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notesSlides/notesSlide29.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Override PartName="/ppt/notesSlides/notesSlide27.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25.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notesSlides/notesSlide32.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Default Extension="xlsx" ContentType="application/vnd.openxmlformats-officedocument.spreadsheetml.sheet"/>
  <Override PartName="/ppt/notesSlides/notesSlide10.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charts/chart1.xml" ContentType="application/vnd.openxmlformats-officedocument.drawingml.chart+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Layouts/slideLayout3.xml" ContentType="application/vnd.openxmlformats-officedocument.presentationml.slideLayout+xml"/>
  <Default Extension="emf" ContentType="image/x-emf"/>
  <Override PartName="/ppt/notesSlides/notesSlide17.xml" ContentType="application/vnd.openxmlformats-officedocument.presentationml.notesSlide+xml"/>
  <Override PartName="/ppt/notesSlides/notesSlide28.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handoutMasters/handoutMaster1.xml" ContentType="application/vnd.openxmlformats-officedocument.presentationml.handoutMaster+xml"/>
  <Override PartName="/ppt/notesSlides/notesSlide4.xml" ContentType="application/vnd.openxmlformats-officedocument.presentationml.notesSlide+xml"/>
  <Override PartName="/ppt/charts/chart2.xml" ContentType="application/vnd.openxmlformats-officedocument.drawingml.char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howSpecialPlsOnTitleSld="0" saveSubsetFonts="1">
  <p:sldMasterIdLst>
    <p:sldMasterId id="2147483648" r:id="rId1"/>
  </p:sldMasterIdLst>
  <p:notesMasterIdLst>
    <p:notesMasterId r:id="rId35"/>
  </p:notesMasterIdLst>
  <p:handoutMasterIdLst>
    <p:handoutMasterId r:id="rId36"/>
  </p:handoutMasterIdLst>
  <p:sldIdLst>
    <p:sldId id="256" r:id="rId2"/>
    <p:sldId id="282" r:id="rId3"/>
    <p:sldId id="297" r:id="rId4"/>
    <p:sldId id="260" r:id="rId5"/>
    <p:sldId id="299" r:id="rId6"/>
    <p:sldId id="300" r:id="rId7"/>
    <p:sldId id="272" r:id="rId8"/>
    <p:sldId id="273" r:id="rId9"/>
    <p:sldId id="274" r:id="rId10"/>
    <p:sldId id="294" r:id="rId11"/>
    <p:sldId id="263" r:id="rId12"/>
    <p:sldId id="262" r:id="rId13"/>
    <p:sldId id="290" r:id="rId14"/>
    <p:sldId id="291" r:id="rId15"/>
    <p:sldId id="287" r:id="rId16"/>
    <p:sldId id="266" r:id="rId17"/>
    <p:sldId id="286" r:id="rId18"/>
    <p:sldId id="280" r:id="rId19"/>
    <p:sldId id="281" r:id="rId20"/>
    <p:sldId id="279" r:id="rId21"/>
    <p:sldId id="289" r:id="rId22"/>
    <p:sldId id="283" r:id="rId23"/>
    <p:sldId id="298" r:id="rId24"/>
    <p:sldId id="288" r:id="rId25"/>
    <p:sldId id="293" r:id="rId26"/>
    <p:sldId id="261" r:id="rId27"/>
    <p:sldId id="284" r:id="rId28"/>
    <p:sldId id="296" r:id="rId29"/>
    <p:sldId id="295" r:id="rId30"/>
    <p:sldId id="275" r:id="rId31"/>
    <p:sldId id="278" r:id="rId32"/>
    <p:sldId id="277" r:id="rId33"/>
    <p:sldId id="276" r:id="rId34"/>
  </p:sldIdLst>
  <p:sldSz cx="9144000" cy="6858000" type="screen4x3"/>
  <p:notesSz cx="6858000" cy="9144000"/>
  <p:defaultTextStyle>
    <a:defPPr>
      <a:defRPr lang="ja-JP"/>
    </a:defPPr>
    <a:lvl1pPr algn="l" rtl="0" fontAlgn="base">
      <a:spcBef>
        <a:spcPct val="0"/>
      </a:spcBef>
      <a:spcAft>
        <a:spcPct val="0"/>
      </a:spcAft>
      <a:defRPr kumimoji="1" kern="1200">
        <a:solidFill>
          <a:schemeClr val="tx1"/>
        </a:solidFill>
        <a:latin typeface="Arial" charset="0"/>
        <a:ea typeface="ＭＳ Ｐゴシック" charset="-128"/>
        <a:cs typeface="+mn-cs"/>
      </a:defRPr>
    </a:lvl1pPr>
    <a:lvl2pPr marL="457200" algn="l" rtl="0" fontAlgn="base">
      <a:spcBef>
        <a:spcPct val="0"/>
      </a:spcBef>
      <a:spcAft>
        <a:spcPct val="0"/>
      </a:spcAft>
      <a:defRPr kumimoji="1" kern="1200">
        <a:solidFill>
          <a:schemeClr val="tx1"/>
        </a:solidFill>
        <a:latin typeface="Arial" charset="0"/>
        <a:ea typeface="ＭＳ Ｐゴシック" charset="-128"/>
        <a:cs typeface="+mn-cs"/>
      </a:defRPr>
    </a:lvl2pPr>
    <a:lvl3pPr marL="914400" algn="l" rtl="0" fontAlgn="base">
      <a:spcBef>
        <a:spcPct val="0"/>
      </a:spcBef>
      <a:spcAft>
        <a:spcPct val="0"/>
      </a:spcAft>
      <a:defRPr kumimoji="1" kern="1200">
        <a:solidFill>
          <a:schemeClr val="tx1"/>
        </a:solidFill>
        <a:latin typeface="Arial" charset="0"/>
        <a:ea typeface="ＭＳ Ｐゴシック" charset="-128"/>
        <a:cs typeface="+mn-cs"/>
      </a:defRPr>
    </a:lvl3pPr>
    <a:lvl4pPr marL="1371600" algn="l" rtl="0" fontAlgn="base">
      <a:spcBef>
        <a:spcPct val="0"/>
      </a:spcBef>
      <a:spcAft>
        <a:spcPct val="0"/>
      </a:spcAft>
      <a:defRPr kumimoji="1" kern="1200">
        <a:solidFill>
          <a:schemeClr val="tx1"/>
        </a:solidFill>
        <a:latin typeface="Arial" charset="0"/>
        <a:ea typeface="ＭＳ Ｐゴシック" charset="-128"/>
        <a:cs typeface="+mn-cs"/>
      </a:defRPr>
    </a:lvl4pPr>
    <a:lvl5pPr marL="1828800" algn="l" rtl="0" fontAlgn="base">
      <a:spcBef>
        <a:spcPct val="0"/>
      </a:spcBef>
      <a:spcAft>
        <a:spcPct val="0"/>
      </a:spcAft>
      <a:defRPr kumimoji="1" kern="1200">
        <a:solidFill>
          <a:schemeClr val="tx1"/>
        </a:solidFill>
        <a:latin typeface="Arial" charset="0"/>
        <a:ea typeface="ＭＳ Ｐゴシック" charset="-128"/>
        <a:cs typeface="+mn-cs"/>
      </a:defRPr>
    </a:lvl5pPr>
    <a:lvl6pPr marL="2286000" algn="l" defTabSz="914400" rtl="0" eaLnBrk="1" latinLnBrk="0" hangingPunct="1">
      <a:defRPr kumimoji="1" kern="1200">
        <a:solidFill>
          <a:schemeClr val="tx1"/>
        </a:solidFill>
        <a:latin typeface="Arial" charset="0"/>
        <a:ea typeface="ＭＳ Ｐゴシック" charset="-128"/>
        <a:cs typeface="+mn-cs"/>
      </a:defRPr>
    </a:lvl6pPr>
    <a:lvl7pPr marL="2743200" algn="l" defTabSz="914400" rtl="0" eaLnBrk="1" latinLnBrk="0" hangingPunct="1">
      <a:defRPr kumimoji="1" kern="1200">
        <a:solidFill>
          <a:schemeClr val="tx1"/>
        </a:solidFill>
        <a:latin typeface="Arial" charset="0"/>
        <a:ea typeface="ＭＳ Ｐゴシック" charset="-128"/>
        <a:cs typeface="+mn-cs"/>
      </a:defRPr>
    </a:lvl7pPr>
    <a:lvl8pPr marL="3200400" algn="l" defTabSz="914400" rtl="0" eaLnBrk="1" latinLnBrk="0" hangingPunct="1">
      <a:defRPr kumimoji="1" kern="1200">
        <a:solidFill>
          <a:schemeClr val="tx1"/>
        </a:solidFill>
        <a:latin typeface="Arial" charset="0"/>
        <a:ea typeface="ＭＳ Ｐゴシック" charset="-128"/>
        <a:cs typeface="+mn-cs"/>
      </a:defRPr>
    </a:lvl8pPr>
    <a:lvl9pPr marL="3657600" algn="l" defTabSz="914400" rtl="0" eaLnBrk="1" latinLnBrk="0" hangingPunct="1">
      <a:defRPr kumimoji="1" kern="1200">
        <a:solidFill>
          <a:schemeClr val="tx1"/>
        </a:solidFill>
        <a:latin typeface="Arial" charset="0"/>
        <a:ea typeface="ＭＳ Ｐゴシック" charset="-128"/>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FF"/>
    <a:srgbClr val="00CC66"/>
    <a:srgbClr val="FF0000"/>
    <a:srgbClr val="FF9900"/>
    <a:srgbClr val="FF9393"/>
    <a:srgbClr val="CC0099"/>
    <a:srgbClr val="6699FF"/>
    <a:srgbClr val="81C5F3"/>
    <a:srgbClr val="72BEF2"/>
    <a:srgbClr val="FF9933"/>
  </p:clrMru>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中間スタイル 2 - アクセント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310" autoAdjust="0"/>
    <p:restoredTop sz="91659" autoAdjust="0"/>
  </p:normalViewPr>
  <p:slideViewPr>
    <p:cSldViewPr>
      <p:cViewPr>
        <p:scale>
          <a:sx n="125" d="100"/>
          <a:sy n="125" d="100"/>
        </p:scale>
        <p:origin x="-564" y="-432"/>
      </p:cViewPr>
      <p:guideLst>
        <p:guide orient="horz" pos="2160"/>
        <p:guide pos="2880"/>
      </p:guideLst>
    </p:cSldViewPr>
  </p:slideViewPr>
  <p:notesTextViewPr>
    <p:cViewPr>
      <p:scale>
        <a:sx n="100" d="100"/>
        <a:sy n="100" d="100"/>
      </p:scale>
      <p:origin x="0" y="0"/>
    </p:cViewPr>
  </p:notesTextViewPr>
  <p:gridSpacing cx="46085125" cy="46085125"/>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notesMaster" Target="notesMasters/notesMaster1.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Office_Excel_______1.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Office_Excel_______2.xlsx"/></Relationships>
</file>

<file path=ppt/charts/chart1.xml><?xml version="1.0" encoding="utf-8"?>
<c:chartSpace xmlns:c="http://schemas.openxmlformats.org/drawingml/2006/chart" xmlns:a="http://schemas.openxmlformats.org/drawingml/2006/main" xmlns:r="http://schemas.openxmlformats.org/officeDocument/2006/relationships">
  <c:lang val="ja-JP"/>
  <c:chart>
    <c:title>
      <c:tx>
        <c:rich>
          <a:bodyPr/>
          <a:lstStyle/>
          <a:p>
            <a:pPr>
              <a:defRPr/>
            </a:pPr>
            <a:r>
              <a:rPr lang="ja-JP"/>
              <a:t>地域別返信数の分布</a:t>
            </a:r>
            <a:endParaRPr lang="zh-CN"/>
          </a:p>
        </c:rich>
      </c:tx>
      <c:layout>
        <c:manualLayout>
          <c:xMode val="edge"/>
          <c:yMode val="edge"/>
          <c:x val="0.20197802197802198"/>
          <c:y val="2.1276595744680851E-2"/>
        </c:manualLayout>
      </c:layout>
    </c:title>
    <c:plotArea>
      <c:layout>
        <c:manualLayout>
          <c:layoutTarget val="inner"/>
          <c:xMode val="edge"/>
          <c:yMode val="edge"/>
          <c:x val="0.27621137783309002"/>
          <c:y val="0.14742570815011771"/>
          <c:w val="0.69645875898165788"/>
          <c:h val="0.66223662951222007"/>
        </c:manualLayout>
      </c:layout>
      <c:barChart>
        <c:barDir val="col"/>
        <c:grouping val="clustered"/>
        <c:ser>
          <c:idx val="0"/>
          <c:order val="0"/>
          <c:tx>
            <c:strRef>
              <c:f>Sheet1!$B$1</c:f>
              <c:strCache>
                <c:ptCount val="1"/>
                <c:pt idx="0">
                  <c:v>返信数（件）</c:v>
                </c:pt>
              </c:strCache>
            </c:strRef>
          </c:tx>
          <c:spPr>
            <a:solidFill>
              <a:srgbClr val="72BEF2"/>
            </a:solidFill>
            <a:ln>
              <a:solidFill>
                <a:schemeClr val="tx1"/>
              </a:solidFill>
            </a:ln>
          </c:spPr>
          <c:cat>
            <c:numRef>
              <c:f>Sheet1!$A$2:$A$9</c:f>
              <c:numCache>
                <c:formatCode>General</c:formatCode>
                <c:ptCount val="8"/>
                <c:pt idx="0">
                  <c:v>-9</c:v>
                </c:pt>
                <c:pt idx="1">
                  <c:v>-6</c:v>
                </c:pt>
                <c:pt idx="2">
                  <c:v>-3</c:v>
                </c:pt>
                <c:pt idx="3">
                  <c:v>0</c:v>
                </c:pt>
                <c:pt idx="4">
                  <c:v>3</c:v>
                </c:pt>
                <c:pt idx="5">
                  <c:v>6</c:v>
                </c:pt>
                <c:pt idx="6">
                  <c:v>9</c:v>
                </c:pt>
                <c:pt idx="7">
                  <c:v>12</c:v>
                </c:pt>
              </c:numCache>
            </c:numRef>
          </c:cat>
          <c:val>
            <c:numRef>
              <c:f>Sheet1!$B$2:$B$9</c:f>
              <c:numCache>
                <c:formatCode>General</c:formatCode>
                <c:ptCount val="8"/>
                <c:pt idx="0">
                  <c:v>4</c:v>
                </c:pt>
                <c:pt idx="1">
                  <c:v>10</c:v>
                </c:pt>
                <c:pt idx="2">
                  <c:v>73</c:v>
                </c:pt>
                <c:pt idx="3">
                  <c:v>6</c:v>
                </c:pt>
                <c:pt idx="4">
                  <c:v>16</c:v>
                </c:pt>
                <c:pt idx="5">
                  <c:v>45</c:v>
                </c:pt>
                <c:pt idx="6">
                  <c:v>28</c:v>
                </c:pt>
                <c:pt idx="7">
                  <c:v>1</c:v>
                </c:pt>
              </c:numCache>
            </c:numRef>
          </c:val>
        </c:ser>
        <c:gapWidth val="0"/>
        <c:axId val="243569792"/>
        <c:axId val="243571712"/>
      </c:barChart>
      <c:catAx>
        <c:axId val="243569792"/>
        <c:scaling>
          <c:orientation val="minMax"/>
        </c:scaling>
        <c:axPos val="b"/>
        <c:title>
          <c:tx>
            <c:rich>
              <a:bodyPr/>
              <a:lstStyle/>
              <a:p>
                <a:pPr>
                  <a:defRPr/>
                </a:pPr>
                <a:r>
                  <a:rPr lang="ja-JP"/>
                  <a:t>タイムゾーン（</a:t>
                </a:r>
                <a:r>
                  <a:rPr lang="en-US"/>
                  <a:t>UTC)</a:t>
                </a:r>
              </a:p>
            </c:rich>
          </c:tx>
          <c:layout/>
        </c:title>
        <c:numFmt formatCode="General" sourceLinked="1"/>
        <c:tickLblPos val="nextTo"/>
        <c:crossAx val="243571712"/>
        <c:crosses val="autoZero"/>
        <c:auto val="1"/>
        <c:lblAlgn val="ctr"/>
        <c:lblOffset val="100"/>
      </c:catAx>
      <c:valAx>
        <c:axId val="243571712"/>
        <c:scaling>
          <c:orientation val="minMax"/>
        </c:scaling>
        <c:axPos val="l"/>
        <c:title>
          <c:tx>
            <c:rich>
              <a:bodyPr rot="-5400000" vert="horz"/>
              <a:lstStyle/>
              <a:p>
                <a:pPr>
                  <a:defRPr/>
                </a:pPr>
                <a:r>
                  <a:rPr lang="ja-JP"/>
                  <a:t>返信数（件）</a:t>
                </a:r>
              </a:p>
            </c:rich>
          </c:tx>
          <c:layout/>
        </c:title>
        <c:numFmt formatCode="General" sourceLinked="1"/>
        <c:tickLblPos val="nextTo"/>
        <c:crossAx val="243569792"/>
        <c:crosses val="autoZero"/>
        <c:crossBetween val="between"/>
      </c:valAx>
    </c:plotArea>
    <c:plotVisOnly val="1"/>
  </c:chart>
  <c:txPr>
    <a:bodyPr/>
    <a:lstStyle/>
    <a:p>
      <a:pPr>
        <a:defRPr sz="1100">
          <a:latin typeface="+mn-lt"/>
        </a:defRPr>
      </a:pPr>
      <a:endParaRPr lang="ja-JP"/>
    </a:p>
  </c:txPr>
  <c:externalData r:id="rId1"/>
</c:chartSpace>
</file>

<file path=ppt/charts/chart2.xml><?xml version="1.0" encoding="utf-8"?>
<c:chartSpace xmlns:c="http://schemas.openxmlformats.org/drawingml/2006/chart" xmlns:a="http://schemas.openxmlformats.org/drawingml/2006/main" xmlns:r="http://schemas.openxmlformats.org/officeDocument/2006/relationships">
  <c:date1904 val="1"/>
  <c:lang val="ja-JP"/>
  <c:chart>
    <c:title>
      <c:tx>
        <c:rich>
          <a:bodyPr/>
          <a:lstStyle/>
          <a:p>
            <a:pPr>
              <a:defRPr/>
            </a:pPr>
            <a:r>
              <a:rPr lang="ja-JP" altLang="en-US" dirty="0" smtClean="0"/>
              <a:t>時刻別返信数の分布</a:t>
            </a:r>
            <a:endParaRPr lang="ja-JP" altLang="en-US" dirty="0"/>
          </a:p>
        </c:rich>
      </c:tx>
      <c:layout>
        <c:manualLayout>
          <c:xMode val="edge"/>
          <c:yMode val="edge"/>
          <c:x val="0.15421174255392006"/>
          <c:y val="0"/>
        </c:manualLayout>
      </c:layout>
    </c:title>
    <c:plotArea>
      <c:layout>
        <c:manualLayout>
          <c:layoutTarget val="inner"/>
          <c:xMode val="edge"/>
          <c:yMode val="edge"/>
          <c:x val="0.18968855455568054"/>
          <c:y val="0.14807899012623438"/>
          <c:w val="0.57687324240719984"/>
          <c:h val="0.64833687455734701"/>
        </c:manualLayout>
      </c:layout>
      <c:scatterChart>
        <c:scatterStyle val="lineMarker"/>
        <c:ser>
          <c:idx val="0"/>
          <c:order val="0"/>
          <c:tx>
            <c:strRef>
              <c:f>Sheet1!$B$1</c:f>
              <c:strCache>
                <c:ptCount val="1"/>
                <c:pt idx="0">
                  <c:v>UTC-3</c:v>
                </c:pt>
              </c:strCache>
            </c:strRef>
          </c:tx>
          <c:spPr>
            <a:ln w="28575">
              <a:noFill/>
            </a:ln>
          </c:spPr>
          <c:marker>
            <c:symbol val="circle"/>
            <c:size val="7"/>
            <c:spPr>
              <a:solidFill>
                <a:srgbClr val="FF0000"/>
              </a:solidFill>
            </c:spPr>
          </c:marker>
          <c:xVal>
            <c:numRef>
              <c:f>Sheet1!$A$2:$A$9</c:f>
              <c:numCache>
                <c:formatCode>General</c:formatCode>
                <c:ptCount val="8"/>
                <c:pt idx="0">
                  <c:v>0</c:v>
                </c:pt>
                <c:pt idx="1">
                  <c:v>3</c:v>
                </c:pt>
                <c:pt idx="2">
                  <c:v>6</c:v>
                </c:pt>
                <c:pt idx="3">
                  <c:v>9</c:v>
                </c:pt>
                <c:pt idx="4">
                  <c:v>12</c:v>
                </c:pt>
                <c:pt idx="5">
                  <c:v>15</c:v>
                </c:pt>
                <c:pt idx="6">
                  <c:v>18</c:v>
                </c:pt>
                <c:pt idx="7">
                  <c:v>21</c:v>
                </c:pt>
              </c:numCache>
            </c:numRef>
          </c:xVal>
          <c:yVal>
            <c:numRef>
              <c:f>Sheet1!$B$2:$B$9</c:f>
              <c:numCache>
                <c:formatCode>General</c:formatCode>
                <c:ptCount val="8"/>
                <c:pt idx="0">
                  <c:v>5</c:v>
                </c:pt>
                <c:pt idx="1">
                  <c:v>1</c:v>
                </c:pt>
                <c:pt idx="2">
                  <c:v>6</c:v>
                </c:pt>
                <c:pt idx="3">
                  <c:v>10</c:v>
                </c:pt>
                <c:pt idx="4">
                  <c:v>14</c:v>
                </c:pt>
                <c:pt idx="5">
                  <c:v>22</c:v>
                </c:pt>
                <c:pt idx="6">
                  <c:v>30</c:v>
                </c:pt>
                <c:pt idx="7">
                  <c:v>21</c:v>
                </c:pt>
              </c:numCache>
            </c:numRef>
          </c:yVal>
        </c:ser>
        <c:ser>
          <c:idx val="1"/>
          <c:order val="1"/>
          <c:tx>
            <c:strRef>
              <c:f>Sheet1!$C$1</c:f>
              <c:strCache>
                <c:ptCount val="1"/>
                <c:pt idx="0">
                  <c:v>UTC+6</c:v>
                </c:pt>
              </c:strCache>
            </c:strRef>
          </c:tx>
          <c:spPr>
            <a:ln w="28575">
              <a:noFill/>
            </a:ln>
          </c:spPr>
          <c:marker>
            <c:symbol val="triangle"/>
            <c:size val="7"/>
            <c:spPr>
              <a:solidFill>
                <a:srgbClr val="0000FF"/>
              </a:solidFill>
            </c:spPr>
          </c:marker>
          <c:xVal>
            <c:numRef>
              <c:f>Sheet1!$A$2:$A$9</c:f>
              <c:numCache>
                <c:formatCode>General</c:formatCode>
                <c:ptCount val="8"/>
                <c:pt idx="0">
                  <c:v>0</c:v>
                </c:pt>
                <c:pt idx="1">
                  <c:v>3</c:v>
                </c:pt>
                <c:pt idx="2">
                  <c:v>6</c:v>
                </c:pt>
                <c:pt idx="3">
                  <c:v>9</c:v>
                </c:pt>
                <c:pt idx="4">
                  <c:v>12</c:v>
                </c:pt>
                <c:pt idx="5">
                  <c:v>15</c:v>
                </c:pt>
                <c:pt idx="6">
                  <c:v>18</c:v>
                </c:pt>
                <c:pt idx="7">
                  <c:v>21</c:v>
                </c:pt>
              </c:numCache>
            </c:numRef>
          </c:xVal>
          <c:yVal>
            <c:numRef>
              <c:f>Sheet1!$C$2:$C$9</c:f>
              <c:numCache>
                <c:formatCode>General</c:formatCode>
                <c:ptCount val="8"/>
                <c:pt idx="0">
                  <c:v>8</c:v>
                </c:pt>
                <c:pt idx="1">
                  <c:v>19</c:v>
                </c:pt>
                <c:pt idx="2">
                  <c:v>28</c:v>
                </c:pt>
                <c:pt idx="3">
                  <c:v>23</c:v>
                </c:pt>
                <c:pt idx="4">
                  <c:v>10</c:v>
                </c:pt>
                <c:pt idx="5">
                  <c:v>3</c:v>
                </c:pt>
                <c:pt idx="6">
                  <c:v>0</c:v>
                </c:pt>
                <c:pt idx="7">
                  <c:v>2</c:v>
                </c:pt>
              </c:numCache>
            </c:numRef>
          </c:yVal>
        </c:ser>
        <c:axId val="184359936"/>
        <c:axId val="184370688"/>
      </c:scatterChart>
      <c:valAx>
        <c:axId val="184359936"/>
        <c:scaling>
          <c:orientation val="minMax"/>
          <c:max val="24"/>
          <c:min val="0"/>
        </c:scaling>
        <c:axPos val="b"/>
        <c:title>
          <c:tx>
            <c:rich>
              <a:bodyPr/>
              <a:lstStyle/>
              <a:p>
                <a:pPr>
                  <a:defRPr/>
                </a:pPr>
                <a:r>
                  <a:rPr lang="ja-JP" altLang="en-US" dirty="0" smtClean="0"/>
                  <a:t>時刻（時）</a:t>
                </a:r>
                <a:endParaRPr lang="ja-JP" altLang="en-US" dirty="0"/>
              </a:p>
            </c:rich>
          </c:tx>
          <c:layout/>
        </c:title>
        <c:numFmt formatCode="General" sourceLinked="1"/>
        <c:tickLblPos val="nextTo"/>
        <c:crossAx val="184370688"/>
        <c:crosses val="autoZero"/>
        <c:crossBetween val="midCat"/>
        <c:majorUnit val="6"/>
        <c:minorUnit val="3"/>
      </c:valAx>
      <c:valAx>
        <c:axId val="184370688"/>
        <c:scaling>
          <c:orientation val="minMax"/>
        </c:scaling>
        <c:axPos val="l"/>
        <c:title>
          <c:tx>
            <c:rich>
              <a:bodyPr rot="-5400000" vert="horz"/>
              <a:lstStyle/>
              <a:p>
                <a:pPr>
                  <a:defRPr/>
                </a:pPr>
                <a:r>
                  <a:rPr lang="ja-JP" altLang="en-US" dirty="0" smtClean="0"/>
                  <a:t>返信数（件）</a:t>
                </a:r>
                <a:endParaRPr lang="ja-JP" altLang="en-US" dirty="0"/>
              </a:p>
            </c:rich>
          </c:tx>
          <c:layout/>
        </c:title>
        <c:numFmt formatCode="General" sourceLinked="1"/>
        <c:tickLblPos val="nextTo"/>
        <c:crossAx val="184359936"/>
        <c:crosses val="autoZero"/>
        <c:crossBetween val="midCat"/>
      </c:valAx>
    </c:plotArea>
    <c:legend>
      <c:legendPos val="r"/>
      <c:layout>
        <c:manualLayout>
          <c:xMode val="edge"/>
          <c:yMode val="edge"/>
          <c:x val="0.7442902840269966"/>
          <c:y val="0.51541265675123871"/>
          <c:w val="0.24869496576085884"/>
          <c:h val="0.19224346956630442"/>
        </c:manualLayout>
      </c:layout>
      <c:spPr>
        <a:ln>
          <a:solidFill>
            <a:schemeClr val="tx1"/>
          </a:solidFill>
        </a:ln>
      </c:spPr>
    </c:legend>
    <c:plotVisOnly val="1"/>
  </c:chart>
  <c:txPr>
    <a:bodyPr/>
    <a:lstStyle/>
    <a:p>
      <a:pPr>
        <a:defRPr sz="1100"/>
      </a:pPr>
      <a:endParaRPr lang="ja-JP"/>
    </a:p>
  </c:txPr>
  <c:externalData r:id="rId1"/>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51E33425-59AA-4556-B4A2-8764BEEDF387}" type="datetimeFigureOut">
              <a:rPr kumimoji="1" lang="ja-JP" altLang="en-US" smtClean="0"/>
              <a:pPr/>
              <a:t>2009/9/3</a:t>
            </a:fld>
            <a:endParaRPr kumimoji="1" lang="ja-JP" altLang="en-US"/>
          </a:p>
        </p:txBody>
      </p:sp>
      <p:sp>
        <p:nvSpPr>
          <p:cNvPr id="4" name="フッター プレースホルダ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kumimoji="1" lang="ja-JP" altLang="en-US"/>
          </a:p>
        </p:txBody>
      </p:sp>
      <p:sp>
        <p:nvSpPr>
          <p:cNvPr id="5" name="スライド番号プレースホルダ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1A52F821-7FA2-40D1-9A95-9B88DA117622}" type="slidenum">
              <a:rPr kumimoji="1" lang="ja-JP" altLang="en-US" smtClean="0"/>
              <a:pPr/>
              <a:t>&lt;#&gt;</a:t>
            </a:fld>
            <a:endParaRPr kumimoji="1" lang="ja-JP"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98CAF8E-A5D0-41BB-85DC-DEB6E9C2C65E}" type="datetimeFigureOut">
              <a:rPr kumimoji="1" lang="ja-JP" altLang="en-US" smtClean="0"/>
              <a:pPr/>
              <a:t>2009/9/3</a:t>
            </a:fld>
            <a:endParaRPr kumimoji="1" lang="ja-JP" altLang="en-US"/>
          </a:p>
        </p:txBody>
      </p:sp>
      <p:sp>
        <p:nvSpPr>
          <p:cNvPr id="4" name="スライド イメージ プレースホルダ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6" name="フッター プレースホルダ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D7728FC-DDC2-4BEC-B35A-0B04C71F13A6}" type="slidenum">
              <a:rPr kumimoji="1" lang="ja-JP" altLang="en-US" smtClean="0"/>
              <a:pPr/>
              <a:t>&lt;#&gt;</a:t>
            </a:fld>
            <a:endParaRPr kumimoji="1" lang="ja-JP"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スライド番号プレースホルダ 3"/>
          <p:cNvSpPr>
            <a:spLocks noGrp="1"/>
          </p:cNvSpPr>
          <p:nvPr>
            <p:ph type="sldNum" sz="quarter" idx="10"/>
          </p:nvPr>
        </p:nvSpPr>
        <p:spPr/>
        <p:txBody>
          <a:bodyPr/>
          <a:lstStyle/>
          <a:p>
            <a:fld id="{2D7728FC-DDC2-4BEC-B35A-0B04C71F13A6}" type="slidenum">
              <a:rPr kumimoji="1" lang="ja-JP" altLang="en-US" smtClean="0"/>
              <a:pPr/>
              <a:t>0</a:t>
            </a:fld>
            <a:endParaRPr kumimoji="1" lang="ja-JP"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r>
              <a:rPr kumimoji="1" lang="en-US" altLang="ja-JP" dirty="0" smtClean="0"/>
              <a:t>OSS</a:t>
            </a:r>
            <a:r>
              <a:rPr kumimoji="1" lang="ja-JP" altLang="en-US" dirty="0" smtClean="0"/>
              <a:t>は，世界中にいる様々な習慣（生活の時間帯が違う，活動の時間帯が違う）を持つ開発者によって開発が進められている</a:t>
            </a:r>
            <a:endParaRPr kumimoji="1" lang="en-US" altLang="ja-JP" dirty="0" smtClean="0"/>
          </a:p>
          <a:p>
            <a:endParaRPr kumimoji="1" lang="en-US" altLang="ja-JP" dirty="0" smtClean="0"/>
          </a:p>
          <a:p>
            <a:r>
              <a:rPr kumimoji="1" lang="ja-JP" altLang="en-US" dirty="0" smtClean="0"/>
              <a:t>つまり，</a:t>
            </a:r>
            <a:r>
              <a:rPr kumimoji="1" lang="en-US" altLang="ja-JP" dirty="0" smtClean="0"/>
              <a:t>OSS</a:t>
            </a:r>
            <a:r>
              <a:rPr kumimoji="1" lang="ja-JP" altLang="en-US" dirty="0" smtClean="0"/>
              <a:t>の開発者は個人の裁量で自由に活動を行うことができる</a:t>
            </a:r>
            <a:endParaRPr kumimoji="1" lang="en-US" altLang="ja-JP" dirty="0" smtClean="0"/>
          </a:p>
          <a:p>
            <a:endParaRPr kumimoji="1" lang="en-US" altLang="ja-JP" dirty="0" smtClean="0"/>
          </a:p>
          <a:p>
            <a:r>
              <a:rPr kumimoji="1" lang="ja-JP" altLang="en-US" dirty="0" smtClean="0"/>
              <a:t>個人の自由に開発を行うため，開発における意思決定や合意形成を円滑に進める事が難しくなる</a:t>
            </a:r>
            <a:endParaRPr kumimoji="1" lang="ja-JP" altLang="en-US" dirty="0"/>
          </a:p>
        </p:txBody>
      </p:sp>
      <p:sp>
        <p:nvSpPr>
          <p:cNvPr id="4" name="スライド番号プレースホルダ 3"/>
          <p:cNvSpPr>
            <a:spLocks noGrp="1"/>
          </p:cNvSpPr>
          <p:nvPr>
            <p:ph type="sldNum" sz="quarter" idx="10"/>
          </p:nvPr>
        </p:nvSpPr>
        <p:spPr/>
        <p:txBody>
          <a:bodyPr/>
          <a:lstStyle/>
          <a:p>
            <a:fld id="{2D7728FC-DDC2-4BEC-B35A-0B04C71F13A6}" type="slidenum">
              <a:rPr kumimoji="1" lang="ja-JP" altLang="en-US" smtClean="0"/>
              <a:pPr/>
              <a:t>1</a:t>
            </a:fld>
            <a:endParaRPr kumimoji="1" lang="ja-JP"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r>
              <a:rPr kumimoji="1" lang="ja-JP" altLang="en-US" dirty="0" smtClean="0"/>
              <a:t>スライドタイトル，本文中のタイトルを変える！</a:t>
            </a:r>
            <a:endParaRPr kumimoji="1" lang="en-US" altLang="ja-JP" dirty="0" smtClean="0"/>
          </a:p>
          <a:p>
            <a:endParaRPr kumimoji="1" lang="en-US" altLang="ja-JP" dirty="0" smtClean="0"/>
          </a:p>
          <a:p>
            <a:endParaRPr kumimoji="1" lang="en-US" altLang="ja-JP" dirty="0" smtClean="0"/>
          </a:p>
          <a:p>
            <a:r>
              <a:rPr kumimoji="1" lang="ja-JP" altLang="en-US" dirty="0" smtClean="0"/>
              <a:t>分散開発ではリアルタイムに議論する時間を確保することが容易ではない．</a:t>
            </a:r>
            <a:endParaRPr kumimoji="1" lang="en-US" altLang="ja-JP" dirty="0" smtClean="0"/>
          </a:p>
          <a:p>
            <a:r>
              <a:rPr kumimoji="1" lang="ja-JP" altLang="en-US" dirty="0" smtClean="0"/>
              <a:t>例えば，企業の分散開発では，</a:t>
            </a:r>
            <a:r>
              <a:rPr lang="ja-JP" altLang="en-US" dirty="0" smtClean="0"/>
              <a:t>開発者が各拠点に点在すると</a:t>
            </a:r>
            <a:r>
              <a:rPr lang="en-US" altLang="ja-JP" dirty="0" smtClean="0"/>
              <a:t>“face-to-face”</a:t>
            </a:r>
            <a:r>
              <a:rPr lang="ja-JP" altLang="en-US" dirty="0" smtClean="0"/>
              <a:t>の</a:t>
            </a:r>
            <a:r>
              <a:rPr lang="ja-JP" altLang="en-US" dirty="0" smtClean="0">
                <a:solidFill>
                  <a:srgbClr val="FF0000"/>
                </a:solidFill>
              </a:rPr>
              <a:t>コミュニケーションを欠落</a:t>
            </a:r>
            <a:r>
              <a:rPr lang="ja-JP" altLang="en-US" dirty="0" smtClean="0">
                <a:solidFill>
                  <a:schemeClr val="tx1"/>
                </a:solidFill>
              </a:rPr>
              <a:t>させる．</a:t>
            </a:r>
            <a:endParaRPr lang="en-US" altLang="ja-JP" dirty="0" smtClean="0">
              <a:solidFill>
                <a:schemeClr val="tx1"/>
              </a:solidFill>
            </a:endParaRPr>
          </a:p>
          <a:p>
            <a:r>
              <a:rPr kumimoji="1" lang="ja-JP" altLang="en-US" dirty="0" smtClean="0">
                <a:solidFill>
                  <a:schemeClr val="tx1"/>
                </a:solidFill>
              </a:rPr>
              <a:t>また，</a:t>
            </a:r>
            <a:r>
              <a:rPr kumimoji="1" lang="en-US" altLang="ja-JP" dirty="0" smtClean="0">
                <a:solidFill>
                  <a:schemeClr val="tx1"/>
                </a:solidFill>
              </a:rPr>
              <a:t>OSS</a:t>
            </a:r>
            <a:r>
              <a:rPr kumimoji="1" lang="ja-JP" altLang="en-US" dirty="0" smtClean="0">
                <a:solidFill>
                  <a:schemeClr val="tx1"/>
                </a:solidFill>
              </a:rPr>
              <a:t>開発でも，開発者間の地域の違いが影響して情報交換のタイムラグをもたらす．</a:t>
            </a:r>
            <a:endParaRPr kumimoji="1" lang="en-US" altLang="ja-JP" dirty="0" smtClean="0">
              <a:solidFill>
                <a:schemeClr val="tx1"/>
              </a:solidFill>
            </a:endParaRPr>
          </a:p>
          <a:p>
            <a:endParaRPr kumimoji="1" lang="en-US" altLang="ja-JP" dirty="0" smtClean="0">
              <a:solidFill>
                <a:schemeClr val="tx1"/>
              </a:solidFill>
            </a:endParaRPr>
          </a:p>
          <a:p>
            <a:r>
              <a:rPr kumimoji="1" lang="ja-JP" altLang="en-US" dirty="0" smtClean="0">
                <a:solidFill>
                  <a:schemeClr val="tx1"/>
                </a:solidFill>
              </a:rPr>
              <a:t>従来報告されてきたような情報交換のタイムラグをできるだけ解消するために，本研究では情報交換のタイムラグが発生している時刻を特定することで，リアルタイムに議論する時間を実現できると考える．</a:t>
            </a:r>
            <a:endParaRPr kumimoji="1" lang="en-US" altLang="ja-JP" dirty="0" smtClean="0">
              <a:solidFill>
                <a:schemeClr val="tx1"/>
              </a:solidFill>
            </a:endParaRPr>
          </a:p>
        </p:txBody>
      </p:sp>
      <p:sp>
        <p:nvSpPr>
          <p:cNvPr id="4" name="スライド番号プレースホルダ 3"/>
          <p:cNvSpPr>
            <a:spLocks noGrp="1"/>
          </p:cNvSpPr>
          <p:nvPr>
            <p:ph type="sldNum" sz="quarter" idx="10"/>
          </p:nvPr>
        </p:nvSpPr>
        <p:spPr/>
        <p:txBody>
          <a:bodyPr/>
          <a:lstStyle/>
          <a:p>
            <a:fld id="{2D7728FC-DDC2-4BEC-B35A-0B04C71F13A6}" type="slidenum">
              <a:rPr kumimoji="1" lang="ja-JP" altLang="en-US" smtClean="0"/>
              <a:pPr/>
              <a:t>2</a:t>
            </a:fld>
            <a:endParaRPr kumimoji="1" lang="ja-JP"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dirty="0"/>
          </a:p>
        </p:txBody>
      </p:sp>
      <p:sp>
        <p:nvSpPr>
          <p:cNvPr id="4" name="スライド番号プレースホルダ 3"/>
          <p:cNvSpPr>
            <a:spLocks noGrp="1"/>
          </p:cNvSpPr>
          <p:nvPr>
            <p:ph type="sldNum" sz="quarter" idx="10"/>
          </p:nvPr>
        </p:nvSpPr>
        <p:spPr/>
        <p:txBody>
          <a:bodyPr/>
          <a:lstStyle/>
          <a:p>
            <a:fld id="{2D7728FC-DDC2-4BEC-B35A-0B04C71F13A6}" type="slidenum">
              <a:rPr kumimoji="1" lang="ja-JP" altLang="en-US" smtClean="0"/>
              <a:pPr/>
              <a:t>3</a:t>
            </a:fld>
            <a:endParaRPr kumimoji="1" lang="ja-JP"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スライド番号プレースホルダ 3"/>
          <p:cNvSpPr>
            <a:spLocks noGrp="1"/>
          </p:cNvSpPr>
          <p:nvPr>
            <p:ph type="sldNum" sz="quarter" idx="10"/>
          </p:nvPr>
        </p:nvSpPr>
        <p:spPr/>
        <p:txBody>
          <a:bodyPr/>
          <a:lstStyle/>
          <a:p>
            <a:fld id="{2D7728FC-DDC2-4BEC-B35A-0B04C71F13A6}" type="slidenum">
              <a:rPr kumimoji="1" lang="ja-JP" altLang="en-US" smtClean="0"/>
              <a:pPr/>
              <a:t>4</a:t>
            </a:fld>
            <a:endParaRPr kumimoji="1" lang="ja-JP"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スライド番号プレースホルダ 3"/>
          <p:cNvSpPr>
            <a:spLocks noGrp="1"/>
          </p:cNvSpPr>
          <p:nvPr>
            <p:ph type="sldNum" sz="quarter" idx="10"/>
          </p:nvPr>
        </p:nvSpPr>
        <p:spPr/>
        <p:txBody>
          <a:bodyPr/>
          <a:lstStyle/>
          <a:p>
            <a:fld id="{2D7728FC-DDC2-4BEC-B35A-0B04C71F13A6}" type="slidenum">
              <a:rPr kumimoji="1" lang="ja-JP" altLang="en-US" smtClean="0"/>
              <a:pPr/>
              <a:t>5</a:t>
            </a:fld>
            <a:endParaRPr kumimoji="1" lang="ja-JP"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スライド番号プレースホルダ 3"/>
          <p:cNvSpPr>
            <a:spLocks noGrp="1"/>
          </p:cNvSpPr>
          <p:nvPr>
            <p:ph type="sldNum" sz="quarter" idx="10"/>
          </p:nvPr>
        </p:nvSpPr>
        <p:spPr/>
        <p:txBody>
          <a:bodyPr/>
          <a:lstStyle/>
          <a:p>
            <a:fld id="{2D7728FC-DDC2-4BEC-B35A-0B04C71F13A6}" type="slidenum">
              <a:rPr kumimoji="1" lang="ja-JP" altLang="en-US" smtClean="0"/>
              <a:pPr/>
              <a:t>6</a:t>
            </a:fld>
            <a:endParaRPr kumimoji="1" lang="ja-JP"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スライド番号プレースホルダ 3"/>
          <p:cNvSpPr>
            <a:spLocks noGrp="1"/>
          </p:cNvSpPr>
          <p:nvPr>
            <p:ph type="sldNum" sz="quarter" idx="10"/>
          </p:nvPr>
        </p:nvSpPr>
        <p:spPr/>
        <p:txBody>
          <a:bodyPr/>
          <a:lstStyle/>
          <a:p>
            <a:fld id="{2D7728FC-DDC2-4BEC-B35A-0B04C71F13A6}" type="slidenum">
              <a:rPr kumimoji="1" lang="ja-JP" altLang="en-US" smtClean="0"/>
              <a:pPr/>
              <a:t>7</a:t>
            </a:fld>
            <a:endParaRPr kumimoji="1" lang="ja-JP"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スライド番号プレースホルダ 3"/>
          <p:cNvSpPr>
            <a:spLocks noGrp="1"/>
          </p:cNvSpPr>
          <p:nvPr>
            <p:ph type="sldNum" sz="quarter" idx="10"/>
          </p:nvPr>
        </p:nvSpPr>
        <p:spPr/>
        <p:txBody>
          <a:bodyPr/>
          <a:lstStyle/>
          <a:p>
            <a:fld id="{2D7728FC-DDC2-4BEC-B35A-0B04C71F13A6}" type="slidenum">
              <a:rPr kumimoji="1" lang="ja-JP" altLang="en-US" smtClean="0"/>
              <a:pPr/>
              <a:t>8</a:t>
            </a:fld>
            <a:endParaRPr kumimoji="1" lang="ja-JP"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スライド番号プレースホルダ 3"/>
          <p:cNvSpPr>
            <a:spLocks noGrp="1"/>
          </p:cNvSpPr>
          <p:nvPr>
            <p:ph type="sldNum" sz="quarter" idx="10"/>
          </p:nvPr>
        </p:nvSpPr>
        <p:spPr/>
        <p:txBody>
          <a:bodyPr/>
          <a:lstStyle/>
          <a:p>
            <a:fld id="{2D7728FC-DDC2-4BEC-B35A-0B04C71F13A6}" type="slidenum">
              <a:rPr kumimoji="1" lang="ja-JP" altLang="en-US" smtClean="0"/>
              <a:pPr/>
              <a:t>9</a:t>
            </a:fld>
            <a:endParaRPr kumimoji="1" lang="ja-JP"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スライド番号プレースホルダ 3"/>
          <p:cNvSpPr>
            <a:spLocks noGrp="1"/>
          </p:cNvSpPr>
          <p:nvPr>
            <p:ph type="sldNum" sz="quarter" idx="10"/>
          </p:nvPr>
        </p:nvSpPr>
        <p:spPr/>
        <p:txBody>
          <a:bodyPr/>
          <a:lstStyle/>
          <a:p>
            <a:fld id="{2D7728FC-DDC2-4BEC-B35A-0B04C71F13A6}" type="slidenum">
              <a:rPr kumimoji="1" lang="ja-JP" altLang="en-US" smtClean="0"/>
              <a:pPr/>
              <a:t>10</a:t>
            </a:fld>
            <a:endParaRPr kumimoji="1" lang="ja-JP"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スライド番号プレースホルダ 3"/>
          <p:cNvSpPr>
            <a:spLocks noGrp="1"/>
          </p:cNvSpPr>
          <p:nvPr>
            <p:ph type="sldNum" sz="quarter" idx="10"/>
          </p:nvPr>
        </p:nvSpPr>
        <p:spPr/>
        <p:txBody>
          <a:bodyPr/>
          <a:lstStyle/>
          <a:p>
            <a:fld id="{2D7728FC-DDC2-4BEC-B35A-0B04C71F13A6}" type="slidenum">
              <a:rPr kumimoji="1" lang="ja-JP" altLang="en-US" smtClean="0"/>
              <a:pPr/>
              <a:t>11</a:t>
            </a:fld>
            <a:endParaRPr kumimoji="1" lang="ja-JP"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スライド番号プレースホルダ 3"/>
          <p:cNvSpPr>
            <a:spLocks noGrp="1"/>
          </p:cNvSpPr>
          <p:nvPr>
            <p:ph type="sldNum" sz="quarter" idx="10"/>
          </p:nvPr>
        </p:nvSpPr>
        <p:spPr/>
        <p:txBody>
          <a:bodyPr/>
          <a:lstStyle/>
          <a:p>
            <a:fld id="{2D7728FC-DDC2-4BEC-B35A-0B04C71F13A6}" type="slidenum">
              <a:rPr kumimoji="1" lang="ja-JP" altLang="en-US" smtClean="0"/>
              <a:pPr/>
              <a:t>12</a:t>
            </a:fld>
            <a:endParaRPr kumimoji="1" lang="ja-JP"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スライド番号プレースホルダ 3"/>
          <p:cNvSpPr>
            <a:spLocks noGrp="1"/>
          </p:cNvSpPr>
          <p:nvPr>
            <p:ph type="sldNum" sz="quarter" idx="10"/>
          </p:nvPr>
        </p:nvSpPr>
        <p:spPr/>
        <p:txBody>
          <a:bodyPr/>
          <a:lstStyle/>
          <a:p>
            <a:fld id="{2D7728FC-DDC2-4BEC-B35A-0B04C71F13A6}" type="slidenum">
              <a:rPr kumimoji="1" lang="ja-JP" altLang="en-US" smtClean="0"/>
              <a:pPr/>
              <a:t>13</a:t>
            </a:fld>
            <a:endParaRPr kumimoji="1" lang="ja-JP"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スライド番号プレースホルダ 3"/>
          <p:cNvSpPr>
            <a:spLocks noGrp="1"/>
          </p:cNvSpPr>
          <p:nvPr>
            <p:ph type="sldNum" sz="quarter" idx="10"/>
          </p:nvPr>
        </p:nvSpPr>
        <p:spPr/>
        <p:txBody>
          <a:bodyPr/>
          <a:lstStyle/>
          <a:p>
            <a:fld id="{2D7728FC-DDC2-4BEC-B35A-0B04C71F13A6}" type="slidenum">
              <a:rPr kumimoji="1" lang="ja-JP" altLang="en-US" smtClean="0"/>
              <a:pPr/>
              <a:t>14</a:t>
            </a:fld>
            <a:endParaRPr kumimoji="1" lang="ja-JP"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スライド番号プレースホルダ 3"/>
          <p:cNvSpPr>
            <a:spLocks noGrp="1"/>
          </p:cNvSpPr>
          <p:nvPr>
            <p:ph type="sldNum" sz="quarter" idx="10"/>
          </p:nvPr>
        </p:nvSpPr>
        <p:spPr/>
        <p:txBody>
          <a:bodyPr/>
          <a:lstStyle/>
          <a:p>
            <a:fld id="{2D7728FC-DDC2-4BEC-B35A-0B04C71F13A6}" type="slidenum">
              <a:rPr kumimoji="1" lang="ja-JP" altLang="en-US" smtClean="0"/>
              <a:pPr/>
              <a:t>15</a:t>
            </a:fld>
            <a:endParaRPr kumimoji="1" lang="ja-JP"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スライド番号プレースホルダ 3"/>
          <p:cNvSpPr>
            <a:spLocks noGrp="1"/>
          </p:cNvSpPr>
          <p:nvPr>
            <p:ph type="sldNum" sz="quarter" idx="10"/>
          </p:nvPr>
        </p:nvSpPr>
        <p:spPr/>
        <p:txBody>
          <a:bodyPr/>
          <a:lstStyle/>
          <a:p>
            <a:fld id="{2D7728FC-DDC2-4BEC-B35A-0B04C71F13A6}" type="slidenum">
              <a:rPr kumimoji="1" lang="ja-JP" altLang="en-US" smtClean="0"/>
              <a:pPr/>
              <a:t>16</a:t>
            </a:fld>
            <a:endParaRPr kumimoji="1" lang="ja-JP"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スライド番号プレースホルダ 3"/>
          <p:cNvSpPr>
            <a:spLocks noGrp="1"/>
          </p:cNvSpPr>
          <p:nvPr>
            <p:ph type="sldNum" sz="quarter" idx="10"/>
          </p:nvPr>
        </p:nvSpPr>
        <p:spPr/>
        <p:txBody>
          <a:bodyPr/>
          <a:lstStyle/>
          <a:p>
            <a:fld id="{2D7728FC-DDC2-4BEC-B35A-0B04C71F13A6}" type="slidenum">
              <a:rPr kumimoji="1" lang="ja-JP" altLang="en-US" smtClean="0"/>
              <a:pPr/>
              <a:t>17</a:t>
            </a:fld>
            <a:endParaRPr kumimoji="1" lang="ja-JP"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スライド番号プレースホルダ 3"/>
          <p:cNvSpPr>
            <a:spLocks noGrp="1"/>
          </p:cNvSpPr>
          <p:nvPr>
            <p:ph type="sldNum" sz="quarter" idx="10"/>
          </p:nvPr>
        </p:nvSpPr>
        <p:spPr/>
        <p:txBody>
          <a:bodyPr/>
          <a:lstStyle/>
          <a:p>
            <a:fld id="{2D7728FC-DDC2-4BEC-B35A-0B04C71F13A6}" type="slidenum">
              <a:rPr kumimoji="1" lang="ja-JP" altLang="en-US" smtClean="0"/>
              <a:pPr/>
              <a:t>18</a:t>
            </a:fld>
            <a:endParaRPr kumimoji="1" lang="ja-JP"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スライド番号プレースホルダ 3"/>
          <p:cNvSpPr>
            <a:spLocks noGrp="1"/>
          </p:cNvSpPr>
          <p:nvPr>
            <p:ph type="sldNum" sz="quarter" idx="10"/>
          </p:nvPr>
        </p:nvSpPr>
        <p:spPr/>
        <p:txBody>
          <a:bodyPr/>
          <a:lstStyle/>
          <a:p>
            <a:fld id="{2D7728FC-DDC2-4BEC-B35A-0B04C71F13A6}" type="slidenum">
              <a:rPr kumimoji="1" lang="ja-JP" altLang="en-US" smtClean="0"/>
              <a:pPr/>
              <a:t>19</a:t>
            </a:fld>
            <a:endParaRPr kumimoji="1" lang="ja-JP"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スライド番号プレースホルダ 3"/>
          <p:cNvSpPr>
            <a:spLocks noGrp="1"/>
          </p:cNvSpPr>
          <p:nvPr>
            <p:ph type="sldNum" sz="quarter" idx="10"/>
          </p:nvPr>
        </p:nvSpPr>
        <p:spPr/>
        <p:txBody>
          <a:bodyPr/>
          <a:lstStyle/>
          <a:p>
            <a:fld id="{2D7728FC-DDC2-4BEC-B35A-0B04C71F13A6}" type="slidenum">
              <a:rPr kumimoji="1" lang="ja-JP" altLang="en-US" smtClean="0"/>
              <a:pPr/>
              <a:t>20</a:t>
            </a:fld>
            <a:endParaRPr kumimoji="1" lang="ja-JP"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スライド番号プレースホルダ 3"/>
          <p:cNvSpPr>
            <a:spLocks noGrp="1"/>
          </p:cNvSpPr>
          <p:nvPr>
            <p:ph type="sldNum" sz="quarter" idx="10"/>
          </p:nvPr>
        </p:nvSpPr>
        <p:spPr/>
        <p:txBody>
          <a:bodyPr/>
          <a:lstStyle/>
          <a:p>
            <a:fld id="{2D7728FC-DDC2-4BEC-B35A-0B04C71F13A6}" type="slidenum">
              <a:rPr kumimoji="1" lang="ja-JP" altLang="en-US" smtClean="0"/>
              <a:pPr/>
              <a:t>21</a:t>
            </a:fld>
            <a:endParaRPr kumimoji="1" lang="ja-JP"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dirty="0"/>
          </a:p>
        </p:txBody>
      </p:sp>
      <p:sp>
        <p:nvSpPr>
          <p:cNvPr id="4" name="スライド番号プレースホルダ 3"/>
          <p:cNvSpPr>
            <a:spLocks noGrp="1"/>
          </p:cNvSpPr>
          <p:nvPr>
            <p:ph type="sldNum" sz="quarter" idx="10"/>
          </p:nvPr>
        </p:nvSpPr>
        <p:spPr/>
        <p:txBody>
          <a:bodyPr/>
          <a:lstStyle/>
          <a:p>
            <a:fld id="{2D7728FC-DDC2-4BEC-B35A-0B04C71F13A6}" type="slidenum">
              <a:rPr kumimoji="1" lang="ja-JP" altLang="en-US" smtClean="0"/>
              <a:pPr/>
              <a:t>22</a:t>
            </a:fld>
            <a:endParaRPr kumimoji="1" lang="ja-JP"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r>
              <a:rPr kumimoji="1" lang="ja-JP" altLang="en-US" dirty="0" smtClean="0"/>
              <a:t>多くの</a:t>
            </a:r>
            <a:r>
              <a:rPr kumimoji="1" lang="en-US" altLang="ja-JP" dirty="0" smtClean="0"/>
              <a:t>OSS</a:t>
            </a:r>
            <a:r>
              <a:rPr kumimoji="1" lang="ja-JP" altLang="en-US" dirty="0" smtClean="0"/>
              <a:t>プロジェクトで</a:t>
            </a:r>
            <a:r>
              <a:rPr kumimoji="1" lang="en-US" altLang="ja-JP" dirty="0" smtClean="0"/>
              <a:t>ML</a:t>
            </a:r>
            <a:r>
              <a:rPr kumimoji="1" lang="ja-JP" altLang="en-US" dirty="0" smtClean="0"/>
              <a:t>が利用されており，</a:t>
            </a:r>
            <a:r>
              <a:rPr kumimoji="1" lang="en-US" altLang="ja-JP" dirty="0" smtClean="0"/>
              <a:t>OSS</a:t>
            </a:r>
            <a:r>
              <a:rPr kumimoji="1" lang="ja-JP" altLang="en-US" dirty="0" smtClean="0"/>
              <a:t>プロジェクト内の情報交換におけるタイムラグの実態を広く明らかにすることができると考えたため，</a:t>
            </a:r>
            <a:r>
              <a:rPr kumimoji="1" lang="en-US" altLang="ja-JP" dirty="0" smtClean="0"/>
              <a:t>ML</a:t>
            </a:r>
            <a:r>
              <a:rPr kumimoji="1" lang="ja-JP" altLang="en-US" dirty="0" smtClean="0"/>
              <a:t>アーカイブを分析対象とした．</a:t>
            </a:r>
            <a:endParaRPr kumimoji="1" lang="ja-JP" altLang="en-US" dirty="0"/>
          </a:p>
        </p:txBody>
      </p:sp>
      <p:sp>
        <p:nvSpPr>
          <p:cNvPr id="4" name="スライド番号プレースホルダ 3"/>
          <p:cNvSpPr>
            <a:spLocks noGrp="1"/>
          </p:cNvSpPr>
          <p:nvPr>
            <p:ph type="sldNum" sz="quarter" idx="10"/>
          </p:nvPr>
        </p:nvSpPr>
        <p:spPr/>
        <p:txBody>
          <a:bodyPr/>
          <a:lstStyle/>
          <a:p>
            <a:fld id="{2D7728FC-DDC2-4BEC-B35A-0B04C71F13A6}" type="slidenum">
              <a:rPr kumimoji="1" lang="ja-JP" altLang="en-US" smtClean="0"/>
              <a:pPr/>
              <a:t>23</a:t>
            </a:fld>
            <a:endParaRPr kumimoji="1" lang="ja-JP" alt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r>
              <a:rPr kumimoji="1" lang="ja-JP" altLang="en-US" dirty="0" smtClean="0"/>
              <a:t>提案手法では，メールの送信日時と送信場所のデータを収集する．</a:t>
            </a:r>
            <a:endParaRPr kumimoji="1" lang="en-US" altLang="ja-JP" dirty="0" smtClean="0"/>
          </a:p>
          <a:p>
            <a:endParaRPr kumimoji="1" lang="en-US" altLang="ja-JP" dirty="0" smtClean="0"/>
          </a:p>
          <a:p>
            <a:r>
              <a:rPr kumimoji="1" lang="ja-JP" altLang="en-US" dirty="0" smtClean="0"/>
              <a:t>メールの送信者が</a:t>
            </a:r>
            <a:r>
              <a:rPr kumimoji="1" lang="en-US" altLang="ja-JP" dirty="0" smtClean="0"/>
              <a:t>ML</a:t>
            </a:r>
            <a:r>
              <a:rPr kumimoji="1" lang="ja-JP" altLang="en-US" dirty="0" smtClean="0"/>
              <a:t>にメールを送信すると，</a:t>
            </a:r>
            <a:r>
              <a:rPr kumimoji="1" lang="en-US" altLang="ja-JP" dirty="0" smtClean="0"/>
              <a:t>ML</a:t>
            </a:r>
            <a:r>
              <a:rPr kumimoji="1" lang="ja-JP" altLang="en-US" dirty="0" err="1" smtClean="0"/>
              <a:t>に登</a:t>
            </a:r>
            <a:r>
              <a:rPr kumimoji="1" lang="ja-JP" altLang="en-US" dirty="0" smtClean="0"/>
              <a:t>録されている開発者全員にメールが送信される．そして，送信されたメールに対して質問やコメントがある場合，返信者は送信者にメールを返信する．</a:t>
            </a:r>
            <a:endParaRPr kumimoji="1" lang="en-US" altLang="ja-JP" dirty="0" smtClean="0"/>
          </a:p>
          <a:p>
            <a:r>
              <a:rPr kumimoji="1" lang="en-US" altLang="ja-JP" dirty="0" smtClean="0"/>
              <a:t>mail A</a:t>
            </a:r>
            <a:r>
              <a:rPr kumimoji="1" lang="ja-JP" altLang="en-US" dirty="0" smtClean="0"/>
              <a:t>に対し</a:t>
            </a:r>
            <a:r>
              <a:rPr kumimoji="1" lang="en-US" altLang="ja-JP" dirty="0" smtClean="0"/>
              <a:t>mail B</a:t>
            </a:r>
            <a:r>
              <a:rPr kumimoji="1" lang="ja-JP" altLang="en-US" dirty="0" smtClean="0"/>
              <a:t>が返信し，</a:t>
            </a:r>
            <a:endParaRPr kumimoji="1" lang="ja-JP" altLang="en-US" dirty="0"/>
          </a:p>
        </p:txBody>
      </p:sp>
      <p:sp>
        <p:nvSpPr>
          <p:cNvPr id="4" name="スライド番号プレースホルダ 3"/>
          <p:cNvSpPr>
            <a:spLocks noGrp="1"/>
          </p:cNvSpPr>
          <p:nvPr>
            <p:ph type="sldNum" sz="quarter" idx="10"/>
          </p:nvPr>
        </p:nvSpPr>
        <p:spPr/>
        <p:txBody>
          <a:bodyPr/>
          <a:lstStyle/>
          <a:p>
            <a:fld id="{2D7728FC-DDC2-4BEC-B35A-0B04C71F13A6}" type="slidenum">
              <a:rPr kumimoji="1" lang="ja-JP" altLang="en-US" smtClean="0"/>
              <a:pPr/>
              <a:t>24</a:t>
            </a:fld>
            <a:endParaRPr kumimoji="1" lang="ja-JP" alt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スライド番号プレースホルダ 3"/>
          <p:cNvSpPr>
            <a:spLocks noGrp="1"/>
          </p:cNvSpPr>
          <p:nvPr>
            <p:ph type="sldNum" sz="quarter" idx="10"/>
          </p:nvPr>
        </p:nvSpPr>
        <p:spPr/>
        <p:txBody>
          <a:bodyPr/>
          <a:lstStyle/>
          <a:p>
            <a:fld id="{2D7728FC-DDC2-4BEC-B35A-0B04C71F13A6}" type="slidenum">
              <a:rPr kumimoji="1" lang="ja-JP" altLang="en-US" smtClean="0"/>
              <a:pPr/>
              <a:t>25</a:t>
            </a:fld>
            <a:endParaRPr kumimoji="1" lang="ja-JP" alt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dirty="0"/>
          </a:p>
        </p:txBody>
      </p:sp>
      <p:sp>
        <p:nvSpPr>
          <p:cNvPr id="4" name="スライド番号プレースホルダ 3"/>
          <p:cNvSpPr>
            <a:spLocks noGrp="1"/>
          </p:cNvSpPr>
          <p:nvPr>
            <p:ph type="sldNum" sz="quarter" idx="10"/>
          </p:nvPr>
        </p:nvSpPr>
        <p:spPr/>
        <p:txBody>
          <a:bodyPr/>
          <a:lstStyle/>
          <a:p>
            <a:fld id="{2D7728FC-DDC2-4BEC-B35A-0B04C71F13A6}" type="slidenum">
              <a:rPr kumimoji="1" lang="ja-JP" altLang="en-US" smtClean="0"/>
              <a:pPr/>
              <a:t>26</a:t>
            </a:fld>
            <a:endParaRPr kumimoji="1" lang="ja-JP" alt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スライド番号プレースホルダ 3"/>
          <p:cNvSpPr>
            <a:spLocks noGrp="1"/>
          </p:cNvSpPr>
          <p:nvPr>
            <p:ph type="sldNum" sz="quarter" idx="10"/>
          </p:nvPr>
        </p:nvSpPr>
        <p:spPr/>
        <p:txBody>
          <a:bodyPr/>
          <a:lstStyle/>
          <a:p>
            <a:fld id="{2D7728FC-DDC2-4BEC-B35A-0B04C71F13A6}" type="slidenum">
              <a:rPr kumimoji="1" lang="ja-JP" altLang="en-US" smtClean="0"/>
              <a:pPr/>
              <a:t>27</a:t>
            </a:fld>
            <a:endParaRPr kumimoji="1" lang="ja-JP" alt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スライド番号プレースホルダ 3"/>
          <p:cNvSpPr>
            <a:spLocks noGrp="1"/>
          </p:cNvSpPr>
          <p:nvPr>
            <p:ph type="sldNum" sz="quarter" idx="10"/>
          </p:nvPr>
        </p:nvSpPr>
        <p:spPr/>
        <p:txBody>
          <a:bodyPr/>
          <a:lstStyle/>
          <a:p>
            <a:fld id="{2D7728FC-DDC2-4BEC-B35A-0B04C71F13A6}" type="slidenum">
              <a:rPr kumimoji="1" lang="ja-JP" altLang="en-US" smtClean="0"/>
              <a:pPr/>
              <a:t>28</a:t>
            </a:fld>
            <a:endParaRPr kumimoji="1" lang="ja-JP" alt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スライド番号プレースホルダ 3"/>
          <p:cNvSpPr>
            <a:spLocks noGrp="1"/>
          </p:cNvSpPr>
          <p:nvPr>
            <p:ph type="sldNum" sz="quarter" idx="10"/>
          </p:nvPr>
        </p:nvSpPr>
        <p:spPr/>
        <p:txBody>
          <a:bodyPr/>
          <a:lstStyle/>
          <a:p>
            <a:fld id="{1FE78D41-FADC-470A-8FAA-F13114461657}" type="slidenum">
              <a:rPr kumimoji="1" lang="ja-JP" altLang="en-US" smtClean="0"/>
              <a:pPr/>
              <a:t>29</a:t>
            </a:fld>
            <a:endParaRPr kumimoji="1" lang="ja-JP" alt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スライド番号プレースホルダ 3"/>
          <p:cNvSpPr>
            <a:spLocks noGrp="1"/>
          </p:cNvSpPr>
          <p:nvPr>
            <p:ph type="sldNum" sz="quarter" idx="10"/>
          </p:nvPr>
        </p:nvSpPr>
        <p:spPr/>
        <p:txBody>
          <a:bodyPr/>
          <a:lstStyle/>
          <a:p>
            <a:fld id="{1FE78D41-FADC-470A-8FAA-F13114461657}" type="slidenum">
              <a:rPr kumimoji="1" lang="ja-JP" altLang="en-US" smtClean="0"/>
              <a:pPr/>
              <a:t>30</a:t>
            </a:fld>
            <a:endParaRPr kumimoji="1" lang="ja-JP" alt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スライド番号プレースホルダ 3"/>
          <p:cNvSpPr>
            <a:spLocks noGrp="1"/>
          </p:cNvSpPr>
          <p:nvPr>
            <p:ph type="sldNum" sz="quarter" idx="10"/>
          </p:nvPr>
        </p:nvSpPr>
        <p:spPr/>
        <p:txBody>
          <a:bodyPr/>
          <a:lstStyle/>
          <a:p>
            <a:fld id="{1FE78D41-FADC-470A-8FAA-F13114461657}" type="slidenum">
              <a:rPr kumimoji="1" lang="ja-JP" altLang="en-US" smtClean="0"/>
              <a:pPr/>
              <a:t>31</a:t>
            </a:fld>
            <a:endParaRPr kumimoji="1" lang="ja-JP" altLang="en-US"/>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スライド番号プレースホルダ 3"/>
          <p:cNvSpPr>
            <a:spLocks noGrp="1"/>
          </p:cNvSpPr>
          <p:nvPr>
            <p:ph type="sldNum" sz="quarter" idx="10"/>
          </p:nvPr>
        </p:nvSpPr>
        <p:spPr/>
        <p:txBody>
          <a:bodyPr/>
          <a:lstStyle/>
          <a:p>
            <a:fld id="{1FE78D41-FADC-470A-8FAA-F13114461657}" type="slidenum">
              <a:rPr kumimoji="1" lang="ja-JP" altLang="en-US" smtClean="0"/>
              <a:pPr/>
              <a:t>32</a:t>
            </a:fld>
            <a:endParaRPr kumimoji="1" lang="ja-JP"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3074" name="Rectangle 2"/>
          <p:cNvSpPr>
            <a:spLocks noGrp="1" noChangeArrowheads="1"/>
          </p:cNvSpPr>
          <p:nvPr>
            <p:ph type="ctrTitle"/>
          </p:nvPr>
        </p:nvSpPr>
        <p:spPr>
          <a:xfrm>
            <a:off x="1600200" y="1695450"/>
            <a:ext cx="6883400" cy="2222499"/>
          </a:xfrm>
        </p:spPr>
        <p:txBody>
          <a:bodyPr/>
          <a:lstStyle>
            <a:lvl1pPr>
              <a:defRPr sz="3600">
                <a:latin typeface="+mj-lt"/>
                <a:ea typeface="+mj-ea"/>
                <a:cs typeface="Times New Roman" pitchFamily="18" charset="0"/>
              </a:defRPr>
            </a:lvl1pPr>
          </a:lstStyle>
          <a:p>
            <a:r>
              <a:rPr lang="ja-JP" altLang="en-US" dirty="0" smtClean="0"/>
              <a:t>マスタ タイトルの書式設定</a:t>
            </a:r>
            <a:endParaRPr lang="ja-JP" altLang="en-US" dirty="0"/>
          </a:p>
        </p:txBody>
      </p:sp>
      <p:sp>
        <p:nvSpPr>
          <p:cNvPr id="3075" name="Rectangle 3"/>
          <p:cNvSpPr>
            <a:spLocks noGrp="1" noChangeArrowheads="1"/>
          </p:cNvSpPr>
          <p:nvPr>
            <p:ph type="subTitle" idx="1"/>
          </p:nvPr>
        </p:nvSpPr>
        <p:spPr>
          <a:xfrm>
            <a:off x="2168525" y="4540250"/>
            <a:ext cx="5648325" cy="1752600"/>
          </a:xfrm>
        </p:spPr>
        <p:txBody>
          <a:bodyPr/>
          <a:lstStyle>
            <a:lvl1pPr marL="0" indent="0" algn="ctr">
              <a:buFontTx/>
              <a:buNone/>
              <a:defRPr sz="2000">
                <a:latin typeface="+mn-lt"/>
                <a:ea typeface="+mn-ea"/>
                <a:cs typeface="Times New Roman" pitchFamily="18" charset="0"/>
              </a:defRPr>
            </a:lvl1pPr>
          </a:lstStyle>
          <a:p>
            <a:r>
              <a:rPr lang="ja-JP" altLang="en-US" dirty="0" smtClean="0"/>
              <a:t>マスタ サブタイトルの書式設定</a:t>
            </a:r>
            <a:endParaRPr lang="ja-JP" altLang="en-US" dirty="0"/>
          </a:p>
        </p:txBody>
      </p:sp>
      <p:sp>
        <p:nvSpPr>
          <p:cNvPr id="3076" name="Rectangle 4"/>
          <p:cNvSpPr>
            <a:spLocks noGrp="1" noChangeArrowheads="1"/>
          </p:cNvSpPr>
          <p:nvPr>
            <p:ph type="dt" sz="half" idx="2"/>
          </p:nvPr>
        </p:nvSpPr>
        <p:spPr>
          <a:xfrm>
            <a:off x="755650" y="6408738"/>
            <a:ext cx="1763713" cy="476250"/>
          </a:xfrm>
        </p:spPr>
        <p:txBody>
          <a:bodyPr/>
          <a:lstStyle>
            <a:lvl1pPr>
              <a:defRPr/>
            </a:lvl1pPr>
          </a:lstStyle>
          <a:p>
            <a:r>
              <a:rPr lang="en-US" altLang="ja-JP" smtClean="0"/>
              <a:t>2009/9/18</a:t>
            </a:r>
            <a:endParaRPr lang="en-US" altLang="ja-JP"/>
          </a:p>
        </p:txBody>
      </p:sp>
      <p:sp>
        <p:nvSpPr>
          <p:cNvPr id="3077" name="Rectangle 5"/>
          <p:cNvSpPr>
            <a:spLocks noGrp="1" noChangeArrowheads="1"/>
          </p:cNvSpPr>
          <p:nvPr>
            <p:ph type="ftr" sz="quarter" idx="3"/>
          </p:nvPr>
        </p:nvSpPr>
        <p:spPr>
          <a:xfrm>
            <a:off x="2803525" y="6408738"/>
            <a:ext cx="3889375" cy="476250"/>
          </a:xfrm>
        </p:spPr>
        <p:txBody>
          <a:bodyPr/>
          <a:lstStyle>
            <a:lvl1pPr>
              <a:defRPr/>
            </a:lvl1pPr>
          </a:lstStyle>
          <a:p>
            <a:r>
              <a:rPr lang="en-US" altLang="ja-JP" smtClean="0"/>
              <a:t>OSS</a:t>
            </a:r>
            <a:r>
              <a:rPr lang="ja-JP" altLang="en-US" smtClean="0"/>
              <a:t>開発における情報交換の効率改善へ向けたタイムラグ分析手法の提案</a:t>
            </a:r>
            <a:endParaRPr lang="en-US" altLang="ja-JP"/>
          </a:p>
        </p:txBody>
      </p:sp>
      <p:sp>
        <p:nvSpPr>
          <p:cNvPr id="3078" name="Rectangle 6"/>
          <p:cNvSpPr>
            <a:spLocks noGrp="1" noChangeArrowheads="1"/>
          </p:cNvSpPr>
          <p:nvPr>
            <p:ph type="sldNum" sz="quarter" idx="4"/>
          </p:nvPr>
        </p:nvSpPr>
        <p:spPr>
          <a:xfrm>
            <a:off x="6948488" y="6408738"/>
            <a:ext cx="2133600" cy="476250"/>
          </a:xfrm>
        </p:spPr>
        <p:txBody>
          <a:bodyPr/>
          <a:lstStyle>
            <a:lvl1pPr>
              <a:defRPr/>
            </a:lvl1pPr>
          </a:lstStyle>
          <a:p>
            <a:fld id="{63CE58A9-D097-4B19-8C0A-C6165E4DF986}" type="slidenum">
              <a:rPr lang="en-US" altLang="ja-JP"/>
              <a:pPr/>
              <a:t>&lt;#&gt;</a:t>
            </a:fld>
            <a:endParaRPr lang="en-US" altLang="ja-JP"/>
          </a:p>
        </p:txBody>
      </p:sp>
      <p:sp>
        <p:nvSpPr>
          <p:cNvPr id="3083" name="Line 11"/>
          <p:cNvSpPr>
            <a:spLocks noChangeShapeType="1"/>
          </p:cNvSpPr>
          <p:nvPr/>
        </p:nvSpPr>
        <p:spPr bwMode="auto">
          <a:xfrm flipV="1">
            <a:off x="1346200" y="0"/>
            <a:ext cx="0" cy="6858000"/>
          </a:xfrm>
          <a:prstGeom prst="line">
            <a:avLst/>
          </a:prstGeom>
          <a:noFill/>
          <a:ln w="9525">
            <a:solidFill>
              <a:srgbClr val="6699FF"/>
            </a:solidFill>
            <a:round/>
            <a:headEnd/>
            <a:tailEnd/>
          </a:ln>
          <a:effectLst/>
        </p:spPr>
        <p:txBody>
          <a:bodyPr/>
          <a:lstStyle/>
          <a:p>
            <a:endParaRPr lang="ja-JP" altLang="en-US"/>
          </a:p>
        </p:txBody>
      </p:sp>
      <p:sp>
        <p:nvSpPr>
          <p:cNvPr id="3084" name="Line 12"/>
          <p:cNvSpPr>
            <a:spLocks noChangeShapeType="1"/>
          </p:cNvSpPr>
          <p:nvPr/>
        </p:nvSpPr>
        <p:spPr bwMode="auto">
          <a:xfrm>
            <a:off x="0" y="1335088"/>
            <a:ext cx="9144000" cy="0"/>
          </a:xfrm>
          <a:prstGeom prst="line">
            <a:avLst/>
          </a:prstGeom>
          <a:noFill/>
          <a:ln w="9525">
            <a:solidFill>
              <a:srgbClr val="6699FF"/>
            </a:solidFill>
            <a:round/>
            <a:headEnd/>
            <a:tailEnd/>
          </a:ln>
          <a:effectLst/>
        </p:spPr>
        <p:txBody>
          <a:bodyPr/>
          <a:lstStyle/>
          <a:p>
            <a:endParaRPr lang="ja-JP" altLang="en-US"/>
          </a:p>
        </p:txBody>
      </p:sp>
      <p:sp>
        <p:nvSpPr>
          <p:cNvPr id="3085" name="Oval 13"/>
          <p:cNvSpPr>
            <a:spLocks noChangeArrowheads="1"/>
          </p:cNvSpPr>
          <p:nvPr/>
        </p:nvSpPr>
        <p:spPr bwMode="auto">
          <a:xfrm>
            <a:off x="8170863" y="1263650"/>
            <a:ext cx="144462" cy="144463"/>
          </a:xfrm>
          <a:prstGeom prst="ellipse">
            <a:avLst/>
          </a:prstGeom>
          <a:solidFill>
            <a:srgbClr val="99CCFF"/>
          </a:solidFill>
          <a:ln w="9525">
            <a:noFill/>
            <a:round/>
            <a:headEnd/>
            <a:tailEnd/>
          </a:ln>
          <a:effectLst/>
        </p:spPr>
        <p:txBody>
          <a:bodyPr wrap="none" anchor="ctr"/>
          <a:lstStyle/>
          <a:p>
            <a:endParaRPr lang="ja-JP" altLang="en-US"/>
          </a:p>
        </p:txBody>
      </p:sp>
      <p:sp>
        <p:nvSpPr>
          <p:cNvPr id="3086" name="Oval 14"/>
          <p:cNvSpPr>
            <a:spLocks noChangeArrowheads="1"/>
          </p:cNvSpPr>
          <p:nvPr/>
        </p:nvSpPr>
        <p:spPr bwMode="auto">
          <a:xfrm>
            <a:off x="8386763" y="1047750"/>
            <a:ext cx="215900" cy="215900"/>
          </a:xfrm>
          <a:prstGeom prst="ellipse">
            <a:avLst/>
          </a:prstGeom>
          <a:solidFill>
            <a:schemeClr val="bg1"/>
          </a:solidFill>
          <a:ln w="9525">
            <a:solidFill>
              <a:srgbClr val="99CCFF"/>
            </a:solidFill>
            <a:round/>
            <a:headEnd/>
            <a:tailEnd/>
          </a:ln>
          <a:effectLst/>
        </p:spPr>
        <p:txBody>
          <a:bodyPr wrap="none" anchor="ctr"/>
          <a:lstStyle/>
          <a:p>
            <a:endParaRPr lang="ja-JP" altLang="en-US"/>
          </a:p>
        </p:txBody>
      </p:sp>
      <p:sp>
        <p:nvSpPr>
          <p:cNvPr id="3087" name="Oval 15"/>
          <p:cNvSpPr>
            <a:spLocks noChangeArrowheads="1"/>
          </p:cNvSpPr>
          <p:nvPr/>
        </p:nvSpPr>
        <p:spPr bwMode="auto">
          <a:xfrm>
            <a:off x="8675688" y="1120775"/>
            <a:ext cx="287337" cy="287338"/>
          </a:xfrm>
          <a:prstGeom prst="ellipse">
            <a:avLst/>
          </a:prstGeom>
          <a:solidFill>
            <a:srgbClr val="99CCFF"/>
          </a:solidFill>
          <a:ln w="9525">
            <a:noFill/>
            <a:round/>
            <a:headEnd/>
            <a:tailEnd/>
          </a:ln>
          <a:effectLst/>
        </p:spPr>
        <p:txBody>
          <a:bodyPr wrap="none" anchor="ctr"/>
          <a:lstStyle/>
          <a:p>
            <a:endParaRPr lang="ja-JP" altLang="en-US"/>
          </a:p>
        </p:txBody>
      </p:sp>
      <p:sp>
        <p:nvSpPr>
          <p:cNvPr id="3088" name="Oval 16"/>
          <p:cNvSpPr>
            <a:spLocks noChangeArrowheads="1"/>
          </p:cNvSpPr>
          <p:nvPr/>
        </p:nvSpPr>
        <p:spPr bwMode="auto">
          <a:xfrm>
            <a:off x="1203325" y="5589588"/>
            <a:ext cx="287337" cy="287337"/>
          </a:xfrm>
          <a:prstGeom prst="ellipse">
            <a:avLst/>
          </a:prstGeom>
          <a:solidFill>
            <a:srgbClr val="99CCFF"/>
          </a:solidFill>
          <a:ln w="9525">
            <a:noFill/>
            <a:round/>
            <a:headEnd/>
            <a:tailEnd/>
          </a:ln>
          <a:effectLst/>
        </p:spPr>
        <p:txBody>
          <a:bodyPr wrap="none" anchor="ctr"/>
          <a:lstStyle/>
          <a:p>
            <a:endParaRPr lang="ja-JP" altLang="en-US"/>
          </a:p>
        </p:txBody>
      </p:sp>
      <p:sp>
        <p:nvSpPr>
          <p:cNvPr id="3089" name="Oval 17"/>
          <p:cNvSpPr>
            <a:spLocks noChangeArrowheads="1"/>
          </p:cNvSpPr>
          <p:nvPr/>
        </p:nvSpPr>
        <p:spPr bwMode="auto">
          <a:xfrm>
            <a:off x="1409700" y="5948363"/>
            <a:ext cx="215900" cy="215900"/>
          </a:xfrm>
          <a:prstGeom prst="ellipse">
            <a:avLst/>
          </a:prstGeom>
          <a:solidFill>
            <a:schemeClr val="bg1"/>
          </a:solidFill>
          <a:ln w="9525">
            <a:solidFill>
              <a:srgbClr val="99CCFF"/>
            </a:solidFill>
            <a:round/>
            <a:headEnd/>
            <a:tailEnd/>
          </a:ln>
          <a:effectLst/>
        </p:spPr>
        <p:txBody>
          <a:bodyPr wrap="none" anchor="ctr"/>
          <a:lstStyle/>
          <a:p>
            <a:endParaRPr lang="ja-JP" altLang="en-US"/>
          </a:p>
        </p:txBody>
      </p:sp>
      <p:sp>
        <p:nvSpPr>
          <p:cNvPr id="3090" name="Oval 18"/>
          <p:cNvSpPr>
            <a:spLocks noChangeArrowheads="1"/>
          </p:cNvSpPr>
          <p:nvPr/>
        </p:nvSpPr>
        <p:spPr bwMode="auto">
          <a:xfrm>
            <a:off x="1274762" y="6237288"/>
            <a:ext cx="144463" cy="144462"/>
          </a:xfrm>
          <a:prstGeom prst="ellipse">
            <a:avLst/>
          </a:prstGeom>
          <a:solidFill>
            <a:srgbClr val="99CCFF"/>
          </a:solidFill>
          <a:ln w="9525">
            <a:noFill/>
            <a:round/>
            <a:headEnd/>
            <a:tailEnd/>
          </a:ln>
          <a:effectLst/>
        </p:spPr>
        <p:txBody>
          <a:bodyPr wrap="none" anchor="ctr"/>
          <a:lstStyle/>
          <a:p>
            <a:endParaRPr lang="ja-JP" altLang="en-US"/>
          </a:p>
        </p:txBody>
      </p:sp>
      <p:sp>
        <p:nvSpPr>
          <p:cNvPr id="3091" name="Oval 19"/>
          <p:cNvSpPr>
            <a:spLocks noChangeArrowheads="1"/>
          </p:cNvSpPr>
          <p:nvPr/>
        </p:nvSpPr>
        <p:spPr bwMode="auto">
          <a:xfrm>
            <a:off x="1058862" y="6453188"/>
            <a:ext cx="215900" cy="215900"/>
          </a:xfrm>
          <a:prstGeom prst="ellipse">
            <a:avLst/>
          </a:prstGeom>
          <a:solidFill>
            <a:schemeClr val="bg1"/>
          </a:solidFill>
          <a:ln w="9525">
            <a:solidFill>
              <a:srgbClr val="99CCFF"/>
            </a:solidFill>
            <a:round/>
            <a:headEnd/>
            <a:tailEnd/>
          </a:ln>
          <a:effectLst/>
        </p:spPr>
        <p:txBody>
          <a:bodyPr wrap="none" anchor="ctr"/>
          <a:lstStyle/>
          <a:p>
            <a:endParaRPr lang="ja-JP" altLang="en-US"/>
          </a:p>
        </p:txBody>
      </p:sp>
      <p:sp>
        <p:nvSpPr>
          <p:cNvPr id="3092" name="Oval 20"/>
          <p:cNvSpPr>
            <a:spLocks noChangeArrowheads="1"/>
          </p:cNvSpPr>
          <p:nvPr/>
        </p:nvSpPr>
        <p:spPr bwMode="auto">
          <a:xfrm>
            <a:off x="1058862" y="984250"/>
            <a:ext cx="863600" cy="863600"/>
          </a:xfrm>
          <a:prstGeom prst="ellipse">
            <a:avLst/>
          </a:prstGeom>
          <a:solidFill>
            <a:srgbClr val="99CCFF"/>
          </a:solidFill>
          <a:ln w="9525">
            <a:noFill/>
            <a:round/>
            <a:headEnd/>
            <a:tailEnd/>
          </a:ln>
          <a:effectLst/>
        </p:spPr>
        <p:txBody>
          <a:bodyPr wrap="none" anchor="ctr"/>
          <a:lstStyle/>
          <a:p>
            <a:endParaRPr lang="ja-JP" altLang="en-US"/>
          </a:p>
        </p:txBody>
      </p:sp>
      <p:sp>
        <p:nvSpPr>
          <p:cNvPr id="3093" name="Oval 21"/>
          <p:cNvSpPr>
            <a:spLocks noChangeArrowheads="1"/>
          </p:cNvSpPr>
          <p:nvPr/>
        </p:nvSpPr>
        <p:spPr bwMode="auto">
          <a:xfrm>
            <a:off x="1706562" y="1489075"/>
            <a:ext cx="287338" cy="287338"/>
          </a:xfrm>
          <a:prstGeom prst="ellipse">
            <a:avLst/>
          </a:prstGeom>
          <a:solidFill>
            <a:schemeClr val="bg1"/>
          </a:solidFill>
          <a:ln w="9525">
            <a:solidFill>
              <a:srgbClr val="99CCFF"/>
            </a:solidFill>
            <a:round/>
            <a:headEnd/>
            <a:tailEnd/>
          </a:ln>
          <a:effectLst/>
        </p:spPr>
        <p:txBody>
          <a:bodyPr wrap="none" anchor="ctr"/>
          <a:lstStyle/>
          <a:p>
            <a:endParaRPr lang="ja-JP"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13" name="Line 11"/>
          <p:cNvSpPr>
            <a:spLocks noChangeShapeType="1"/>
          </p:cNvSpPr>
          <p:nvPr userDrawn="1"/>
        </p:nvSpPr>
        <p:spPr bwMode="auto">
          <a:xfrm flipV="1">
            <a:off x="336550" y="0"/>
            <a:ext cx="0" cy="6858000"/>
          </a:xfrm>
          <a:prstGeom prst="line">
            <a:avLst/>
          </a:prstGeom>
          <a:noFill/>
          <a:ln w="9525">
            <a:solidFill>
              <a:srgbClr val="6699FF"/>
            </a:solidFill>
            <a:round/>
            <a:headEnd/>
            <a:tailEnd/>
          </a:ln>
          <a:effectLst/>
        </p:spPr>
        <p:txBody>
          <a:bodyPr/>
          <a:lstStyle/>
          <a:p>
            <a:endParaRPr lang="ja-JP" altLang="en-US"/>
          </a:p>
        </p:txBody>
      </p:sp>
      <p:sp>
        <p:nvSpPr>
          <p:cNvPr id="14" name="Oval 16"/>
          <p:cNvSpPr>
            <a:spLocks noChangeArrowheads="1"/>
          </p:cNvSpPr>
          <p:nvPr userDrawn="1"/>
        </p:nvSpPr>
        <p:spPr bwMode="auto">
          <a:xfrm>
            <a:off x="193675" y="5589588"/>
            <a:ext cx="287337" cy="287337"/>
          </a:xfrm>
          <a:prstGeom prst="ellipse">
            <a:avLst/>
          </a:prstGeom>
          <a:solidFill>
            <a:srgbClr val="99CCFF"/>
          </a:solidFill>
          <a:ln w="9525">
            <a:noFill/>
            <a:round/>
            <a:headEnd/>
            <a:tailEnd/>
          </a:ln>
          <a:effectLst/>
        </p:spPr>
        <p:txBody>
          <a:bodyPr wrap="none" anchor="ctr"/>
          <a:lstStyle/>
          <a:p>
            <a:endParaRPr lang="ja-JP" altLang="en-US"/>
          </a:p>
        </p:txBody>
      </p:sp>
      <p:sp>
        <p:nvSpPr>
          <p:cNvPr id="15" name="Oval 17"/>
          <p:cNvSpPr>
            <a:spLocks noChangeArrowheads="1"/>
          </p:cNvSpPr>
          <p:nvPr userDrawn="1"/>
        </p:nvSpPr>
        <p:spPr bwMode="auto">
          <a:xfrm>
            <a:off x="400050" y="5948363"/>
            <a:ext cx="215900" cy="215900"/>
          </a:xfrm>
          <a:prstGeom prst="ellipse">
            <a:avLst/>
          </a:prstGeom>
          <a:solidFill>
            <a:schemeClr val="bg1"/>
          </a:solidFill>
          <a:ln w="9525">
            <a:solidFill>
              <a:srgbClr val="99CCFF"/>
            </a:solidFill>
            <a:round/>
            <a:headEnd/>
            <a:tailEnd/>
          </a:ln>
          <a:effectLst/>
        </p:spPr>
        <p:txBody>
          <a:bodyPr wrap="none" anchor="ctr"/>
          <a:lstStyle/>
          <a:p>
            <a:endParaRPr lang="ja-JP" altLang="en-US"/>
          </a:p>
        </p:txBody>
      </p:sp>
      <p:sp>
        <p:nvSpPr>
          <p:cNvPr id="16" name="Oval 18"/>
          <p:cNvSpPr>
            <a:spLocks noChangeArrowheads="1"/>
          </p:cNvSpPr>
          <p:nvPr userDrawn="1"/>
        </p:nvSpPr>
        <p:spPr bwMode="auto">
          <a:xfrm>
            <a:off x="265112" y="6237288"/>
            <a:ext cx="144463" cy="144462"/>
          </a:xfrm>
          <a:prstGeom prst="ellipse">
            <a:avLst/>
          </a:prstGeom>
          <a:solidFill>
            <a:srgbClr val="99CCFF"/>
          </a:solidFill>
          <a:ln w="9525">
            <a:noFill/>
            <a:round/>
            <a:headEnd/>
            <a:tailEnd/>
          </a:ln>
          <a:effectLst/>
        </p:spPr>
        <p:txBody>
          <a:bodyPr wrap="none" anchor="ctr"/>
          <a:lstStyle/>
          <a:p>
            <a:endParaRPr lang="ja-JP" altLang="en-US"/>
          </a:p>
        </p:txBody>
      </p:sp>
      <p:sp>
        <p:nvSpPr>
          <p:cNvPr id="17" name="Oval 19"/>
          <p:cNvSpPr>
            <a:spLocks noChangeArrowheads="1"/>
          </p:cNvSpPr>
          <p:nvPr userDrawn="1"/>
        </p:nvSpPr>
        <p:spPr bwMode="auto">
          <a:xfrm>
            <a:off x="49212" y="6453188"/>
            <a:ext cx="215900" cy="215900"/>
          </a:xfrm>
          <a:prstGeom prst="ellipse">
            <a:avLst/>
          </a:prstGeom>
          <a:solidFill>
            <a:schemeClr val="bg1"/>
          </a:solidFill>
          <a:ln w="9525">
            <a:solidFill>
              <a:srgbClr val="99CCFF"/>
            </a:solidFill>
            <a:round/>
            <a:headEnd/>
            <a:tailEnd/>
          </a:ln>
          <a:effectLst/>
        </p:spPr>
        <p:txBody>
          <a:bodyPr wrap="none" anchor="ctr"/>
          <a:lstStyle/>
          <a:p>
            <a:endParaRPr lang="ja-JP" altLang="en-US"/>
          </a:p>
        </p:txBody>
      </p:sp>
      <p:sp>
        <p:nvSpPr>
          <p:cNvPr id="7" name="Line 12"/>
          <p:cNvSpPr>
            <a:spLocks noChangeShapeType="1"/>
          </p:cNvSpPr>
          <p:nvPr userDrawn="1"/>
        </p:nvSpPr>
        <p:spPr bwMode="auto">
          <a:xfrm>
            <a:off x="0" y="935038"/>
            <a:ext cx="9144000" cy="0"/>
          </a:xfrm>
          <a:prstGeom prst="line">
            <a:avLst/>
          </a:prstGeom>
          <a:noFill/>
          <a:ln w="9525">
            <a:solidFill>
              <a:srgbClr val="6699FF"/>
            </a:solidFill>
            <a:round/>
            <a:headEnd/>
            <a:tailEnd/>
          </a:ln>
          <a:effectLst/>
        </p:spPr>
        <p:txBody>
          <a:bodyPr/>
          <a:lstStyle/>
          <a:p>
            <a:endParaRPr lang="ja-JP" altLang="en-US"/>
          </a:p>
        </p:txBody>
      </p:sp>
      <p:sp>
        <p:nvSpPr>
          <p:cNvPr id="8" name="Oval 13"/>
          <p:cNvSpPr>
            <a:spLocks noChangeArrowheads="1"/>
          </p:cNvSpPr>
          <p:nvPr userDrawn="1"/>
        </p:nvSpPr>
        <p:spPr bwMode="auto">
          <a:xfrm>
            <a:off x="8170863" y="863600"/>
            <a:ext cx="144462" cy="144463"/>
          </a:xfrm>
          <a:prstGeom prst="ellipse">
            <a:avLst/>
          </a:prstGeom>
          <a:solidFill>
            <a:srgbClr val="99CCFF"/>
          </a:solidFill>
          <a:ln w="9525">
            <a:noFill/>
            <a:round/>
            <a:headEnd/>
            <a:tailEnd/>
          </a:ln>
          <a:effectLst/>
        </p:spPr>
        <p:txBody>
          <a:bodyPr wrap="none" anchor="ctr"/>
          <a:lstStyle/>
          <a:p>
            <a:endParaRPr lang="ja-JP" altLang="en-US"/>
          </a:p>
        </p:txBody>
      </p:sp>
      <p:sp>
        <p:nvSpPr>
          <p:cNvPr id="9" name="Oval 14"/>
          <p:cNvSpPr>
            <a:spLocks noChangeArrowheads="1"/>
          </p:cNvSpPr>
          <p:nvPr userDrawn="1"/>
        </p:nvSpPr>
        <p:spPr bwMode="auto">
          <a:xfrm>
            <a:off x="8386763" y="647700"/>
            <a:ext cx="215900" cy="215900"/>
          </a:xfrm>
          <a:prstGeom prst="ellipse">
            <a:avLst/>
          </a:prstGeom>
          <a:solidFill>
            <a:schemeClr val="bg1"/>
          </a:solidFill>
          <a:ln w="9525">
            <a:solidFill>
              <a:srgbClr val="99CCFF"/>
            </a:solidFill>
            <a:round/>
            <a:headEnd/>
            <a:tailEnd/>
          </a:ln>
          <a:effectLst/>
        </p:spPr>
        <p:txBody>
          <a:bodyPr wrap="none" anchor="ctr"/>
          <a:lstStyle/>
          <a:p>
            <a:endParaRPr lang="ja-JP" altLang="en-US"/>
          </a:p>
        </p:txBody>
      </p:sp>
      <p:sp>
        <p:nvSpPr>
          <p:cNvPr id="10" name="Oval 15"/>
          <p:cNvSpPr>
            <a:spLocks noChangeArrowheads="1"/>
          </p:cNvSpPr>
          <p:nvPr userDrawn="1"/>
        </p:nvSpPr>
        <p:spPr bwMode="auto">
          <a:xfrm>
            <a:off x="8675688" y="720725"/>
            <a:ext cx="287337" cy="287338"/>
          </a:xfrm>
          <a:prstGeom prst="ellipse">
            <a:avLst/>
          </a:prstGeom>
          <a:solidFill>
            <a:srgbClr val="99CCFF"/>
          </a:solidFill>
          <a:ln w="9525">
            <a:noFill/>
            <a:round/>
            <a:headEnd/>
            <a:tailEnd/>
          </a:ln>
          <a:effectLst/>
        </p:spPr>
        <p:txBody>
          <a:bodyPr wrap="none" anchor="ctr"/>
          <a:lstStyle/>
          <a:p>
            <a:endParaRPr lang="ja-JP" altLang="en-US"/>
          </a:p>
        </p:txBody>
      </p:sp>
      <p:sp>
        <p:nvSpPr>
          <p:cNvPr id="11" name="Oval 20"/>
          <p:cNvSpPr>
            <a:spLocks noChangeArrowheads="1"/>
          </p:cNvSpPr>
          <p:nvPr userDrawn="1"/>
        </p:nvSpPr>
        <p:spPr bwMode="auto">
          <a:xfrm>
            <a:off x="127000" y="717550"/>
            <a:ext cx="415924" cy="419100"/>
          </a:xfrm>
          <a:prstGeom prst="ellipse">
            <a:avLst/>
          </a:prstGeom>
          <a:solidFill>
            <a:srgbClr val="99CCFF"/>
          </a:solidFill>
          <a:ln w="9525">
            <a:noFill/>
            <a:round/>
            <a:headEnd/>
            <a:tailEnd/>
          </a:ln>
          <a:effectLst/>
        </p:spPr>
        <p:txBody>
          <a:bodyPr wrap="none" anchor="ctr"/>
          <a:lstStyle/>
          <a:p>
            <a:endParaRPr lang="ja-JP" altLang="en-US"/>
          </a:p>
        </p:txBody>
      </p:sp>
      <p:sp>
        <p:nvSpPr>
          <p:cNvPr id="12" name="Oval 21"/>
          <p:cNvSpPr>
            <a:spLocks noChangeArrowheads="1"/>
          </p:cNvSpPr>
          <p:nvPr userDrawn="1"/>
        </p:nvSpPr>
        <p:spPr bwMode="auto">
          <a:xfrm>
            <a:off x="393700" y="984250"/>
            <a:ext cx="157162" cy="157162"/>
          </a:xfrm>
          <a:prstGeom prst="ellipse">
            <a:avLst/>
          </a:prstGeom>
          <a:solidFill>
            <a:schemeClr val="bg1"/>
          </a:solidFill>
          <a:ln w="9525">
            <a:solidFill>
              <a:srgbClr val="99CCFF"/>
            </a:solidFill>
            <a:round/>
            <a:headEnd/>
            <a:tailEnd/>
          </a:ln>
          <a:effectLst/>
        </p:spPr>
        <p:txBody>
          <a:bodyPr wrap="none" anchor="ctr"/>
          <a:lstStyle/>
          <a:p>
            <a:endParaRPr lang="ja-JP" altLang="en-US"/>
          </a:p>
        </p:txBody>
      </p:sp>
      <p:sp>
        <p:nvSpPr>
          <p:cNvPr id="2" name="タイトル 1"/>
          <p:cNvSpPr>
            <a:spLocks noGrp="1"/>
          </p:cNvSpPr>
          <p:nvPr>
            <p:ph type="title"/>
          </p:nvPr>
        </p:nvSpPr>
        <p:spPr/>
        <p:txBody>
          <a:bodyPr/>
          <a:lstStyle>
            <a:lvl1pPr>
              <a:defRPr b="0"/>
            </a:lvl1pPr>
          </a:lstStyle>
          <a:p>
            <a:r>
              <a:rPr lang="ja-JP" altLang="en-US" dirty="0" smtClean="0"/>
              <a:t>マスタ タイトルの書式設定</a:t>
            </a:r>
            <a:endParaRPr lang="ja-JP" altLang="en-US" dirty="0"/>
          </a:p>
        </p:txBody>
      </p:sp>
      <p:sp>
        <p:nvSpPr>
          <p:cNvPr id="3" name="コンテンツ プレースホルダ 2"/>
          <p:cNvSpPr>
            <a:spLocks noGrp="1"/>
          </p:cNvSpPr>
          <p:nvPr>
            <p:ph idx="1"/>
          </p:nvPr>
        </p:nvSpPr>
        <p:spPr/>
        <p:txBody>
          <a:bodyPr/>
          <a:lstStyle/>
          <a:p>
            <a:pPr lvl="0"/>
            <a:r>
              <a:rPr lang="ja-JP" altLang="en-US" dirty="0" smtClean="0"/>
              <a:t>マスタ テキストの書式設定</a:t>
            </a:r>
          </a:p>
          <a:p>
            <a:pPr lvl="1"/>
            <a:r>
              <a:rPr lang="ja-JP" altLang="en-US" dirty="0" smtClean="0"/>
              <a:t>第 </a:t>
            </a:r>
            <a:r>
              <a:rPr lang="en-US" altLang="ja-JP" dirty="0" smtClean="0"/>
              <a:t>2 </a:t>
            </a:r>
            <a:r>
              <a:rPr lang="ja-JP" altLang="en-US" dirty="0" smtClean="0"/>
              <a:t>レベル</a:t>
            </a:r>
          </a:p>
          <a:p>
            <a:pPr lvl="2"/>
            <a:r>
              <a:rPr lang="ja-JP" altLang="en-US" dirty="0" smtClean="0"/>
              <a:t>第 </a:t>
            </a:r>
            <a:r>
              <a:rPr lang="en-US" altLang="ja-JP" dirty="0" smtClean="0"/>
              <a:t>3 </a:t>
            </a:r>
            <a:r>
              <a:rPr lang="ja-JP" altLang="en-US" dirty="0" smtClean="0"/>
              <a:t>レベル</a:t>
            </a:r>
          </a:p>
          <a:p>
            <a:pPr lvl="3"/>
            <a:r>
              <a:rPr lang="ja-JP" altLang="en-US" dirty="0" smtClean="0"/>
              <a:t>第 </a:t>
            </a:r>
            <a:r>
              <a:rPr lang="en-US" altLang="ja-JP" dirty="0" smtClean="0"/>
              <a:t>4 </a:t>
            </a:r>
            <a:r>
              <a:rPr lang="ja-JP" altLang="en-US" dirty="0" smtClean="0"/>
              <a:t>レベル</a:t>
            </a:r>
          </a:p>
          <a:p>
            <a:pPr lvl="4"/>
            <a:r>
              <a:rPr lang="ja-JP" altLang="en-US" dirty="0" smtClean="0"/>
              <a:t>第 </a:t>
            </a:r>
            <a:r>
              <a:rPr lang="en-US" altLang="ja-JP" dirty="0" smtClean="0"/>
              <a:t>5 </a:t>
            </a:r>
            <a:r>
              <a:rPr lang="ja-JP" altLang="en-US" dirty="0" smtClean="0"/>
              <a:t>レベル</a:t>
            </a:r>
            <a:endParaRPr lang="ja-JP" altLang="en-US" dirty="0"/>
          </a:p>
        </p:txBody>
      </p:sp>
      <p:sp>
        <p:nvSpPr>
          <p:cNvPr id="4" name="日付プレースホルダ 3"/>
          <p:cNvSpPr>
            <a:spLocks noGrp="1"/>
          </p:cNvSpPr>
          <p:nvPr>
            <p:ph type="dt" sz="half" idx="10"/>
          </p:nvPr>
        </p:nvSpPr>
        <p:spPr/>
        <p:txBody>
          <a:bodyPr/>
          <a:lstStyle>
            <a:lvl1pPr>
              <a:defRPr/>
            </a:lvl1pPr>
          </a:lstStyle>
          <a:p>
            <a:r>
              <a:rPr lang="en-US" altLang="ja-JP" smtClean="0"/>
              <a:t>2009/9/18</a:t>
            </a:r>
            <a:endParaRPr lang="en-US" altLang="ja-JP"/>
          </a:p>
        </p:txBody>
      </p:sp>
      <p:sp>
        <p:nvSpPr>
          <p:cNvPr id="5" name="フッター プレースホルダ 4"/>
          <p:cNvSpPr>
            <a:spLocks noGrp="1"/>
          </p:cNvSpPr>
          <p:nvPr>
            <p:ph type="ftr" sz="quarter" idx="11"/>
          </p:nvPr>
        </p:nvSpPr>
        <p:spPr/>
        <p:txBody>
          <a:bodyPr/>
          <a:lstStyle>
            <a:lvl1pPr>
              <a:defRPr/>
            </a:lvl1pPr>
          </a:lstStyle>
          <a:p>
            <a:r>
              <a:rPr lang="en-US" altLang="ja-JP" smtClean="0"/>
              <a:t>OSS</a:t>
            </a:r>
            <a:r>
              <a:rPr lang="ja-JP" altLang="en-US" smtClean="0"/>
              <a:t>開発における情報交換の効率改善へ向けたタイムラグ分析手法の提案</a:t>
            </a:r>
            <a:endParaRPr lang="en-US" altLang="ja-JP"/>
          </a:p>
        </p:txBody>
      </p:sp>
      <p:sp>
        <p:nvSpPr>
          <p:cNvPr id="6" name="スライド番号プレースホルダ 5"/>
          <p:cNvSpPr>
            <a:spLocks noGrp="1"/>
          </p:cNvSpPr>
          <p:nvPr>
            <p:ph type="sldNum" sz="quarter" idx="12"/>
          </p:nvPr>
        </p:nvSpPr>
        <p:spPr/>
        <p:txBody>
          <a:bodyPr/>
          <a:lstStyle>
            <a:lvl1pPr>
              <a:defRPr/>
            </a:lvl1pPr>
          </a:lstStyle>
          <a:p>
            <a:fld id="{A34FFC92-B155-4B7B-8074-C26DB6864491}" type="slidenum">
              <a:rPr lang="en-US" altLang="ja-JP"/>
              <a:pPr/>
              <a:t>&lt;#&gt;</a:t>
            </a:fld>
            <a:endParaRPr lang="en-US" altLang="ja-JP"/>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45" name="Line 11"/>
          <p:cNvSpPr>
            <a:spLocks noChangeShapeType="1"/>
          </p:cNvSpPr>
          <p:nvPr userDrawn="1"/>
        </p:nvSpPr>
        <p:spPr bwMode="auto">
          <a:xfrm flipV="1">
            <a:off x="336550" y="0"/>
            <a:ext cx="0" cy="6858000"/>
          </a:xfrm>
          <a:prstGeom prst="line">
            <a:avLst/>
          </a:prstGeom>
          <a:noFill/>
          <a:ln w="9525">
            <a:solidFill>
              <a:srgbClr val="6699FF"/>
            </a:solidFill>
            <a:round/>
            <a:headEnd/>
            <a:tailEnd/>
          </a:ln>
          <a:effectLst/>
        </p:spPr>
        <p:txBody>
          <a:bodyPr/>
          <a:lstStyle/>
          <a:p>
            <a:endParaRPr lang="ja-JP" altLang="en-US"/>
          </a:p>
        </p:txBody>
      </p:sp>
      <p:sp>
        <p:nvSpPr>
          <p:cNvPr id="2" name="タイトル 1"/>
          <p:cNvSpPr>
            <a:spLocks noGrp="1"/>
          </p:cNvSpPr>
          <p:nvPr>
            <p:ph type="title"/>
          </p:nvPr>
        </p:nvSpPr>
        <p:spPr>
          <a:xfrm>
            <a:off x="722313" y="4406900"/>
            <a:ext cx="7772400" cy="1362075"/>
          </a:xfrm>
        </p:spPr>
        <p:txBody>
          <a:bodyPr anchor="t"/>
          <a:lstStyle>
            <a:lvl1pPr algn="l">
              <a:defRPr sz="4000" b="1" cap="all"/>
            </a:lvl1pPr>
          </a:lstStyle>
          <a:p>
            <a:r>
              <a:rPr lang="ja-JP" altLang="en-US" smtClean="0"/>
              <a:t>マスタ タイトルの書式設定</a:t>
            </a:r>
            <a:endParaRPr lang="ja-JP" altLang="en-US"/>
          </a:p>
        </p:txBody>
      </p:sp>
      <p:sp>
        <p:nvSpPr>
          <p:cNvPr id="3" name="テキスト プレースホルダ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ja-JP" altLang="en-US" smtClean="0"/>
              <a:t>マスタ テキストの書式設定</a:t>
            </a:r>
          </a:p>
        </p:txBody>
      </p:sp>
      <p:sp>
        <p:nvSpPr>
          <p:cNvPr id="4" name="日付プレースホルダ 3"/>
          <p:cNvSpPr>
            <a:spLocks noGrp="1"/>
          </p:cNvSpPr>
          <p:nvPr>
            <p:ph type="dt" sz="half" idx="10"/>
          </p:nvPr>
        </p:nvSpPr>
        <p:spPr/>
        <p:txBody>
          <a:bodyPr/>
          <a:lstStyle>
            <a:lvl1pPr>
              <a:defRPr/>
            </a:lvl1pPr>
          </a:lstStyle>
          <a:p>
            <a:r>
              <a:rPr lang="en-US" altLang="ja-JP" smtClean="0"/>
              <a:t>2009/9/18</a:t>
            </a:r>
            <a:endParaRPr lang="en-US" altLang="ja-JP"/>
          </a:p>
        </p:txBody>
      </p:sp>
      <p:sp>
        <p:nvSpPr>
          <p:cNvPr id="5" name="フッター プレースホルダ 4"/>
          <p:cNvSpPr>
            <a:spLocks noGrp="1"/>
          </p:cNvSpPr>
          <p:nvPr>
            <p:ph type="ftr" sz="quarter" idx="11"/>
          </p:nvPr>
        </p:nvSpPr>
        <p:spPr/>
        <p:txBody>
          <a:bodyPr/>
          <a:lstStyle>
            <a:lvl1pPr>
              <a:defRPr/>
            </a:lvl1pPr>
          </a:lstStyle>
          <a:p>
            <a:r>
              <a:rPr lang="en-US" altLang="ja-JP" smtClean="0"/>
              <a:t>OSS</a:t>
            </a:r>
            <a:r>
              <a:rPr lang="ja-JP" altLang="en-US" smtClean="0"/>
              <a:t>開発における情報交換の効率改善へ向けたタイムラグ分析手法の提案</a:t>
            </a:r>
            <a:endParaRPr lang="en-US" altLang="ja-JP" dirty="0"/>
          </a:p>
        </p:txBody>
      </p:sp>
      <p:sp>
        <p:nvSpPr>
          <p:cNvPr id="6" name="スライド番号プレースホルダ 5"/>
          <p:cNvSpPr>
            <a:spLocks noGrp="1"/>
          </p:cNvSpPr>
          <p:nvPr>
            <p:ph type="sldNum" sz="quarter" idx="12"/>
          </p:nvPr>
        </p:nvSpPr>
        <p:spPr/>
        <p:txBody>
          <a:bodyPr/>
          <a:lstStyle>
            <a:lvl1pPr>
              <a:defRPr/>
            </a:lvl1pPr>
          </a:lstStyle>
          <a:p>
            <a:fld id="{3AA2C218-90B2-4E3E-8CB1-DE65B762AB2C}" type="slidenum">
              <a:rPr lang="en-US" altLang="ja-JP"/>
              <a:pPr/>
              <a:t>&lt;#&gt;</a:t>
            </a:fld>
            <a:endParaRPr lang="en-US" altLang="ja-JP"/>
          </a:p>
        </p:txBody>
      </p:sp>
      <p:sp>
        <p:nvSpPr>
          <p:cNvPr id="7" name="Line 12"/>
          <p:cNvSpPr>
            <a:spLocks noChangeShapeType="1"/>
          </p:cNvSpPr>
          <p:nvPr userDrawn="1"/>
        </p:nvSpPr>
        <p:spPr bwMode="auto">
          <a:xfrm>
            <a:off x="0" y="935038"/>
            <a:ext cx="9144000" cy="0"/>
          </a:xfrm>
          <a:prstGeom prst="line">
            <a:avLst/>
          </a:prstGeom>
          <a:noFill/>
          <a:ln w="9525">
            <a:solidFill>
              <a:srgbClr val="6699FF"/>
            </a:solidFill>
            <a:round/>
            <a:headEnd/>
            <a:tailEnd/>
          </a:ln>
          <a:effectLst/>
        </p:spPr>
        <p:txBody>
          <a:bodyPr/>
          <a:lstStyle/>
          <a:p>
            <a:endParaRPr lang="ja-JP" altLang="en-US"/>
          </a:p>
        </p:txBody>
      </p:sp>
      <p:sp>
        <p:nvSpPr>
          <p:cNvPr id="8" name="Oval 13"/>
          <p:cNvSpPr>
            <a:spLocks noChangeArrowheads="1"/>
          </p:cNvSpPr>
          <p:nvPr userDrawn="1"/>
        </p:nvSpPr>
        <p:spPr bwMode="auto">
          <a:xfrm>
            <a:off x="8170863" y="863600"/>
            <a:ext cx="144462" cy="144463"/>
          </a:xfrm>
          <a:prstGeom prst="ellipse">
            <a:avLst/>
          </a:prstGeom>
          <a:solidFill>
            <a:srgbClr val="99CCFF"/>
          </a:solidFill>
          <a:ln w="9525">
            <a:noFill/>
            <a:round/>
            <a:headEnd/>
            <a:tailEnd/>
          </a:ln>
          <a:effectLst/>
        </p:spPr>
        <p:txBody>
          <a:bodyPr wrap="none" anchor="ctr"/>
          <a:lstStyle/>
          <a:p>
            <a:endParaRPr lang="ja-JP" altLang="en-US"/>
          </a:p>
        </p:txBody>
      </p:sp>
      <p:sp>
        <p:nvSpPr>
          <p:cNvPr id="9" name="Oval 14"/>
          <p:cNvSpPr>
            <a:spLocks noChangeArrowheads="1"/>
          </p:cNvSpPr>
          <p:nvPr userDrawn="1"/>
        </p:nvSpPr>
        <p:spPr bwMode="auto">
          <a:xfrm>
            <a:off x="8386763" y="647700"/>
            <a:ext cx="215900" cy="215900"/>
          </a:xfrm>
          <a:prstGeom prst="ellipse">
            <a:avLst/>
          </a:prstGeom>
          <a:solidFill>
            <a:schemeClr val="bg1"/>
          </a:solidFill>
          <a:ln w="9525">
            <a:solidFill>
              <a:srgbClr val="99CCFF"/>
            </a:solidFill>
            <a:round/>
            <a:headEnd/>
            <a:tailEnd/>
          </a:ln>
          <a:effectLst/>
        </p:spPr>
        <p:txBody>
          <a:bodyPr wrap="none" anchor="ctr"/>
          <a:lstStyle/>
          <a:p>
            <a:endParaRPr lang="ja-JP" altLang="en-US"/>
          </a:p>
        </p:txBody>
      </p:sp>
      <p:sp>
        <p:nvSpPr>
          <p:cNvPr id="10" name="Oval 15"/>
          <p:cNvSpPr>
            <a:spLocks noChangeArrowheads="1"/>
          </p:cNvSpPr>
          <p:nvPr userDrawn="1"/>
        </p:nvSpPr>
        <p:spPr bwMode="auto">
          <a:xfrm>
            <a:off x="8675688" y="720725"/>
            <a:ext cx="287337" cy="287338"/>
          </a:xfrm>
          <a:prstGeom prst="ellipse">
            <a:avLst/>
          </a:prstGeom>
          <a:solidFill>
            <a:srgbClr val="99CCFF"/>
          </a:solidFill>
          <a:ln w="9525">
            <a:noFill/>
            <a:round/>
            <a:headEnd/>
            <a:tailEnd/>
          </a:ln>
          <a:effectLst/>
        </p:spPr>
        <p:txBody>
          <a:bodyPr wrap="none" anchor="ctr"/>
          <a:lstStyle/>
          <a:p>
            <a:endParaRPr lang="ja-JP" altLang="en-US"/>
          </a:p>
        </p:txBody>
      </p:sp>
      <p:sp>
        <p:nvSpPr>
          <p:cNvPr id="11" name="Oval 20"/>
          <p:cNvSpPr>
            <a:spLocks noChangeArrowheads="1"/>
          </p:cNvSpPr>
          <p:nvPr userDrawn="1"/>
        </p:nvSpPr>
        <p:spPr bwMode="auto">
          <a:xfrm>
            <a:off x="127000" y="717550"/>
            <a:ext cx="415924" cy="419100"/>
          </a:xfrm>
          <a:prstGeom prst="ellipse">
            <a:avLst/>
          </a:prstGeom>
          <a:solidFill>
            <a:srgbClr val="99CCFF"/>
          </a:solidFill>
          <a:ln w="9525">
            <a:noFill/>
            <a:round/>
            <a:headEnd/>
            <a:tailEnd/>
          </a:ln>
          <a:effectLst/>
        </p:spPr>
        <p:txBody>
          <a:bodyPr wrap="none" anchor="ctr"/>
          <a:lstStyle/>
          <a:p>
            <a:endParaRPr lang="ja-JP" altLang="en-US"/>
          </a:p>
        </p:txBody>
      </p:sp>
      <p:sp>
        <p:nvSpPr>
          <p:cNvPr id="12" name="Oval 21"/>
          <p:cNvSpPr>
            <a:spLocks noChangeArrowheads="1"/>
          </p:cNvSpPr>
          <p:nvPr userDrawn="1"/>
        </p:nvSpPr>
        <p:spPr bwMode="auto">
          <a:xfrm>
            <a:off x="393700" y="984250"/>
            <a:ext cx="157162" cy="157162"/>
          </a:xfrm>
          <a:prstGeom prst="ellipse">
            <a:avLst/>
          </a:prstGeom>
          <a:solidFill>
            <a:schemeClr val="bg1"/>
          </a:solidFill>
          <a:ln w="9525">
            <a:solidFill>
              <a:srgbClr val="99CCFF"/>
            </a:solidFill>
            <a:round/>
            <a:headEnd/>
            <a:tailEnd/>
          </a:ln>
          <a:effectLst/>
        </p:spPr>
        <p:txBody>
          <a:bodyPr wrap="none" anchor="ctr"/>
          <a:lstStyle/>
          <a:p>
            <a:endParaRPr lang="ja-JP" altLang="en-US"/>
          </a:p>
        </p:txBody>
      </p:sp>
      <p:sp>
        <p:nvSpPr>
          <p:cNvPr id="41" name="Oval 16"/>
          <p:cNvSpPr>
            <a:spLocks noChangeArrowheads="1"/>
          </p:cNvSpPr>
          <p:nvPr userDrawn="1"/>
        </p:nvSpPr>
        <p:spPr bwMode="auto">
          <a:xfrm>
            <a:off x="193675" y="5589588"/>
            <a:ext cx="287337" cy="287337"/>
          </a:xfrm>
          <a:prstGeom prst="ellipse">
            <a:avLst/>
          </a:prstGeom>
          <a:solidFill>
            <a:srgbClr val="99CCFF"/>
          </a:solidFill>
          <a:ln w="9525">
            <a:noFill/>
            <a:round/>
            <a:headEnd/>
            <a:tailEnd/>
          </a:ln>
          <a:effectLst/>
        </p:spPr>
        <p:txBody>
          <a:bodyPr wrap="none" anchor="ctr"/>
          <a:lstStyle/>
          <a:p>
            <a:endParaRPr lang="ja-JP" altLang="en-US"/>
          </a:p>
        </p:txBody>
      </p:sp>
      <p:sp>
        <p:nvSpPr>
          <p:cNvPr id="42" name="Oval 17"/>
          <p:cNvSpPr>
            <a:spLocks noChangeArrowheads="1"/>
          </p:cNvSpPr>
          <p:nvPr userDrawn="1"/>
        </p:nvSpPr>
        <p:spPr bwMode="auto">
          <a:xfrm>
            <a:off x="400050" y="5948363"/>
            <a:ext cx="215900" cy="215900"/>
          </a:xfrm>
          <a:prstGeom prst="ellipse">
            <a:avLst/>
          </a:prstGeom>
          <a:solidFill>
            <a:schemeClr val="bg1"/>
          </a:solidFill>
          <a:ln w="9525">
            <a:solidFill>
              <a:srgbClr val="99CCFF"/>
            </a:solidFill>
            <a:round/>
            <a:headEnd/>
            <a:tailEnd/>
          </a:ln>
          <a:effectLst/>
        </p:spPr>
        <p:txBody>
          <a:bodyPr wrap="none" anchor="ctr"/>
          <a:lstStyle/>
          <a:p>
            <a:endParaRPr lang="ja-JP" altLang="en-US"/>
          </a:p>
        </p:txBody>
      </p:sp>
      <p:sp>
        <p:nvSpPr>
          <p:cNvPr id="43" name="Oval 18"/>
          <p:cNvSpPr>
            <a:spLocks noChangeArrowheads="1"/>
          </p:cNvSpPr>
          <p:nvPr userDrawn="1"/>
        </p:nvSpPr>
        <p:spPr bwMode="auto">
          <a:xfrm>
            <a:off x="265112" y="6237288"/>
            <a:ext cx="144463" cy="144462"/>
          </a:xfrm>
          <a:prstGeom prst="ellipse">
            <a:avLst/>
          </a:prstGeom>
          <a:solidFill>
            <a:srgbClr val="99CCFF"/>
          </a:solidFill>
          <a:ln w="9525">
            <a:noFill/>
            <a:round/>
            <a:headEnd/>
            <a:tailEnd/>
          </a:ln>
          <a:effectLst/>
        </p:spPr>
        <p:txBody>
          <a:bodyPr wrap="none" anchor="ctr"/>
          <a:lstStyle/>
          <a:p>
            <a:endParaRPr lang="ja-JP" altLang="en-US"/>
          </a:p>
        </p:txBody>
      </p:sp>
      <p:sp>
        <p:nvSpPr>
          <p:cNvPr id="44" name="Oval 19"/>
          <p:cNvSpPr>
            <a:spLocks noChangeArrowheads="1"/>
          </p:cNvSpPr>
          <p:nvPr userDrawn="1"/>
        </p:nvSpPr>
        <p:spPr bwMode="auto">
          <a:xfrm>
            <a:off x="49212" y="6453188"/>
            <a:ext cx="215900" cy="215900"/>
          </a:xfrm>
          <a:prstGeom prst="ellipse">
            <a:avLst/>
          </a:prstGeom>
          <a:solidFill>
            <a:schemeClr val="bg1"/>
          </a:solidFill>
          <a:ln w="9525">
            <a:solidFill>
              <a:srgbClr val="99CCFF"/>
            </a:solidFill>
            <a:round/>
            <a:headEnd/>
            <a:tailEnd/>
          </a:ln>
          <a:effectLst/>
        </p:spPr>
        <p:txBody>
          <a:bodyPr wrap="none" anchor="ctr"/>
          <a:lstStyle/>
          <a:p>
            <a:endParaRPr lang="ja-JP"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18" name="Line 11"/>
          <p:cNvSpPr>
            <a:spLocks noChangeShapeType="1"/>
          </p:cNvSpPr>
          <p:nvPr userDrawn="1"/>
        </p:nvSpPr>
        <p:spPr bwMode="auto">
          <a:xfrm flipV="1">
            <a:off x="336550" y="0"/>
            <a:ext cx="0" cy="6858000"/>
          </a:xfrm>
          <a:prstGeom prst="line">
            <a:avLst/>
          </a:prstGeom>
          <a:noFill/>
          <a:ln w="9525">
            <a:solidFill>
              <a:srgbClr val="6699FF"/>
            </a:solidFill>
            <a:round/>
            <a:headEnd/>
            <a:tailEnd/>
          </a:ln>
          <a:effectLst/>
        </p:spPr>
        <p:txBody>
          <a:bodyPr/>
          <a:lstStyle/>
          <a:p>
            <a:endParaRPr lang="ja-JP" altLang="en-US"/>
          </a:p>
        </p:txBody>
      </p:sp>
      <p:sp>
        <p:nvSpPr>
          <p:cNvPr id="2" name="タイトル 1"/>
          <p:cNvSpPr>
            <a:spLocks noGrp="1"/>
          </p:cNvSpPr>
          <p:nvPr>
            <p:ph type="title"/>
          </p:nvPr>
        </p:nvSpPr>
        <p:spPr/>
        <p:txBody>
          <a:bodyPr/>
          <a:lstStyle/>
          <a:p>
            <a:r>
              <a:rPr lang="ja-JP" altLang="en-US" smtClean="0"/>
              <a:t>マスタ タイトルの書式設定</a:t>
            </a:r>
            <a:endParaRPr lang="ja-JP" altLang="en-US"/>
          </a:p>
        </p:txBody>
      </p:sp>
      <p:sp>
        <p:nvSpPr>
          <p:cNvPr id="3" name="コンテンツ プレースホルダ 2"/>
          <p:cNvSpPr>
            <a:spLocks noGrp="1"/>
          </p:cNvSpPr>
          <p:nvPr>
            <p:ph sz="half" idx="1"/>
          </p:nvPr>
        </p:nvSpPr>
        <p:spPr>
          <a:xfrm>
            <a:off x="438150" y="1028700"/>
            <a:ext cx="4178300" cy="5422899"/>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dirty="0" smtClean="0"/>
              <a:t>マスタ テキストの書式設定</a:t>
            </a:r>
          </a:p>
          <a:p>
            <a:pPr lvl="1"/>
            <a:r>
              <a:rPr lang="ja-JP" altLang="en-US" dirty="0" smtClean="0"/>
              <a:t>第 </a:t>
            </a:r>
            <a:r>
              <a:rPr lang="en-US" altLang="ja-JP" dirty="0" smtClean="0"/>
              <a:t>2 </a:t>
            </a:r>
            <a:r>
              <a:rPr lang="ja-JP" altLang="en-US" dirty="0" smtClean="0"/>
              <a:t>レベル</a:t>
            </a:r>
          </a:p>
          <a:p>
            <a:pPr lvl="2"/>
            <a:r>
              <a:rPr lang="ja-JP" altLang="en-US" dirty="0" smtClean="0"/>
              <a:t>第 </a:t>
            </a:r>
            <a:r>
              <a:rPr lang="en-US" altLang="ja-JP" dirty="0" smtClean="0"/>
              <a:t>3 </a:t>
            </a:r>
            <a:r>
              <a:rPr lang="ja-JP" altLang="en-US" dirty="0" smtClean="0"/>
              <a:t>レベル</a:t>
            </a:r>
          </a:p>
          <a:p>
            <a:pPr lvl="3"/>
            <a:r>
              <a:rPr lang="ja-JP" altLang="en-US" dirty="0" smtClean="0"/>
              <a:t>第 </a:t>
            </a:r>
            <a:r>
              <a:rPr lang="en-US" altLang="ja-JP" dirty="0" smtClean="0"/>
              <a:t>4 </a:t>
            </a:r>
            <a:r>
              <a:rPr lang="ja-JP" altLang="en-US" dirty="0" smtClean="0"/>
              <a:t>レベル</a:t>
            </a:r>
          </a:p>
          <a:p>
            <a:pPr lvl="4"/>
            <a:r>
              <a:rPr lang="ja-JP" altLang="en-US" dirty="0" smtClean="0"/>
              <a:t>第 </a:t>
            </a:r>
            <a:r>
              <a:rPr lang="en-US" altLang="ja-JP" dirty="0" smtClean="0"/>
              <a:t>5 </a:t>
            </a:r>
            <a:r>
              <a:rPr lang="ja-JP" altLang="en-US" dirty="0" smtClean="0"/>
              <a:t>レベル</a:t>
            </a:r>
            <a:endParaRPr lang="ja-JP" altLang="en-US" dirty="0"/>
          </a:p>
        </p:txBody>
      </p:sp>
      <p:sp>
        <p:nvSpPr>
          <p:cNvPr id="4" name="コンテンツ プレースホルダ 3"/>
          <p:cNvSpPr>
            <a:spLocks noGrp="1"/>
          </p:cNvSpPr>
          <p:nvPr>
            <p:ph sz="half" idx="2"/>
          </p:nvPr>
        </p:nvSpPr>
        <p:spPr>
          <a:xfrm>
            <a:off x="4660900" y="1028700"/>
            <a:ext cx="4222751" cy="54229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dirty="0" smtClean="0"/>
              <a:t>マスタ テキストの書式設定</a:t>
            </a:r>
          </a:p>
          <a:p>
            <a:pPr lvl="1"/>
            <a:r>
              <a:rPr lang="ja-JP" altLang="en-US" dirty="0" smtClean="0"/>
              <a:t>第 </a:t>
            </a:r>
            <a:r>
              <a:rPr lang="en-US" altLang="ja-JP" dirty="0" smtClean="0"/>
              <a:t>2 </a:t>
            </a:r>
            <a:r>
              <a:rPr lang="ja-JP" altLang="en-US" dirty="0" smtClean="0"/>
              <a:t>レベル</a:t>
            </a:r>
          </a:p>
          <a:p>
            <a:pPr lvl="2"/>
            <a:r>
              <a:rPr lang="ja-JP" altLang="en-US" dirty="0" smtClean="0"/>
              <a:t>第 </a:t>
            </a:r>
            <a:r>
              <a:rPr lang="en-US" altLang="ja-JP" dirty="0" smtClean="0"/>
              <a:t>3 </a:t>
            </a:r>
            <a:r>
              <a:rPr lang="ja-JP" altLang="en-US" dirty="0" smtClean="0"/>
              <a:t>レベル</a:t>
            </a:r>
          </a:p>
          <a:p>
            <a:pPr lvl="3"/>
            <a:r>
              <a:rPr lang="ja-JP" altLang="en-US" dirty="0" smtClean="0"/>
              <a:t>第 </a:t>
            </a:r>
            <a:r>
              <a:rPr lang="en-US" altLang="ja-JP" dirty="0" smtClean="0"/>
              <a:t>4 </a:t>
            </a:r>
            <a:r>
              <a:rPr lang="ja-JP" altLang="en-US" dirty="0" smtClean="0"/>
              <a:t>レベル</a:t>
            </a:r>
          </a:p>
          <a:p>
            <a:pPr lvl="4"/>
            <a:r>
              <a:rPr lang="ja-JP" altLang="en-US" dirty="0" smtClean="0"/>
              <a:t>第 </a:t>
            </a:r>
            <a:r>
              <a:rPr lang="en-US" altLang="ja-JP" dirty="0" smtClean="0"/>
              <a:t>5 </a:t>
            </a:r>
            <a:r>
              <a:rPr lang="ja-JP" altLang="en-US" dirty="0" smtClean="0"/>
              <a:t>レベル</a:t>
            </a:r>
            <a:endParaRPr lang="ja-JP" altLang="en-US" dirty="0"/>
          </a:p>
        </p:txBody>
      </p:sp>
      <p:sp>
        <p:nvSpPr>
          <p:cNvPr id="5" name="日付プレースホルダ 4"/>
          <p:cNvSpPr>
            <a:spLocks noGrp="1"/>
          </p:cNvSpPr>
          <p:nvPr>
            <p:ph type="dt" sz="half" idx="10"/>
          </p:nvPr>
        </p:nvSpPr>
        <p:spPr/>
        <p:txBody>
          <a:bodyPr/>
          <a:lstStyle>
            <a:lvl1pPr>
              <a:defRPr/>
            </a:lvl1pPr>
          </a:lstStyle>
          <a:p>
            <a:r>
              <a:rPr lang="en-US" altLang="ja-JP" smtClean="0"/>
              <a:t>2009/9/18</a:t>
            </a:r>
            <a:endParaRPr lang="en-US" altLang="ja-JP"/>
          </a:p>
        </p:txBody>
      </p:sp>
      <p:sp>
        <p:nvSpPr>
          <p:cNvPr id="6" name="フッター プレースホルダ 5"/>
          <p:cNvSpPr>
            <a:spLocks noGrp="1"/>
          </p:cNvSpPr>
          <p:nvPr>
            <p:ph type="ftr" sz="quarter" idx="11"/>
          </p:nvPr>
        </p:nvSpPr>
        <p:spPr/>
        <p:txBody>
          <a:bodyPr/>
          <a:lstStyle>
            <a:lvl1pPr>
              <a:defRPr/>
            </a:lvl1pPr>
          </a:lstStyle>
          <a:p>
            <a:r>
              <a:rPr lang="en-US" altLang="ja-JP" smtClean="0"/>
              <a:t>OSS</a:t>
            </a:r>
            <a:r>
              <a:rPr lang="ja-JP" altLang="en-US" smtClean="0"/>
              <a:t>開発における情報交換の効率改善へ向けたタイムラグ分析手法の提案</a:t>
            </a:r>
            <a:endParaRPr lang="en-US" altLang="ja-JP"/>
          </a:p>
        </p:txBody>
      </p:sp>
      <p:sp>
        <p:nvSpPr>
          <p:cNvPr id="7" name="スライド番号プレースホルダ 6"/>
          <p:cNvSpPr>
            <a:spLocks noGrp="1"/>
          </p:cNvSpPr>
          <p:nvPr>
            <p:ph type="sldNum" sz="quarter" idx="12"/>
          </p:nvPr>
        </p:nvSpPr>
        <p:spPr/>
        <p:txBody>
          <a:bodyPr/>
          <a:lstStyle>
            <a:lvl1pPr>
              <a:defRPr/>
            </a:lvl1pPr>
          </a:lstStyle>
          <a:p>
            <a:fld id="{C7FC0B26-EEB2-4051-BE46-A669373196A5}" type="slidenum">
              <a:rPr lang="en-US" altLang="ja-JP"/>
              <a:pPr/>
              <a:t>&lt;#&gt;</a:t>
            </a:fld>
            <a:endParaRPr lang="en-US" altLang="ja-JP"/>
          </a:p>
        </p:txBody>
      </p:sp>
      <p:sp>
        <p:nvSpPr>
          <p:cNvPr id="8" name="Line 12"/>
          <p:cNvSpPr>
            <a:spLocks noChangeShapeType="1"/>
          </p:cNvSpPr>
          <p:nvPr userDrawn="1"/>
        </p:nvSpPr>
        <p:spPr bwMode="auto">
          <a:xfrm>
            <a:off x="0" y="935038"/>
            <a:ext cx="9144000" cy="0"/>
          </a:xfrm>
          <a:prstGeom prst="line">
            <a:avLst/>
          </a:prstGeom>
          <a:noFill/>
          <a:ln w="9525">
            <a:solidFill>
              <a:srgbClr val="6699FF"/>
            </a:solidFill>
            <a:round/>
            <a:headEnd/>
            <a:tailEnd/>
          </a:ln>
          <a:effectLst/>
        </p:spPr>
        <p:txBody>
          <a:bodyPr/>
          <a:lstStyle/>
          <a:p>
            <a:endParaRPr lang="ja-JP" altLang="en-US"/>
          </a:p>
        </p:txBody>
      </p:sp>
      <p:sp>
        <p:nvSpPr>
          <p:cNvPr id="9" name="Oval 13"/>
          <p:cNvSpPr>
            <a:spLocks noChangeArrowheads="1"/>
          </p:cNvSpPr>
          <p:nvPr userDrawn="1"/>
        </p:nvSpPr>
        <p:spPr bwMode="auto">
          <a:xfrm>
            <a:off x="8170863" y="863600"/>
            <a:ext cx="144462" cy="144463"/>
          </a:xfrm>
          <a:prstGeom prst="ellipse">
            <a:avLst/>
          </a:prstGeom>
          <a:solidFill>
            <a:srgbClr val="99CCFF"/>
          </a:solidFill>
          <a:ln w="9525">
            <a:noFill/>
            <a:round/>
            <a:headEnd/>
            <a:tailEnd/>
          </a:ln>
          <a:effectLst/>
        </p:spPr>
        <p:txBody>
          <a:bodyPr wrap="none" anchor="ctr"/>
          <a:lstStyle/>
          <a:p>
            <a:endParaRPr lang="ja-JP" altLang="en-US"/>
          </a:p>
        </p:txBody>
      </p:sp>
      <p:sp>
        <p:nvSpPr>
          <p:cNvPr id="10" name="Oval 14"/>
          <p:cNvSpPr>
            <a:spLocks noChangeArrowheads="1"/>
          </p:cNvSpPr>
          <p:nvPr userDrawn="1"/>
        </p:nvSpPr>
        <p:spPr bwMode="auto">
          <a:xfrm>
            <a:off x="8386763" y="647700"/>
            <a:ext cx="215900" cy="215900"/>
          </a:xfrm>
          <a:prstGeom prst="ellipse">
            <a:avLst/>
          </a:prstGeom>
          <a:solidFill>
            <a:schemeClr val="bg1"/>
          </a:solidFill>
          <a:ln w="9525">
            <a:solidFill>
              <a:srgbClr val="99CCFF"/>
            </a:solidFill>
            <a:round/>
            <a:headEnd/>
            <a:tailEnd/>
          </a:ln>
          <a:effectLst/>
        </p:spPr>
        <p:txBody>
          <a:bodyPr wrap="none" anchor="ctr"/>
          <a:lstStyle/>
          <a:p>
            <a:endParaRPr lang="ja-JP" altLang="en-US"/>
          </a:p>
        </p:txBody>
      </p:sp>
      <p:sp>
        <p:nvSpPr>
          <p:cNvPr id="11" name="Oval 15"/>
          <p:cNvSpPr>
            <a:spLocks noChangeArrowheads="1"/>
          </p:cNvSpPr>
          <p:nvPr userDrawn="1"/>
        </p:nvSpPr>
        <p:spPr bwMode="auto">
          <a:xfrm>
            <a:off x="8675688" y="720725"/>
            <a:ext cx="287337" cy="287338"/>
          </a:xfrm>
          <a:prstGeom prst="ellipse">
            <a:avLst/>
          </a:prstGeom>
          <a:solidFill>
            <a:srgbClr val="99CCFF"/>
          </a:solidFill>
          <a:ln w="9525">
            <a:noFill/>
            <a:round/>
            <a:headEnd/>
            <a:tailEnd/>
          </a:ln>
          <a:effectLst/>
        </p:spPr>
        <p:txBody>
          <a:bodyPr wrap="none" anchor="ctr"/>
          <a:lstStyle/>
          <a:p>
            <a:endParaRPr lang="ja-JP" altLang="en-US"/>
          </a:p>
        </p:txBody>
      </p:sp>
      <p:sp>
        <p:nvSpPr>
          <p:cNvPr id="12" name="Oval 20"/>
          <p:cNvSpPr>
            <a:spLocks noChangeArrowheads="1"/>
          </p:cNvSpPr>
          <p:nvPr userDrawn="1"/>
        </p:nvSpPr>
        <p:spPr bwMode="auto">
          <a:xfrm>
            <a:off x="127000" y="717550"/>
            <a:ext cx="415924" cy="419100"/>
          </a:xfrm>
          <a:prstGeom prst="ellipse">
            <a:avLst/>
          </a:prstGeom>
          <a:solidFill>
            <a:srgbClr val="99CCFF"/>
          </a:solidFill>
          <a:ln w="9525">
            <a:noFill/>
            <a:round/>
            <a:headEnd/>
            <a:tailEnd/>
          </a:ln>
          <a:effectLst/>
        </p:spPr>
        <p:txBody>
          <a:bodyPr wrap="none" anchor="ctr"/>
          <a:lstStyle/>
          <a:p>
            <a:endParaRPr lang="ja-JP" altLang="en-US"/>
          </a:p>
        </p:txBody>
      </p:sp>
      <p:sp>
        <p:nvSpPr>
          <p:cNvPr id="13" name="Oval 21"/>
          <p:cNvSpPr>
            <a:spLocks noChangeArrowheads="1"/>
          </p:cNvSpPr>
          <p:nvPr userDrawn="1"/>
        </p:nvSpPr>
        <p:spPr bwMode="auto">
          <a:xfrm>
            <a:off x="393700" y="984250"/>
            <a:ext cx="157162" cy="157162"/>
          </a:xfrm>
          <a:prstGeom prst="ellipse">
            <a:avLst/>
          </a:prstGeom>
          <a:solidFill>
            <a:schemeClr val="bg1"/>
          </a:solidFill>
          <a:ln w="9525">
            <a:solidFill>
              <a:srgbClr val="99CCFF"/>
            </a:solidFill>
            <a:round/>
            <a:headEnd/>
            <a:tailEnd/>
          </a:ln>
          <a:effectLst/>
        </p:spPr>
        <p:txBody>
          <a:bodyPr wrap="none" anchor="ctr"/>
          <a:lstStyle/>
          <a:p>
            <a:endParaRPr lang="ja-JP" altLang="en-US"/>
          </a:p>
        </p:txBody>
      </p:sp>
      <p:sp>
        <p:nvSpPr>
          <p:cNvPr id="14" name="Oval 16"/>
          <p:cNvSpPr>
            <a:spLocks noChangeArrowheads="1"/>
          </p:cNvSpPr>
          <p:nvPr userDrawn="1"/>
        </p:nvSpPr>
        <p:spPr bwMode="auto">
          <a:xfrm>
            <a:off x="193675" y="5589588"/>
            <a:ext cx="287337" cy="287337"/>
          </a:xfrm>
          <a:prstGeom prst="ellipse">
            <a:avLst/>
          </a:prstGeom>
          <a:solidFill>
            <a:srgbClr val="99CCFF"/>
          </a:solidFill>
          <a:ln w="9525">
            <a:noFill/>
            <a:round/>
            <a:headEnd/>
            <a:tailEnd/>
          </a:ln>
          <a:effectLst/>
        </p:spPr>
        <p:txBody>
          <a:bodyPr wrap="none" anchor="ctr"/>
          <a:lstStyle/>
          <a:p>
            <a:endParaRPr lang="ja-JP" altLang="en-US"/>
          </a:p>
        </p:txBody>
      </p:sp>
      <p:sp>
        <p:nvSpPr>
          <p:cNvPr id="15" name="Oval 17"/>
          <p:cNvSpPr>
            <a:spLocks noChangeArrowheads="1"/>
          </p:cNvSpPr>
          <p:nvPr userDrawn="1"/>
        </p:nvSpPr>
        <p:spPr bwMode="auto">
          <a:xfrm>
            <a:off x="400050" y="5948363"/>
            <a:ext cx="215900" cy="215900"/>
          </a:xfrm>
          <a:prstGeom prst="ellipse">
            <a:avLst/>
          </a:prstGeom>
          <a:solidFill>
            <a:schemeClr val="bg1"/>
          </a:solidFill>
          <a:ln w="9525">
            <a:solidFill>
              <a:srgbClr val="99CCFF"/>
            </a:solidFill>
            <a:round/>
            <a:headEnd/>
            <a:tailEnd/>
          </a:ln>
          <a:effectLst/>
        </p:spPr>
        <p:txBody>
          <a:bodyPr wrap="none" anchor="ctr"/>
          <a:lstStyle/>
          <a:p>
            <a:endParaRPr lang="ja-JP" altLang="en-US"/>
          </a:p>
        </p:txBody>
      </p:sp>
      <p:sp>
        <p:nvSpPr>
          <p:cNvPr id="16" name="Oval 18"/>
          <p:cNvSpPr>
            <a:spLocks noChangeArrowheads="1"/>
          </p:cNvSpPr>
          <p:nvPr userDrawn="1"/>
        </p:nvSpPr>
        <p:spPr bwMode="auto">
          <a:xfrm>
            <a:off x="265112" y="6237288"/>
            <a:ext cx="144463" cy="144462"/>
          </a:xfrm>
          <a:prstGeom prst="ellipse">
            <a:avLst/>
          </a:prstGeom>
          <a:solidFill>
            <a:srgbClr val="99CCFF"/>
          </a:solidFill>
          <a:ln w="9525">
            <a:noFill/>
            <a:round/>
            <a:headEnd/>
            <a:tailEnd/>
          </a:ln>
          <a:effectLst/>
        </p:spPr>
        <p:txBody>
          <a:bodyPr wrap="none" anchor="ctr"/>
          <a:lstStyle/>
          <a:p>
            <a:endParaRPr lang="ja-JP" altLang="en-US"/>
          </a:p>
        </p:txBody>
      </p:sp>
      <p:sp>
        <p:nvSpPr>
          <p:cNvPr id="17" name="Oval 19"/>
          <p:cNvSpPr>
            <a:spLocks noChangeArrowheads="1"/>
          </p:cNvSpPr>
          <p:nvPr userDrawn="1"/>
        </p:nvSpPr>
        <p:spPr bwMode="auto">
          <a:xfrm>
            <a:off x="49212" y="6453188"/>
            <a:ext cx="215900" cy="215900"/>
          </a:xfrm>
          <a:prstGeom prst="ellipse">
            <a:avLst/>
          </a:prstGeom>
          <a:solidFill>
            <a:schemeClr val="bg1"/>
          </a:solidFill>
          <a:ln w="9525">
            <a:solidFill>
              <a:srgbClr val="99CCFF"/>
            </a:solidFill>
            <a:round/>
            <a:headEnd/>
            <a:tailEnd/>
          </a:ln>
          <a:effectLst/>
        </p:spPr>
        <p:txBody>
          <a:bodyPr wrap="none" anchor="ctr"/>
          <a:lstStyle/>
          <a:p>
            <a:endParaRPr lang="ja-JP"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0" name="Line 11"/>
          <p:cNvSpPr>
            <a:spLocks noChangeShapeType="1"/>
          </p:cNvSpPr>
          <p:nvPr userDrawn="1"/>
        </p:nvSpPr>
        <p:spPr bwMode="auto">
          <a:xfrm flipV="1">
            <a:off x="336550" y="0"/>
            <a:ext cx="0" cy="6858000"/>
          </a:xfrm>
          <a:prstGeom prst="line">
            <a:avLst/>
          </a:prstGeom>
          <a:noFill/>
          <a:ln w="9525">
            <a:solidFill>
              <a:srgbClr val="6699FF"/>
            </a:solidFill>
            <a:round/>
            <a:headEnd/>
            <a:tailEnd/>
          </a:ln>
          <a:effectLst/>
        </p:spPr>
        <p:txBody>
          <a:bodyPr/>
          <a:lstStyle/>
          <a:p>
            <a:endParaRPr lang="ja-JP" altLang="en-US"/>
          </a:p>
        </p:txBody>
      </p:sp>
      <p:sp>
        <p:nvSpPr>
          <p:cNvPr id="2" name="タイトル 1"/>
          <p:cNvSpPr>
            <a:spLocks noGrp="1"/>
          </p:cNvSpPr>
          <p:nvPr>
            <p:ph type="title"/>
          </p:nvPr>
        </p:nvSpPr>
        <p:spPr>
          <a:xfrm>
            <a:off x="457200" y="274638"/>
            <a:ext cx="8229600" cy="1143000"/>
          </a:xfrm>
        </p:spPr>
        <p:txBody>
          <a:bodyPr/>
          <a:lstStyle>
            <a:lvl1pPr>
              <a:defRPr/>
            </a:lvl1pPr>
          </a:lstStyle>
          <a:p>
            <a:r>
              <a:rPr lang="ja-JP" altLang="en-US" smtClean="0"/>
              <a:t>マスタ タイトルの書式設定</a:t>
            </a:r>
            <a:endParaRPr lang="ja-JP" altLang="en-US"/>
          </a:p>
        </p:txBody>
      </p:sp>
      <p:sp>
        <p:nvSpPr>
          <p:cNvPr id="3" name="テキスト プレースホルダ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 テキストの書式設定</a:t>
            </a:r>
          </a:p>
        </p:txBody>
      </p:sp>
      <p:sp>
        <p:nvSpPr>
          <p:cNvPr id="4" name="コンテンツ プレースホルダ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5" name="テキスト プレースホルダ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 テキストの書式設定</a:t>
            </a:r>
          </a:p>
        </p:txBody>
      </p:sp>
      <p:sp>
        <p:nvSpPr>
          <p:cNvPr id="6" name="コンテンツ プレースホルダ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7" name="日付プレースホルダ 6"/>
          <p:cNvSpPr>
            <a:spLocks noGrp="1"/>
          </p:cNvSpPr>
          <p:nvPr>
            <p:ph type="dt" sz="half" idx="10"/>
          </p:nvPr>
        </p:nvSpPr>
        <p:spPr/>
        <p:txBody>
          <a:bodyPr/>
          <a:lstStyle>
            <a:lvl1pPr>
              <a:defRPr/>
            </a:lvl1pPr>
          </a:lstStyle>
          <a:p>
            <a:r>
              <a:rPr lang="en-US" altLang="ja-JP" smtClean="0"/>
              <a:t>2009/9/18</a:t>
            </a:r>
            <a:endParaRPr lang="en-US" altLang="ja-JP"/>
          </a:p>
        </p:txBody>
      </p:sp>
      <p:sp>
        <p:nvSpPr>
          <p:cNvPr id="8" name="フッター プレースホルダ 7"/>
          <p:cNvSpPr>
            <a:spLocks noGrp="1"/>
          </p:cNvSpPr>
          <p:nvPr>
            <p:ph type="ftr" sz="quarter" idx="11"/>
          </p:nvPr>
        </p:nvSpPr>
        <p:spPr/>
        <p:txBody>
          <a:bodyPr/>
          <a:lstStyle>
            <a:lvl1pPr>
              <a:defRPr/>
            </a:lvl1pPr>
          </a:lstStyle>
          <a:p>
            <a:r>
              <a:rPr lang="en-US" altLang="ja-JP" smtClean="0"/>
              <a:t>OSS</a:t>
            </a:r>
            <a:r>
              <a:rPr lang="ja-JP" altLang="en-US" smtClean="0"/>
              <a:t>開発における情報交換の効率改善へ向けたタイムラグ分析手法の提案</a:t>
            </a:r>
            <a:endParaRPr lang="en-US" altLang="ja-JP"/>
          </a:p>
        </p:txBody>
      </p:sp>
      <p:sp>
        <p:nvSpPr>
          <p:cNvPr id="9" name="スライド番号プレースホルダ 8"/>
          <p:cNvSpPr>
            <a:spLocks noGrp="1"/>
          </p:cNvSpPr>
          <p:nvPr>
            <p:ph type="sldNum" sz="quarter" idx="12"/>
          </p:nvPr>
        </p:nvSpPr>
        <p:spPr/>
        <p:txBody>
          <a:bodyPr/>
          <a:lstStyle>
            <a:lvl1pPr>
              <a:defRPr/>
            </a:lvl1pPr>
          </a:lstStyle>
          <a:p>
            <a:fld id="{8FC637E6-3831-4C7F-B035-3C4E0A870BF8}" type="slidenum">
              <a:rPr lang="en-US" altLang="ja-JP"/>
              <a:pPr/>
              <a:t>&lt;#&gt;</a:t>
            </a:fld>
            <a:endParaRPr lang="en-US" altLang="ja-JP"/>
          </a:p>
        </p:txBody>
      </p:sp>
      <p:sp>
        <p:nvSpPr>
          <p:cNvPr id="10" name="Line 12"/>
          <p:cNvSpPr>
            <a:spLocks noChangeShapeType="1"/>
          </p:cNvSpPr>
          <p:nvPr userDrawn="1"/>
        </p:nvSpPr>
        <p:spPr bwMode="auto">
          <a:xfrm>
            <a:off x="0" y="935038"/>
            <a:ext cx="9144000" cy="0"/>
          </a:xfrm>
          <a:prstGeom prst="line">
            <a:avLst/>
          </a:prstGeom>
          <a:noFill/>
          <a:ln w="9525">
            <a:solidFill>
              <a:srgbClr val="6699FF"/>
            </a:solidFill>
            <a:round/>
            <a:headEnd/>
            <a:tailEnd/>
          </a:ln>
          <a:effectLst/>
        </p:spPr>
        <p:txBody>
          <a:bodyPr/>
          <a:lstStyle/>
          <a:p>
            <a:endParaRPr lang="ja-JP" altLang="en-US"/>
          </a:p>
        </p:txBody>
      </p:sp>
      <p:sp>
        <p:nvSpPr>
          <p:cNvPr id="11" name="Oval 13"/>
          <p:cNvSpPr>
            <a:spLocks noChangeArrowheads="1"/>
          </p:cNvSpPr>
          <p:nvPr userDrawn="1"/>
        </p:nvSpPr>
        <p:spPr bwMode="auto">
          <a:xfrm>
            <a:off x="8170863" y="863600"/>
            <a:ext cx="144462" cy="144463"/>
          </a:xfrm>
          <a:prstGeom prst="ellipse">
            <a:avLst/>
          </a:prstGeom>
          <a:solidFill>
            <a:srgbClr val="99CCFF"/>
          </a:solidFill>
          <a:ln w="9525">
            <a:noFill/>
            <a:round/>
            <a:headEnd/>
            <a:tailEnd/>
          </a:ln>
          <a:effectLst/>
        </p:spPr>
        <p:txBody>
          <a:bodyPr wrap="none" anchor="ctr"/>
          <a:lstStyle/>
          <a:p>
            <a:endParaRPr lang="ja-JP" altLang="en-US"/>
          </a:p>
        </p:txBody>
      </p:sp>
      <p:sp>
        <p:nvSpPr>
          <p:cNvPr id="12" name="Oval 14"/>
          <p:cNvSpPr>
            <a:spLocks noChangeArrowheads="1"/>
          </p:cNvSpPr>
          <p:nvPr userDrawn="1"/>
        </p:nvSpPr>
        <p:spPr bwMode="auto">
          <a:xfrm>
            <a:off x="8386763" y="647700"/>
            <a:ext cx="215900" cy="215900"/>
          </a:xfrm>
          <a:prstGeom prst="ellipse">
            <a:avLst/>
          </a:prstGeom>
          <a:solidFill>
            <a:schemeClr val="bg1"/>
          </a:solidFill>
          <a:ln w="9525">
            <a:solidFill>
              <a:srgbClr val="99CCFF"/>
            </a:solidFill>
            <a:round/>
            <a:headEnd/>
            <a:tailEnd/>
          </a:ln>
          <a:effectLst/>
        </p:spPr>
        <p:txBody>
          <a:bodyPr wrap="none" anchor="ctr"/>
          <a:lstStyle/>
          <a:p>
            <a:endParaRPr lang="ja-JP" altLang="en-US"/>
          </a:p>
        </p:txBody>
      </p:sp>
      <p:sp>
        <p:nvSpPr>
          <p:cNvPr id="13" name="Oval 15"/>
          <p:cNvSpPr>
            <a:spLocks noChangeArrowheads="1"/>
          </p:cNvSpPr>
          <p:nvPr userDrawn="1"/>
        </p:nvSpPr>
        <p:spPr bwMode="auto">
          <a:xfrm>
            <a:off x="8675688" y="720725"/>
            <a:ext cx="287337" cy="287338"/>
          </a:xfrm>
          <a:prstGeom prst="ellipse">
            <a:avLst/>
          </a:prstGeom>
          <a:solidFill>
            <a:srgbClr val="99CCFF"/>
          </a:solidFill>
          <a:ln w="9525">
            <a:noFill/>
            <a:round/>
            <a:headEnd/>
            <a:tailEnd/>
          </a:ln>
          <a:effectLst/>
        </p:spPr>
        <p:txBody>
          <a:bodyPr wrap="none" anchor="ctr"/>
          <a:lstStyle/>
          <a:p>
            <a:endParaRPr lang="ja-JP" altLang="en-US"/>
          </a:p>
        </p:txBody>
      </p:sp>
      <p:sp>
        <p:nvSpPr>
          <p:cNvPr id="14" name="Oval 20"/>
          <p:cNvSpPr>
            <a:spLocks noChangeArrowheads="1"/>
          </p:cNvSpPr>
          <p:nvPr userDrawn="1"/>
        </p:nvSpPr>
        <p:spPr bwMode="auto">
          <a:xfrm>
            <a:off x="127000" y="717550"/>
            <a:ext cx="415924" cy="419100"/>
          </a:xfrm>
          <a:prstGeom prst="ellipse">
            <a:avLst/>
          </a:prstGeom>
          <a:solidFill>
            <a:srgbClr val="99CCFF"/>
          </a:solidFill>
          <a:ln w="9525">
            <a:noFill/>
            <a:round/>
            <a:headEnd/>
            <a:tailEnd/>
          </a:ln>
          <a:effectLst/>
        </p:spPr>
        <p:txBody>
          <a:bodyPr wrap="none" anchor="ctr"/>
          <a:lstStyle/>
          <a:p>
            <a:endParaRPr lang="ja-JP" altLang="en-US"/>
          </a:p>
        </p:txBody>
      </p:sp>
      <p:sp>
        <p:nvSpPr>
          <p:cNvPr id="15" name="Oval 21"/>
          <p:cNvSpPr>
            <a:spLocks noChangeArrowheads="1"/>
          </p:cNvSpPr>
          <p:nvPr userDrawn="1"/>
        </p:nvSpPr>
        <p:spPr bwMode="auto">
          <a:xfrm>
            <a:off x="393700" y="984250"/>
            <a:ext cx="157162" cy="157162"/>
          </a:xfrm>
          <a:prstGeom prst="ellipse">
            <a:avLst/>
          </a:prstGeom>
          <a:solidFill>
            <a:schemeClr val="bg1"/>
          </a:solidFill>
          <a:ln w="9525">
            <a:solidFill>
              <a:srgbClr val="99CCFF"/>
            </a:solidFill>
            <a:round/>
            <a:headEnd/>
            <a:tailEnd/>
          </a:ln>
          <a:effectLst/>
        </p:spPr>
        <p:txBody>
          <a:bodyPr wrap="none" anchor="ctr"/>
          <a:lstStyle/>
          <a:p>
            <a:endParaRPr lang="ja-JP" altLang="en-US"/>
          </a:p>
        </p:txBody>
      </p:sp>
      <p:sp>
        <p:nvSpPr>
          <p:cNvPr id="16" name="Oval 16"/>
          <p:cNvSpPr>
            <a:spLocks noChangeArrowheads="1"/>
          </p:cNvSpPr>
          <p:nvPr userDrawn="1"/>
        </p:nvSpPr>
        <p:spPr bwMode="auto">
          <a:xfrm>
            <a:off x="193675" y="5589588"/>
            <a:ext cx="287337" cy="287337"/>
          </a:xfrm>
          <a:prstGeom prst="ellipse">
            <a:avLst/>
          </a:prstGeom>
          <a:solidFill>
            <a:srgbClr val="99CCFF"/>
          </a:solidFill>
          <a:ln w="9525">
            <a:noFill/>
            <a:round/>
            <a:headEnd/>
            <a:tailEnd/>
          </a:ln>
          <a:effectLst/>
        </p:spPr>
        <p:txBody>
          <a:bodyPr wrap="none" anchor="ctr"/>
          <a:lstStyle/>
          <a:p>
            <a:endParaRPr lang="ja-JP" altLang="en-US"/>
          </a:p>
        </p:txBody>
      </p:sp>
      <p:sp>
        <p:nvSpPr>
          <p:cNvPr id="17" name="Oval 17"/>
          <p:cNvSpPr>
            <a:spLocks noChangeArrowheads="1"/>
          </p:cNvSpPr>
          <p:nvPr userDrawn="1"/>
        </p:nvSpPr>
        <p:spPr bwMode="auto">
          <a:xfrm>
            <a:off x="400050" y="5948363"/>
            <a:ext cx="215900" cy="215900"/>
          </a:xfrm>
          <a:prstGeom prst="ellipse">
            <a:avLst/>
          </a:prstGeom>
          <a:solidFill>
            <a:schemeClr val="bg1"/>
          </a:solidFill>
          <a:ln w="9525">
            <a:solidFill>
              <a:srgbClr val="99CCFF"/>
            </a:solidFill>
            <a:round/>
            <a:headEnd/>
            <a:tailEnd/>
          </a:ln>
          <a:effectLst/>
        </p:spPr>
        <p:txBody>
          <a:bodyPr wrap="none" anchor="ctr"/>
          <a:lstStyle/>
          <a:p>
            <a:endParaRPr lang="ja-JP" altLang="en-US"/>
          </a:p>
        </p:txBody>
      </p:sp>
      <p:sp>
        <p:nvSpPr>
          <p:cNvPr id="18" name="Oval 18"/>
          <p:cNvSpPr>
            <a:spLocks noChangeArrowheads="1"/>
          </p:cNvSpPr>
          <p:nvPr userDrawn="1"/>
        </p:nvSpPr>
        <p:spPr bwMode="auto">
          <a:xfrm>
            <a:off x="265112" y="6237288"/>
            <a:ext cx="144463" cy="144462"/>
          </a:xfrm>
          <a:prstGeom prst="ellipse">
            <a:avLst/>
          </a:prstGeom>
          <a:solidFill>
            <a:srgbClr val="99CCFF"/>
          </a:solidFill>
          <a:ln w="9525">
            <a:noFill/>
            <a:round/>
            <a:headEnd/>
            <a:tailEnd/>
          </a:ln>
          <a:effectLst/>
        </p:spPr>
        <p:txBody>
          <a:bodyPr wrap="none" anchor="ctr"/>
          <a:lstStyle/>
          <a:p>
            <a:endParaRPr lang="ja-JP" altLang="en-US"/>
          </a:p>
        </p:txBody>
      </p:sp>
      <p:sp>
        <p:nvSpPr>
          <p:cNvPr id="19" name="Oval 19"/>
          <p:cNvSpPr>
            <a:spLocks noChangeArrowheads="1"/>
          </p:cNvSpPr>
          <p:nvPr userDrawn="1"/>
        </p:nvSpPr>
        <p:spPr bwMode="auto">
          <a:xfrm>
            <a:off x="49212" y="6453188"/>
            <a:ext cx="215900" cy="215900"/>
          </a:xfrm>
          <a:prstGeom prst="ellipse">
            <a:avLst/>
          </a:prstGeom>
          <a:solidFill>
            <a:schemeClr val="bg1"/>
          </a:solidFill>
          <a:ln w="9525">
            <a:solidFill>
              <a:srgbClr val="99CCFF"/>
            </a:solidFill>
            <a:round/>
            <a:headEnd/>
            <a:tailEnd/>
          </a:ln>
          <a:effectLst/>
        </p:spPr>
        <p:txBody>
          <a:bodyPr wrap="none" anchor="ctr"/>
          <a:lstStyle/>
          <a:p>
            <a:endParaRPr lang="ja-JP"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16" name="Line 11"/>
          <p:cNvSpPr>
            <a:spLocks noChangeShapeType="1"/>
          </p:cNvSpPr>
          <p:nvPr userDrawn="1"/>
        </p:nvSpPr>
        <p:spPr bwMode="auto">
          <a:xfrm flipV="1">
            <a:off x="336550" y="0"/>
            <a:ext cx="0" cy="6858000"/>
          </a:xfrm>
          <a:prstGeom prst="line">
            <a:avLst/>
          </a:prstGeom>
          <a:noFill/>
          <a:ln w="9525">
            <a:solidFill>
              <a:srgbClr val="6699FF"/>
            </a:solidFill>
            <a:round/>
            <a:headEnd/>
            <a:tailEnd/>
          </a:ln>
          <a:effectLst/>
        </p:spPr>
        <p:txBody>
          <a:bodyPr/>
          <a:lstStyle/>
          <a:p>
            <a:endParaRPr lang="ja-JP" altLang="en-US"/>
          </a:p>
        </p:txBody>
      </p:sp>
      <p:sp>
        <p:nvSpPr>
          <p:cNvPr id="2" name="タイトル 1"/>
          <p:cNvSpPr>
            <a:spLocks noGrp="1"/>
          </p:cNvSpPr>
          <p:nvPr>
            <p:ph type="title"/>
          </p:nvPr>
        </p:nvSpPr>
        <p:spPr/>
        <p:txBody>
          <a:bodyPr/>
          <a:lstStyle/>
          <a:p>
            <a:r>
              <a:rPr lang="ja-JP" altLang="en-US" smtClean="0"/>
              <a:t>マスタ タイトルの書式設定</a:t>
            </a:r>
            <a:endParaRPr lang="ja-JP" altLang="en-US"/>
          </a:p>
        </p:txBody>
      </p:sp>
      <p:sp>
        <p:nvSpPr>
          <p:cNvPr id="3" name="日付プレースホルダ 2"/>
          <p:cNvSpPr>
            <a:spLocks noGrp="1"/>
          </p:cNvSpPr>
          <p:nvPr>
            <p:ph type="dt" sz="half" idx="10"/>
          </p:nvPr>
        </p:nvSpPr>
        <p:spPr/>
        <p:txBody>
          <a:bodyPr/>
          <a:lstStyle>
            <a:lvl1pPr>
              <a:defRPr/>
            </a:lvl1pPr>
          </a:lstStyle>
          <a:p>
            <a:r>
              <a:rPr lang="en-US" altLang="ja-JP" smtClean="0"/>
              <a:t>2009/9/18</a:t>
            </a:r>
            <a:endParaRPr lang="en-US" altLang="ja-JP"/>
          </a:p>
        </p:txBody>
      </p:sp>
      <p:sp>
        <p:nvSpPr>
          <p:cNvPr id="4" name="フッター プレースホルダ 3"/>
          <p:cNvSpPr>
            <a:spLocks noGrp="1"/>
          </p:cNvSpPr>
          <p:nvPr>
            <p:ph type="ftr" sz="quarter" idx="11"/>
          </p:nvPr>
        </p:nvSpPr>
        <p:spPr/>
        <p:txBody>
          <a:bodyPr/>
          <a:lstStyle>
            <a:lvl1pPr>
              <a:defRPr/>
            </a:lvl1pPr>
          </a:lstStyle>
          <a:p>
            <a:r>
              <a:rPr lang="en-US" altLang="ja-JP" smtClean="0"/>
              <a:t>OSS</a:t>
            </a:r>
            <a:r>
              <a:rPr lang="ja-JP" altLang="en-US" smtClean="0"/>
              <a:t>開発における情報交換の効率改善へ向けたタイムラグ分析手法の提案</a:t>
            </a:r>
            <a:endParaRPr lang="en-US" altLang="ja-JP"/>
          </a:p>
        </p:txBody>
      </p:sp>
      <p:sp>
        <p:nvSpPr>
          <p:cNvPr id="5" name="スライド番号プレースホルダ 4"/>
          <p:cNvSpPr>
            <a:spLocks noGrp="1"/>
          </p:cNvSpPr>
          <p:nvPr>
            <p:ph type="sldNum" sz="quarter" idx="12"/>
          </p:nvPr>
        </p:nvSpPr>
        <p:spPr/>
        <p:txBody>
          <a:bodyPr/>
          <a:lstStyle>
            <a:lvl1pPr>
              <a:defRPr/>
            </a:lvl1pPr>
          </a:lstStyle>
          <a:p>
            <a:fld id="{3C03F5F3-CE1D-4F9B-86DD-DA01159B9948}" type="slidenum">
              <a:rPr lang="en-US" altLang="ja-JP"/>
              <a:pPr/>
              <a:t>&lt;#&gt;</a:t>
            </a:fld>
            <a:endParaRPr lang="en-US" altLang="ja-JP"/>
          </a:p>
        </p:txBody>
      </p:sp>
      <p:sp>
        <p:nvSpPr>
          <p:cNvPr id="6" name="Line 12"/>
          <p:cNvSpPr>
            <a:spLocks noChangeShapeType="1"/>
          </p:cNvSpPr>
          <p:nvPr userDrawn="1"/>
        </p:nvSpPr>
        <p:spPr bwMode="auto">
          <a:xfrm>
            <a:off x="0" y="935038"/>
            <a:ext cx="9144000" cy="0"/>
          </a:xfrm>
          <a:prstGeom prst="line">
            <a:avLst/>
          </a:prstGeom>
          <a:noFill/>
          <a:ln w="9525">
            <a:solidFill>
              <a:srgbClr val="6699FF"/>
            </a:solidFill>
            <a:round/>
            <a:headEnd/>
            <a:tailEnd/>
          </a:ln>
          <a:effectLst/>
        </p:spPr>
        <p:txBody>
          <a:bodyPr/>
          <a:lstStyle/>
          <a:p>
            <a:endParaRPr lang="ja-JP" altLang="en-US"/>
          </a:p>
        </p:txBody>
      </p:sp>
      <p:sp>
        <p:nvSpPr>
          <p:cNvPr id="7" name="Oval 13"/>
          <p:cNvSpPr>
            <a:spLocks noChangeArrowheads="1"/>
          </p:cNvSpPr>
          <p:nvPr userDrawn="1"/>
        </p:nvSpPr>
        <p:spPr bwMode="auto">
          <a:xfrm>
            <a:off x="8170863" y="863600"/>
            <a:ext cx="144462" cy="144463"/>
          </a:xfrm>
          <a:prstGeom prst="ellipse">
            <a:avLst/>
          </a:prstGeom>
          <a:solidFill>
            <a:srgbClr val="99CCFF"/>
          </a:solidFill>
          <a:ln w="9525">
            <a:noFill/>
            <a:round/>
            <a:headEnd/>
            <a:tailEnd/>
          </a:ln>
          <a:effectLst/>
        </p:spPr>
        <p:txBody>
          <a:bodyPr wrap="none" anchor="ctr"/>
          <a:lstStyle/>
          <a:p>
            <a:endParaRPr lang="ja-JP" altLang="en-US"/>
          </a:p>
        </p:txBody>
      </p:sp>
      <p:sp>
        <p:nvSpPr>
          <p:cNvPr id="8" name="Oval 14"/>
          <p:cNvSpPr>
            <a:spLocks noChangeArrowheads="1"/>
          </p:cNvSpPr>
          <p:nvPr userDrawn="1"/>
        </p:nvSpPr>
        <p:spPr bwMode="auto">
          <a:xfrm>
            <a:off x="8386763" y="647700"/>
            <a:ext cx="215900" cy="215900"/>
          </a:xfrm>
          <a:prstGeom prst="ellipse">
            <a:avLst/>
          </a:prstGeom>
          <a:solidFill>
            <a:schemeClr val="bg1"/>
          </a:solidFill>
          <a:ln w="9525">
            <a:solidFill>
              <a:srgbClr val="99CCFF"/>
            </a:solidFill>
            <a:round/>
            <a:headEnd/>
            <a:tailEnd/>
          </a:ln>
          <a:effectLst/>
        </p:spPr>
        <p:txBody>
          <a:bodyPr wrap="none" anchor="ctr"/>
          <a:lstStyle/>
          <a:p>
            <a:endParaRPr lang="ja-JP" altLang="en-US"/>
          </a:p>
        </p:txBody>
      </p:sp>
      <p:sp>
        <p:nvSpPr>
          <p:cNvPr id="9" name="Oval 15"/>
          <p:cNvSpPr>
            <a:spLocks noChangeArrowheads="1"/>
          </p:cNvSpPr>
          <p:nvPr userDrawn="1"/>
        </p:nvSpPr>
        <p:spPr bwMode="auto">
          <a:xfrm>
            <a:off x="8675688" y="720725"/>
            <a:ext cx="287337" cy="287338"/>
          </a:xfrm>
          <a:prstGeom prst="ellipse">
            <a:avLst/>
          </a:prstGeom>
          <a:solidFill>
            <a:srgbClr val="99CCFF"/>
          </a:solidFill>
          <a:ln w="9525">
            <a:noFill/>
            <a:round/>
            <a:headEnd/>
            <a:tailEnd/>
          </a:ln>
          <a:effectLst/>
        </p:spPr>
        <p:txBody>
          <a:bodyPr wrap="none" anchor="ctr"/>
          <a:lstStyle/>
          <a:p>
            <a:endParaRPr lang="ja-JP" altLang="en-US"/>
          </a:p>
        </p:txBody>
      </p:sp>
      <p:sp>
        <p:nvSpPr>
          <p:cNvPr id="10" name="Oval 20"/>
          <p:cNvSpPr>
            <a:spLocks noChangeArrowheads="1"/>
          </p:cNvSpPr>
          <p:nvPr userDrawn="1"/>
        </p:nvSpPr>
        <p:spPr bwMode="auto">
          <a:xfrm>
            <a:off x="127000" y="717550"/>
            <a:ext cx="415924" cy="419100"/>
          </a:xfrm>
          <a:prstGeom prst="ellipse">
            <a:avLst/>
          </a:prstGeom>
          <a:solidFill>
            <a:srgbClr val="99CCFF"/>
          </a:solidFill>
          <a:ln w="9525">
            <a:noFill/>
            <a:round/>
            <a:headEnd/>
            <a:tailEnd/>
          </a:ln>
          <a:effectLst/>
        </p:spPr>
        <p:txBody>
          <a:bodyPr wrap="none" anchor="ctr"/>
          <a:lstStyle/>
          <a:p>
            <a:endParaRPr lang="ja-JP" altLang="en-US"/>
          </a:p>
        </p:txBody>
      </p:sp>
      <p:sp>
        <p:nvSpPr>
          <p:cNvPr id="11" name="Oval 21"/>
          <p:cNvSpPr>
            <a:spLocks noChangeArrowheads="1"/>
          </p:cNvSpPr>
          <p:nvPr userDrawn="1"/>
        </p:nvSpPr>
        <p:spPr bwMode="auto">
          <a:xfrm>
            <a:off x="393700" y="984250"/>
            <a:ext cx="157162" cy="157162"/>
          </a:xfrm>
          <a:prstGeom prst="ellipse">
            <a:avLst/>
          </a:prstGeom>
          <a:solidFill>
            <a:schemeClr val="bg1"/>
          </a:solidFill>
          <a:ln w="9525">
            <a:solidFill>
              <a:srgbClr val="99CCFF"/>
            </a:solidFill>
            <a:round/>
            <a:headEnd/>
            <a:tailEnd/>
          </a:ln>
          <a:effectLst/>
        </p:spPr>
        <p:txBody>
          <a:bodyPr wrap="none" anchor="ctr"/>
          <a:lstStyle/>
          <a:p>
            <a:endParaRPr lang="ja-JP" altLang="en-US"/>
          </a:p>
        </p:txBody>
      </p:sp>
      <p:sp>
        <p:nvSpPr>
          <p:cNvPr id="12" name="Oval 16"/>
          <p:cNvSpPr>
            <a:spLocks noChangeArrowheads="1"/>
          </p:cNvSpPr>
          <p:nvPr userDrawn="1"/>
        </p:nvSpPr>
        <p:spPr bwMode="auto">
          <a:xfrm>
            <a:off x="193675" y="5589588"/>
            <a:ext cx="287337" cy="287337"/>
          </a:xfrm>
          <a:prstGeom prst="ellipse">
            <a:avLst/>
          </a:prstGeom>
          <a:solidFill>
            <a:srgbClr val="99CCFF"/>
          </a:solidFill>
          <a:ln w="9525">
            <a:noFill/>
            <a:round/>
            <a:headEnd/>
            <a:tailEnd/>
          </a:ln>
          <a:effectLst/>
        </p:spPr>
        <p:txBody>
          <a:bodyPr wrap="none" anchor="ctr"/>
          <a:lstStyle/>
          <a:p>
            <a:endParaRPr lang="ja-JP" altLang="en-US"/>
          </a:p>
        </p:txBody>
      </p:sp>
      <p:sp>
        <p:nvSpPr>
          <p:cNvPr id="13" name="Oval 17"/>
          <p:cNvSpPr>
            <a:spLocks noChangeArrowheads="1"/>
          </p:cNvSpPr>
          <p:nvPr userDrawn="1"/>
        </p:nvSpPr>
        <p:spPr bwMode="auto">
          <a:xfrm>
            <a:off x="400050" y="5948363"/>
            <a:ext cx="215900" cy="215900"/>
          </a:xfrm>
          <a:prstGeom prst="ellipse">
            <a:avLst/>
          </a:prstGeom>
          <a:solidFill>
            <a:schemeClr val="bg1"/>
          </a:solidFill>
          <a:ln w="9525">
            <a:solidFill>
              <a:srgbClr val="99CCFF"/>
            </a:solidFill>
            <a:round/>
            <a:headEnd/>
            <a:tailEnd/>
          </a:ln>
          <a:effectLst/>
        </p:spPr>
        <p:txBody>
          <a:bodyPr wrap="none" anchor="ctr"/>
          <a:lstStyle/>
          <a:p>
            <a:endParaRPr lang="ja-JP" altLang="en-US"/>
          </a:p>
        </p:txBody>
      </p:sp>
      <p:sp>
        <p:nvSpPr>
          <p:cNvPr id="14" name="Oval 18"/>
          <p:cNvSpPr>
            <a:spLocks noChangeArrowheads="1"/>
          </p:cNvSpPr>
          <p:nvPr userDrawn="1"/>
        </p:nvSpPr>
        <p:spPr bwMode="auto">
          <a:xfrm>
            <a:off x="265112" y="6237288"/>
            <a:ext cx="144463" cy="144462"/>
          </a:xfrm>
          <a:prstGeom prst="ellipse">
            <a:avLst/>
          </a:prstGeom>
          <a:solidFill>
            <a:srgbClr val="99CCFF"/>
          </a:solidFill>
          <a:ln w="9525">
            <a:noFill/>
            <a:round/>
            <a:headEnd/>
            <a:tailEnd/>
          </a:ln>
          <a:effectLst/>
        </p:spPr>
        <p:txBody>
          <a:bodyPr wrap="none" anchor="ctr"/>
          <a:lstStyle/>
          <a:p>
            <a:endParaRPr lang="ja-JP" altLang="en-US"/>
          </a:p>
        </p:txBody>
      </p:sp>
      <p:sp>
        <p:nvSpPr>
          <p:cNvPr id="15" name="Oval 19"/>
          <p:cNvSpPr>
            <a:spLocks noChangeArrowheads="1"/>
          </p:cNvSpPr>
          <p:nvPr userDrawn="1"/>
        </p:nvSpPr>
        <p:spPr bwMode="auto">
          <a:xfrm>
            <a:off x="49212" y="6453188"/>
            <a:ext cx="215900" cy="215900"/>
          </a:xfrm>
          <a:prstGeom prst="ellipse">
            <a:avLst/>
          </a:prstGeom>
          <a:solidFill>
            <a:schemeClr val="bg1"/>
          </a:solidFill>
          <a:ln w="9525">
            <a:solidFill>
              <a:srgbClr val="99CCFF"/>
            </a:solidFill>
            <a:round/>
            <a:headEnd/>
            <a:tailEnd/>
          </a:ln>
          <a:effectLst/>
        </p:spPr>
        <p:txBody>
          <a:bodyPr wrap="none" anchor="ctr"/>
          <a:lstStyle/>
          <a:p>
            <a:endParaRPr lang="ja-JP"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15" name="Line 11"/>
          <p:cNvSpPr>
            <a:spLocks noChangeShapeType="1"/>
          </p:cNvSpPr>
          <p:nvPr userDrawn="1"/>
        </p:nvSpPr>
        <p:spPr bwMode="auto">
          <a:xfrm flipV="1">
            <a:off x="336550" y="0"/>
            <a:ext cx="0" cy="6858000"/>
          </a:xfrm>
          <a:prstGeom prst="line">
            <a:avLst/>
          </a:prstGeom>
          <a:noFill/>
          <a:ln w="9525">
            <a:solidFill>
              <a:srgbClr val="6699FF"/>
            </a:solidFill>
            <a:round/>
            <a:headEnd/>
            <a:tailEnd/>
          </a:ln>
          <a:effectLst/>
        </p:spPr>
        <p:txBody>
          <a:bodyPr/>
          <a:lstStyle/>
          <a:p>
            <a:endParaRPr lang="ja-JP" altLang="en-US"/>
          </a:p>
        </p:txBody>
      </p:sp>
      <p:sp>
        <p:nvSpPr>
          <p:cNvPr id="2" name="日付プレースホルダ 1"/>
          <p:cNvSpPr>
            <a:spLocks noGrp="1"/>
          </p:cNvSpPr>
          <p:nvPr>
            <p:ph type="dt" sz="half" idx="10"/>
          </p:nvPr>
        </p:nvSpPr>
        <p:spPr/>
        <p:txBody>
          <a:bodyPr/>
          <a:lstStyle>
            <a:lvl1pPr>
              <a:defRPr/>
            </a:lvl1pPr>
          </a:lstStyle>
          <a:p>
            <a:r>
              <a:rPr lang="en-US" altLang="ja-JP" smtClean="0"/>
              <a:t>2009/9/18</a:t>
            </a:r>
            <a:endParaRPr lang="en-US" altLang="ja-JP"/>
          </a:p>
        </p:txBody>
      </p:sp>
      <p:sp>
        <p:nvSpPr>
          <p:cNvPr id="3" name="フッター プレースホルダ 2"/>
          <p:cNvSpPr>
            <a:spLocks noGrp="1"/>
          </p:cNvSpPr>
          <p:nvPr>
            <p:ph type="ftr" sz="quarter" idx="11"/>
          </p:nvPr>
        </p:nvSpPr>
        <p:spPr/>
        <p:txBody>
          <a:bodyPr/>
          <a:lstStyle>
            <a:lvl1pPr>
              <a:defRPr/>
            </a:lvl1pPr>
          </a:lstStyle>
          <a:p>
            <a:r>
              <a:rPr lang="en-US" altLang="ja-JP" smtClean="0"/>
              <a:t>OSS</a:t>
            </a:r>
            <a:r>
              <a:rPr lang="ja-JP" altLang="en-US" smtClean="0"/>
              <a:t>開発における情報交換の効率改善へ向けたタイムラグ分析手法の提案</a:t>
            </a:r>
            <a:endParaRPr lang="en-US" altLang="ja-JP"/>
          </a:p>
        </p:txBody>
      </p:sp>
      <p:sp>
        <p:nvSpPr>
          <p:cNvPr id="4" name="スライド番号プレースホルダ 3"/>
          <p:cNvSpPr>
            <a:spLocks noGrp="1"/>
          </p:cNvSpPr>
          <p:nvPr>
            <p:ph type="sldNum" sz="quarter" idx="12"/>
          </p:nvPr>
        </p:nvSpPr>
        <p:spPr/>
        <p:txBody>
          <a:bodyPr/>
          <a:lstStyle>
            <a:lvl1pPr>
              <a:defRPr/>
            </a:lvl1pPr>
          </a:lstStyle>
          <a:p>
            <a:fld id="{0EB48950-06BA-4AEF-91E4-0B3B3C06F49F}" type="slidenum">
              <a:rPr lang="en-US" altLang="ja-JP"/>
              <a:pPr/>
              <a:t>&lt;#&gt;</a:t>
            </a:fld>
            <a:endParaRPr lang="en-US" altLang="ja-JP"/>
          </a:p>
        </p:txBody>
      </p:sp>
      <p:sp>
        <p:nvSpPr>
          <p:cNvPr id="5" name="Line 12"/>
          <p:cNvSpPr>
            <a:spLocks noChangeShapeType="1"/>
          </p:cNvSpPr>
          <p:nvPr userDrawn="1"/>
        </p:nvSpPr>
        <p:spPr bwMode="auto">
          <a:xfrm>
            <a:off x="0" y="935038"/>
            <a:ext cx="9144000" cy="0"/>
          </a:xfrm>
          <a:prstGeom prst="line">
            <a:avLst/>
          </a:prstGeom>
          <a:noFill/>
          <a:ln w="9525">
            <a:solidFill>
              <a:srgbClr val="6699FF"/>
            </a:solidFill>
            <a:round/>
            <a:headEnd/>
            <a:tailEnd/>
          </a:ln>
          <a:effectLst/>
        </p:spPr>
        <p:txBody>
          <a:bodyPr/>
          <a:lstStyle/>
          <a:p>
            <a:endParaRPr lang="ja-JP" altLang="en-US"/>
          </a:p>
        </p:txBody>
      </p:sp>
      <p:sp>
        <p:nvSpPr>
          <p:cNvPr id="6" name="Oval 13"/>
          <p:cNvSpPr>
            <a:spLocks noChangeArrowheads="1"/>
          </p:cNvSpPr>
          <p:nvPr userDrawn="1"/>
        </p:nvSpPr>
        <p:spPr bwMode="auto">
          <a:xfrm>
            <a:off x="8170863" y="863600"/>
            <a:ext cx="144462" cy="144463"/>
          </a:xfrm>
          <a:prstGeom prst="ellipse">
            <a:avLst/>
          </a:prstGeom>
          <a:solidFill>
            <a:srgbClr val="99CCFF"/>
          </a:solidFill>
          <a:ln w="9525">
            <a:noFill/>
            <a:round/>
            <a:headEnd/>
            <a:tailEnd/>
          </a:ln>
          <a:effectLst/>
        </p:spPr>
        <p:txBody>
          <a:bodyPr wrap="none" anchor="ctr"/>
          <a:lstStyle/>
          <a:p>
            <a:endParaRPr lang="ja-JP" altLang="en-US"/>
          </a:p>
        </p:txBody>
      </p:sp>
      <p:sp>
        <p:nvSpPr>
          <p:cNvPr id="7" name="Oval 14"/>
          <p:cNvSpPr>
            <a:spLocks noChangeArrowheads="1"/>
          </p:cNvSpPr>
          <p:nvPr userDrawn="1"/>
        </p:nvSpPr>
        <p:spPr bwMode="auto">
          <a:xfrm>
            <a:off x="8386763" y="647700"/>
            <a:ext cx="215900" cy="215900"/>
          </a:xfrm>
          <a:prstGeom prst="ellipse">
            <a:avLst/>
          </a:prstGeom>
          <a:solidFill>
            <a:schemeClr val="bg1"/>
          </a:solidFill>
          <a:ln w="9525">
            <a:solidFill>
              <a:srgbClr val="99CCFF"/>
            </a:solidFill>
            <a:round/>
            <a:headEnd/>
            <a:tailEnd/>
          </a:ln>
          <a:effectLst/>
        </p:spPr>
        <p:txBody>
          <a:bodyPr wrap="none" anchor="ctr"/>
          <a:lstStyle/>
          <a:p>
            <a:endParaRPr lang="ja-JP" altLang="en-US"/>
          </a:p>
        </p:txBody>
      </p:sp>
      <p:sp>
        <p:nvSpPr>
          <p:cNvPr id="8" name="Oval 15"/>
          <p:cNvSpPr>
            <a:spLocks noChangeArrowheads="1"/>
          </p:cNvSpPr>
          <p:nvPr userDrawn="1"/>
        </p:nvSpPr>
        <p:spPr bwMode="auto">
          <a:xfrm>
            <a:off x="8675688" y="720725"/>
            <a:ext cx="287337" cy="287338"/>
          </a:xfrm>
          <a:prstGeom prst="ellipse">
            <a:avLst/>
          </a:prstGeom>
          <a:solidFill>
            <a:srgbClr val="99CCFF"/>
          </a:solidFill>
          <a:ln w="9525">
            <a:noFill/>
            <a:round/>
            <a:headEnd/>
            <a:tailEnd/>
          </a:ln>
          <a:effectLst/>
        </p:spPr>
        <p:txBody>
          <a:bodyPr wrap="none" anchor="ctr"/>
          <a:lstStyle/>
          <a:p>
            <a:endParaRPr lang="ja-JP" altLang="en-US"/>
          </a:p>
        </p:txBody>
      </p:sp>
      <p:sp>
        <p:nvSpPr>
          <p:cNvPr id="9" name="Oval 20"/>
          <p:cNvSpPr>
            <a:spLocks noChangeArrowheads="1"/>
          </p:cNvSpPr>
          <p:nvPr userDrawn="1"/>
        </p:nvSpPr>
        <p:spPr bwMode="auto">
          <a:xfrm>
            <a:off x="127000" y="717550"/>
            <a:ext cx="415924" cy="419100"/>
          </a:xfrm>
          <a:prstGeom prst="ellipse">
            <a:avLst/>
          </a:prstGeom>
          <a:solidFill>
            <a:srgbClr val="99CCFF"/>
          </a:solidFill>
          <a:ln w="9525">
            <a:noFill/>
            <a:round/>
            <a:headEnd/>
            <a:tailEnd/>
          </a:ln>
          <a:effectLst/>
        </p:spPr>
        <p:txBody>
          <a:bodyPr wrap="none" anchor="ctr"/>
          <a:lstStyle/>
          <a:p>
            <a:endParaRPr lang="ja-JP" altLang="en-US"/>
          </a:p>
        </p:txBody>
      </p:sp>
      <p:sp>
        <p:nvSpPr>
          <p:cNvPr id="10" name="Oval 21"/>
          <p:cNvSpPr>
            <a:spLocks noChangeArrowheads="1"/>
          </p:cNvSpPr>
          <p:nvPr userDrawn="1"/>
        </p:nvSpPr>
        <p:spPr bwMode="auto">
          <a:xfrm>
            <a:off x="393700" y="984250"/>
            <a:ext cx="157162" cy="157162"/>
          </a:xfrm>
          <a:prstGeom prst="ellipse">
            <a:avLst/>
          </a:prstGeom>
          <a:solidFill>
            <a:schemeClr val="bg1"/>
          </a:solidFill>
          <a:ln w="9525">
            <a:solidFill>
              <a:srgbClr val="99CCFF"/>
            </a:solidFill>
            <a:round/>
            <a:headEnd/>
            <a:tailEnd/>
          </a:ln>
          <a:effectLst/>
        </p:spPr>
        <p:txBody>
          <a:bodyPr wrap="none" anchor="ctr"/>
          <a:lstStyle/>
          <a:p>
            <a:endParaRPr lang="ja-JP" altLang="en-US"/>
          </a:p>
        </p:txBody>
      </p:sp>
      <p:sp>
        <p:nvSpPr>
          <p:cNvPr id="11" name="Oval 16"/>
          <p:cNvSpPr>
            <a:spLocks noChangeArrowheads="1"/>
          </p:cNvSpPr>
          <p:nvPr userDrawn="1"/>
        </p:nvSpPr>
        <p:spPr bwMode="auto">
          <a:xfrm>
            <a:off x="193675" y="5589588"/>
            <a:ext cx="287337" cy="287337"/>
          </a:xfrm>
          <a:prstGeom prst="ellipse">
            <a:avLst/>
          </a:prstGeom>
          <a:solidFill>
            <a:srgbClr val="99CCFF"/>
          </a:solidFill>
          <a:ln w="9525">
            <a:noFill/>
            <a:round/>
            <a:headEnd/>
            <a:tailEnd/>
          </a:ln>
          <a:effectLst/>
        </p:spPr>
        <p:txBody>
          <a:bodyPr wrap="none" anchor="ctr"/>
          <a:lstStyle/>
          <a:p>
            <a:endParaRPr lang="ja-JP" altLang="en-US"/>
          </a:p>
        </p:txBody>
      </p:sp>
      <p:sp>
        <p:nvSpPr>
          <p:cNvPr id="12" name="Oval 17"/>
          <p:cNvSpPr>
            <a:spLocks noChangeArrowheads="1"/>
          </p:cNvSpPr>
          <p:nvPr userDrawn="1"/>
        </p:nvSpPr>
        <p:spPr bwMode="auto">
          <a:xfrm>
            <a:off x="400050" y="5948363"/>
            <a:ext cx="215900" cy="215900"/>
          </a:xfrm>
          <a:prstGeom prst="ellipse">
            <a:avLst/>
          </a:prstGeom>
          <a:solidFill>
            <a:schemeClr val="bg1"/>
          </a:solidFill>
          <a:ln w="9525">
            <a:solidFill>
              <a:srgbClr val="99CCFF"/>
            </a:solidFill>
            <a:round/>
            <a:headEnd/>
            <a:tailEnd/>
          </a:ln>
          <a:effectLst/>
        </p:spPr>
        <p:txBody>
          <a:bodyPr wrap="none" anchor="ctr"/>
          <a:lstStyle/>
          <a:p>
            <a:endParaRPr lang="ja-JP" altLang="en-US"/>
          </a:p>
        </p:txBody>
      </p:sp>
      <p:sp>
        <p:nvSpPr>
          <p:cNvPr id="13" name="Oval 18"/>
          <p:cNvSpPr>
            <a:spLocks noChangeArrowheads="1"/>
          </p:cNvSpPr>
          <p:nvPr userDrawn="1"/>
        </p:nvSpPr>
        <p:spPr bwMode="auto">
          <a:xfrm>
            <a:off x="265112" y="6237288"/>
            <a:ext cx="144463" cy="144462"/>
          </a:xfrm>
          <a:prstGeom prst="ellipse">
            <a:avLst/>
          </a:prstGeom>
          <a:solidFill>
            <a:srgbClr val="99CCFF"/>
          </a:solidFill>
          <a:ln w="9525">
            <a:noFill/>
            <a:round/>
            <a:headEnd/>
            <a:tailEnd/>
          </a:ln>
          <a:effectLst/>
        </p:spPr>
        <p:txBody>
          <a:bodyPr wrap="none" anchor="ctr"/>
          <a:lstStyle/>
          <a:p>
            <a:endParaRPr lang="ja-JP" altLang="en-US"/>
          </a:p>
        </p:txBody>
      </p:sp>
      <p:sp>
        <p:nvSpPr>
          <p:cNvPr id="14" name="Oval 19"/>
          <p:cNvSpPr>
            <a:spLocks noChangeArrowheads="1"/>
          </p:cNvSpPr>
          <p:nvPr userDrawn="1"/>
        </p:nvSpPr>
        <p:spPr bwMode="auto">
          <a:xfrm>
            <a:off x="49212" y="6453188"/>
            <a:ext cx="215900" cy="215900"/>
          </a:xfrm>
          <a:prstGeom prst="ellipse">
            <a:avLst/>
          </a:prstGeom>
          <a:solidFill>
            <a:schemeClr val="bg1"/>
          </a:solidFill>
          <a:ln w="9525">
            <a:solidFill>
              <a:srgbClr val="99CCFF"/>
            </a:solidFill>
            <a:round/>
            <a:headEnd/>
            <a:tailEnd/>
          </a:ln>
          <a:effectLst/>
        </p:spPr>
        <p:txBody>
          <a:bodyPr wrap="none" anchor="ctr"/>
          <a:lstStyle/>
          <a:p>
            <a:endParaRPr lang="ja-JP"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12" name="Line 11"/>
          <p:cNvSpPr>
            <a:spLocks noChangeShapeType="1"/>
          </p:cNvSpPr>
          <p:nvPr userDrawn="1"/>
        </p:nvSpPr>
        <p:spPr bwMode="auto">
          <a:xfrm flipV="1">
            <a:off x="336550" y="0"/>
            <a:ext cx="0" cy="6858000"/>
          </a:xfrm>
          <a:prstGeom prst="line">
            <a:avLst/>
          </a:prstGeom>
          <a:noFill/>
          <a:ln w="9525">
            <a:solidFill>
              <a:srgbClr val="6699FF"/>
            </a:solidFill>
            <a:round/>
            <a:headEnd/>
            <a:tailEnd/>
          </a:ln>
          <a:effectLst/>
        </p:spPr>
        <p:txBody>
          <a:bodyPr/>
          <a:lstStyle/>
          <a:p>
            <a:endParaRPr lang="ja-JP" altLang="en-US"/>
          </a:p>
        </p:txBody>
      </p:sp>
      <p:sp>
        <p:nvSpPr>
          <p:cNvPr id="2" name="タイトル 1"/>
          <p:cNvSpPr>
            <a:spLocks noGrp="1"/>
          </p:cNvSpPr>
          <p:nvPr>
            <p:ph type="title"/>
          </p:nvPr>
        </p:nvSpPr>
        <p:spPr>
          <a:xfrm>
            <a:off x="457200" y="273050"/>
            <a:ext cx="3008313" cy="1162050"/>
          </a:xfrm>
        </p:spPr>
        <p:txBody>
          <a:bodyPr anchor="b"/>
          <a:lstStyle>
            <a:lvl1pPr algn="l">
              <a:defRPr sz="2000" b="1"/>
            </a:lvl1pPr>
          </a:lstStyle>
          <a:p>
            <a:r>
              <a:rPr lang="ja-JP" altLang="en-US" smtClean="0"/>
              <a:t>マスタ タイトルの書式設定</a:t>
            </a:r>
            <a:endParaRPr lang="ja-JP" altLang="en-US"/>
          </a:p>
        </p:txBody>
      </p:sp>
      <p:sp>
        <p:nvSpPr>
          <p:cNvPr id="3" name="コンテンツ プレースホルダ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テキスト プレースホルダ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smtClean="0"/>
              <a:t>マスタ テキストの書式設定</a:t>
            </a:r>
          </a:p>
        </p:txBody>
      </p:sp>
      <p:sp>
        <p:nvSpPr>
          <p:cNvPr id="5" name="日付プレースホルダ 4"/>
          <p:cNvSpPr>
            <a:spLocks noGrp="1"/>
          </p:cNvSpPr>
          <p:nvPr>
            <p:ph type="dt" sz="half" idx="10"/>
          </p:nvPr>
        </p:nvSpPr>
        <p:spPr/>
        <p:txBody>
          <a:bodyPr/>
          <a:lstStyle>
            <a:lvl1pPr>
              <a:defRPr/>
            </a:lvl1pPr>
          </a:lstStyle>
          <a:p>
            <a:r>
              <a:rPr lang="en-US" altLang="ja-JP" smtClean="0"/>
              <a:t>2009/9/18</a:t>
            </a:r>
            <a:endParaRPr lang="en-US" altLang="ja-JP"/>
          </a:p>
        </p:txBody>
      </p:sp>
      <p:sp>
        <p:nvSpPr>
          <p:cNvPr id="6" name="フッター プレースホルダ 5"/>
          <p:cNvSpPr>
            <a:spLocks noGrp="1"/>
          </p:cNvSpPr>
          <p:nvPr>
            <p:ph type="ftr" sz="quarter" idx="11"/>
          </p:nvPr>
        </p:nvSpPr>
        <p:spPr/>
        <p:txBody>
          <a:bodyPr/>
          <a:lstStyle>
            <a:lvl1pPr>
              <a:defRPr/>
            </a:lvl1pPr>
          </a:lstStyle>
          <a:p>
            <a:r>
              <a:rPr lang="en-US" altLang="ja-JP" smtClean="0"/>
              <a:t>OSS</a:t>
            </a:r>
            <a:r>
              <a:rPr lang="ja-JP" altLang="en-US" smtClean="0"/>
              <a:t>開発における情報交換の効率改善へ向けたタイムラグ分析手法の提案</a:t>
            </a:r>
            <a:endParaRPr lang="en-US" altLang="ja-JP"/>
          </a:p>
        </p:txBody>
      </p:sp>
      <p:sp>
        <p:nvSpPr>
          <p:cNvPr id="7" name="スライド番号プレースホルダ 6"/>
          <p:cNvSpPr>
            <a:spLocks noGrp="1"/>
          </p:cNvSpPr>
          <p:nvPr>
            <p:ph type="sldNum" sz="quarter" idx="12"/>
          </p:nvPr>
        </p:nvSpPr>
        <p:spPr/>
        <p:txBody>
          <a:bodyPr/>
          <a:lstStyle>
            <a:lvl1pPr>
              <a:defRPr/>
            </a:lvl1pPr>
          </a:lstStyle>
          <a:p>
            <a:fld id="{02F74383-2B72-4CA9-8CB4-54B3DC802AB1}" type="slidenum">
              <a:rPr lang="en-US" altLang="ja-JP"/>
              <a:pPr/>
              <a:t>&lt;#&gt;</a:t>
            </a:fld>
            <a:endParaRPr lang="en-US" altLang="ja-JP"/>
          </a:p>
        </p:txBody>
      </p:sp>
      <p:sp>
        <p:nvSpPr>
          <p:cNvPr id="8" name="Oval 16"/>
          <p:cNvSpPr>
            <a:spLocks noChangeArrowheads="1"/>
          </p:cNvSpPr>
          <p:nvPr userDrawn="1"/>
        </p:nvSpPr>
        <p:spPr bwMode="auto">
          <a:xfrm>
            <a:off x="193675" y="5589588"/>
            <a:ext cx="287337" cy="287337"/>
          </a:xfrm>
          <a:prstGeom prst="ellipse">
            <a:avLst/>
          </a:prstGeom>
          <a:solidFill>
            <a:srgbClr val="99CCFF"/>
          </a:solidFill>
          <a:ln w="9525">
            <a:noFill/>
            <a:round/>
            <a:headEnd/>
            <a:tailEnd/>
          </a:ln>
          <a:effectLst/>
        </p:spPr>
        <p:txBody>
          <a:bodyPr wrap="none" anchor="ctr"/>
          <a:lstStyle/>
          <a:p>
            <a:endParaRPr lang="ja-JP" altLang="en-US"/>
          </a:p>
        </p:txBody>
      </p:sp>
      <p:sp>
        <p:nvSpPr>
          <p:cNvPr id="9" name="Oval 17"/>
          <p:cNvSpPr>
            <a:spLocks noChangeArrowheads="1"/>
          </p:cNvSpPr>
          <p:nvPr userDrawn="1"/>
        </p:nvSpPr>
        <p:spPr bwMode="auto">
          <a:xfrm>
            <a:off x="400050" y="5948363"/>
            <a:ext cx="215900" cy="215900"/>
          </a:xfrm>
          <a:prstGeom prst="ellipse">
            <a:avLst/>
          </a:prstGeom>
          <a:solidFill>
            <a:schemeClr val="bg1"/>
          </a:solidFill>
          <a:ln w="9525">
            <a:solidFill>
              <a:srgbClr val="99CCFF"/>
            </a:solidFill>
            <a:round/>
            <a:headEnd/>
            <a:tailEnd/>
          </a:ln>
          <a:effectLst/>
        </p:spPr>
        <p:txBody>
          <a:bodyPr wrap="none" anchor="ctr"/>
          <a:lstStyle/>
          <a:p>
            <a:endParaRPr lang="ja-JP" altLang="en-US"/>
          </a:p>
        </p:txBody>
      </p:sp>
      <p:sp>
        <p:nvSpPr>
          <p:cNvPr id="10" name="Oval 18"/>
          <p:cNvSpPr>
            <a:spLocks noChangeArrowheads="1"/>
          </p:cNvSpPr>
          <p:nvPr userDrawn="1"/>
        </p:nvSpPr>
        <p:spPr bwMode="auto">
          <a:xfrm>
            <a:off x="265112" y="6237288"/>
            <a:ext cx="144463" cy="144462"/>
          </a:xfrm>
          <a:prstGeom prst="ellipse">
            <a:avLst/>
          </a:prstGeom>
          <a:solidFill>
            <a:srgbClr val="99CCFF"/>
          </a:solidFill>
          <a:ln w="9525">
            <a:noFill/>
            <a:round/>
            <a:headEnd/>
            <a:tailEnd/>
          </a:ln>
          <a:effectLst/>
        </p:spPr>
        <p:txBody>
          <a:bodyPr wrap="none" anchor="ctr"/>
          <a:lstStyle/>
          <a:p>
            <a:endParaRPr lang="ja-JP" altLang="en-US"/>
          </a:p>
        </p:txBody>
      </p:sp>
      <p:sp>
        <p:nvSpPr>
          <p:cNvPr id="11" name="Oval 19"/>
          <p:cNvSpPr>
            <a:spLocks noChangeArrowheads="1"/>
          </p:cNvSpPr>
          <p:nvPr userDrawn="1"/>
        </p:nvSpPr>
        <p:spPr bwMode="auto">
          <a:xfrm>
            <a:off x="49212" y="6453188"/>
            <a:ext cx="215900" cy="215900"/>
          </a:xfrm>
          <a:prstGeom prst="ellipse">
            <a:avLst/>
          </a:prstGeom>
          <a:solidFill>
            <a:schemeClr val="bg1"/>
          </a:solidFill>
          <a:ln w="9525">
            <a:solidFill>
              <a:srgbClr val="99CCFF"/>
            </a:solidFill>
            <a:round/>
            <a:headEnd/>
            <a:tailEnd/>
          </a:ln>
          <a:effectLst/>
        </p:spPr>
        <p:txBody>
          <a:bodyPr wrap="none" anchor="ctr"/>
          <a:lstStyle/>
          <a:p>
            <a:endParaRPr lang="ja-JP"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18" name="Line 11"/>
          <p:cNvSpPr>
            <a:spLocks noChangeShapeType="1"/>
          </p:cNvSpPr>
          <p:nvPr userDrawn="1"/>
        </p:nvSpPr>
        <p:spPr bwMode="auto">
          <a:xfrm flipV="1">
            <a:off x="336550" y="0"/>
            <a:ext cx="0" cy="6858000"/>
          </a:xfrm>
          <a:prstGeom prst="line">
            <a:avLst/>
          </a:prstGeom>
          <a:noFill/>
          <a:ln w="9525">
            <a:solidFill>
              <a:srgbClr val="6699FF"/>
            </a:solidFill>
            <a:round/>
            <a:headEnd/>
            <a:tailEnd/>
          </a:ln>
          <a:effectLst/>
        </p:spPr>
        <p:txBody>
          <a:bodyPr/>
          <a:lstStyle/>
          <a:p>
            <a:endParaRPr lang="ja-JP" altLang="en-US"/>
          </a:p>
        </p:txBody>
      </p:sp>
      <p:sp>
        <p:nvSpPr>
          <p:cNvPr id="2" name="タイトル 1"/>
          <p:cNvSpPr>
            <a:spLocks noGrp="1"/>
          </p:cNvSpPr>
          <p:nvPr>
            <p:ph type="title"/>
          </p:nvPr>
        </p:nvSpPr>
        <p:spPr>
          <a:xfrm>
            <a:off x="1792288" y="4800600"/>
            <a:ext cx="5486400" cy="566738"/>
          </a:xfrm>
        </p:spPr>
        <p:txBody>
          <a:bodyPr anchor="b"/>
          <a:lstStyle>
            <a:lvl1pPr algn="l">
              <a:defRPr sz="2000" b="1"/>
            </a:lvl1pPr>
          </a:lstStyle>
          <a:p>
            <a:r>
              <a:rPr lang="ja-JP" altLang="en-US" smtClean="0"/>
              <a:t>マスタ タイトルの書式設定</a:t>
            </a:r>
            <a:endParaRPr lang="ja-JP" altLang="en-US"/>
          </a:p>
        </p:txBody>
      </p:sp>
      <p:sp>
        <p:nvSpPr>
          <p:cNvPr id="3" name="図プレースホルダ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ja-JP" altLang="en-US" smtClean="0"/>
              <a:t>アイコンをクリックして図を追加</a:t>
            </a:r>
            <a:endParaRPr lang="ja-JP" altLang="en-US"/>
          </a:p>
        </p:txBody>
      </p:sp>
      <p:sp>
        <p:nvSpPr>
          <p:cNvPr id="4" name="テキスト プレースホルダ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smtClean="0"/>
              <a:t>マスタ テキストの書式設定</a:t>
            </a:r>
          </a:p>
        </p:txBody>
      </p:sp>
      <p:sp>
        <p:nvSpPr>
          <p:cNvPr id="5" name="日付プレースホルダ 4"/>
          <p:cNvSpPr>
            <a:spLocks noGrp="1"/>
          </p:cNvSpPr>
          <p:nvPr>
            <p:ph type="dt" sz="half" idx="10"/>
          </p:nvPr>
        </p:nvSpPr>
        <p:spPr/>
        <p:txBody>
          <a:bodyPr/>
          <a:lstStyle>
            <a:lvl1pPr>
              <a:defRPr/>
            </a:lvl1pPr>
          </a:lstStyle>
          <a:p>
            <a:r>
              <a:rPr lang="en-US" altLang="ja-JP" smtClean="0"/>
              <a:t>2009/9/18</a:t>
            </a:r>
            <a:endParaRPr lang="en-US" altLang="ja-JP"/>
          </a:p>
        </p:txBody>
      </p:sp>
      <p:sp>
        <p:nvSpPr>
          <p:cNvPr id="6" name="フッター プレースホルダ 5"/>
          <p:cNvSpPr>
            <a:spLocks noGrp="1"/>
          </p:cNvSpPr>
          <p:nvPr>
            <p:ph type="ftr" sz="quarter" idx="11"/>
          </p:nvPr>
        </p:nvSpPr>
        <p:spPr/>
        <p:txBody>
          <a:bodyPr/>
          <a:lstStyle>
            <a:lvl1pPr>
              <a:defRPr/>
            </a:lvl1pPr>
          </a:lstStyle>
          <a:p>
            <a:r>
              <a:rPr lang="en-US" altLang="ja-JP" smtClean="0"/>
              <a:t>OSS</a:t>
            </a:r>
            <a:r>
              <a:rPr lang="ja-JP" altLang="en-US" smtClean="0"/>
              <a:t>開発における情報交換の効率改善へ向けたタイムラグ分析手法の提案</a:t>
            </a:r>
            <a:endParaRPr lang="en-US" altLang="ja-JP"/>
          </a:p>
        </p:txBody>
      </p:sp>
      <p:sp>
        <p:nvSpPr>
          <p:cNvPr id="7" name="スライド番号プレースホルダ 6"/>
          <p:cNvSpPr>
            <a:spLocks noGrp="1"/>
          </p:cNvSpPr>
          <p:nvPr>
            <p:ph type="sldNum" sz="quarter" idx="12"/>
          </p:nvPr>
        </p:nvSpPr>
        <p:spPr/>
        <p:txBody>
          <a:bodyPr/>
          <a:lstStyle>
            <a:lvl1pPr>
              <a:defRPr/>
            </a:lvl1pPr>
          </a:lstStyle>
          <a:p>
            <a:fld id="{3AF17A4D-C178-4FE1-BE44-B4563DABAAC5}" type="slidenum">
              <a:rPr lang="en-US" altLang="ja-JP"/>
              <a:pPr/>
              <a:t>&lt;#&gt;</a:t>
            </a:fld>
            <a:endParaRPr lang="en-US" altLang="ja-JP"/>
          </a:p>
        </p:txBody>
      </p:sp>
      <p:sp>
        <p:nvSpPr>
          <p:cNvPr id="8" name="Line 12"/>
          <p:cNvSpPr>
            <a:spLocks noChangeShapeType="1"/>
          </p:cNvSpPr>
          <p:nvPr userDrawn="1"/>
        </p:nvSpPr>
        <p:spPr bwMode="auto">
          <a:xfrm>
            <a:off x="0" y="935038"/>
            <a:ext cx="9144000" cy="0"/>
          </a:xfrm>
          <a:prstGeom prst="line">
            <a:avLst/>
          </a:prstGeom>
          <a:noFill/>
          <a:ln w="9525">
            <a:solidFill>
              <a:srgbClr val="6699FF"/>
            </a:solidFill>
            <a:round/>
            <a:headEnd/>
            <a:tailEnd/>
          </a:ln>
          <a:effectLst/>
        </p:spPr>
        <p:txBody>
          <a:bodyPr/>
          <a:lstStyle/>
          <a:p>
            <a:endParaRPr lang="ja-JP" altLang="en-US"/>
          </a:p>
        </p:txBody>
      </p:sp>
      <p:sp>
        <p:nvSpPr>
          <p:cNvPr id="9" name="Oval 13"/>
          <p:cNvSpPr>
            <a:spLocks noChangeArrowheads="1"/>
          </p:cNvSpPr>
          <p:nvPr userDrawn="1"/>
        </p:nvSpPr>
        <p:spPr bwMode="auto">
          <a:xfrm>
            <a:off x="8170863" y="863600"/>
            <a:ext cx="144462" cy="144463"/>
          </a:xfrm>
          <a:prstGeom prst="ellipse">
            <a:avLst/>
          </a:prstGeom>
          <a:solidFill>
            <a:srgbClr val="99CCFF"/>
          </a:solidFill>
          <a:ln w="9525">
            <a:noFill/>
            <a:round/>
            <a:headEnd/>
            <a:tailEnd/>
          </a:ln>
          <a:effectLst/>
        </p:spPr>
        <p:txBody>
          <a:bodyPr wrap="none" anchor="ctr"/>
          <a:lstStyle/>
          <a:p>
            <a:endParaRPr lang="ja-JP" altLang="en-US"/>
          </a:p>
        </p:txBody>
      </p:sp>
      <p:sp>
        <p:nvSpPr>
          <p:cNvPr id="10" name="Oval 14"/>
          <p:cNvSpPr>
            <a:spLocks noChangeArrowheads="1"/>
          </p:cNvSpPr>
          <p:nvPr userDrawn="1"/>
        </p:nvSpPr>
        <p:spPr bwMode="auto">
          <a:xfrm>
            <a:off x="8386763" y="647700"/>
            <a:ext cx="215900" cy="215900"/>
          </a:xfrm>
          <a:prstGeom prst="ellipse">
            <a:avLst/>
          </a:prstGeom>
          <a:solidFill>
            <a:schemeClr val="bg1"/>
          </a:solidFill>
          <a:ln w="9525">
            <a:solidFill>
              <a:srgbClr val="99CCFF"/>
            </a:solidFill>
            <a:round/>
            <a:headEnd/>
            <a:tailEnd/>
          </a:ln>
          <a:effectLst/>
        </p:spPr>
        <p:txBody>
          <a:bodyPr wrap="none" anchor="ctr"/>
          <a:lstStyle/>
          <a:p>
            <a:endParaRPr lang="ja-JP" altLang="en-US"/>
          </a:p>
        </p:txBody>
      </p:sp>
      <p:sp>
        <p:nvSpPr>
          <p:cNvPr id="11" name="Oval 15"/>
          <p:cNvSpPr>
            <a:spLocks noChangeArrowheads="1"/>
          </p:cNvSpPr>
          <p:nvPr userDrawn="1"/>
        </p:nvSpPr>
        <p:spPr bwMode="auto">
          <a:xfrm>
            <a:off x="8675688" y="720725"/>
            <a:ext cx="287337" cy="287338"/>
          </a:xfrm>
          <a:prstGeom prst="ellipse">
            <a:avLst/>
          </a:prstGeom>
          <a:solidFill>
            <a:srgbClr val="99CCFF"/>
          </a:solidFill>
          <a:ln w="9525">
            <a:noFill/>
            <a:round/>
            <a:headEnd/>
            <a:tailEnd/>
          </a:ln>
          <a:effectLst/>
        </p:spPr>
        <p:txBody>
          <a:bodyPr wrap="none" anchor="ctr"/>
          <a:lstStyle/>
          <a:p>
            <a:endParaRPr lang="ja-JP" altLang="en-US"/>
          </a:p>
        </p:txBody>
      </p:sp>
      <p:sp>
        <p:nvSpPr>
          <p:cNvPr id="12" name="Oval 20"/>
          <p:cNvSpPr>
            <a:spLocks noChangeArrowheads="1"/>
          </p:cNvSpPr>
          <p:nvPr userDrawn="1"/>
        </p:nvSpPr>
        <p:spPr bwMode="auto">
          <a:xfrm>
            <a:off x="127000" y="717550"/>
            <a:ext cx="415924" cy="419100"/>
          </a:xfrm>
          <a:prstGeom prst="ellipse">
            <a:avLst/>
          </a:prstGeom>
          <a:solidFill>
            <a:srgbClr val="99CCFF"/>
          </a:solidFill>
          <a:ln w="9525">
            <a:noFill/>
            <a:round/>
            <a:headEnd/>
            <a:tailEnd/>
          </a:ln>
          <a:effectLst/>
        </p:spPr>
        <p:txBody>
          <a:bodyPr wrap="none" anchor="ctr"/>
          <a:lstStyle/>
          <a:p>
            <a:endParaRPr lang="ja-JP" altLang="en-US"/>
          </a:p>
        </p:txBody>
      </p:sp>
      <p:sp>
        <p:nvSpPr>
          <p:cNvPr id="13" name="Oval 21"/>
          <p:cNvSpPr>
            <a:spLocks noChangeArrowheads="1"/>
          </p:cNvSpPr>
          <p:nvPr userDrawn="1"/>
        </p:nvSpPr>
        <p:spPr bwMode="auto">
          <a:xfrm>
            <a:off x="393700" y="984250"/>
            <a:ext cx="157162" cy="157162"/>
          </a:xfrm>
          <a:prstGeom prst="ellipse">
            <a:avLst/>
          </a:prstGeom>
          <a:solidFill>
            <a:schemeClr val="bg1"/>
          </a:solidFill>
          <a:ln w="9525">
            <a:solidFill>
              <a:srgbClr val="99CCFF"/>
            </a:solidFill>
            <a:round/>
            <a:headEnd/>
            <a:tailEnd/>
          </a:ln>
          <a:effectLst/>
        </p:spPr>
        <p:txBody>
          <a:bodyPr wrap="none" anchor="ctr"/>
          <a:lstStyle/>
          <a:p>
            <a:endParaRPr lang="ja-JP" altLang="en-US"/>
          </a:p>
        </p:txBody>
      </p:sp>
      <p:sp>
        <p:nvSpPr>
          <p:cNvPr id="14" name="Oval 16"/>
          <p:cNvSpPr>
            <a:spLocks noChangeArrowheads="1"/>
          </p:cNvSpPr>
          <p:nvPr userDrawn="1"/>
        </p:nvSpPr>
        <p:spPr bwMode="auto">
          <a:xfrm>
            <a:off x="193675" y="5589588"/>
            <a:ext cx="287337" cy="287337"/>
          </a:xfrm>
          <a:prstGeom prst="ellipse">
            <a:avLst/>
          </a:prstGeom>
          <a:solidFill>
            <a:srgbClr val="99CCFF"/>
          </a:solidFill>
          <a:ln w="9525">
            <a:noFill/>
            <a:round/>
            <a:headEnd/>
            <a:tailEnd/>
          </a:ln>
          <a:effectLst/>
        </p:spPr>
        <p:txBody>
          <a:bodyPr wrap="none" anchor="ctr"/>
          <a:lstStyle/>
          <a:p>
            <a:endParaRPr lang="ja-JP" altLang="en-US"/>
          </a:p>
        </p:txBody>
      </p:sp>
      <p:sp>
        <p:nvSpPr>
          <p:cNvPr id="15" name="Oval 17"/>
          <p:cNvSpPr>
            <a:spLocks noChangeArrowheads="1"/>
          </p:cNvSpPr>
          <p:nvPr userDrawn="1"/>
        </p:nvSpPr>
        <p:spPr bwMode="auto">
          <a:xfrm>
            <a:off x="400050" y="5948363"/>
            <a:ext cx="215900" cy="215900"/>
          </a:xfrm>
          <a:prstGeom prst="ellipse">
            <a:avLst/>
          </a:prstGeom>
          <a:solidFill>
            <a:schemeClr val="bg1"/>
          </a:solidFill>
          <a:ln w="9525">
            <a:solidFill>
              <a:srgbClr val="99CCFF"/>
            </a:solidFill>
            <a:round/>
            <a:headEnd/>
            <a:tailEnd/>
          </a:ln>
          <a:effectLst/>
        </p:spPr>
        <p:txBody>
          <a:bodyPr wrap="none" anchor="ctr"/>
          <a:lstStyle/>
          <a:p>
            <a:endParaRPr lang="ja-JP" altLang="en-US"/>
          </a:p>
        </p:txBody>
      </p:sp>
      <p:sp>
        <p:nvSpPr>
          <p:cNvPr id="16" name="Oval 18"/>
          <p:cNvSpPr>
            <a:spLocks noChangeArrowheads="1"/>
          </p:cNvSpPr>
          <p:nvPr userDrawn="1"/>
        </p:nvSpPr>
        <p:spPr bwMode="auto">
          <a:xfrm>
            <a:off x="265112" y="6237288"/>
            <a:ext cx="144463" cy="144462"/>
          </a:xfrm>
          <a:prstGeom prst="ellipse">
            <a:avLst/>
          </a:prstGeom>
          <a:solidFill>
            <a:srgbClr val="99CCFF"/>
          </a:solidFill>
          <a:ln w="9525">
            <a:noFill/>
            <a:round/>
            <a:headEnd/>
            <a:tailEnd/>
          </a:ln>
          <a:effectLst/>
        </p:spPr>
        <p:txBody>
          <a:bodyPr wrap="none" anchor="ctr"/>
          <a:lstStyle/>
          <a:p>
            <a:endParaRPr lang="ja-JP" altLang="en-US"/>
          </a:p>
        </p:txBody>
      </p:sp>
      <p:sp>
        <p:nvSpPr>
          <p:cNvPr id="17" name="Oval 19"/>
          <p:cNvSpPr>
            <a:spLocks noChangeArrowheads="1"/>
          </p:cNvSpPr>
          <p:nvPr userDrawn="1"/>
        </p:nvSpPr>
        <p:spPr bwMode="auto">
          <a:xfrm>
            <a:off x="49212" y="6453188"/>
            <a:ext cx="215900" cy="215900"/>
          </a:xfrm>
          <a:prstGeom prst="ellipse">
            <a:avLst/>
          </a:prstGeom>
          <a:solidFill>
            <a:schemeClr val="bg1"/>
          </a:solidFill>
          <a:ln w="9525">
            <a:solidFill>
              <a:srgbClr val="99CCFF"/>
            </a:solidFill>
            <a:round/>
            <a:headEnd/>
            <a:tailEnd/>
          </a:ln>
          <a:effectLst/>
        </p:spPr>
        <p:txBody>
          <a:bodyPr wrap="none" anchor="ctr"/>
          <a:lstStyle/>
          <a:p>
            <a:endParaRPr lang="ja-JP"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17" name="Line 11"/>
          <p:cNvSpPr>
            <a:spLocks noChangeShapeType="1"/>
          </p:cNvSpPr>
          <p:nvPr userDrawn="1"/>
        </p:nvSpPr>
        <p:spPr bwMode="auto">
          <a:xfrm flipV="1">
            <a:off x="336550" y="0"/>
            <a:ext cx="0" cy="6858000"/>
          </a:xfrm>
          <a:prstGeom prst="line">
            <a:avLst/>
          </a:prstGeom>
          <a:noFill/>
          <a:ln w="9525">
            <a:solidFill>
              <a:srgbClr val="6699FF"/>
            </a:solidFill>
            <a:round/>
            <a:headEnd/>
            <a:tailEnd/>
          </a:ln>
          <a:effectLst/>
        </p:spPr>
        <p:txBody>
          <a:bodyPr/>
          <a:lstStyle/>
          <a:p>
            <a:endParaRPr lang="ja-JP" altLang="en-US"/>
          </a:p>
        </p:txBody>
      </p:sp>
      <p:sp>
        <p:nvSpPr>
          <p:cNvPr id="2" name="タイトル 1"/>
          <p:cNvSpPr>
            <a:spLocks noGrp="1"/>
          </p:cNvSpPr>
          <p:nvPr>
            <p:ph type="title"/>
          </p:nvPr>
        </p:nvSpPr>
        <p:spPr/>
        <p:txBody>
          <a:bodyPr/>
          <a:lstStyle/>
          <a:p>
            <a:r>
              <a:rPr lang="ja-JP" altLang="en-US" smtClean="0"/>
              <a:t>マスタ タイトルの書式設定</a:t>
            </a:r>
            <a:endParaRPr lang="ja-JP" altLang="en-US"/>
          </a:p>
        </p:txBody>
      </p:sp>
      <p:sp>
        <p:nvSpPr>
          <p:cNvPr id="3" name="縦書きテキスト プレースホルダ 2"/>
          <p:cNvSpPr>
            <a:spLocks noGrp="1"/>
          </p:cNvSpPr>
          <p:nvPr>
            <p:ph type="body" orient="vert" idx="1"/>
          </p:nvPr>
        </p:nvSpPr>
        <p:spPr/>
        <p:txBody>
          <a:bodyPr vert="eaVert"/>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日付プレースホルダ 3"/>
          <p:cNvSpPr>
            <a:spLocks noGrp="1"/>
          </p:cNvSpPr>
          <p:nvPr>
            <p:ph type="dt" sz="half" idx="10"/>
          </p:nvPr>
        </p:nvSpPr>
        <p:spPr/>
        <p:txBody>
          <a:bodyPr/>
          <a:lstStyle>
            <a:lvl1pPr>
              <a:defRPr/>
            </a:lvl1pPr>
          </a:lstStyle>
          <a:p>
            <a:r>
              <a:rPr lang="en-US" altLang="ja-JP" smtClean="0"/>
              <a:t>2009/9/18</a:t>
            </a:r>
            <a:endParaRPr lang="en-US" altLang="ja-JP"/>
          </a:p>
        </p:txBody>
      </p:sp>
      <p:sp>
        <p:nvSpPr>
          <p:cNvPr id="5" name="フッター プレースホルダ 4"/>
          <p:cNvSpPr>
            <a:spLocks noGrp="1"/>
          </p:cNvSpPr>
          <p:nvPr>
            <p:ph type="ftr" sz="quarter" idx="11"/>
          </p:nvPr>
        </p:nvSpPr>
        <p:spPr/>
        <p:txBody>
          <a:bodyPr/>
          <a:lstStyle>
            <a:lvl1pPr>
              <a:defRPr/>
            </a:lvl1pPr>
          </a:lstStyle>
          <a:p>
            <a:r>
              <a:rPr lang="en-US" altLang="ja-JP" smtClean="0"/>
              <a:t>OSS</a:t>
            </a:r>
            <a:r>
              <a:rPr lang="ja-JP" altLang="en-US" smtClean="0"/>
              <a:t>開発における情報交換の効率改善へ向けたタイムラグ分析手法の提案</a:t>
            </a:r>
            <a:endParaRPr lang="en-US" altLang="ja-JP"/>
          </a:p>
        </p:txBody>
      </p:sp>
      <p:sp>
        <p:nvSpPr>
          <p:cNvPr id="6" name="スライド番号プレースホルダ 5"/>
          <p:cNvSpPr>
            <a:spLocks noGrp="1"/>
          </p:cNvSpPr>
          <p:nvPr>
            <p:ph type="sldNum" sz="quarter" idx="12"/>
          </p:nvPr>
        </p:nvSpPr>
        <p:spPr/>
        <p:txBody>
          <a:bodyPr/>
          <a:lstStyle>
            <a:lvl1pPr>
              <a:defRPr/>
            </a:lvl1pPr>
          </a:lstStyle>
          <a:p>
            <a:fld id="{2EDE6E8F-B346-49D1-A059-B02E58C61AFA}" type="slidenum">
              <a:rPr lang="en-US" altLang="ja-JP"/>
              <a:pPr/>
              <a:t>&lt;#&gt;</a:t>
            </a:fld>
            <a:endParaRPr lang="en-US" altLang="ja-JP"/>
          </a:p>
        </p:txBody>
      </p:sp>
      <p:sp>
        <p:nvSpPr>
          <p:cNvPr id="7" name="Line 12"/>
          <p:cNvSpPr>
            <a:spLocks noChangeShapeType="1"/>
          </p:cNvSpPr>
          <p:nvPr userDrawn="1"/>
        </p:nvSpPr>
        <p:spPr bwMode="auto">
          <a:xfrm>
            <a:off x="0" y="935038"/>
            <a:ext cx="9144000" cy="0"/>
          </a:xfrm>
          <a:prstGeom prst="line">
            <a:avLst/>
          </a:prstGeom>
          <a:noFill/>
          <a:ln w="9525">
            <a:solidFill>
              <a:srgbClr val="6699FF"/>
            </a:solidFill>
            <a:round/>
            <a:headEnd/>
            <a:tailEnd/>
          </a:ln>
          <a:effectLst/>
        </p:spPr>
        <p:txBody>
          <a:bodyPr/>
          <a:lstStyle/>
          <a:p>
            <a:endParaRPr lang="ja-JP" altLang="en-US"/>
          </a:p>
        </p:txBody>
      </p:sp>
      <p:sp>
        <p:nvSpPr>
          <p:cNvPr id="8" name="Oval 13"/>
          <p:cNvSpPr>
            <a:spLocks noChangeArrowheads="1"/>
          </p:cNvSpPr>
          <p:nvPr userDrawn="1"/>
        </p:nvSpPr>
        <p:spPr bwMode="auto">
          <a:xfrm>
            <a:off x="8170863" y="863600"/>
            <a:ext cx="144462" cy="144463"/>
          </a:xfrm>
          <a:prstGeom prst="ellipse">
            <a:avLst/>
          </a:prstGeom>
          <a:solidFill>
            <a:srgbClr val="99CCFF"/>
          </a:solidFill>
          <a:ln w="9525">
            <a:noFill/>
            <a:round/>
            <a:headEnd/>
            <a:tailEnd/>
          </a:ln>
          <a:effectLst/>
        </p:spPr>
        <p:txBody>
          <a:bodyPr wrap="none" anchor="ctr"/>
          <a:lstStyle/>
          <a:p>
            <a:endParaRPr lang="ja-JP" altLang="en-US"/>
          </a:p>
        </p:txBody>
      </p:sp>
      <p:sp>
        <p:nvSpPr>
          <p:cNvPr id="9" name="Oval 14"/>
          <p:cNvSpPr>
            <a:spLocks noChangeArrowheads="1"/>
          </p:cNvSpPr>
          <p:nvPr userDrawn="1"/>
        </p:nvSpPr>
        <p:spPr bwMode="auto">
          <a:xfrm>
            <a:off x="8386763" y="647700"/>
            <a:ext cx="215900" cy="215900"/>
          </a:xfrm>
          <a:prstGeom prst="ellipse">
            <a:avLst/>
          </a:prstGeom>
          <a:solidFill>
            <a:schemeClr val="bg1"/>
          </a:solidFill>
          <a:ln w="9525">
            <a:solidFill>
              <a:srgbClr val="99CCFF"/>
            </a:solidFill>
            <a:round/>
            <a:headEnd/>
            <a:tailEnd/>
          </a:ln>
          <a:effectLst/>
        </p:spPr>
        <p:txBody>
          <a:bodyPr wrap="none" anchor="ctr"/>
          <a:lstStyle/>
          <a:p>
            <a:endParaRPr lang="ja-JP" altLang="en-US"/>
          </a:p>
        </p:txBody>
      </p:sp>
      <p:sp>
        <p:nvSpPr>
          <p:cNvPr id="10" name="Oval 15"/>
          <p:cNvSpPr>
            <a:spLocks noChangeArrowheads="1"/>
          </p:cNvSpPr>
          <p:nvPr userDrawn="1"/>
        </p:nvSpPr>
        <p:spPr bwMode="auto">
          <a:xfrm>
            <a:off x="8675688" y="720725"/>
            <a:ext cx="287337" cy="287338"/>
          </a:xfrm>
          <a:prstGeom prst="ellipse">
            <a:avLst/>
          </a:prstGeom>
          <a:solidFill>
            <a:srgbClr val="99CCFF"/>
          </a:solidFill>
          <a:ln w="9525">
            <a:noFill/>
            <a:round/>
            <a:headEnd/>
            <a:tailEnd/>
          </a:ln>
          <a:effectLst/>
        </p:spPr>
        <p:txBody>
          <a:bodyPr wrap="none" anchor="ctr"/>
          <a:lstStyle/>
          <a:p>
            <a:endParaRPr lang="ja-JP" altLang="en-US"/>
          </a:p>
        </p:txBody>
      </p:sp>
      <p:sp>
        <p:nvSpPr>
          <p:cNvPr id="11" name="Oval 20"/>
          <p:cNvSpPr>
            <a:spLocks noChangeArrowheads="1"/>
          </p:cNvSpPr>
          <p:nvPr userDrawn="1"/>
        </p:nvSpPr>
        <p:spPr bwMode="auto">
          <a:xfrm>
            <a:off x="127000" y="717550"/>
            <a:ext cx="415924" cy="419100"/>
          </a:xfrm>
          <a:prstGeom prst="ellipse">
            <a:avLst/>
          </a:prstGeom>
          <a:solidFill>
            <a:srgbClr val="99CCFF"/>
          </a:solidFill>
          <a:ln w="9525">
            <a:noFill/>
            <a:round/>
            <a:headEnd/>
            <a:tailEnd/>
          </a:ln>
          <a:effectLst/>
        </p:spPr>
        <p:txBody>
          <a:bodyPr wrap="none" anchor="ctr"/>
          <a:lstStyle/>
          <a:p>
            <a:endParaRPr lang="ja-JP" altLang="en-US"/>
          </a:p>
        </p:txBody>
      </p:sp>
      <p:sp>
        <p:nvSpPr>
          <p:cNvPr id="12" name="Oval 21"/>
          <p:cNvSpPr>
            <a:spLocks noChangeArrowheads="1"/>
          </p:cNvSpPr>
          <p:nvPr userDrawn="1"/>
        </p:nvSpPr>
        <p:spPr bwMode="auto">
          <a:xfrm>
            <a:off x="393700" y="984250"/>
            <a:ext cx="157162" cy="157162"/>
          </a:xfrm>
          <a:prstGeom prst="ellipse">
            <a:avLst/>
          </a:prstGeom>
          <a:solidFill>
            <a:schemeClr val="bg1"/>
          </a:solidFill>
          <a:ln w="9525">
            <a:solidFill>
              <a:srgbClr val="99CCFF"/>
            </a:solidFill>
            <a:round/>
            <a:headEnd/>
            <a:tailEnd/>
          </a:ln>
          <a:effectLst/>
        </p:spPr>
        <p:txBody>
          <a:bodyPr wrap="none" anchor="ctr"/>
          <a:lstStyle/>
          <a:p>
            <a:endParaRPr lang="ja-JP" altLang="en-US"/>
          </a:p>
        </p:txBody>
      </p:sp>
      <p:sp>
        <p:nvSpPr>
          <p:cNvPr id="13" name="Oval 16"/>
          <p:cNvSpPr>
            <a:spLocks noChangeArrowheads="1"/>
          </p:cNvSpPr>
          <p:nvPr userDrawn="1"/>
        </p:nvSpPr>
        <p:spPr bwMode="auto">
          <a:xfrm>
            <a:off x="193675" y="5589588"/>
            <a:ext cx="287337" cy="287337"/>
          </a:xfrm>
          <a:prstGeom prst="ellipse">
            <a:avLst/>
          </a:prstGeom>
          <a:solidFill>
            <a:srgbClr val="99CCFF"/>
          </a:solidFill>
          <a:ln w="9525">
            <a:noFill/>
            <a:round/>
            <a:headEnd/>
            <a:tailEnd/>
          </a:ln>
          <a:effectLst/>
        </p:spPr>
        <p:txBody>
          <a:bodyPr wrap="none" anchor="ctr"/>
          <a:lstStyle/>
          <a:p>
            <a:endParaRPr lang="ja-JP" altLang="en-US"/>
          </a:p>
        </p:txBody>
      </p:sp>
      <p:sp>
        <p:nvSpPr>
          <p:cNvPr id="14" name="Oval 17"/>
          <p:cNvSpPr>
            <a:spLocks noChangeArrowheads="1"/>
          </p:cNvSpPr>
          <p:nvPr userDrawn="1"/>
        </p:nvSpPr>
        <p:spPr bwMode="auto">
          <a:xfrm>
            <a:off x="400050" y="5948363"/>
            <a:ext cx="215900" cy="215900"/>
          </a:xfrm>
          <a:prstGeom prst="ellipse">
            <a:avLst/>
          </a:prstGeom>
          <a:solidFill>
            <a:schemeClr val="bg1"/>
          </a:solidFill>
          <a:ln w="9525">
            <a:solidFill>
              <a:srgbClr val="99CCFF"/>
            </a:solidFill>
            <a:round/>
            <a:headEnd/>
            <a:tailEnd/>
          </a:ln>
          <a:effectLst/>
        </p:spPr>
        <p:txBody>
          <a:bodyPr wrap="none" anchor="ctr"/>
          <a:lstStyle/>
          <a:p>
            <a:endParaRPr lang="ja-JP" altLang="en-US"/>
          </a:p>
        </p:txBody>
      </p:sp>
      <p:sp>
        <p:nvSpPr>
          <p:cNvPr id="15" name="Oval 18"/>
          <p:cNvSpPr>
            <a:spLocks noChangeArrowheads="1"/>
          </p:cNvSpPr>
          <p:nvPr userDrawn="1"/>
        </p:nvSpPr>
        <p:spPr bwMode="auto">
          <a:xfrm>
            <a:off x="265112" y="6237288"/>
            <a:ext cx="144463" cy="144462"/>
          </a:xfrm>
          <a:prstGeom prst="ellipse">
            <a:avLst/>
          </a:prstGeom>
          <a:solidFill>
            <a:srgbClr val="99CCFF"/>
          </a:solidFill>
          <a:ln w="9525">
            <a:noFill/>
            <a:round/>
            <a:headEnd/>
            <a:tailEnd/>
          </a:ln>
          <a:effectLst/>
        </p:spPr>
        <p:txBody>
          <a:bodyPr wrap="none" anchor="ctr"/>
          <a:lstStyle/>
          <a:p>
            <a:endParaRPr lang="ja-JP" altLang="en-US"/>
          </a:p>
        </p:txBody>
      </p:sp>
      <p:sp>
        <p:nvSpPr>
          <p:cNvPr id="16" name="Oval 19"/>
          <p:cNvSpPr>
            <a:spLocks noChangeArrowheads="1"/>
          </p:cNvSpPr>
          <p:nvPr userDrawn="1"/>
        </p:nvSpPr>
        <p:spPr bwMode="auto">
          <a:xfrm>
            <a:off x="49212" y="6453188"/>
            <a:ext cx="215900" cy="215900"/>
          </a:xfrm>
          <a:prstGeom prst="ellipse">
            <a:avLst/>
          </a:prstGeom>
          <a:solidFill>
            <a:schemeClr val="bg1"/>
          </a:solidFill>
          <a:ln w="9525">
            <a:solidFill>
              <a:srgbClr val="99CCFF"/>
            </a:solidFill>
            <a:round/>
            <a:headEnd/>
            <a:tailEnd/>
          </a:ln>
          <a:effectLst/>
        </p:spPr>
        <p:txBody>
          <a:bodyPr wrap="none" anchor="ctr"/>
          <a:lstStyle/>
          <a:p>
            <a:endParaRPr lang="ja-JP"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縦書きテキスト">
    <p:spTree>
      <p:nvGrpSpPr>
        <p:cNvPr id="1" name=""/>
        <p:cNvGrpSpPr/>
        <p:nvPr/>
      </p:nvGrpSpPr>
      <p:grpSpPr>
        <a:xfrm>
          <a:off x="0" y="0"/>
          <a:ext cx="0" cy="0"/>
          <a:chOff x="0" y="0"/>
          <a:chExt cx="0" cy="0"/>
        </a:xfrm>
      </p:grpSpPr>
      <p:sp>
        <p:nvSpPr>
          <p:cNvPr id="17" name="Line 11"/>
          <p:cNvSpPr>
            <a:spLocks noChangeShapeType="1"/>
          </p:cNvSpPr>
          <p:nvPr userDrawn="1"/>
        </p:nvSpPr>
        <p:spPr bwMode="auto">
          <a:xfrm flipV="1">
            <a:off x="336550" y="0"/>
            <a:ext cx="0" cy="6858000"/>
          </a:xfrm>
          <a:prstGeom prst="line">
            <a:avLst/>
          </a:prstGeom>
          <a:noFill/>
          <a:ln w="9525">
            <a:solidFill>
              <a:srgbClr val="6699FF"/>
            </a:solidFill>
            <a:round/>
            <a:headEnd/>
            <a:tailEnd/>
          </a:ln>
          <a:effectLst/>
        </p:spPr>
        <p:txBody>
          <a:bodyPr/>
          <a:lstStyle/>
          <a:p>
            <a:endParaRPr lang="ja-JP" altLang="en-US"/>
          </a:p>
        </p:txBody>
      </p:sp>
      <p:sp>
        <p:nvSpPr>
          <p:cNvPr id="2" name="縦書きタイトル 1"/>
          <p:cNvSpPr>
            <a:spLocks noGrp="1"/>
          </p:cNvSpPr>
          <p:nvPr>
            <p:ph type="title" orient="vert"/>
          </p:nvPr>
        </p:nvSpPr>
        <p:spPr>
          <a:xfrm>
            <a:off x="6859588" y="222250"/>
            <a:ext cx="1928812" cy="5942013"/>
          </a:xfrm>
        </p:spPr>
        <p:txBody>
          <a:bodyPr vert="eaVert"/>
          <a:lstStyle/>
          <a:p>
            <a:r>
              <a:rPr lang="ja-JP" altLang="en-US" smtClean="0"/>
              <a:t>マスタ タイトルの書式設定</a:t>
            </a:r>
            <a:endParaRPr lang="ja-JP" altLang="en-US"/>
          </a:p>
        </p:txBody>
      </p:sp>
      <p:sp>
        <p:nvSpPr>
          <p:cNvPr id="3" name="縦書きテキスト プレースホルダ 2"/>
          <p:cNvSpPr>
            <a:spLocks noGrp="1"/>
          </p:cNvSpPr>
          <p:nvPr>
            <p:ph type="body" orient="vert" idx="1"/>
          </p:nvPr>
        </p:nvSpPr>
        <p:spPr>
          <a:xfrm>
            <a:off x="1073150" y="222250"/>
            <a:ext cx="5634038" cy="5942013"/>
          </a:xfrm>
        </p:spPr>
        <p:txBody>
          <a:bodyPr vert="eaVert"/>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日付プレースホルダ 3"/>
          <p:cNvSpPr>
            <a:spLocks noGrp="1"/>
          </p:cNvSpPr>
          <p:nvPr>
            <p:ph type="dt" sz="half" idx="10"/>
          </p:nvPr>
        </p:nvSpPr>
        <p:spPr/>
        <p:txBody>
          <a:bodyPr/>
          <a:lstStyle>
            <a:lvl1pPr>
              <a:defRPr/>
            </a:lvl1pPr>
          </a:lstStyle>
          <a:p>
            <a:r>
              <a:rPr lang="en-US" altLang="ja-JP" smtClean="0"/>
              <a:t>2009/9/18</a:t>
            </a:r>
            <a:endParaRPr lang="en-US" altLang="ja-JP"/>
          </a:p>
        </p:txBody>
      </p:sp>
      <p:sp>
        <p:nvSpPr>
          <p:cNvPr id="5" name="フッター プレースホルダ 4"/>
          <p:cNvSpPr>
            <a:spLocks noGrp="1"/>
          </p:cNvSpPr>
          <p:nvPr>
            <p:ph type="ftr" sz="quarter" idx="11"/>
          </p:nvPr>
        </p:nvSpPr>
        <p:spPr/>
        <p:txBody>
          <a:bodyPr/>
          <a:lstStyle>
            <a:lvl1pPr>
              <a:defRPr/>
            </a:lvl1pPr>
          </a:lstStyle>
          <a:p>
            <a:r>
              <a:rPr lang="en-US" altLang="ja-JP" smtClean="0"/>
              <a:t>OSS</a:t>
            </a:r>
            <a:r>
              <a:rPr lang="ja-JP" altLang="en-US" smtClean="0"/>
              <a:t>開発における情報交換の効率改善へ向けたタイムラグ分析手法の提案</a:t>
            </a:r>
            <a:endParaRPr lang="en-US" altLang="ja-JP"/>
          </a:p>
        </p:txBody>
      </p:sp>
      <p:sp>
        <p:nvSpPr>
          <p:cNvPr id="6" name="スライド番号プレースホルダ 5"/>
          <p:cNvSpPr>
            <a:spLocks noGrp="1"/>
          </p:cNvSpPr>
          <p:nvPr>
            <p:ph type="sldNum" sz="quarter" idx="12"/>
          </p:nvPr>
        </p:nvSpPr>
        <p:spPr/>
        <p:txBody>
          <a:bodyPr/>
          <a:lstStyle>
            <a:lvl1pPr>
              <a:defRPr/>
            </a:lvl1pPr>
          </a:lstStyle>
          <a:p>
            <a:fld id="{ED31F5EC-BE68-450C-9A7E-5A48F331F3F0}" type="slidenum">
              <a:rPr lang="en-US" altLang="ja-JP"/>
              <a:pPr/>
              <a:t>&lt;#&gt;</a:t>
            </a:fld>
            <a:endParaRPr lang="en-US" altLang="ja-JP"/>
          </a:p>
        </p:txBody>
      </p:sp>
      <p:sp>
        <p:nvSpPr>
          <p:cNvPr id="7" name="Line 12"/>
          <p:cNvSpPr>
            <a:spLocks noChangeShapeType="1"/>
          </p:cNvSpPr>
          <p:nvPr userDrawn="1"/>
        </p:nvSpPr>
        <p:spPr bwMode="auto">
          <a:xfrm>
            <a:off x="0" y="935038"/>
            <a:ext cx="9144000" cy="0"/>
          </a:xfrm>
          <a:prstGeom prst="line">
            <a:avLst/>
          </a:prstGeom>
          <a:noFill/>
          <a:ln w="9525">
            <a:solidFill>
              <a:srgbClr val="6699FF"/>
            </a:solidFill>
            <a:round/>
            <a:headEnd/>
            <a:tailEnd/>
          </a:ln>
          <a:effectLst/>
        </p:spPr>
        <p:txBody>
          <a:bodyPr/>
          <a:lstStyle/>
          <a:p>
            <a:endParaRPr lang="ja-JP" altLang="en-US"/>
          </a:p>
        </p:txBody>
      </p:sp>
      <p:sp>
        <p:nvSpPr>
          <p:cNvPr id="8" name="Oval 13"/>
          <p:cNvSpPr>
            <a:spLocks noChangeArrowheads="1"/>
          </p:cNvSpPr>
          <p:nvPr userDrawn="1"/>
        </p:nvSpPr>
        <p:spPr bwMode="auto">
          <a:xfrm>
            <a:off x="8170863" y="863600"/>
            <a:ext cx="144462" cy="144463"/>
          </a:xfrm>
          <a:prstGeom prst="ellipse">
            <a:avLst/>
          </a:prstGeom>
          <a:solidFill>
            <a:srgbClr val="99CCFF"/>
          </a:solidFill>
          <a:ln w="9525">
            <a:noFill/>
            <a:round/>
            <a:headEnd/>
            <a:tailEnd/>
          </a:ln>
          <a:effectLst/>
        </p:spPr>
        <p:txBody>
          <a:bodyPr wrap="none" anchor="ctr"/>
          <a:lstStyle/>
          <a:p>
            <a:endParaRPr lang="ja-JP" altLang="en-US"/>
          </a:p>
        </p:txBody>
      </p:sp>
      <p:sp>
        <p:nvSpPr>
          <p:cNvPr id="9" name="Oval 14"/>
          <p:cNvSpPr>
            <a:spLocks noChangeArrowheads="1"/>
          </p:cNvSpPr>
          <p:nvPr userDrawn="1"/>
        </p:nvSpPr>
        <p:spPr bwMode="auto">
          <a:xfrm>
            <a:off x="8386763" y="647700"/>
            <a:ext cx="215900" cy="215900"/>
          </a:xfrm>
          <a:prstGeom prst="ellipse">
            <a:avLst/>
          </a:prstGeom>
          <a:solidFill>
            <a:schemeClr val="bg1"/>
          </a:solidFill>
          <a:ln w="9525">
            <a:solidFill>
              <a:srgbClr val="99CCFF"/>
            </a:solidFill>
            <a:round/>
            <a:headEnd/>
            <a:tailEnd/>
          </a:ln>
          <a:effectLst/>
        </p:spPr>
        <p:txBody>
          <a:bodyPr wrap="none" anchor="ctr"/>
          <a:lstStyle/>
          <a:p>
            <a:endParaRPr lang="ja-JP" altLang="en-US"/>
          </a:p>
        </p:txBody>
      </p:sp>
      <p:sp>
        <p:nvSpPr>
          <p:cNvPr id="10" name="Oval 15"/>
          <p:cNvSpPr>
            <a:spLocks noChangeArrowheads="1"/>
          </p:cNvSpPr>
          <p:nvPr userDrawn="1"/>
        </p:nvSpPr>
        <p:spPr bwMode="auto">
          <a:xfrm>
            <a:off x="8675688" y="720725"/>
            <a:ext cx="287337" cy="287338"/>
          </a:xfrm>
          <a:prstGeom prst="ellipse">
            <a:avLst/>
          </a:prstGeom>
          <a:solidFill>
            <a:srgbClr val="99CCFF"/>
          </a:solidFill>
          <a:ln w="9525">
            <a:noFill/>
            <a:round/>
            <a:headEnd/>
            <a:tailEnd/>
          </a:ln>
          <a:effectLst/>
        </p:spPr>
        <p:txBody>
          <a:bodyPr wrap="none" anchor="ctr"/>
          <a:lstStyle/>
          <a:p>
            <a:endParaRPr lang="ja-JP" altLang="en-US"/>
          </a:p>
        </p:txBody>
      </p:sp>
      <p:sp>
        <p:nvSpPr>
          <p:cNvPr id="11" name="Oval 20"/>
          <p:cNvSpPr>
            <a:spLocks noChangeArrowheads="1"/>
          </p:cNvSpPr>
          <p:nvPr userDrawn="1"/>
        </p:nvSpPr>
        <p:spPr bwMode="auto">
          <a:xfrm>
            <a:off x="127000" y="717550"/>
            <a:ext cx="415924" cy="419100"/>
          </a:xfrm>
          <a:prstGeom prst="ellipse">
            <a:avLst/>
          </a:prstGeom>
          <a:solidFill>
            <a:srgbClr val="99CCFF"/>
          </a:solidFill>
          <a:ln w="9525">
            <a:noFill/>
            <a:round/>
            <a:headEnd/>
            <a:tailEnd/>
          </a:ln>
          <a:effectLst/>
        </p:spPr>
        <p:txBody>
          <a:bodyPr wrap="none" anchor="ctr"/>
          <a:lstStyle/>
          <a:p>
            <a:endParaRPr lang="ja-JP" altLang="en-US"/>
          </a:p>
        </p:txBody>
      </p:sp>
      <p:sp>
        <p:nvSpPr>
          <p:cNvPr id="12" name="Oval 21"/>
          <p:cNvSpPr>
            <a:spLocks noChangeArrowheads="1"/>
          </p:cNvSpPr>
          <p:nvPr userDrawn="1"/>
        </p:nvSpPr>
        <p:spPr bwMode="auto">
          <a:xfrm>
            <a:off x="393700" y="984250"/>
            <a:ext cx="157162" cy="157162"/>
          </a:xfrm>
          <a:prstGeom prst="ellipse">
            <a:avLst/>
          </a:prstGeom>
          <a:solidFill>
            <a:schemeClr val="bg1"/>
          </a:solidFill>
          <a:ln w="9525">
            <a:solidFill>
              <a:srgbClr val="99CCFF"/>
            </a:solidFill>
            <a:round/>
            <a:headEnd/>
            <a:tailEnd/>
          </a:ln>
          <a:effectLst/>
        </p:spPr>
        <p:txBody>
          <a:bodyPr wrap="none" anchor="ctr"/>
          <a:lstStyle/>
          <a:p>
            <a:endParaRPr lang="ja-JP" altLang="en-US"/>
          </a:p>
        </p:txBody>
      </p:sp>
      <p:sp>
        <p:nvSpPr>
          <p:cNvPr id="13" name="Oval 16"/>
          <p:cNvSpPr>
            <a:spLocks noChangeArrowheads="1"/>
          </p:cNvSpPr>
          <p:nvPr userDrawn="1"/>
        </p:nvSpPr>
        <p:spPr bwMode="auto">
          <a:xfrm>
            <a:off x="193675" y="5589588"/>
            <a:ext cx="287337" cy="287337"/>
          </a:xfrm>
          <a:prstGeom prst="ellipse">
            <a:avLst/>
          </a:prstGeom>
          <a:solidFill>
            <a:srgbClr val="99CCFF"/>
          </a:solidFill>
          <a:ln w="9525">
            <a:noFill/>
            <a:round/>
            <a:headEnd/>
            <a:tailEnd/>
          </a:ln>
          <a:effectLst/>
        </p:spPr>
        <p:txBody>
          <a:bodyPr wrap="none" anchor="ctr"/>
          <a:lstStyle/>
          <a:p>
            <a:endParaRPr lang="ja-JP" altLang="en-US"/>
          </a:p>
        </p:txBody>
      </p:sp>
      <p:sp>
        <p:nvSpPr>
          <p:cNvPr id="14" name="Oval 17"/>
          <p:cNvSpPr>
            <a:spLocks noChangeArrowheads="1"/>
          </p:cNvSpPr>
          <p:nvPr userDrawn="1"/>
        </p:nvSpPr>
        <p:spPr bwMode="auto">
          <a:xfrm>
            <a:off x="400050" y="5948363"/>
            <a:ext cx="215900" cy="215900"/>
          </a:xfrm>
          <a:prstGeom prst="ellipse">
            <a:avLst/>
          </a:prstGeom>
          <a:solidFill>
            <a:schemeClr val="bg1"/>
          </a:solidFill>
          <a:ln w="9525">
            <a:solidFill>
              <a:srgbClr val="99CCFF"/>
            </a:solidFill>
            <a:round/>
            <a:headEnd/>
            <a:tailEnd/>
          </a:ln>
          <a:effectLst/>
        </p:spPr>
        <p:txBody>
          <a:bodyPr wrap="none" anchor="ctr"/>
          <a:lstStyle/>
          <a:p>
            <a:endParaRPr lang="ja-JP" altLang="en-US"/>
          </a:p>
        </p:txBody>
      </p:sp>
      <p:sp>
        <p:nvSpPr>
          <p:cNvPr id="15" name="Oval 18"/>
          <p:cNvSpPr>
            <a:spLocks noChangeArrowheads="1"/>
          </p:cNvSpPr>
          <p:nvPr userDrawn="1"/>
        </p:nvSpPr>
        <p:spPr bwMode="auto">
          <a:xfrm>
            <a:off x="265112" y="6237288"/>
            <a:ext cx="144463" cy="144462"/>
          </a:xfrm>
          <a:prstGeom prst="ellipse">
            <a:avLst/>
          </a:prstGeom>
          <a:solidFill>
            <a:srgbClr val="99CCFF"/>
          </a:solidFill>
          <a:ln w="9525">
            <a:noFill/>
            <a:round/>
            <a:headEnd/>
            <a:tailEnd/>
          </a:ln>
          <a:effectLst/>
        </p:spPr>
        <p:txBody>
          <a:bodyPr wrap="none" anchor="ctr"/>
          <a:lstStyle/>
          <a:p>
            <a:endParaRPr lang="ja-JP" altLang="en-US"/>
          </a:p>
        </p:txBody>
      </p:sp>
      <p:sp>
        <p:nvSpPr>
          <p:cNvPr id="16" name="Oval 19"/>
          <p:cNvSpPr>
            <a:spLocks noChangeArrowheads="1"/>
          </p:cNvSpPr>
          <p:nvPr userDrawn="1"/>
        </p:nvSpPr>
        <p:spPr bwMode="auto">
          <a:xfrm>
            <a:off x="49212" y="6453188"/>
            <a:ext cx="215900" cy="215900"/>
          </a:xfrm>
          <a:prstGeom prst="ellipse">
            <a:avLst/>
          </a:prstGeom>
          <a:solidFill>
            <a:schemeClr val="bg1"/>
          </a:solidFill>
          <a:ln w="9525">
            <a:solidFill>
              <a:srgbClr val="99CCFF"/>
            </a:solidFill>
            <a:round/>
            <a:headEnd/>
            <a:tailEnd/>
          </a:ln>
          <a:effectLst/>
        </p:spPr>
        <p:txBody>
          <a:bodyPr wrap="none" anchor="ctr"/>
          <a:lstStyle/>
          <a:p>
            <a:endParaRPr lang="ja-JP"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38150" y="133350"/>
            <a:ext cx="8445500" cy="71755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ja-JP" altLang="en-US" dirty="0" smtClean="0"/>
              <a:t>マスタ タイトルの書式設定</a:t>
            </a:r>
          </a:p>
        </p:txBody>
      </p:sp>
      <p:sp>
        <p:nvSpPr>
          <p:cNvPr id="1027" name="Rectangle 3"/>
          <p:cNvSpPr>
            <a:spLocks noGrp="1" noChangeArrowheads="1"/>
          </p:cNvSpPr>
          <p:nvPr>
            <p:ph type="body" idx="1"/>
          </p:nvPr>
        </p:nvSpPr>
        <p:spPr bwMode="auto">
          <a:xfrm>
            <a:off x="438150" y="1028700"/>
            <a:ext cx="8445500" cy="54229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ja-JP" altLang="en-US" dirty="0" smtClean="0"/>
              <a:t>マスタ テキストの書式設定</a:t>
            </a:r>
          </a:p>
          <a:p>
            <a:pPr lvl="1"/>
            <a:r>
              <a:rPr lang="ja-JP" altLang="en-US" dirty="0" smtClean="0"/>
              <a:t>第 </a:t>
            </a:r>
            <a:r>
              <a:rPr lang="en-US" altLang="ja-JP" dirty="0" smtClean="0"/>
              <a:t>2 </a:t>
            </a:r>
            <a:r>
              <a:rPr lang="ja-JP" altLang="en-US" dirty="0" smtClean="0"/>
              <a:t>レベル</a:t>
            </a:r>
          </a:p>
          <a:p>
            <a:pPr lvl="2"/>
            <a:r>
              <a:rPr lang="ja-JP" altLang="en-US" dirty="0" smtClean="0"/>
              <a:t>第 </a:t>
            </a:r>
            <a:r>
              <a:rPr lang="en-US" altLang="ja-JP" dirty="0" smtClean="0"/>
              <a:t>3 </a:t>
            </a:r>
            <a:r>
              <a:rPr lang="ja-JP" altLang="en-US" dirty="0" smtClean="0"/>
              <a:t>レベル</a:t>
            </a:r>
          </a:p>
          <a:p>
            <a:pPr lvl="3"/>
            <a:r>
              <a:rPr lang="ja-JP" altLang="en-US" dirty="0" smtClean="0"/>
              <a:t>第 </a:t>
            </a:r>
            <a:r>
              <a:rPr lang="en-US" altLang="ja-JP" dirty="0" smtClean="0"/>
              <a:t>4 </a:t>
            </a:r>
            <a:r>
              <a:rPr lang="ja-JP" altLang="en-US" dirty="0" smtClean="0"/>
              <a:t>レベル</a:t>
            </a:r>
          </a:p>
          <a:p>
            <a:pPr lvl="4"/>
            <a:r>
              <a:rPr lang="ja-JP" altLang="en-US" dirty="0" smtClean="0"/>
              <a:t>第 </a:t>
            </a:r>
            <a:r>
              <a:rPr lang="en-US" altLang="ja-JP" dirty="0" smtClean="0"/>
              <a:t>5 </a:t>
            </a:r>
            <a:r>
              <a:rPr lang="ja-JP" altLang="en-US" dirty="0" smtClean="0"/>
              <a:t>レベル</a:t>
            </a:r>
          </a:p>
        </p:txBody>
      </p:sp>
      <p:sp>
        <p:nvSpPr>
          <p:cNvPr id="1035" name="Rectangle 11"/>
          <p:cNvSpPr>
            <a:spLocks noGrp="1" noChangeArrowheads="1"/>
          </p:cNvSpPr>
          <p:nvPr>
            <p:ph type="dt" sz="half" idx="2"/>
          </p:nvPr>
        </p:nvSpPr>
        <p:spPr bwMode="auto">
          <a:xfrm>
            <a:off x="438150" y="6540500"/>
            <a:ext cx="919163" cy="3111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vl1pPr>
          </a:lstStyle>
          <a:p>
            <a:r>
              <a:rPr lang="en-US" altLang="ja-JP" smtClean="0"/>
              <a:t>2009/9/18</a:t>
            </a:r>
            <a:endParaRPr lang="en-US" altLang="ja-JP" dirty="0"/>
          </a:p>
        </p:txBody>
      </p:sp>
      <p:sp>
        <p:nvSpPr>
          <p:cNvPr id="1036" name="Rectangle 12"/>
          <p:cNvSpPr>
            <a:spLocks noGrp="1" noChangeArrowheads="1"/>
          </p:cNvSpPr>
          <p:nvPr>
            <p:ph type="ftr" sz="quarter" idx="3"/>
          </p:nvPr>
        </p:nvSpPr>
        <p:spPr bwMode="auto">
          <a:xfrm>
            <a:off x="1416050" y="6540500"/>
            <a:ext cx="6756400" cy="3111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200" b="0">
                <a:latin typeface="+mn-lt"/>
                <a:ea typeface="ＭＳ Ｐゴシック" pitchFamily="50" charset="-128"/>
              </a:defRPr>
            </a:lvl1pPr>
          </a:lstStyle>
          <a:p>
            <a:r>
              <a:rPr lang="en-US" altLang="ja-JP" smtClean="0"/>
              <a:t>OSS</a:t>
            </a:r>
            <a:r>
              <a:rPr lang="ja-JP" altLang="en-US" smtClean="0"/>
              <a:t>開発における情報交換の効率改善へ向けたタイムラグ分析手法の提案</a:t>
            </a:r>
            <a:endParaRPr lang="en-US" altLang="ja-JP" dirty="0"/>
          </a:p>
        </p:txBody>
      </p:sp>
      <p:sp>
        <p:nvSpPr>
          <p:cNvPr id="1037" name="Rectangle 13"/>
          <p:cNvSpPr>
            <a:spLocks noGrp="1" noChangeArrowheads="1"/>
          </p:cNvSpPr>
          <p:nvPr>
            <p:ph type="sldNum" sz="quarter" idx="4"/>
          </p:nvPr>
        </p:nvSpPr>
        <p:spPr bwMode="auto">
          <a:xfrm>
            <a:off x="8261350" y="6540500"/>
            <a:ext cx="622300" cy="3111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fld id="{BD6DF968-50D1-4346-A5D6-444B4F59A262}" type="slidenum">
              <a:rPr lang="en-US" altLang="ja-JP" smtClean="0"/>
              <a:pPr/>
              <a:t>&lt;#&gt;</a:t>
            </a:fld>
            <a:endParaRPr lang="en-US" altLang="ja-JP"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p:txStyles>
    <p:titleStyle>
      <a:lvl1pPr algn="l" rtl="0" eaLnBrk="1" fontAlgn="base" hangingPunct="1">
        <a:spcBef>
          <a:spcPct val="0"/>
        </a:spcBef>
        <a:spcAft>
          <a:spcPct val="0"/>
        </a:spcAft>
        <a:defRPr kumimoji="1" sz="3200">
          <a:solidFill>
            <a:schemeClr val="tx2"/>
          </a:solidFill>
          <a:latin typeface="+mn-lt"/>
          <a:ea typeface="+mj-ea"/>
          <a:cs typeface="Times New Roman" pitchFamily="18" charset="0"/>
        </a:defRPr>
      </a:lvl1pPr>
      <a:lvl2pPr algn="ctr" rtl="0" eaLnBrk="1" fontAlgn="base" hangingPunct="1">
        <a:spcBef>
          <a:spcPct val="0"/>
        </a:spcBef>
        <a:spcAft>
          <a:spcPct val="0"/>
        </a:spcAft>
        <a:defRPr kumimoji="1" sz="4400">
          <a:solidFill>
            <a:schemeClr val="tx2"/>
          </a:solidFill>
          <a:latin typeface="Arial" charset="0"/>
          <a:ea typeface="ＭＳ Ｐゴシック" charset="-128"/>
        </a:defRPr>
      </a:lvl2pPr>
      <a:lvl3pPr algn="ctr" rtl="0" eaLnBrk="1" fontAlgn="base" hangingPunct="1">
        <a:spcBef>
          <a:spcPct val="0"/>
        </a:spcBef>
        <a:spcAft>
          <a:spcPct val="0"/>
        </a:spcAft>
        <a:defRPr kumimoji="1" sz="4400">
          <a:solidFill>
            <a:schemeClr val="tx2"/>
          </a:solidFill>
          <a:latin typeface="Arial" charset="0"/>
          <a:ea typeface="ＭＳ Ｐゴシック" charset="-128"/>
        </a:defRPr>
      </a:lvl3pPr>
      <a:lvl4pPr algn="ctr" rtl="0" eaLnBrk="1" fontAlgn="base" hangingPunct="1">
        <a:spcBef>
          <a:spcPct val="0"/>
        </a:spcBef>
        <a:spcAft>
          <a:spcPct val="0"/>
        </a:spcAft>
        <a:defRPr kumimoji="1" sz="4400">
          <a:solidFill>
            <a:schemeClr val="tx2"/>
          </a:solidFill>
          <a:latin typeface="Arial" charset="0"/>
          <a:ea typeface="ＭＳ Ｐゴシック" charset="-128"/>
        </a:defRPr>
      </a:lvl4pPr>
      <a:lvl5pPr algn="ctr" rtl="0" eaLnBrk="1" fontAlgn="base" hangingPunct="1">
        <a:spcBef>
          <a:spcPct val="0"/>
        </a:spcBef>
        <a:spcAft>
          <a:spcPct val="0"/>
        </a:spcAft>
        <a:defRPr kumimoji="1" sz="4400">
          <a:solidFill>
            <a:schemeClr val="tx2"/>
          </a:solidFill>
          <a:latin typeface="Arial" charset="0"/>
          <a:ea typeface="ＭＳ Ｐゴシック" charset="-128"/>
        </a:defRPr>
      </a:lvl5pPr>
      <a:lvl6pPr marL="457200" algn="ctr" rtl="0" eaLnBrk="1" fontAlgn="base" hangingPunct="1">
        <a:spcBef>
          <a:spcPct val="0"/>
        </a:spcBef>
        <a:spcAft>
          <a:spcPct val="0"/>
        </a:spcAft>
        <a:defRPr kumimoji="1" sz="4400">
          <a:solidFill>
            <a:schemeClr val="tx2"/>
          </a:solidFill>
          <a:latin typeface="Arial" charset="0"/>
          <a:ea typeface="ＭＳ Ｐゴシック" charset="-128"/>
        </a:defRPr>
      </a:lvl6pPr>
      <a:lvl7pPr marL="914400" algn="ctr" rtl="0" eaLnBrk="1" fontAlgn="base" hangingPunct="1">
        <a:spcBef>
          <a:spcPct val="0"/>
        </a:spcBef>
        <a:spcAft>
          <a:spcPct val="0"/>
        </a:spcAft>
        <a:defRPr kumimoji="1" sz="4400">
          <a:solidFill>
            <a:schemeClr val="tx2"/>
          </a:solidFill>
          <a:latin typeface="Arial" charset="0"/>
          <a:ea typeface="ＭＳ Ｐゴシック" charset="-128"/>
        </a:defRPr>
      </a:lvl7pPr>
      <a:lvl8pPr marL="1371600" algn="ctr" rtl="0" eaLnBrk="1" fontAlgn="base" hangingPunct="1">
        <a:spcBef>
          <a:spcPct val="0"/>
        </a:spcBef>
        <a:spcAft>
          <a:spcPct val="0"/>
        </a:spcAft>
        <a:defRPr kumimoji="1" sz="4400">
          <a:solidFill>
            <a:schemeClr val="tx2"/>
          </a:solidFill>
          <a:latin typeface="Arial" charset="0"/>
          <a:ea typeface="ＭＳ Ｐゴシック" charset="-128"/>
        </a:defRPr>
      </a:lvl8pPr>
      <a:lvl9pPr marL="1828800" algn="ctr" rtl="0" eaLnBrk="1" fontAlgn="base" hangingPunct="1">
        <a:spcBef>
          <a:spcPct val="0"/>
        </a:spcBef>
        <a:spcAft>
          <a:spcPct val="0"/>
        </a:spcAft>
        <a:defRPr kumimoji="1" sz="4400">
          <a:solidFill>
            <a:schemeClr val="tx2"/>
          </a:solidFill>
          <a:latin typeface="Arial" charset="0"/>
          <a:ea typeface="ＭＳ Ｐゴシック" charset="-128"/>
        </a:defRPr>
      </a:lvl9pPr>
    </p:titleStyle>
    <p:bodyStyle>
      <a:lvl1pPr marL="342900" indent="-342900" algn="l" rtl="0" eaLnBrk="1" fontAlgn="base" hangingPunct="1">
        <a:spcBef>
          <a:spcPct val="20000"/>
        </a:spcBef>
        <a:spcAft>
          <a:spcPct val="0"/>
        </a:spcAft>
        <a:buClr>
          <a:srgbClr val="216BFF"/>
        </a:buClr>
        <a:buFont typeface="Wingdings" pitchFamily="2" charset="2"/>
        <a:buChar char="l"/>
        <a:defRPr kumimoji="1" sz="2800">
          <a:solidFill>
            <a:schemeClr val="tx1"/>
          </a:solidFill>
          <a:latin typeface="+mn-lt"/>
          <a:ea typeface="+mn-ea"/>
          <a:cs typeface="Times New Roman" pitchFamily="18" charset="0"/>
        </a:defRPr>
      </a:lvl1pPr>
      <a:lvl2pPr marL="742950" indent="-285750" algn="l" rtl="0" eaLnBrk="1" fontAlgn="base" hangingPunct="1">
        <a:spcBef>
          <a:spcPct val="20000"/>
        </a:spcBef>
        <a:spcAft>
          <a:spcPct val="0"/>
        </a:spcAft>
        <a:buClr>
          <a:srgbClr val="216BFF"/>
        </a:buClr>
        <a:buFont typeface="Times New Roman" pitchFamily="18" charset="0"/>
        <a:buChar char="◘"/>
        <a:defRPr kumimoji="1" sz="2400">
          <a:solidFill>
            <a:schemeClr val="tx1"/>
          </a:solidFill>
          <a:latin typeface="+mn-lt"/>
          <a:ea typeface="+mn-ea"/>
          <a:cs typeface="Times New Roman" pitchFamily="18" charset="0"/>
        </a:defRPr>
      </a:lvl2pPr>
      <a:lvl3pPr marL="1143000" indent="-228600" algn="l" rtl="0" eaLnBrk="1" fontAlgn="base" hangingPunct="1">
        <a:spcBef>
          <a:spcPct val="20000"/>
        </a:spcBef>
        <a:spcAft>
          <a:spcPct val="0"/>
        </a:spcAft>
        <a:buClr>
          <a:srgbClr val="216BFF"/>
        </a:buClr>
        <a:buChar char="•"/>
        <a:defRPr kumimoji="1" sz="2000">
          <a:solidFill>
            <a:schemeClr val="tx1"/>
          </a:solidFill>
          <a:latin typeface="+mn-lt"/>
          <a:ea typeface="+mn-ea"/>
          <a:cs typeface="Times New Roman" pitchFamily="18" charset="0"/>
        </a:defRPr>
      </a:lvl3pPr>
      <a:lvl4pPr marL="1600200" indent="-228600" algn="l" rtl="0" eaLnBrk="1" fontAlgn="base" hangingPunct="1">
        <a:spcBef>
          <a:spcPct val="20000"/>
        </a:spcBef>
        <a:spcAft>
          <a:spcPct val="0"/>
        </a:spcAft>
        <a:buClr>
          <a:srgbClr val="216BFF"/>
        </a:buClr>
        <a:buChar char="–"/>
        <a:defRPr kumimoji="1" sz="1800">
          <a:solidFill>
            <a:schemeClr val="tx1"/>
          </a:solidFill>
          <a:latin typeface="+mn-lt"/>
          <a:ea typeface="+mn-ea"/>
          <a:cs typeface="Times New Roman" pitchFamily="18" charset="0"/>
        </a:defRPr>
      </a:lvl4pPr>
      <a:lvl5pPr marL="2057400" indent="-228600" algn="l" rtl="0" eaLnBrk="1" fontAlgn="base" hangingPunct="1">
        <a:spcBef>
          <a:spcPct val="20000"/>
        </a:spcBef>
        <a:spcAft>
          <a:spcPct val="0"/>
        </a:spcAft>
        <a:buClr>
          <a:srgbClr val="216BFF"/>
        </a:buClr>
        <a:buChar char="»"/>
        <a:defRPr kumimoji="1" sz="1600">
          <a:solidFill>
            <a:schemeClr val="tx1"/>
          </a:solidFill>
          <a:latin typeface="+mn-lt"/>
          <a:ea typeface="+mn-ea"/>
          <a:cs typeface="Times New Roman" pitchFamily="18" charset="0"/>
        </a:defRPr>
      </a:lvl5pPr>
      <a:lvl6pPr marL="2514600" indent="-228600" algn="l" rtl="0" eaLnBrk="1" fontAlgn="base" hangingPunct="1">
        <a:spcBef>
          <a:spcPct val="20000"/>
        </a:spcBef>
        <a:spcAft>
          <a:spcPct val="0"/>
        </a:spcAft>
        <a:buChar char="»"/>
        <a:defRPr kumimoji="1" sz="2000">
          <a:solidFill>
            <a:schemeClr val="tx1"/>
          </a:solidFill>
          <a:latin typeface="+mn-lt"/>
          <a:ea typeface="+mn-ea"/>
        </a:defRPr>
      </a:lvl6pPr>
      <a:lvl7pPr marL="2971800" indent="-228600" algn="l" rtl="0" eaLnBrk="1" fontAlgn="base" hangingPunct="1">
        <a:spcBef>
          <a:spcPct val="20000"/>
        </a:spcBef>
        <a:spcAft>
          <a:spcPct val="0"/>
        </a:spcAft>
        <a:buChar char="»"/>
        <a:defRPr kumimoji="1" sz="2000">
          <a:solidFill>
            <a:schemeClr val="tx1"/>
          </a:solidFill>
          <a:latin typeface="+mn-lt"/>
          <a:ea typeface="+mn-ea"/>
        </a:defRPr>
      </a:lvl7pPr>
      <a:lvl8pPr marL="3429000" indent="-228600" algn="l" rtl="0" eaLnBrk="1" fontAlgn="base" hangingPunct="1">
        <a:spcBef>
          <a:spcPct val="20000"/>
        </a:spcBef>
        <a:spcAft>
          <a:spcPct val="0"/>
        </a:spcAft>
        <a:buChar char="»"/>
        <a:defRPr kumimoji="1" sz="2000">
          <a:solidFill>
            <a:schemeClr val="tx1"/>
          </a:solidFill>
          <a:latin typeface="+mn-lt"/>
          <a:ea typeface="+mn-ea"/>
        </a:defRPr>
      </a:lvl8pPr>
      <a:lvl9pPr marL="3886200" indent="-228600" algn="l" rtl="0" eaLnBrk="1" fontAlgn="base" hangingPunct="1">
        <a:spcBef>
          <a:spcPct val="20000"/>
        </a:spcBef>
        <a:spcAft>
          <a:spcPct val="0"/>
        </a:spcAft>
        <a:buChar char="»"/>
        <a:defRPr kumimoji="1" sz="2000">
          <a:solidFill>
            <a:schemeClr val="tx1"/>
          </a:solidFill>
          <a:latin typeface="+mn-lt"/>
          <a:ea typeface="+mn-ea"/>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chart" Target="../charts/chart2.xml"/></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_rels/slide1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1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18.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notesSlide" Target="../notesSlides/notesSlide27.xml"/><Relationship Id="rId1" Type="http://schemas.openxmlformats.org/officeDocument/2006/relationships/slideLayout" Target="../slideLayouts/slideLayout7.xml"/><Relationship Id="rId4" Type="http://schemas.openxmlformats.org/officeDocument/2006/relationships/image" Target="../media/image9.emf"/></Relationships>
</file>

<file path=ppt/slides/_rels/slide2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8.xml"/><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_rels/slide2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9.xml"/><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p:txBody>
          <a:bodyPr/>
          <a:lstStyle/>
          <a:p>
            <a:pPr algn="ctr"/>
            <a:r>
              <a:rPr lang="en-US" altLang="ja-JP" dirty="0" smtClean="0"/>
              <a:t>OSS</a:t>
            </a:r>
            <a:r>
              <a:rPr lang="ja-JP" altLang="en-US" dirty="0" smtClean="0"/>
              <a:t>開発における</a:t>
            </a:r>
            <a:r>
              <a:rPr lang="en-US" altLang="ja-JP" dirty="0" smtClean="0"/>
              <a:t/>
            </a:r>
            <a:br>
              <a:rPr lang="en-US" altLang="ja-JP" dirty="0" smtClean="0"/>
            </a:br>
            <a:r>
              <a:rPr lang="ja-JP" altLang="en-US" dirty="0" smtClean="0"/>
              <a:t>情報交換の効率改善へ</a:t>
            </a:r>
            <a:r>
              <a:rPr lang="en-US" altLang="ja-JP" dirty="0" smtClean="0"/>
              <a:t/>
            </a:r>
            <a:br>
              <a:rPr lang="en-US" altLang="ja-JP" dirty="0" smtClean="0"/>
            </a:br>
            <a:r>
              <a:rPr lang="ja-JP" altLang="en-US" dirty="0" smtClean="0"/>
              <a:t>向けたタイムラグ分析手法の提案</a:t>
            </a:r>
            <a:endParaRPr lang="ja-JP" altLang="ja-JP" dirty="0"/>
          </a:p>
        </p:txBody>
      </p:sp>
      <p:sp>
        <p:nvSpPr>
          <p:cNvPr id="2051" name="Rectangle 3"/>
          <p:cNvSpPr>
            <a:spLocks noGrp="1" noChangeArrowheads="1"/>
          </p:cNvSpPr>
          <p:nvPr>
            <p:ph type="subTitle" idx="1"/>
          </p:nvPr>
        </p:nvSpPr>
        <p:spPr/>
        <p:txBody>
          <a:bodyPr/>
          <a:lstStyle/>
          <a:p>
            <a:r>
              <a:rPr lang="ja-JP" altLang="en-US" sz="2400" dirty="0" smtClean="0"/>
              <a:t>◎</a:t>
            </a:r>
            <a:r>
              <a:rPr lang="ja-JP" altLang="en-US" sz="2400" u="sng" dirty="0" smtClean="0"/>
              <a:t>小山貴和子</a:t>
            </a:r>
            <a:r>
              <a:rPr lang="ja-JP" altLang="en-US" sz="2400" dirty="0" smtClean="0"/>
              <a:t>，伊原彰紀，柗本真佑，</a:t>
            </a:r>
            <a:endParaRPr lang="en-US" altLang="ja-JP" sz="2400" dirty="0" smtClean="0"/>
          </a:p>
          <a:p>
            <a:r>
              <a:rPr lang="ja-JP" altLang="en-US" sz="2400" dirty="0" smtClean="0"/>
              <a:t>亀井靖高，大平雅雄，松本健一</a:t>
            </a:r>
            <a:endParaRPr lang="en-US" altLang="ja-JP" sz="2400" dirty="0" smtClean="0"/>
          </a:p>
          <a:p>
            <a:endParaRPr lang="en-US" altLang="ja-JP" dirty="0" smtClean="0"/>
          </a:p>
          <a:p>
            <a:r>
              <a:rPr lang="ja-JP" altLang="en-US" dirty="0" smtClean="0"/>
              <a:t>奈良先端科学技術大学院大学　情報科学研究科</a:t>
            </a:r>
            <a:endParaRPr lang="en-US" altLang="ja-JP" dirty="0" smtClean="0"/>
          </a:p>
          <a:p>
            <a:endParaRPr lang="ja-JP" altLang="ja-JP" sz="2000"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背景</a:t>
            </a:r>
            <a:endParaRPr kumimoji="1" lang="ja-JP" altLang="en-US" dirty="0"/>
          </a:p>
        </p:txBody>
      </p:sp>
      <p:sp>
        <p:nvSpPr>
          <p:cNvPr id="3" name="コンテンツ プレースホルダ 2"/>
          <p:cNvSpPr>
            <a:spLocks noGrp="1"/>
          </p:cNvSpPr>
          <p:nvPr>
            <p:ph idx="1"/>
          </p:nvPr>
        </p:nvSpPr>
        <p:spPr>
          <a:xfrm>
            <a:off x="438150" y="1028700"/>
            <a:ext cx="8445500" cy="5467350"/>
          </a:xfrm>
        </p:spPr>
        <p:txBody>
          <a:bodyPr>
            <a:noAutofit/>
          </a:bodyPr>
          <a:lstStyle/>
          <a:p>
            <a:r>
              <a:rPr kumimoji="1" lang="ja-JP" altLang="en-US" dirty="0" smtClean="0"/>
              <a:t>オープンソースソフトウェア（</a:t>
            </a:r>
            <a:r>
              <a:rPr kumimoji="1" lang="en-US" altLang="ja-JP" dirty="0" smtClean="0"/>
              <a:t>OSS</a:t>
            </a:r>
            <a:r>
              <a:rPr kumimoji="1" lang="ja-JP" altLang="en-US" dirty="0" smtClean="0"/>
              <a:t>）は，</a:t>
            </a:r>
            <a:r>
              <a:rPr lang="ja-JP" altLang="en-US" dirty="0" smtClean="0"/>
              <a:t>世界中に点在する様々な習慣を持つ開発者により開発が進められている</a:t>
            </a:r>
            <a:endParaRPr lang="en-US" altLang="ja-JP" dirty="0" smtClean="0"/>
          </a:p>
          <a:p>
            <a:pPr lvl="1"/>
            <a:r>
              <a:rPr lang="ja-JP" altLang="en-US" dirty="0" smtClean="0"/>
              <a:t>タイムゾーンの違いにより，食事や睡眠の時間帯が異なる</a:t>
            </a:r>
            <a:endParaRPr lang="en-US" altLang="ja-JP" dirty="0" smtClean="0"/>
          </a:p>
          <a:p>
            <a:pPr lvl="1"/>
            <a:r>
              <a:rPr lang="ja-JP" altLang="en-US" dirty="0" smtClean="0"/>
              <a:t>生活時間帯（昼型や夜型）の違いにより，活動の時間帯が異なる</a:t>
            </a:r>
            <a:endParaRPr lang="en-US" altLang="ja-JP" dirty="0" smtClean="0"/>
          </a:p>
          <a:p>
            <a:pPr lvl="3"/>
            <a:endParaRPr kumimoji="1" lang="en-US" altLang="ja-JP" dirty="0" smtClean="0"/>
          </a:p>
          <a:p>
            <a:r>
              <a:rPr lang="ja-JP" altLang="en-US" dirty="0" smtClean="0"/>
              <a:t>開発者は個人の裁量で自由に活動を行うことができる</a:t>
            </a:r>
            <a:endParaRPr lang="en-US" altLang="ja-JP" dirty="0" smtClean="0"/>
          </a:p>
          <a:p>
            <a:pPr lvl="3"/>
            <a:endParaRPr lang="en-US" altLang="ja-JP" dirty="0" smtClean="0"/>
          </a:p>
          <a:p>
            <a:r>
              <a:rPr lang="ja-JP" altLang="en-US" dirty="0" smtClean="0"/>
              <a:t>開発における意思決定や合意形成を円滑に進めることが困難である</a:t>
            </a:r>
            <a:endParaRPr lang="en-US" altLang="ja-JP" dirty="0" smtClean="0"/>
          </a:p>
        </p:txBody>
      </p:sp>
      <p:sp>
        <p:nvSpPr>
          <p:cNvPr id="4" name="日付プレースホルダ 3"/>
          <p:cNvSpPr>
            <a:spLocks noGrp="1"/>
          </p:cNvSpPr>
          <p:nvPr>
            <p:ph type="dt" sz="half" idx="10"/>
          </p:nvPr>
        </p:nvSpPr>
        <p:spPr/>
        <p:txBody>
          <a:bodyPr/>
          <a:lstStyle/>
          <a:p>
            <a:r>
              <a:rPr lang="en-US" altLang="ja-JP" smtClean="0"/>
              <a:t>2009/9/18</a:t>
            </a:r>
            <a:endParaRPr lang="en-US" altLang="ja-JP"/>
          </a:p>
        </p:txBody>
      </p:sp>
      <p:sp>
        <p:nvSpPr>
          <p:cNvPr id="5" name="フッター プレースホルダ 4"/>
          <p:cNvSpPr>
            <a:spLocks noGrp="1"/>
          </p:cNvSpPr>
          <p:nvPr>
            <p:ph type="ftr" sz="quarter" idx="11"/>
          </p:nvPr>
        </p:nvSpPr>
        <p:spPr/>
        <p:txBody>
          <a:bodyPr/>
          <a:lstStyle/>
          <a:p>
            <a:r>
              <a:rPr lang="en-US" altLang="ja-JP" smtClean="0"/>
              <a:t>OSS</a:t>
            </a:r>
            <a:r>
              <a:rPr lang="ja-JP" altLang="en-US" smtClean="0"/>
              <a:t>開発における情報交換の効率改善へ向けたタイムラグ分析手法の提案</a:t>
            </a:r>
            <a:endParaRPr lang="en-US" altLang="ja-JP" dirty="0"/>
          </a:p>
        </p:txBody>
      </p:sp>
      <p:sp>
        <p:nvSpPr>
          <p:cNvPr id="6" name="スライド番号プレースホルダ 5"/>
          <p:cNvSpPr>
            <a:spLocks noGrp="1"/>
          </p:cNvSpPr>
          <p:nvPr>
            <p:ph type="sldNum" sz="quarter" idx="12"/>
          </p:nvPr>
        </p:nvSpPr>
        <p:spPr/>
        <p:txBody>
          <a:bodyPr/>
          <a:lstStyle/>
          <a:p>
            <a:fld id="{A34FFC92-B155-4B7B-8074-C26DB6864491}" type="slidenum">
              <a:rPr lang="en-US" altLang="ja-JP" smtClean="0"/>
              <a:pPr/>
              <a:t>1</a:t>
            </a:fld>
            <a:endParaRPr lang="en-US" altLang="ja-JP"/>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着眼点</a:t>
            </a:r>
            <a:endParaRPr kumimoji="1" lang="ja-JP" altLang="en-US" dirty="0"/>
          </a:p>
        </p:txBody>
      </p:sp>
      <p:sp>
        <p:nvSpPr>
          <p:cNvPr id="3" name="コンテンツ プレースホルダ 2"/>
          <p:cNvSpPr>
            <a:spLocks noGrp="1"/>
          </p:cNvSpPr>
          <p:nvPr>
            <p:ph idx="1"/>
          </p:nvPr>
        </p:nvSpPr>
        <p:spPr/>
        <p:txBody>
          <a:bodyPr/>
          <a:lstStyle/>
          <a:p>
            <a:r>
              <a:rPr kumimoji="1" lang="ja-JP" altLang="en-US" dirty="0" smtClean="0"/>
              <a:t>問題点</a:t>
            </a:r>
            <a:endParaRPr kumimoji="1" lang="en-US" altLang="ja-JP" dirty="0" smtClean="0"/>
          </a:p>
          <a:p>
            <a:pPr lvl="1"/>
            <a:r>
              <a:rPr lang="ja-JP" altLang="en-US" dirty="0" smtClean="0"/>
              <a:t>分散開発ではリアルタイムに議論する時間を確保することが容易ではない</a:t>
            </a:r>
            <a:endParaRPr lang="en-US" altLang="ja-JP" dirty="0" smtClean="0"/>
          </a:p>
          <a:p>
            <a:pPr lvl="2"/>
            <a:r>
              <a:rPr lang="ja-JP" altLang="en-US" dirty="0" smtClean="0"/>
              <a:t>企業の分散開発では開発者が各拠点に点在すると</a:t>
            </a:r>
            <a:r>
              <a:rPr lang="en-US" altLang="ja-JP" dirty="0" smtClean="0"/>
              <a:t>“face-to-face”</a:t>
            </a:r>
            <a:r>
              <a:rPr lang="ja-JP" altLang="en-US" dirty="0" smtClean="0"/>
              <a:t>の</a:t>
            </a:r>
            <a:r>
              <a:rPr lang="ja-JP" altLang="en-US" dirty="0" smtClean="0">
                <a:solidFill>
                  <a:srgbClr val="FF0000"/>
                </a:solidFill>
              </a:rPr>
              <a:t>コミュニケーションを欠落</a:t>
            </a:r>
            <a:r>
              <a:rPr lang="ja-JP" altLang="en-US" dirty="0" smtClean="0"/>
              <a:t>させ，開発スピードに遅延をもたらす</a:t>
            </a:r>
            <a:r>
              <a:rPr lang="en-US" altLang="ja-JP" sz="1100" dirty="0" smtClean="0"/>
              <a:t>[1]</a:t>
            </a:r>
            <a:endParaRPr lang="en-US" altLang="ja-JP" dirty="0" smtClean="0"/>
          </a:p>
          <a:p>
            <a:pPr lvl="2"/>
            <a:r>
              <a:rPr lang="en-US" altLang="ja-JP" dirty="0" smtClean="0"/>
              <a:t>OSS</a:t>
            </a:r>
            <a:r>
              <a:rPr lang="ja-JP" altLang="en-US" dirty="0" smtClean="0"/>
              <a:t>開発では開発者間の地域の違いが影響し，</a:t>
            </a:r>
            <a:r>
              <a:rPr lang="ja-JP" altLang="en-US" dirty="0" smtClean="0">
                <a:solidFill>
                  <a:srgbClr val="FF0000"/>
                </a:solidFill>
              </a:rPr>
              <a:t>情報交換のタイムラグをもたらす</a:t>
            </a:r>
            <a:r>
              <a:rPr lang="en-US" altLang="ja-JP" sz="1100" dirty="0" smtClean="0"/>
              <a:t>[2]</a:t>
            </a:r>
          </a:p>
          <a:p>
            <a:pPr lvl="3"/>
            <a:endParaRPr lang="en-US" altLang="ja-JP" dirty="0" smtClean="0"/>
          </a:p>
          <a:p>
            <a:r>
              <a:rPr lang="ja-JP" altLang="en-US" dirty="0" smtClean="0"/>
              <a:t>解決策</a:t>
            </a:r>
            <a:endParaRPr lang="en-US" altLang="ja-JP" dirty="0" smtClean="0"/>
          </a:p>
          <a:p>
            <a:pPr lvl="1"/>
            <a:r>
              <a:rPr kumimoji="1" lang="ja-JP" altLang="en-US" dirty="0" smtClean="0"/>
              <a:t>情報交換のタイムラグが発生している時刻を特定することで，リアルタイムに議論する時間を実現できる</a:t>
            </a:r>
            <a:endParaRPr kumimoji="1" lang="ja-JP" altLang="en-US" dirty="0"/>
          </a:p>
        </p:txBody>
      </p:sp>
      <p:sp>
        <p:nvSpPr>
          <p:cNvPr id="4" name="日付プレースホルダ 3"/>
          <p:cNvSpPr>
            <a:spLocks noGrp="1"/>
          </p:cNvSpPr>
          <p:nvPr>
            <p:ph type="dt" sz="half" idx="10"/>
          </p:nvPr>
        </p:nvSpPr>
        <p:spPr/>
        <p:txBody>
          <a:bodyPr/>
          <a:lstStyle/>
          <a:p>
            <a:r>
              <a:rPr lang="en-US" altLang="ja-JP" smtClean="0"/>
              <a:t>2009/9/18</a:t>
            </a:r>
            <a:endParaRPr lang="en-US" altLang="ja-JP"/>
          </a:p>
        </p:txBody>
      </p:sp>
      <p:sp>
        <p:nvSpPr>
          <p:cNvPr id="5" name="フッター プレースホルダ 4"/>
          <p:cNvSpPr>
            <a:spLocks noGrp="1"/>
          </p:cNvSpPr>
          <p:nvPr>
            <p:ph type="ftr" sz="quarter" idx="11"/>
          </p:nvPr>
        </p:nvSpPr>
        <p:spPr/>
        <p:txBody>
          <a:bodyPr/>
          <a:lstStyle/>
          <a:p>
            <a:r>
              <a:rPr lang="en-US" altLang="ja-JP" smtClean="0"/>
              <a:t>OSS</a:t>
            </a:r>
            <a:r>
              <a:rPr lang="ja-JP" altLang="en-US" smtClean="0"/>
              <a:t>開発における情報交換の効率改善へ向けたタイムラグ分析手法の提案</a:t>
            </a:r>
            <a:endParaRPr lang="en-US" altLang="ja-JP"/>
          </a:p>
        </p:txBody>
      </p:sp>
      <p:sp>
        <p:nvSpPr>
          <p:cNvPr id="6" name="スライド番号プレースホルダ 5"/>
          <p:cNvSpPr>
            <a:spLocks noGrp="1"/>
          </p:cNvSpPr>
          <p:nvPr>
            <p:ph type="sldNum" sz="quarter" idx="12"/>
          </p:nvPr>
        </p:nvSpPr>
        <p:spPr/>
        <p:txBody>
          <a:bodyPr/>
          <a:lstStyle/>
          <a:p>
            <a:fld id="{A34FFC92-B155-4B7B-8074-C26DB6864491}" type="slidenum">
              <a:rPr lang="en-US" altLang="ja-JP" smtClean="0"/>
              <a:pPr/>
              <a:t>2</a:t>
            </a:fld>
            <a:endParaRPr lang="en-US" altLang="ja-JP"/>
          </a:p>
        </p:txBody>
      </p:sp>
      <p:sp>
        <p:nvSpPr>
          <p:cNvPr id="7" name="テキスト ボックス 6"/>
          <p:cNvSpPr txBox="1"/>
          <p:nvPr/>
        </p:nvSpPr>
        <p:spPr>
          <a:xfrm>
            <a:off x="660400" y="5740400"/>
            <a:ext cx="8223250" cy="769441"/>
          </a:xfrm>
          <a:prstGeom prst="rect">
            <a:avLst/>
          </a:prstGeom>
          <a:noFill/>
        </p:spPr>
        <p:txBody>
          <a:bodyPr wrap="square" rtlCol="0">
            <a:spAutoFit/>
          </a:bodyPr>
          <a:lstStyle/>
          <a:p>
            <a:r>
              <a:rPr kumimoji="1" lang="en-US" altLang="ja-JP" sz="1100" dirty="0" smtClean="0"/>
              <a:t>[1]</a:t>
            </a:r>
            <a:r>
              <a:rPr lang="en-US" altLang="ja-JP" sz="1100" dirty="0" smtClean="0"/>
              <a:t> </a:t>
            </a:r>
            <a:r>
              <a:rPr lang="en-US" altLang="ja-JP" sz="1100" dirty="0" err="1" smtClean="0"/>
              <a:t>Herbsleb</a:t>
            </a:r>
            <a:r>
              <a:rPr lang="en-US" altLang="ja-JP" sz="1100" dirty="0" smtClean="0"/>
              <a:t>, J.D., </a:t>
            </a:r>
            <a:r>
              <a:rPr lang="en-US" altLang="ja-JP" sz="1100" dirty="0" err="1" smtClean="0"/>
              <a:t>Mockus</a:t>
            </a:r>
            <a:r>
              <a:rPr lang="en-US" altLang="ja-JP" sz="1100" dirty="0" smtClean="0"/>
              <a:t>, A., </a:t>
            </a:r>
            <a:r>
              <a:rPr lang="en-US" altLang="ja-JP" sz="1100" dirty="0" err="1" smtClean="0"/>
              <a:t>Finholt</a:t>
            </a:r>
            <a:r>
              <a:rPr lang="en-US" altLang="ja-JP" sz="1100" dirty="0" smtClean="0"/>
              <a:t>, T.A. and </a:t>
            </a:r>
            <a:r>
              <a:rPr lang="en-US" altLang="ja-JP" sz="1100" dirty="0" err="1" smtClean="0"/>
              <a:t>Grinter</a:t>
            </a:r>
            <a:r>
              <a:rPr lang="en-US" altLang="ja-JP" sz="1100" dirty="0" smtClean="0"/>
              <a:t>, R.E.: An empirical study of global software development: distance and speed, </a:t>
            </a:r>
            <a:r>
              <a:rPr lang="en-US" altLang="ja-JP" sz="1100" i="1" dirty="0" smtClean="0"/>
              <a:t>Proceedings of the International Conference on Software Engineering, pp.81–90 (2001).</a:t>
            </a:r>
          </a:p>
          <a:p>
            <a:r>
              <a:rPr kumimoji="1" lang="en-US" altLang="ja-JP" sz="1100" dirty="0" smtClean="0"/>
              <a:t>[2]</a:t>
            </a:r>
            <a:r>
              <a:rPr lang="en-US" altLang="ja-JP" sz="1100" dirty="0" smtClean="0"/>
              <a:t> Nguyen, T., Wolf, T. and Damian, D.: Global software development and delay: does distance still matter?, </a:t>
            </a:r>
            <a:r>
              <a:rPr lang="en-US" altLang="ja-JP" sz="1100" i="1" dirty="0" smtClean="0"/>
              <a:t>Proceedings of the International Conference on Global Software Engineering, pp.45–54 (2008).</a:t>
            </a:r>
            <a:endParaRPr kumimoji="1" lang="ja-JP" altLang="en-US" sz="1100"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目的とアプローチ</a:t>
            </a:r>
            <a:endParaRPr kumimoji="1" lang="ja-JP" altLang="en-US" dirty="0"/>
          </a:p>
        </p:txBody>
      </p:sp>
      <p:sp>
        <p:nvSpPr>
          <p:cNvPr id="3" name="コンテンツ プレースホルダ 2"/>
          <p:cNvSpPr>
            <a:spLocks noGrp="1"/>
          </p:cNvSpPr>
          <p:nvPr>
            <p:ph idx="1"/>
          </p:nvPr>
        </p:nvSpPr>
        <p:spPr/>
        <p:txBody>
          <a:bodyPr/>
          <a:lstStyle/>
          <a:p>
            <a:r>
              <a:rPr kumimoji="1" lang="ja-JP" altLang="en-US" dirty="0" smtClean="0"/>
              <a:t>目的</a:t>
            </a:r>
            <a:endParaRPr kumimoji="1" lang="en-US" altLang="ja-JP" dirty="0" smtClean="0"/>
          </a:p>
          <a:p>
            <a:pPr lvl="1"/>
            <a:r>
              <a:rPr lang="en-US" altLang="ja-JP" dirty="0" smtClean="0"/>
              <a:t>OSS</a:t>
            </a:r>
            <a:r>
              <a:rPr lang="ja-JP" altLang="en-US" dirty="0" smtClean="0"/>
              <a:t>プロジェクト内における情報交換のタイムラグの実態把握および情報交換の効率化を支援する</a:t>
            </a:r>
            <a:endParaRPr lang="en-US" altLang="ja-JP" dirty="0" smtClean="0"/>
          </a:p>
          <a:p>
            <a:endParaRPr kumimoji="1" lang="en-US" altLang="ja-JP" dirty="0" smtClean="0"/>
          </a:p>
          <a:p>
            <a:r>
              <a:rPr lang="ja-JP" altLang="en-US" dirty="0" smtClean="0"/>
              <a:t>アプローチ</a:t>
            </a:r>
            <a:endParaRPr lang="en-US" altLang="ja-JP" dirty="0" smtClean="0"/>
          </a:p>
          <a:p>
            <a:pPr lvl="1"/>
            <a:r>
              <a:rPr kumimoji="1" lang="en-US" altLang="ja-JP" dirty="0" smtClean="0"/>
              <a:t>OSS</a:t>
            </a:r>
            <a:r>
              <a:rPr kumimoji="1" lang="ja-JP" altLang="en-US" dirty="0" smtClean="0"/>
              <a:t>プロジェクト内で利用されるメーリングリスト（</a:t>
            </a:r>
            <a:r>
              <a:rPr kumimoji="1" lang="en-US" altLang="ja-JP" dirty="0" smtClean="0"/>
              <a:t>ML</a:t>
            </a:r>
            <a:r>
              <a:rPr kumimoji="1" lang="ja-JP" altLang="en-US" dirty="0" smtClean="0"/>
              <a:t>）のアーカイブを用いて，</a:t>
            </a:r>
            <a:r>
              <a:rPr kumimoji="1" lang="en-US" altLang="ja-JP" dirty="0" smtClean="0"/>
              <a:t>3</a:t>
            </a:r>
            <a:r>
              <a:rPr kumimoji="1" lang="ja-JP" altLang="en-US" dirty="0" err="1" smtClean="0"/>
              <a:t>つの</a:t>
            </a:r>
            <a:r>
              <a:rPr kumimoji="1" lang="ja-JP" altLang="en-US" dirty="0" smtClean="0"/>
              <a:t>ステップからなる分析手法を提案する</a:t>
            </a:r>
            <a:endParaRPr kumimoji="1" lang="en-US" altLang="ja-JP" dirty="0" smtClean="0"/>
          </a:p>
          <a:p>
            <a:pPr lvl="2"/>
            <a:r>
              <a:rPr kumimoji="1" lang="en-US" altLang="ja-JP" dirty="0" smtClean="0"/>
              <a:t>(1)</a:t>
            </a:r>
            <a:r>
              <a:rPr kumimoji="1" lang="ja-JP" altLang="en-US" dirty="0" smtClean="0"/>
              <a:t>開発者の地理的分布</a:t>
            </a:r>
            <a:r>
              <a:rPr lang="ja-JP" altLang="en-US" dirty="0" smtClean="0"/>
              <a:t>と地域別の活動時間帯の把握</a:t>
            </a:r>
            <a:endParaRPr kumimoji="1" lang="en-US" altLang="ja-JP" dirty="0" smtClean="0"/>
          </a:p>
          <a:p>
            <a:pPr lvl="2"/>
            <a:r>
              <a:rPr lang="en-US" altLang="ja-JP" dirty="0" smtClean="0"/>
              <a:t>(2)</a:t>
            </a:r>
            <a:r>
              <a:rPr lang="ja-JP" altLang="en-US" dirty="0" smtClean="0"/>
              <a:t>地域間毎の情報交換所要時間の分布把握</a:t>
            </a:r>
            <a:endParaRPr lang="en-US" altLang="ja-JP" dirty="0" smtClean="0"/>
          </a:p>
          <a:p>
            <a:pPr lvl="2"/>
            <a:r>
              <a:rPr lang="en-US" altLang="ja-JP" dirty="0" smtClean="0"/>
              <a:t>(3)</a:t>
            </a:r>
            <a:r>
              <a:rPr lang="ja-JP" altLang="en-US" dirty="0" smtClean="0"/>
              <a:t>最適な送信タイミングの特定</a:t>
            </a:r>
            <a:endParaRPr lang="en-US" altLang="ja-JP" dirty="0" smtClean="0"/>
          </a:p>
          <a:p>
            <a:pPr lvl="1"/>
            <a:endParaRPr lang="en-US" altLang="ja-JP" dirty="0" smtClean="0"/>
          </a:p>
        </p:txBody>
      </p:sp>
      <p:sp>
        <p:nvSpPr>
          <p:cNvPr id="4" name="日付プレースホルダ 3"/>
          <p:cNvSpPr>
            <a:spLocks noGrp="1"/>
          </p:cNvSpPr>
          <p:nvPr>
            <p:ph type="dt" sz="half" idx="10"/>
          </p:nvPr>
        </p:nvSpPr>
        <p:spPr/>
        <p:txBody>
          <a:bodyPr/>
          <a:lstStyle/>
          <a:p>
            <a:r>
              <a:rPr lang="en-US" altLang="ja-JP" smtClean="0"/>
              <a:t>2009/9/18</a:t>
            </a:r>
            <a:endParaRPr lang="en-US" altLang="ja-JP"/>
          </a:p>
        </p:txBody>
      </p:sp>
      <p:sp>
        <p:nvSpPr>
          <p:cNvPr id="5" name="フッター プレースホルダ 4"/>
          <p:cNvSpPr>
            <a:spLocks noGrp="1"/>
          </p:cNvSpPr>
          <p:nvPr>
            <p:ph type="ftr" sz="quarter" idx="11"/>
          </p:nvPr>
        </p:nvSpPr>
        <p:spPr/>
        <p:txBody>
          <a:bodyPr/>
          <a:lstStyle/>
          <a:p>
            <a:r>
              <a:rPr lang="en-US" altLang="ja-JP" smtClean="0"/>
              <a:t>OSS</a:t>
            </a:r>
            <a:r>
              <a:rPr lang="ja-JP" altLang="en-US" smtClean="0"/>
              <a:t>開発における情報交換の効率改善へ向けたタイムラグ分析手法の提案</a:t>
            </a:r>
            <a:endParaRPr lang="en-US" altLang="ja-JP"/>
          </a:p>
        </p:txBody>
      </p:sp>
      <p:sp>
        <p:nvSpPr>
          <p:cNvPr id="6" name="スライド番号プレースホルダ 5"/>
          <p:cNvSpPr>
            <a:spLocks noGrp="1"/>
          </p:cNvSpPr>
          <p:nvPr>
            <p:ph type="sldNum" sz="quarter" idx="12"/>
          </p:nvPr>
        </p:nvSpPr>
        <p:spPr/>
        <p:txBody>
          <a:bodyPr/>
          <a:lstStyle/>
          <a:p>
            <a:fld id="{A34FFC92-B155-4B7B-8074-C26DB6864491}" type="slidenum">
              <a:rPr lang="en-US" altLang="ja-JP" smtClean="0"/>
              <a:pPr/>
              <a:t>3</a:t>
            </a:fld>
            <a:endParaRPr lang="en-US" altLang="ja-JP"/>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smtClean="0"/>
              <a:t>送信と返信関係の抽出</a:t>
            </a:r>
            <a:endParaRPr kumimoji="1" lang="ja-JP" altLang="en-US" dirty="0"/>
          </a:p>
        </p:txBody>
      </p:sp>
      <p:sp>
        <p:nvSpPr>
          <p:cNvPr id="4" name="日付プレースホルダ 3"/>
          <p:cNvSpPr>
            <a:spLocks noGrp="1"/>
          </p:cNvSpPr>
          <p:nvPr>
            <p:ph type="dt" sz="half" idx="10"/>
          </p:nvPr>
        </p:nvSpPr>
        <p:spPr/>
        <p:txBody>
          <a:bodyPr/>
          <a:lstStyle/>
          <a:p>
            <a:r>
              <a:rPr lang="en-US" altLang="ja-JP" smtClean="0"/>
              <a:t>2009/9/18</a:t>
            </a:r>
            <a:endParaRPr lang="en-US" altLang="ja-JP"/>
          </a:p>
        </p:txBody>
      </p:sp>
      <p:sp>
        <p:nvSpPr>
          <p:cNvPr id="5" name="フッター プレースホルダ 4"/>
          <p:cNvSpPr>
            <a:spLocks noGrp="1"/>
          </p:cNvSpPr>
          <p:nvPr>
            <p:ph type="ftr" sz="quarter" idx="11"/>
          </p:nvPr>
        </p:nvSpPr>
        <p:spPr/>
        <p:txBody>
          <a:bodyPr/>
          <a:lstStyle/>
          <a:p>
            <a:r>
              <a:rPr lang="en-US" altLang="ja-JP" smtClean="0"/>
              <a:t>OSS</a:t>
            </a:r>
            <a:r>
              <a:rPr lang="ja-JP" altLang="en-US" smtClean="0"/>
              <a:t>開発における情報交換の効率改善へ向けたタイムラグ分析手法の提案</a:t>
            </a:r>
            <a:endParaRPr lang="en-US" altLang="ja-JP"/>
          </a:p>
        </p:txBody>
      </p:sp>
      <p:sp>
        <p:nvSpPr>
          <p:cNvPr id="6" name="スライド番号プレースホルダ 5"/>
          <p:cNvSpPr>
            <a:spLocks noGrp="1"/>
          </p:cNvSpPr>
          <p:nvPr>
            <p:ph type="sldNum" sz="quarter" idx="12"/>
          </p:nvPr>
        </p:nvSpPr>
        <p:spPr/>
        <p:txBody>
          <a:bodyPr/>
          <a:lstStyle/>
          <a:p>
            <a:fld id="{A34FFC92-B155-4B7B-8074-C26DB6864491}" type="slidenum">
              <a:rPr lang="en-US" altLang="ja-JP" smtClean="0"/>
              <a:pPr/>
              <a:t>4</a:t>
            </a:fld>
            <a:endParaRPr lang="en-US" altLang="ja-JP"/>
          </a:p>
        </p:txBody>
      </p:sp>
      <p:sp>
        <p:nvSpPr>
          <p:cNvPr id="7" name="テキスト ボックス 6"/>
          <p:cNvSpPr txBox="1"/>
          <p:nvPr/>
        </p:nvSpPr>
        <p:spPr>
          <a:xfrm>
            <a:off x="1816100" y="1696020"/>
            <a:ext cx="2509267" cy="1688530"/>
          </a:xfrm>
          <a:prstGeom prst="rect">
            <a:avLst/>
          </a:prstGeom>
          <a:noFill/>
          <a:ln w="12700">
            <a:solidFill>
              <a:schemeClr val="bg1"/>
            </a:solidFill>
          </a:ln>
        </p:spPr>
        <p:style>
          <a:lnRef idx="2">
            <a:schemeClr val="dk1"/>
          </a:lnRef>
          <a:fillRef idx="1">
            <a:schemeClr val="lt1"/>
          </a:fillRef>
          <a:effectRef idx="0">
            <a:schemeClr val="dk1"/>
          </a:effectRef>
          <a:fontRef idx="minor">
            <a:schemeClr val="dk1"/>
          </a:fontRef>
        </p:style>
        <p:txBody>
          <a:bodyPr wrap="square" lIns="0" tIns="0" rIns="0" bIns="72000" rtlCol="0">
            <a:spAutoFit/>
          </a:bodyPr>
          <a:lstStyle/>
          <a:p>
            <a:pPr>
              <a:lnSpc>
                <a:spcPct val="150000"/>
              </a:lnSpc>
            </a:pPr>
            <a:r>
              <a:rPr lang="en-US" altLang="ja-JP" sz="1400" b="1" dirty="0" smtClean="0">
                <a:latin typeface="+mn-ea"/>
                <a:cs typeface="Times New Roman" pitchFamily="18" charset="0"/>
              </a:rPr>
              <a:t>  </a:t>
            </a:r>
            <a:r>
              <a:rPr lang="en-US" altLang="ja-JP" sz="1400" b="1" dirty="0" smtClean="0">
                <a:solidFill>
                  <a:srgbClr val="FF0000"/>
                </a:solidFill>
                <a:latin typeface="+mn-ea"/>
                <a:cs typeface="Times New Roman" pitchFamily="18" charset="0"/>
              </a:rPr>
              <a:t>m</a:t>
            </a:r>
            <a:r>
              <a:rPr kumimoji="1" lang="en-US" altLang="ja-JP" sz="1400" b="1" dirty="0" smtClean="0">
                <a:solidFill>
                  <a:srgbClr val="FF0000"/>
                </a:solidFill>
                <a:latin typeface="+mn-ea"/>
                <a:cs typeface="Times New Roman" pitchFamily="18" charset="0"/>
              </a:rPr>
              <a:t>ail A </a:t>
            </a:r>
            <a:r>
              <a:rPr kumimoji="1" lang="en-US" altLang="ja-JP" sz="1400" dirty="0" smtClean="0">
                <a:solidFill>
                  <a:srgbClr val="FF0000"/>
                </a:solidFill>
                <a:latin typeface="+mn-ea"/>
                <a:cs typeface="Times New Roman" pitchFamily="18" charset="0"/>
              </a:rPr>
              <a:t>: </a:t>
            </a:r>
            <a:r>
              <a:rPr lang="en-US" altLang="ja-JP" sz="1400" dirty="0" smtClean="0">
                <a:solidFill>
                  <a:srgbClr val="FF0000"/>
                </a:solidFill>
                <a:latin typeface="+mn-ea"/>
                <a:cs typeface="Times New Roman" pitchFamily="18" charset="0"/>
              </a:rPr>
              <a:t>_________</a:t>
            </a:r>
            <a:endParaRPr kumimoji="1" lang="en-US" altLang="ja-JP" sz="1400" dirty="0" smtClean="0">
              <a:solidFill>
                <a:srgbClr val="FF0000"/>
              </a:solidFill>
              <a:cs typeface="Times New Roman" pitchFamily="18" charset="0"/>
            </a:endParaRPr>
          </a:p>
          <a:p>
            <a:pPr>
              <a:lnSpc>
                <a:spcPct val="150000"/>
              </a:lnSpc>
            </a:pPr>
            <a:r>
              <a:rPr lang="en-US" altLang="ja-JP" sz="1400" dirty="0" smtClean="0">
                <a:latin typeface="+mn-ea"/>
                <a:cs typeface="Times New Roman" pitchFamily="18" charset="0"/>
              </a:rPr>
              <a:t>        </a:t>
            </a:r>
            <a:r>
              <a:rPr lang="en-US" altLang="ja-JP" sz="1400" b="1" dirty="0" smtClean="0">
                <a:solidFill>
                  <a:srgbClr val="0000FF"/>
                </a:solidFill>
                <a:latin typeface="+mn-ea"/>
                <a:cs typeface="Times New Roman" pitchFamily="18" charset="0"/>
              </a:rPr>
              <a:t>mail B </a:t>
            </a:r>
            <a:r>
              <a:rPr lang="en-US" altLang="ja-JP" sz="1400" dirty="0" smtClean="0">
                <a:solidFill>
                  <a:srgbClr val="0000FF"/>
                </a:solidFill>
                <a:latin typeface="+mn-ea"/>
                <a:cs typeface="Times New Roman" pitchFamily="18" charset="0"/>
              </a:rPr>
              <a:t>: Re:_________</a:t>
            </a:r>
          </a:p>
          <a:p>
            <a:pPr>
              <a:lnSpc>
                <a:spcPct val="150000"/>
              </a:lnSpc>
            </a:pPr>
            <a:r>
              <a:rPr kumimoji="1" lang="en-US" altLang="ja-JP" sz="1400" dirty="0" smtClean="0">
                <a:latin typeface="+mn-ea"/>
                <a:cs typeface="Times New Roman" pitchFamily="18" charset="0"/>
              </a:rPr>
              <a:t>      </a:t>
            </a:r>
            <a:r>
              <a:rPr lang="ja-JP" altLang="en-US" sz="1400" dirty="0" smtClean="0">
                <a:latin typeface="+mn-ea"/>
                <a:cs typeface="Times New Roman" pitchFamily="18" charset="0"/>
              </a:rPr>
              <a:t>        </a:t>
            </a:r>
            <a:r>
              <a:rPr lang="en-US" altLang="ja-JP" sz="1400" b="1" dirty="0" smtClean="0">
                <a:latin typeface="+mn-ea"/>
                <a:cs typeface="Times New Roman" pitchFamily="18" charset="0"/>
              </a:rPr>
              <a:t>mail </a:t>
            </a:r>
            <a:r>
              <a:rPr kumimoji="1" lang="en-US" altLang="ja-JP" sz="1400" b="1" dirty="0" smtClean="0">
                <a:latin typeface="+mn-ea"/>
                <a:cs typeface="Times New Roman" pitchFamily="18" charset="0"/>
              </a:rPr>
              <a:t>C </a:t>
            </a:r>
            <a:r>
              <a:rPr kumimoji="1" lang="en-US" altLang="ja-JP" sz="1400" dirty="0" smtClean="0">
                <a:latin typeface="+mn-ea"/>
                <a:cs typeface="Times New Roman" pitchFamily="18" charset="0"/>
              </a:rPr>
              <a:t>: </a:t>
            </a:r>
            <a:r>
              <a:rPr kumimoji="1" lang="en-US" altLang="ja-JP" sz="1400" dirty="0" err="1" smtClean="0">
                <a:latin typeface="+mn-ea"/>
                <a:cs typeface="Times New Roman" pitchFamily="18" charset="0"/>
              </a:rPr>
              <a:t>Re:Re</a:t>
            </a:r>
            <a:r>
              <a:rPr kumimoji="1" lang="en-US" altLang="ja-JP" sz="1400" dirty="0" smtClean="0">
                <a:latin typeface="+mn-ea"/>
                <a:cs typeface="Times New Roman" pitchFamily="18" charset="0"/>
              </a:rPr>
              <a:t>:</a:t>
            </a:r>
            <a:r>
              <a:rPr lang="en-US" altLang="ja-JP" sz="1400" dirty="0" smtClean="0">
                <a:latin typeface="+mn-ea"/>
                <a:cs typeface="Times New Roman" pitchFamily="18" charset="0"/>
              </a:rPr>
              <a:t>_________</a:t>
            </a:r>
          </a:p>
          <a:p>
            <a:pPr>
              <a:lnSpc>
                <a:spcPct val="150000"/>
              </a:lnSpc>
            </a:pPr>
            <a:r>
              <a:rPr kumimoji="1" lang="en-US" altLang="ja-JP" sz="1400" dirty="0" smtClean="0">
                <a:latin typeface="+mn-ea"/>
                <a:cs typeface="Times New Roman" pitchFamily="18" charset="0"/>
              </a:rPr>
              <a:t>        </a:t>
            </a:r>
            <a:r>
              <a:rPr kumimoji="1" lang="en-US" altLang="ja-JP" sz="1400" b="1" dirty="0" smtClean="0">
                <a:latin typeface="+mn-ea"/>
                <a:cs typeface="Times New Roman" pitchFamily="18" charset="0"/>
              </a:rPr>
              <a:t>mail D </a:t>
            </a:r>
            <a:r>
              <a:rPr kumimoji="1" lang="en-US" altLang="ja-JP" sz="1400" dirty="0" smtClean="0">
                <a:latin typeface="+mn-ea"/>
                <a:cs typeface="Times New Roman" pitchFamily="18" charset="0"/>
              </a:rPr>
              <a:t>: </a:t>
            </a:r>
            <a:r>
              <a:rPr lang="en-US" altLang="ja-JP" sz="1400" dirty="0" smtClean="0">
                <a:latin typeface="+mn-ea"/>
                <a:cs typeface="Times New Roman" pitchFamily="18" charset="0"/>
              </a:rPr>
              <a:t>Re:_________</a:t>
            </a:r>
          </a:p>
          <a:p>
            <a:pPr>
              <a:lnSpc>
                <a:spcPct val="150000"/>
              </a:lnSpc>
            </a:pPr>
            <a:r>
              <a:rPr kumimoji="1" lang="en-US" altLang="ja-JP" sz="1400" dirty="0" smtClean="0">
                <a:latin typeface="+mn-ea"/>
                <a:cs typeface="Times New Roman" pitchFamily="18" charset="0"/>
              </a:rPr>
              <a:t>  </a:t>
            </a:r>
            <a:r>
              <a:rPr kumimoji="1" lang="en-US" altLang="ja-JP" sz="1400" b="1" dirty="0" smtClean="0">
                <a:latin typeface="+mn-ea"/>
                <a:cs typeface="Times New Roman" pitchFamily="18" charset="0"/>
              </a:rPr>
              <a:t>mail E </a:t>
            </a:r>
            <a:r>
              <a:rPr lang="en-US" altLang="ja-JP" sz="1400" dirty="0" smtClean="0">
                <a:latin typeface="+mn-ea"/>
                <a:cs typeface="Times New Roman" pitchFamily="18" charset="0"/>
              </a:rPr>
              <a:t>: _________</a:t>
            </a:r>
            <a:endParaRPr kumimoji="1" lang="ja-JP" altLang="en-US" sz="1400" dirty="0">
              <a:latin typeface="+mn-ea"/>
              <a:cs typeface="Times New Roman" pitchFamily="18" charset="0"/>
            </a:endParaRPr>
          </a:p>
        </p:txBody>
      </p:sp>
      <p:grpSp>
        <p:nvGrpSpPr>
          <p:cNvPr id="9" name="グループ化 28"/>
          <p:cNvGrpSpPr/>
          <p:nvPr/>
        </p:nvGrpSpPr>
        <p:grpSpPr>
          <a:xfrm>
            <a:off x="2069105" y="2006030"/>
            <a:ext cx="369295" cy="844011"/>
            <a:chOff x="2449088" y="2895600"/>
            <a:chExt cx="369295" cy="844011"/>
          </a:xfrm>
        </p:grpSpPr>
        <p:cxnSp>
          <p:nvCxnSpPr>
            <p:cNvPr id="10" name="直線コネクタ 9"/>
            <p:cNvCxnSpPr/>
            <p:nvPr/>
          </p:nvCxnSpPr>
          <p:spPr>
            <a:xfrm rot="5400000">
              <a:off x="2604961" y="3314480"/>
              <a:ext cx="214226" cy="1588"/>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 name="直線コネクタ 10"/>
            <p:cNvCxnSpPr/>
            <p:nvPr/>
          </p:nvCxnSpPr>
          <p:spPr>
            <a:xfrm rot="5400000" flipH="1" flipV="1">
              <a:off x="2028494" y="3316194"/>
              <a:ext cx="842787" cy="1599"/>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直線コネクタ 11"/>
            <p:cNvCxnSpPr/>
            <p:nvPr/>
          </p:nvCxnSpPr>
          <p:spPr>
            <a:xfrm>
              <a:off x="2712868" y="3421955"/>
              <a:ext cx="105515" cy="1225"/>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直線コネクタ 12"/>
            <p:cNvCxnSpPr/>
            <p:nvPr/>
          </p:nvCxnSpPr>
          <p:spPr>
            <a:xfrm>
              <a:off x="2453311" y="3738386"/>
              <a:ext cx="105515" cy="1225"/>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直線コネクタ 13"/>
            <p:cNvCxnSpPr/>
            <p:nvPr/>
          </p:nvCxnSpPr>
          <p:spPr>
            <a:xfrm>
              <a:off x="2455692" y="3106133"/>
              <a:ext cx="105515" cy="1225"/>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grpSp>
      <p:graphicFrame>
        <p:nvGraphicFramePr>
          <p:cNvPr id="26" name="表 25"/>
          <p:cNvGraphicFramePr>
            <a:graphicFrameLocks noGrp="1"/>
          </p:cNvGraphicFramePr>
          <p:nvPr/>
        </p:nvGraphicFramePr>
        <p:xfrm>
          <a:off x="4245610" y="1384300"/>
          <a:ext cx="3171190" cy="1000125"/>
        </p:xfrm>
        <a:graphic>
          <a:graphicData uri="http://schemas.openxmlformats.org/drawingml/2006/table">
            <a:tbl>
              <a:tblPr firstRow="1" bandRow="1">
                <a:tableStyleId>{5940675A-B579-460E-94D1-54222C63F5DA}</a:tableStyleId>
              </a:tblPr>
              <a:tblGrid>
                <a:gridCol w="647856"/>
                <a:gridCol w="1640338"/>
                <a:gridCol w="882996"/>
              </a:tblGrid>
              <a:tr h="333375">
                <a:tc>
                  <a:txBody>
                    <a:bodyPr/>
                    <a:lstStyle/>
                    <a:p>
                      <a:pPr algn="ctr"/>
                      <a:r>
                        <a:rPr kumimoji="1" lang="en-US" altLang="ja-JP" sz="1200" b="1" dirty="0" smtClean="0">
                          <a:latin typeface="+mn-lt"/>
                          <a:ea typeface="+mn-ea"/>
                        </a:rPr>
                        <a:t>ID</a:t>
                      </a:r>
                      <a:endParaRPr kumimoji="1" lang="ja-JP" altLang="en-US" sz="1200" b="1" dirty="0">
                        <a:latin typeface="+mn-lt"/>
                        <a:ea typeface="+mn-ea"/>
                      </a:endParaRPr>
                    </a:p>
                  </a:txBody>
                  <a:tcPr anchor="ctr">
                    <a:lnL w="12700" cap="flat" cmpd="sng" algn="ctr">
                      <a:solidFill>
                        <a:srgbClr val="6699FF"/>
                      </a:solidFill>
                      <a:prstDash val="solid"/>
                      <a:round/>
                      <a:headEnd type="none" w="med" len="med"/>
                      <a:tailEnd type="none" w="med" len="med"/>
                    </a:lnL>
                    <a:lnR w="12700" cap="flat" cmpd="sng" algn="ctr">
                      <a:solidFill>
                        <a:srgbClr val="6699FF"/>
                      </a:solidFill>
                      <a:prstDash val="solid"/>
                      <a:round/>
                      <a:headEnd type="none" w="med" len="med"/>
                      <a:tailEnd type="none" w="med" len="med"/>
                    </a:lnR>
                    <a:lnT w="12700" cap="flat" cmpd="sng" algn="ctr">
                      <a:solidFill>
                        <a:srgbClr val="6699FF"/>
                      </a:solidFill>
                      <a:prstDash val="solid"/>
                      <a:round/>
                      <a:headEnd type="none" w="med" len="med"/>
                      <a:tailEnd type="none" w="med" len="med"/>
                    </a:lnT>
                    <a:lnB w="12700" cap="flat" cmpd="sng" algn="ctr">
                      <a:solidFill>
                        <a:srgbClr val="6699FF"/>
                      </a:solidFill>
                      <a:prstDash val="solid"/>
                      <a:round/>
                      <a:headEnd type="none" w="med" len="med"/>
                      <a:tailEnd type="none" w="med" len="med"/>
                    </a:lnB>
                    <a:noFill/>
                  </a:tcPr>
                </a:tc>
                <a:tc>
                  <a:txBody>
                    <a:bodyPr/>
                    <a:lstStyle/>
                    <a:p>
                      <a:pPr algn="ctr"/>
                      <a:r>
                        <a:rPr kumimoji="1" lang="ja-JP" altLang="en-US" sz="1200" b="1" dirty="0" smtClean="0">
                          <a:latin typeface="+mn-lt"/>
                          <a:ea typeface="+mn-ea"/>
                        </a:rPr>
                        <a:t>送信日時</a:t>
                      </a:r>
                      <a:endParaRPr kumimoji="1" lang="ja-JP" altLang="en-US" sz="1200" b="1" dirty="0">
                        <a:latin typeface="+mn-lt"/>
                        <a:ea typeface="+mn-ea"/>
                      </a:endParaRPr>
                    </a:p>
                  </a:txBody>
                  <a:tcPr anchor="ctr">
                    <a:lnL w="12700" cap="flat" cmpd="sng" algn="ctr">
                      <a:solidFill>
                        <a:srgbClr val="6699FF"/>
                      </a:solidFill>
                      <a:prstDash val="solid"/>
                      <a:round/>
                      <a:headEnd type="none" w="med" len="med"/>
                      <a:tailEnd type="none" w="med" len="med"/>
                    </a:lnL>
                    <a:lnR w="12700" cap="flat" cmpd="sng" algn="ctr">
                      <a:solidFill>
                        <a:srgbClr val="6699FF"/>
                      </a:solidFill>
                      <a:prstDash val="solid"/>
                      <a:round/>
                      <a:headEnd type="none" w="med" len="med"/>
                      <a:tailEnd type="none" w="med" len="med"/>
                    </a:lnR>
                    <a:lnT w="12700" cap="flat" cmpd="sng" algn="ctr">
                      <a:solidFill>
                        <a:srgbClr val="6699FF"/>
                      </a:solidFill>
                      <a:prstDash val="solid"/>
                      <a:round/>
                      <a:headEnd type="none" w="med" len="med"/>
                      <a:tailEnd type="none" w="med" len="med"/>
                    </a:lnT>
                    <a:lnB w="12700" cap="flat" cmpd="sng" algn="ctr">
                      <a:solidFill>
                        <a:srgbClr val="6699FF"/>
                      </a:solidFill>
                      <a:prstDash val="solid"/>
                      <a:round/>
                      <a:headEnd type="none" w="med" len="med"/>
                      <a:tailEnd type="none" w="med" len="med"/>
                    </a:lnB>
                    <a:noFill/>
                  </a:tcPr>
                </a:tc>
                <a:tc>
                  <a:txBody>
                    <a:bodyPr/>
                    <a:lstStyle/>
                    <a:p>
                      <a:pPr algn="ctr"/>
                      <a:r>
                        <a:rPr kumimoji="1" lang="ja-JP" altLang="en-US" sz="1200" b="1" dirty="0" smtClean="0">
                          <a:latin typeface="+mn-lt"/>
                          <a:ea typeface="+mn-ea"/>
                        </a:rPr>
                        <a:t>送信場所</a:t>
                      </a:r>
                      <a:endParaRPr kumimoji="1" lang="ja-JP" altLang="en-US" sz="1200" b="1" dirty="0">
                        <a:latin typeface="+mn-lt"/>
                        <a:ea typeface="+mn-ea"/>
                      </a:endParaRPr>
                    </a:p>
                  </a:txBody>
                  <a:tcPr anchor="ctr">
                    <a:lnL w="12700" cap="flat" cmpd="sng" algn="ctr">
                      <a:solidFill>
                        <a:srgbClr val="6699FF"/>
                      </a:solidFill>
                      <a:prstDash val="solid"/>
                      <a:round/>
                      <a:headEnd type="none" w="med" len="med"/>
                      <a:tailEnd type="none" w="med" len="med"/>
                    </a:lnL>
                    <a:lnR w="12700" cap="flat" cmpd="sng" algn="ctr">
                      <a:solidFill>
                        <a:srgbClr val="6699FF"/>
                      </a:solidFill>
                      <a:prstDash val="solid"/>
                      <a:round/>
                      <a:headEnd type="none" w="med" len="med"/>
                      <a:tailEnd type="none" w="med" len="med"/>
                    </a:lnR>
                    <a:lnT w="12700" cap="flat" cmpd="sng" algn="ctr">
                      <a:solidFill>
                        <a:srgbClr val="6699FF"/>
                      </a:solidFill>
                      <a:prstDash val="solid"/>
                      <a:round/>
                      <a:headEnd type="none" w="med" len="med"/>
                      <a:tailEnd type="none" w="med" len="med"/>
                    </a:lnT>
                    <a:lnB w="12700" cap="flat" cmpd="sng" algn="ctr">
                      <a:solidFill>
                        <a:srgbClr val="6699FF"/>
                      </a:solidFill>
                      <a:prstDash val="solid"/>
                      <a:round/>
                      <a:headEnd type="none" w="med" len="med"/>
                      <a:tailEnd type="none" w="med" len="med"/>
                    </a:lnB>
                    <a:noFill/>
                  </a:tcPr>
                </a:tc>
              </a:tr>
              <a:tr h="333375">
                <a:tc>
                  <a:txBody>
                    <a:bodyPr/>
                    <a:lstStyle/>
                    <a:p>
                      <a:pPr algn="ctr"/>
                      <a:r>
                        <a:rPr kumimoji="1" lang="en-US" altLang="ja-JP" sz="1200" dirty="0" smtClean="0">
                          <a:latin typeface="+mn-lt"/>
                          <a:ea typeface="+mn-ea"/>
                        </a:rPr>
                        <a:t>mail A</a:t>
                      </a:r>
                    </a:p>
                  </a:txBody>
                  <a:tcPr anchor="ctr">
                    <a:lnL w="12700" cap="flat" cmpd="sng" algn="ctr">
                      <a:solidFill>
                        <a:srgbClr val="6699FF"/>
                      </a:solidFill>
                      <a:prstDash val="solid"/>
                      <a:round/>
                      <a:headEnd type="none" w="med" len="med"/>
                      <a:tailEnd type="none" w="med" len="med"/>
                    </a:lnL>
                    <a:lnR w="12700" cap="flat" cmpd="sng" algn="ctr">
                      <a:solidFill>
                        <a:srgbClr val="6699FF"/>
                      </a:solidFill>
                      <a:prstDash val="solid"/>
                      <a:round/>
                      <a:headEnd type="none" w="med" len="med"/>
                      <a:tailEnd type="none" w="med" len="med"/>
                    </a:lnR>
                    <a:lnT w="12700" cap="flat" cmpd="sng" algn="ctr">
                      <a:solidFill>
                        <a:srgbClr val="6699FF"/>
                      </a:solidFill>
                      <a:prstDash val="solid"/>
                      <a:round/>
                      <a:headEnd type="none" w="med" len="med"/>
                      <a:tailEnd type="none" w="med" len="med"/>
                    </a:lnT>
                    <a:lnB w="12700" cap="flat" cmpd="sng" algn="ctr">
                      <a:solidFill>
                        <a:srgbClr val="6699FF"/>
                      </a:solidFill>
                      <a:prstDash val="solid"/>
                      <a:round/>
                      <a:headEnd type="none" w="med" len="med"/>
                      <a:tailEnd type="none" w="med" len="med"/>
                    </a:lnB>
                    <a:solidFill>
                      <a:srgbClr val="FF0000">
                        <a:alpha val="50000"/>
                      </a:srgbClr>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1" lang="en-US" altLang="ja-JP" sz="1200" dirty="0" smtClean="0">
                          <a:latin typeface="+mn-lt"/>
                          <a:ea typeface="+mn-ea"/>
                        </a:rPr>
                        <a:t>2009/04/29  10:33:53</a:t>
                      </a:r>
                      <a:endParaRPr kumimoji="1" lang="ja-JP" altLang="en-US" sz="1200" dirty="0" smtClean="0">
                        <a:latin typeface="+mn-lt"/>
                        <a:ea typeface="+mn-ea"/>
                      </a:endParaRPr>
                    </a:p>
                  </a:txBody>
                  <a:tcPr anchor="ctr">
                    <a:lnL w="12700" cap="flat" cmpd="sng" algn="ctr">
                      <a:solidFill>
                        <a:srgbClr val="6699FF"/>
                      </a:solidFill>
                      <a:prstDash val="solid"/>
                      <a:round/>
                      <a:headEnd type="none" w="med" len="med"/>
                      <a:tailEnd type="none" w="med" len="med"/>
                    </a:lnL>
                    <a:lnR w="12700" cap="flat" cmpd="sng" algn="ctr">
                      <a:solidFill>
                        <a:srgbClr val="6699FF"/>
                      </a:solidFill>
                      <a:prstDash val="solid"/>
                      <a:round/>
                      <a:headEnd type="none" w="med" len="med"/>
                      <a:tailEnd type="none" w="med" len="med"/>
                    </a:lnR>
                    <a:lnT w="12700" cap="flat" cmpd="sng" algn="ctr">
                      <a:solidFill>
                        <a:srgbClr val="6699FF"/>
                      </a:solidFill>
                      <a:prstDash val="solid"/>
                      <a:round/>
                      <a:headEnd type="none" w="med" len="med"/>
                      <a:tailEnd type="none" w="med" len="med"/>
                    </a:lnT>
                    <a:lnB w="12700" cap="flat" cmpd="sng" algn="ctr">
                      <a:solidFill>
                        <a:srgbClr val="6699FF"/>
                      </a:solidFill>
                      <a:prstDash val="solid"/>
                      <a:round/>
                      <a:headEnd type="none" w="med" len="med"/>
                      <a:tailEnd type="none" w="med" len="med"/>
                    </a:lnB>
                    <a:solidFill>
                      <a:srgbClr val="FF0000">
                        <a:alpha val="50000"/>
                      </a:srgbClr>
                    </a:solidFill>
                  </a:tcPr>
                </a:tc>
                <a:tc>
                  <a:txBody>
                    <a:bodyPr/>
                    <a:lstStyle/>
                    <a:p>
                      <a:pPr algn="l"/>
                      <a:r>
                        <a:rPr kumimoji="1" lang="en-US" altLang="ja-JP" sz="1200" dirty="0" smtClean="0">
                          <a:latin typeface="+mn-lt"/>
                          <a:ea typeface="+mn-ea"/>
                        </a:rPr>
                        <a:t>UTC</a:t>
                      </a:r>
                      <a:r>
                        <a:rPr kumimoji="1" lang="ja-JP" altLang="en-US" sz="1200" dirty="0" smtClean="0">
                          <a:latin typeface="+mn-lt"/>
                          <a:ea typeface="+mn-ea"/>
                        </a:rPr>
                        <a:t>＋</a:t>
                      </a:r>
                      <a:r>
                        <a:rPr kumimoji="1" lang="en-US" altLang="ja-JP" sz="1200" dirty="0" smtClean="0">
                          <a:latin typeface="+mn-lt"/>
                          <a:ea typeface="+mn-ea"/>
                        </a:rPr>
                        <a:t>9</a:t>
                      </a:r>
                      <a:endParaRPr kumimoji="1" lang="ja-JP" altLang="en-US" sz="1200" dirty="0">
                        <a:latin typeface="+mn-lt"/>
                        <a:ea typeface="+mn-ea"/>
                      </a:endParaRPr>
                    </a:p>
                  </a:txBody>
                  <a:tcPr anchor="ctr">
                    <a:lnL w="12700" cap="flat" cmpd="sng" algn="ctr">
                      <a:solidFill>
                        <a:srgbClr val="6699FF"/>
                      </a:solidFill>
                      <a:prstDash val="solid"/>
                      <a:round/>
                      <a:headEnd type="none" w="med" len="med"/>
                      <a:tailEnd type="none" w="med" len="med"/>
                    </a:lnL>
                    <a:lnR w="12700" cap="flat" cmpd="sng" algn="ctr">
                      <a:solidFill>
                        <a:srgbClr val="6699FF"/>
                      </a:solidFill>
                      <a:prstDash val="solid"/>
                      <a:round/>
                      <a:headEnd type="none" w="med" len="med"/>
                      <a:tailEnd type="none" w="med" len="med"/>
                    </a:lnR>
                    <a:lnT w="12700" cap="flat" cmpd="sng" algn="ctr">
                      <a:solidFill>
                        <a:srgbClr val="6699FF"/>
                      </a:solidFill>
                      <a:prstDash val="solid"/>
                      <a:round/>
                      <a:headEnd type="none" w="med" len="med"/>
                      <a:tailEnd type="none" w="med" len="med"/>
                    </a:lnT>
                    <a:lnB w="12700" cap="flat" cmpd="sng" algn="ctr">
                      <a:solidFill>
                        <a:srgbClr val="6699FF"/>
                      </a:solidFill>
                      <a:prstDash val="solid"/>
                      <a:round/>
                      <a:headEnd type="none" w="med" len="med"/>
                      <a:tailEnd type="none" w="med" len="med"/>
                    </a:lnB>
                    <a:solidFill>
                      <a:srgbClr val="FF0000">
                        <a:alpha val="50000"/>
                      </a:srgbClr>
                    </a:solidFill>
                  </a:tcPr>
                </a:tc>
              </a:tr>
              <a:tr h="333375">
                <a:tc>
                  <a:txBody>
                    <a:bodyPr/>
                    <a:lstStyle/>
                    <a:p>
                      <a:pPr algn="ctr"/>
                      <a:r>
                        <a:rPr kumimoji="1" lang="en-US" altLang="ja-JP" sz="1200" dirty="0" smtClean="0">
                          <a:latin typeface="+mn-lt"/>
                          <a:ea typeface="+mn-ea"/>
                        </a:rPr>
                        <a:t>mail B</a:t>
                      </a:r>
                      <a:endParaRPr kumimoji="1" lang="ja-JP" altLang="en-US" sz="1200" dirty="0">
                        <a:latin typeface="+mn-lt"/>
                        <a:ea typeface="+mn-ea"/>
                      </a:endParaRPr>
                    </a:p>
                  </a:txBody>
                  <a:tcPr anchor="ctr">
                    <a:lnL w="12700" cap="flat" cmpd="sng" algn="ctr">
                      <a:solidFill>
                        <a:srgbClr val="6699FF"/>
                      </a:solidFill>
                      <a:prstDash val="solid"/>
                      <a:round/>
                      <a:headEnd type="none" w="med" len="med"/>
                      <a:tailEnd type="none" w="med" len="med"/>
                    </a:lnL>
                    <a:lnR w="12700" cap="flat" cmpd="sng" algn="ctr">
                      <a:solidFill>
                        <a:srgbClr val="6699FF"/>
                      </a:solidFill>
                      <a:prstDash val="solid"/>
                      <a:round/>
                      <a:headEnd type="none" w="med" len="med"/>
                      <a:tailEnd type="none" w="med" len="med"/>
                    </a:lnR>
                    <a:lnT w="12700" cap="flat" cmpd="sng" algn="ctr">
                      <a:solidFill>
                        <a:srgbClr val="6699FF"/>
                      </a:solidFill>
                      <a:prstDash val="solid"/>
                      <a:round/>
                      <a:headEnd type="none" w="med" len="med"/>
                      <a:tailEnd type="none" w="med" len="med"/>
                    </a:lnT>
                    <a:lnB w="12700" cap="flat" cmpd="sng" algn="ctr">
                      <a:solidFill>
                        <a:srgbClr val="6699FF"/>
                      </a:solidFill>
                      <a:prstDash val="solid"/>
                      <a:round/>
                      <a:headEnd type="none" w="med" len="med"/>
                      <a:tailEnd type="none" w="med" len="med"/>
                    </a:lnB>
                    <a:solidFill>
                      <a:srgbClr val="0000FF">
                        <a:alpha val="50000"/>
                      </a:srgbClr>
                    </a:solidFill>
                  </a:tcPr>
                </a:tc>
                <a:tc>
                  <a:txBody>
                    <a:bodyPr/>
                    <a:lstStyle/>
                    <a:p>
                      <a:pPr algn="l"/>
                      <a:r>
                        <a:rPr kumimoji="1" lang="en-US" altLang="ja-JP" sz="1200" dirty="0" smtClean="0">
                          <a:latin typeface="+mn-lt"/>
                          <a:ea typeface="+mn-ea"/>
                        </a:rPr>
                        <a:t>2009/04/28</a:t>
                      </a:r>
                      <a:r>
                        <a:rPr kumimoji="1" lang="en-US" altLang="ja-JP" sz="1200" baseline="0" dirty="0" smtClean="0">
                          <a:latin typeface="+mn-lt"/>
                          <a:ea typeface="+mn-ea"/>
                        </a:rPr>
                        <a:t>  22:40:04</a:t>
                      </a:r>
                      <a:endParaRPr kumimoji="1" lang="ja-JP" altLang="en-US" sz="1200" dirty="0">
                        <a:latin typeface="+mn-lt"/>
                        <a:ea typeface="+mn-ea"/>
                      </a:endParaRPr>
                    </a:p>
                  </a:txBody>
                  <a:tcPr anchor="ctr">
                    <a:lnL w="12700" cap="flat" cmpd="sng" algn="ctr">
                      <a:solidFill>
                        <a:srgbClr val="6699FF"/>
                      </a:solidFill>
                      <a:prstDash val="solid"/>
                      <a:round/>
                      <a:headEnd type="none" w="med" len="med"/>
                      <a:tailEnd type="none" w="med" len="med"/>
                    </a:lnL>
                    <a:lnR w="12700" cap="flat" cmpd="sng" algn="ctr">
                      <a:solidFill>
                        <a:srgbClr val="6699FF"/>
                      </a:solidFill>
                      <a:prstDash val="solid"/>
                      <a:round/>
                      <a:headEnd type="none" w="med" len="med"/>
                      <a:tailEnd type="none" w="med" len="med"/>
                    </a:lnR>
                    <a:lnT w="12700" cap="flat" cmpd="sng" algn="ctr">
                      <a:solidFill>
                        <a:srgbClr val="6699FF"/>
                      </a:solidFill>
                      <a:prstDash val="solid"/>
                      <a:round/>
                      <a:headEnd type="none" w="med" len="med"/>
                      <a:tailEnd type="none" w="med" len="med"/>
                    </a:lnT>
                    <a:lnB w="12700" cap="flat" cmpd="sng" algn="ctr">
                      <a:solidFill>
                        <a:srgbClr val="6699FF"/>
                      </a:solidFill>
                      <a:prstDash val="solid"/>
                      <a:round/>
                      <a:headEnd type="none" w="med" len="med"/>
                      <a:tailEnd type="none" w="med" len="med"/>
                    </a:lnB>
                    <a:solidFill>
                      <a:srgbClr val="0000FF">
                        <a:alpha val="50000"/>
                      </a:srgbClr>
                    </a:solidFill>
                  </a:tcPr>
                </a:tc>
                <a:tc>
                  <a:txBody>
                    <a:bodyPr/>
                    <a:lstStyle/>
                    <a:p>
                      <a:pPr algn="l"/>
                      <a:r>
                        <a:rPr kumimoji="1" lang="en-US" altLang="ja-JP" sz="1200" dirty="0" smtClean="0">
                          <a:latin typeface="+mn-lt"/>
                          <a:ea typeface="+mn-ea"/>
                        </a:rPr>
                        <a:t>UTC</a:t>
                      </a:r>
                      <a:r>
                        <a:rPr kumimoji="1" lang="ja-JP" altLang="en-US" sz="1200" dirty="0" smtClean="0">
                          <a:latin typeface="+mn-lt"/>
                          <a:ea typeface="+mn-ea"/>
                        </a:rPr>
                        <a:t>－</a:t>
                      </a:r>
                      <a:r>
                        <a:rPr kumimoji="1" lang="en-US" altLang="ja-JP" sz="1200" dirty="0" smtClean="0">
                          <a:latin typeface="+mn-lt"/>
                          <a:ea typeface="+mn-ea"/>
                        </a:rPr>
                        <a:t>4</a:t>
                      </a:r>
                      <a:endParaRPr kumimoji="1" lang="ja-JP" altLang="en-US" sz="1200" dirty="0">
                        <a:latin typeface="+mn-lt"/>
                        <a:ea typeface="+mn-ea"/>
                      </a:endParaRPr>
                    </a:p>
                  </a:txBody>
                  <a:tcPr anchor="ctr">
                    <a:lnL w="12700" cap="flat" cmpd="sng" algn="ctr">
                      <a:solidFill>
                        <a:srgbClr val="6699FF"/>
                      </a:solidFill>
                      <a:prstDash val="solid"/>
                      <a:round/>
                      <a:headEnd type="none" w="med" len="med"/>
                      <a:tailEnd type="none" w="med" len="med"/>
                    </a:lnL>
                    <a:lnR w="12700" cap="flat" cmpd="sng" algn="ctr">
                      <a:solidFill>
                        <a:srgbClr val="6699FF"/>
                      </a:solidFill>
                      <a:prstDash val="solid"/>
                      <a:round/>
                      <a:headEnd type="none" w="med" len="med"/>
                      <a:tailEnd type="none" w="med" len="med"/>
                    </a:lnR>
                    <a:lnT w="12700" cap="flat" cmpd="sng" algn="ctr">
                      <a:solidFill>
                        <a:srgbClr val="6699FF"/>
                      </a:solidFill>
                      <a:prstDash val="solid"/>
                      <a:round/>
                      <a:headEnd type="none" w="med" len="med"/>
                      <a:tailEnd type="none" w="med" len="med"/>
                    </a:lnT>
                    <a:lnB w="12700" cap="flat" cmpd="sng" algn="ctr">
                      <a:solidFill>
                        <a:srgbClr val="6699FF"/>
                      </a:solidFill>
                      <a:prstDash val="solid"/>
                      <a:round/>
                      <a:headEnd type="none" w="med" len="med"/>
                      <a:tailEnd type="none" w="med" len="med"/>
                    </a:lnB>
                    <a:solidFill>
                      <a:srgbClr val="0000FF">
                        <a:alpha val="50000"/>
                      </a:srgbClr>
                    </a:solidFill>
                  </a:tcPr>
                </a:tc>
              </a:tr>
            </a:tbl>
          </a:graphicData>
        </a:graphic>
      </p:graphicFrame>
      <p:grpSp>
        <p:nvGrpSpPr>
          <p:cNvPr id="22" name="グループ化 21"/>
          <p:cNvGrpSpPr/>
          <p:nvPr/>
        </p:nvGrpSpPr>
        <p:grpSpPr>
          <a:xfrm>
            <a:off x="1282700" y="1873250"/>
            <a:ext cx="444500" cy="311150"/>
            <a:chOff x="704850" y="1917700"/>
            <a:chExt cx="488950" cy="312738"/>
          </a:xfrm>
        </p:grpSpPr>
        <p:cxnSp>
          <p:nvCxnSpPr>
            <p:cNvPr id="23" name="直線矢印コネクタ 22"/>
            <p:cNvCxnSpPr/>
            <p:nvPr/>
          </p:nvCxnSpPr>
          <p:spPr>
            <a:xfrm>
              <a:off x="704850" y="1917700"/>
              <a:ext cx="488950" cy="1588"/>
            </a:xfrm>
            <a:prstGeom prst="straightConnector1">
              <a:avLst/>
            </a:prstGeom>
            <a:ln w="38100">
              <a:solidFill>
                <a:srgbClr val="00CC66"/>
              </a:solidFill>
              <a:tailEnd type="arrow"/>
            </a:ln>
          </p:spPr>
          <p:style>
            <a:lnRef idx="1">
              <a:schemeClr val="accent1"/>
            </a:lnRef>
            <a:fillRef idx="0">
              <a:schemeClr val="accent1"/>
            </a:fillRef>
            <a:effectRef idx="0">
              <a:schemeClr val="accent1"/>
            </a:effectRef>
            <a:fontRef idx="minor">
              <a:schemeClr val="tx1"/>
            </a:fontRef>
          </p:style>
        </p:cxnSp>
        <p:cxnSp>
          <p:nvCxnSpPr>
            <p:cNvPr id="24" name="直線矢印コネクタ 23"/>
            <p:cNvCxnSpPr/>
            <p:nvPr/>
          </p:nvCxnSpPr>
          <p:spPr>
            <a:xfrm>
              <a:off x="704850" y="2228850"/>
              <a:ext cx="488950" cy="1588"/>
            </a:xfrm>
            <a:prstGeom prst="straightConnector1">
              <a:avLst/>
            </a:prstGeom>
            <a:ln w="38100">
              <a:solidFill>
                <a:srgbClr val="00CC66"/>
              </a:solidFill>
              <a:tailEnd type="arrow"/>
            </a:ln>
          </p:spPr>
          <p:style>
            <a:lnRef idx="1">
              <a:schemeClr val="accent1"/>
            </a:lnRef>
            <a:fillRef idx="0">
              <a:schemeClr val="accent1"/>
            </a:fillRef>
            <a:effectRef idx="0">
              <a:schemeClr val="accent1"/>
            </a:effectRef>
            <a:fontRef idx="minor">
              <a:schemeClr val="tx1"/>
            </a:fontRef>
          </p:style>
        </p:cxnSp>
        <p:cxnSp>
          <p:nvCxnSpPr>
            <p:cNvPr id="25" name="直線コネクタ 24"/>
            <p:cNvCxnSpPr/>
            <p:nvPr/>
          </p:nvCxnSpPr>
          <p:spPr>
            <a:xfrm rot="5400000" flipH="1" flipV="1">
              <a:off x="549275" y="2073275"/>
              <a:ext cx="311150" cy="0"/>
            </a:xfrm>
            <a:prstGeom prst="line">
              <a:avLst/>
            </a:prstGeom>
            <a:ln w="38100">
              <a:solidFill>
                <a:srgbClr val="00CC66"/>
              </a:solidFill>
            </a:ln>
          </p:spPr>
          <p:style>
            <a:lnRef idx="1">
              <a:schemeClr val="accent1"/>
            </a:lnRef>
            <a:fillRef idx="0">
              <a:schemeClr val="accent1"/>
            </a:fillRef>
            <a:effectRef idx="0">
              <a:schemeClr val="accent1"/>
            </a:effectRef>
            <a:fontRef idx="minor">
              <a:schemeClr val="tx1"/>
            </a:fontRef>
          </p:style>
        </p:cxnSp>
      </p:grpSp>
      <p:sp>
        <p:nvSpPr>
          <p:cNvPr id="8" name="正方形/長方形 7"/>
          <p:cNvSpPr/>
          <p:nvPr/>
        </p:nvSpPr>
        <p:spPr>
          <a:xfrm>
            <a:off x="1751583" y="1384300"/>
            <a:ext cx="2489200" cy="2000250"/>
          </a:xfrm>
          <a:prstGeom prst="rect">
            <a:avLst/>
          </a:prstGeom>
          <a:noFill/>
          <a:ln w="12700">
            <a:solidFill>
              <a:srgbClr val="6699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aphicFrame>
        <p:nvGraphicFramePr>
          <p:cNvPr id="27" name="表 26"/>
          <p:cNvGraphicFramePr>
            <a:graphicFrameLocks noGrp="1"/>
          </p:cNvGraphicFramePr>
          <p:nvPr/>
        </p:nvGraphicFramePr>
        <p:xfrm>
          <a:off x="836930" y="4413250"/>
          <a:ext cx="6320156" cy="548640"/>
        </p:xfrm>
        <a:graphic>
          <a:graphicData uri="http://schemas.openxmlformats.org/drawingml/2006/table">
            <a:tbl>
              <a:tblPr firstRow="1" bandRow="1">
                <a:tableStyleId>{5940675A-B579-460E-94D1-54222C63F5DA}</a:tableStyleId>
              </a:tblPr>
              <a:tblGrid>
                <a:gridCol w="648017"/>
                <a:gridCol w="1660843"/>
                <a:gridCol w="835343"/>
                <a:gridCol w="655955"/>
                <a:gridCol w="1660843"/>
                <a:gridCol w="859155"/>
              </a:tblGrid>
              <a:tr h="238760">
                <a:tc gridSpan="3">
                  <a:txBody>
                    <a:bodyPr/>
                    <a:lstStyle/>
                    <a:p>
                      <a:pPr algn="ctr"/>
                      <a:r>
                        <a:rPr kumimoji="1" lang="ja-JP" altLang="en-US" sz="1200" b="1" dirty="0" smtClean="0">
                          <a:latin typeface="+mn-lt"/>
                          <a:ea typeface="+mn-ea"/>
                        </a:rPr>
                        <a:t>送信情報</a:t>
                      </a:r>
                      <a:endParaRPr kumimoji="1" lang="ja-JP" altLang="en-US" sz="1200" b="1" dirty="0">
                        <a:latin typeface="+mn-lt"/>
                        <a:ea typeface="+mn-ea"/>
                      </a:endParaRPr>
                    </a:p>
                  </a:txBody>
                  <a:tcPr>
                    <a:lnL w="12700" cap="flat" cmpd="sng" algn="ctr">
                      <a:solidFill>
                        <a:srgbClr val="6699FF"/>
                      </a:solidFill>
                      <a:prstDash val="solid"/>
                      <a:round/>
                      <a:headEnd type="none" w="med" len="med"/>
                      <a:tailEnd type="none" w="med" len="med"/>
                    </a:lnL>
                    <a:lnR w="12700" cap="flat" cmpd="sng" algn="ctr">
                      <a:solidFill>
                        <a:srgbClr val="6699FF"/>
                      </a:solidFill>
                      <a:prstDash val="solid"/>
                      <a:round/>
                      <a:headEnd type="none" w="med" len="med"/>
                      <a:tailEnd type="none" w="med" len="med"/>
                    </a:lnR>
                    <a:lnT w="12700" cap="flat" cmpd="sng" algn="ctr">
                      <a:solidFill>
                        <a:srgbClr val="6699FF"/>
                      </a:solidFill>
                      <a:prstDash val="solid"/>
                      <a:round/>
                      <a:headEnd type="none" w="med" len="med"/>
                      <a:tailEnd type="none" w="med" len="med"/>
                    </a:lnT>
                    <a:lnB w="12700" cap="flat" cmpd="sng" algn="ctr">
                      <a:solidFill>
                        <a:srgbClr val="6699FF"/>
                      </a:solidFill>
                      <a:prstDash val="solid"/>
                      <a:round/>
                      <a:headEnd type="none" w="med" len="med"/>
                      <a:tailEnd type="none" w="med" len="med"/>
                    </a:lnB>
                    <a:noFill/>
                  </a:tcPr>
                </a:tc>
                <a:tc hMerge="1">
                  <a:txBody>
                    <a:bodyPr/>
                    <a:lstStyle/>
                    <a:p>
                      <a:endParaRPr kumimoji="1" lang="ja-JP" altLang="en-US" sz="1200" dirty="0">
                        <a:latin typeface="Century" pitchFamily="18" charset="0"/>
                        <a:ea typeface="ＭＳ 明朝" pitchFamily="17" charset="-128"/>
                      </a:endParaRPr>
                    </a:p>
                  </a:txBody>
                  <a:tcPr/>
                </a:tc>
                <a:tc hMerge="1">
                  <a:txBody>
                    <a:bodyPr/>
                    <a:lstStyle/>
                    <a:p>
                      <a:endParaRPr kumimoji="1" lang="ja-JP" altLang="en-US" sz="1200" dirty="0">
                        <a:latin typeface="Century" pitchFamily="18" charset="0"/>
                        <a:ea typeface="ＭＳ 明朝" pitchFamily="17" charset="-128"/>
                      </a:endParaRPr>
                    </a:p>
                  </a:txBody>
                  <a:tcPr/>
                </a:tc>
                <a:tc gridSpan="3">
                  <a:txBody>
                    <a:bodyPr/>
                    <a:lstStyle/>
                    <a:p>
                      <a:pPr algn="ctr"/>
                      <a:r>
                        <a:rPr kumimoji="1" lang="ja-JP" altLang="en-US" sz="1200" b="1" dirty="0" smtClean="0">
                          <a:latin typeface="+mn-lt"/>
                          <a:ea typeface="+mn-ea"/>
                        </a:rPr>
                        <a:t>返信情報</a:t>
                      </a:r>
                      <a:endParaRPr kumimoji="1" lang="ja-JP" altLang="en-US" sz="1200" b="1" dirty="0">
                        <a:latin typeface="+mn-lt"/>
                        <a:ea typeface="+mn-ea"/>
                      </a:endParaRPr>
                    </a:p>
                  </a:txBody>
                  <a:tcPr>
                    <a:lnL w="12700" cap="flat" cmpd="sng" algn="ctr">
                      <a:solidFill>
                        <a:srgbClr val="6699FF"/>
                      </a:solidFill>
                      <a:prstDash val="solid"/>
                      <a:round/>
                      <a:headEnd type="none" w="med" len="med"/>
                      <a:tailEnd type="none" w="med" len="med"/>
                    </a:lnL>
                    <a:lnR w="12700" cap="flat" cmpd="sng" algn="ctr">
                      <a:solidFill>
                        <a:srgbClr val="6699FF"/>
                      </a:solidFill>
                      <a:prstDash val="solid"/>
                      <a:round/>
                      <a:headEnd type="none" w="med" len="med"/>
                      <a:tailEnd type="none" w="med" len="med"/>
                    </a:lnR>
                    <a:lnT w="12700" cap="flat" cmpd="sng" algn="ctr">
                      <a:solidFill>
                        <a:srgbClr val="6699FF"/>
                      </a:solidFill>
                      <a:prstDash val="solid"/>
                      <a:round/>
                      <a:headEnd type="none" w="med" len="med"/>
                      <a:tailEnd type="none" w="med" len="med"/>
                    </a:lnT>
                    <a:lnB w="12700" cap="flat" cmpd="sng" algn="ctr">
                      <a:solidFill>
                        <a:srgbClr val="6699FF"/>
                      </a:solidFill>
                      <a:prstDash val="solid"/>
                      <a:round/>
                      <a:headEnd type="none" w="med" len="med"/>
                      <a:tailEnd type="none" w="med" len="med"/>
                    </a:lnB>
                    <a:noFill/>
                  </a:tcPr>
                </a:tc>
                <a:tc hMerge="1">
                  <a:txBody>
                    <a:bodyPr/>
                    <a:lstStyle/>
                    <a:p>
                      <a:endParaRPr kumimoji="1" lang="ja-JP" altLang="en-US" sz="1200" dirty="0">
                        <a:latin typeface="Century" pitchFamily="18" charset="0"/>
                        <a:ea typeface="ＭＳ 明朝" pitchFamily="17" charset="-128"/>
                      </a:endParaRPr>
                    </a:p>
                  </a:txBody>
                  <a:tcPr/>
                </a:tc>
                <a:tc hMerge="1">
                  <a:txBody>
                    <a:bodyPr/>
                    <a:lstStyle/>
                    <a:p>
                      <a:endParaRPr kumimoji="1" lang="ja-JP" altLang="en-US" sz="1200" dirty="0">
                        <a:latin typeface="Century" pitchFamily="18" charset="0"/>
                        <a:ea typeface="ＭＳ 明朝" pitchFamily="17" charset="-128"/>
                      </a:endParaRPr>
                    </a:p>
                  </a:txBody>
                  <a:tcPr/>
                </a:tc>
              </a:tr>
              <a:tr h="238760">
                <a:tc>
                  <a:txBody>
                    <a:bodyPr/>
                    <a:lstStyle/>
                    <a:p>
                      <a:pPr algn="ctr"/>
                      <a:r>
                        <a:rPr kumimoji="1" lang="en-US" altLang="ja-JP" sz="1200" b="1" dirty="0" smtClean="0">
                          <a:latin typeface="+mn-lt"/>
                          <a:ea typeface="+mn-ea"/>
                        </a:rPr>
                        <a:t>ID</a:t>
                      </a:r>
                      <a:endParaRPr kumimoji="1" lang="ja-JP" altLang="en-US" sz="1200" b="1" dirty="0">
                        <a:latin typeface="+mn-lt"/>
                        <a:ea typeface="+mn-ea"/>
                      </a:endParaRPr>
                    </a:p>
                  </a:txBody>
                  <a:tcPr>
                    <a:lnL w="12700" cap="flat" cmpd="sng" algn="ctr">
                      <a:solidFill>
                        <a:srgbClr val="6699FF"/>
                      </a:solidFill>
                      <a:prstDash val="solid"/>
                      <a:round/>
                      <a:headEnd type="none" w="med" len="med"/>
                      <a:tailEnd type="none" w="med" len="med"/>
                    </a:lnL>
                    <a:lnR w="12700" cap="flat" cmpd="sng" algn="ctr">
                      <a:solidFill>
                        <a:srgbClr val="6699FF"/>
                      </a:solidFill>
                      <a:prstDash val="solid"/>
                      <a:round/>
                      <a:headEnd type="none" w="med" len="med"/>
                      <a:tailEnd type="none" w="med" len="med"/>
                    </a:lnR>
                    <a:lnT w="12700" cap="flat" cmpd="sng" algn="ctr">
                      <a:solidFill>
                        <a:srgbClr val="6699FF"/>
                      </a:solidFill>
                      <a:prstDash val="solid"/>
                      <a:round/>
                      <a:headEnd type="none" w="med" len="med"/>
                      <a:tailEnd type="none" w="med" len="med"/>
                    </a:lnT>
                    <a:lnB w="12700" cap="flat" cmpd="sng" algn="ctr">
                      <a:solidFill>
                        <a:srgbClr val="6699FF"/>
                      </a:solidFill>
                      <a:prstDash val="solid"/>
                      <a:round/>
                      <a:headEnd type="none" w="med" len="med"/>
                      <a:tailEnd type="none" w="med" len="med"/>
                    </a:lnB>
                    <a:noFill/>
                  </a:tcPr>
                </a:tc>
                <a:tc>
                  <a:txBody>
                    <a:bodyPr/>
                    <a:lstStyle/>
                    <a:p>
                      <a:pPr algn="ctr"/>
                      <a:r>
                        <a:rPr kumimoji="1" lang="ja-JP" altLang="en-US" sz="1200" b="1" dirty="0" smtClean="0">
                          <a:latin typeface="+mn-lt"/>
                          <a:ea typeface="+mn-ea"/>
                        </a:rPr>
                        <a:t>送信日時</a:t>
                      </a:r>
                      <a:endParaRPr kumimoji="1" lang="ja-JP" altLang="en-US" sz="1200" b="1" dirty="0">
                        <a:latin typeface="+mn-lt"/>
                        <a:ea typeface="+mn-ea"/>
                      </a:endParaRPr>
                    </a:p>
                  </a:txBody>
                  <a:tcPr>
                    <a:lnL w="12700" cap="flat" cmpd="sng" algn="ctr">
                      <a:solidFill>
                        <a:srgbClr val="6699FF"/>
                      </a:solidFill>
                      <a:prstDash val="solid"/>
                      <a:round/>
                      <a:headEnd type="none" w="med" len="med"/>
                      <a:tailEnd type="none" w="med" len="med"/>
                    </a:lnL>
                    <a:lnR w="12700" cap="flat" cmpd="sng" algn="ctr">
                      <a:solidFill>
                        <a:srgbClr val="6699FF"/>
                      </a:solidFill>
                      <a:prstDash val="solid"/>
                      <a:round/>
                      <a:headEnd type="none" w="med" len="med"/>
                      <a:tailEnd type="none" w="med" len="med"/>
                    </a:lnR>
                    <a:lnT w="12700" cap="flat" cmpd="sng" algn="ctr">
                      <a:solidFill>
                        <a:srgbClr val="6699FF"/>
                      </a:solidFill>
                      <a:prstDash val="solid"/>
                      <a:round/>
                      <a:headEnd type="none" w="med" len="med"/>
                      <a:tailEnd type="none" w="med" len="med"/>
                    </a:lnT>
                    <a:lnB w="12700" cap="flat" cmpd="sng" algn="ctr">
                      <a:solidFill>
                        <a:srgbClr val="6699FF"/>
                      </a:solidFill>
                      <a:prstDash val="solid"/>
                      <a:round/>
                      <a:headEnd type="none" w="med" len="med"/>
                      <a:tailEnd type="none" w="med" len="med"/>
                    </a:lnB>
                    <a:noFill/>
                  </a:tcPr>
                </a:tc>
                <a:tc>
                  <a:txBody>
                    <a:bodyPr/>
                    <a:lstStyle/>
                    <a:p>
                      <a:pPr algn="ctr"/>
                      <a:r>
                        <a:rPr kumimoji="1" lang="ja-JP" altLang="en-US" sz="1200" b="1" dirty="0" smtClean="0">
                          <a:latin typeface="+mn-lt"/>
                          <a:ea typeface="+mn-ea"/>
                        </a:rPr>
                        <a:t>送信場所</a:t>
                      </a:r>
                      <a:endParaRPr kumimoji="1" lang="ja-JP" altLang="en-US" sz="1200" b="1" dirty="0">
                        <a:latin typeface="+mn-lt"/>
                        <a:ea typeface="+mn-ea"/>
                      </a:endParaRPr>
                    </a:p>
                  </a:txBody>
                  <a:tcPr>
                    <a:lnL w="12700" cap="flat" cmpd="sng" algn="ctr">
                      <a:solidFill>
                        <a:srgbClr val="6699FF"/>
                      </a:solidFill>
                      <a:prstDash val="solid"/>
                      <a:round/>
                      <a:headEnd type="none" w="med" len="med"/>
                      <a:tailEnd type="none" w="med" len="med"/>
                    </a:lnL>
                    <a:lnR w="12700" cap="flat" cmpd="sng" algn="ctr">
                      <a:solidFill>
                        <a:srgbClr val="6699FF"/>
                      </a:solidFill>
                      <a:prstDash val="solid"/>
                      <a:round/>
                      <a:headEnd type="none" w="med" len="med"/>
                      <a:tailEnd type="none" w="med" len="med"/>
                    </a:lnR>
                    <a:lnT w="12700" cap="flat" cmpd="sng" algn="ctr">
                      <a:solidFill>
                        <a:srgbClr val="6699FF"/>
                      </a:solidFill>
                      <a:prstDash val="solid"/>
                      <a:round/>
                      <a:headEnd type="none" w="med" len="med"/>
                      <a:tailEnd type="none" w="med" len="med"/>
                    </a:lnT>
                    <a:lnB w="12700" cap="flat" cmpd="sng" algn="ctr">
                      <a:solidFill>
                        <a:srgbClr val="6699FF"/>
                      </a:solidFill>
                      <a:prstDash val="solid"/>
                      <a:round/>
                      <a:headEnd type="none" w="med" len="med"/>
                      <a:tailEnd type="none" w="med" len="med"/>
                    </a:lnB>
                    <a:noFill/>
                  </a:tcPr>
                </a:tc>
                <a:tc>
                  <a:txBody>
                    <a:bodyPr/>
                    <a:lstStyle/>
                    <a:p>
                      <a:pPr algn="ctr"/>
                      <a:r>
                        <a:rPr kumimoji="1" lang="en-US" altLang="ja-JP" sz="1200" b="1" dirty="0" smtClean="0">
                          <a:latin typeface="+mn-lt"/>
                          <a:ea typeface="+mn-ea"/>
                        </a:rPr>
                        <a:t>ID</a:t>
                      </a:r>
                      <a:endParaRPr kumimoji="1" lang="ja-JP" altLang="en-US" sz="1200" b="1" dirty="0">
                        <a:latin typeface="+mn-lt"/>
                        <a:ea typeface="+mn-ea"/>
                      </a:endParaRPr>
                    </a:p>
                  </a:txBody>
                  <a:tcPr>
                    <a:lnL w="12700" cap="flat" cmpd="sng" algn="ctr">
                      <a:solidFill>
                        <a:srgbClr val="6699FF"/>
                      </a:solidFill>
                      <a:prstDash val="solid"/>
                      <a:round/>
                      <a:headEnd type="none" w="med" len="med"/>
                      <a:tailEnd type="none" w="med" len="med"/>
                    </a:lnL>
                    <a:lnR w="12700" cap="flat" cmpd="sng" algn="ctr">
                      <a:solidFill>
                        <a:srgbClr val="6699FF"/>
                      </a:solidFill>
                      <a:prstDash val="solid"/>
                      <a:round/>
                      <a:headEnd type="none" w="med" len="med"/>
                      <a:tailEnd type="none" w="med" len="med"/>
                    </a:lnR>
                    <a:lnT w="12700" cap="flat" cmpd="sng" algn="ctr">
                      <a:solidFill>
                        <a:srgbClr val="6699FF"/>
                      </a:solidFill>
                      <a:prstDash val="solid"/>
                      <a:round/>
                      <a:headEnd type="none" w="med" len="med"/>
                      <a:tailEnd type="none" w="med" len="med"/>
                    </a:lnT>
                    <a:lnB w="12700" cap="flat" cmpd="sng" algn="ctr">
                      <a:solidFill>
                        <a:srgbClr val="6699FF"/>
                      </a:solidFill>
                      <a:prstDash val="solid"/>
                      <a:round/>
                      <a:headEnd type="none" w="med" len="med"/>
                      <a:tailEnd type="none" w="med" len="med"/>
                    </a:lnB>
                    <a:noFill/>
                  </a:tcPr>
                </a:tc>
                <a:tc>
                  <a:txBody>
                    <a:bodyPr/>
                    <a:lstStyle/>
                    <a:p>
                      <a:pPr algn="ctr"/>
                      <a:r>
                        <a:rPr kumimoji="1" lang="ja-JP" altLang="en-US" sz="1200" b="1" dirty="0" smtClean="0">
                          <a:latin typeface="+mn-lt"/>
                          <a:ea typeface="+mn-ea"/>
                        </a:rPr>
                        <a:t>送信日時</a:t>
                      </a:r>
                      <a:endParaRPr kumimoji="1" lang="ja-JP" altLang="en-US" sz="1200" b="1" dirty="0">
                        <a:latin typeface="+mn-lt"/>
                        <a:ea typeface="+mn-ea"/>
                      </a:endParaRPr>
                    </a:p>
                  </a:txBody>
                  <a:tcPr>
                    <a:lnL w="12700" cap="flat" cmpd="sng" algn="ctr">
                      <a:solidFill>
                        <a:srgbClr val="6699FF"/>
                      </a:solidFill>
                      <a:prstDash val="solid"/>
                      <a:round/>
                      <a:headEnd type="none" w="med" len="med"/>
                      <a:tailEnd type="none" w="med" len="med"/>
                    </a:lnL>
                    <a:lnR w="12700" cap="flat" cmpd="sng" algn="ctr">
                      <a:solidFill>
                        <a:srgbClr val="6699FF"/>
                      </a:solidFill>
                      <a:prstDash val="solid"/>
                      <a:round/>
                      <a:headEnd type="none" w="med" len="med"/>
                      <a:tailEnd type="none" w="med" len="med"/>
                    </a:lnR>
                    <a:lnT w="12700" cap="flat" cmpd="sng" algn="ctr">
                      <a:solidFill>
                        <a:srgbClr val="6699FF"/>
                      </a:solidFill>
                      <a:prstDash val="solid"/>
                      <a:round/>
                      <a:headEnd type="none" w="med" len="med"/>
                      <a:tailEnd type="none" w="med" len="med"/>
                    </a:lnT>
                    <a:lnB w="12700" cap="flat" cmpd="sng" algn="ctr">
                      <a:solidFill>
                        <a:srgbClr val="6699FF"/>
                      </a:solidFill>
                      <a:prstDash val="solid"/>
                      <a:round/>
                      <a:headEnd type="none" w="med" len="med"/>
                      <a:tailEnd type="none" w="med" len="med"/>
                    </a:lnB>
                    <a:noFill/>
                  </a:tcPr>
                </a:tc>
                <a:tc>
                  <a:txBody>
                    <a:bodyPr/>
                    <a:lstStyle/>
                    <a:p>
                      <a:pPr algn="ctr"/>
                      <a:r>
                        <a:rPr kumimoji="1" lang="ja-JP" altLang="en-US" sz="1200" b="1" dirty="0" smtClean="0">
                          <a:latin typeface="+mn-lt"/>
                          <a:ea typeface="+mn-ea"/>
                        </a:rPr>
                        <a:t>送信場所</a:t>
                      </a:r>
                      <a:endParaRPr kumimoji="1" lang="ja-JP" altLang="en-US" sz="1200" b="1" dirty="0">
                        <a:latin typeface="+mn-lt"/>
                        <a:ea typeface="+mn-ea"/>
                      </a:endParaRPr>
                    </a:p>
                  </a:txBody>
                  <a:tcPr>
                    <a:lnL w="12700" cap="flat" cmpd="sng" algn="ctr">
                      <a:solidFill>
                        <a:srgbClr val="6699FF"/>
                      </a:solidFill>
                      <a:prstDash val="solid"/>
                      <a:round/>
                      <a:headEnd type="none" w="med" len="med"/>
                      <a:tailEnd type="none" w="med" len="med"/>
                    </a:lnL>
                    <a:lnR w="12700" cap="flat" cmpd="sng" algn="ctr">
                      <a:solidFill>
                        <a:srgbClr val="6699FF"/>
                      </a:solidFill>
                      <a:prstDash val="solid"/>
                      <a:round/>
                      <a:headEnd type="none" w="med" len="med"/>
                      <a:tailEnd type="none" w="med" len="med"/>
                    </a:lnR>
                    <a:lnT w="12700" cap="flat" cmpd="sng" algn="ctr">
                      <a:solidFill>
                        <a:srgbClr val="6699FF"/>
                      </a:solidFill>
                      <a:prstDash val="solid"/>
                      <a:round/>
                      <a:headEnd type="none" w="med" len="med"/>
                      <a:tailEnd type="none" w="med" len="med"/>
                    </a:lnT>
                    <a:lnB w="12700" cap="flat" cmpd="sng" algn="ctr">
                      <a:solidFill>
                        <a:srgbClr val="6699FF"/>
                      </a:solidFill>
                      <a:prstDash val="solid"/>
                      <a:round/>
                      <a:headEnd type="none" w="med" len="med"/>
                      <a:tailEnd type="none" w="med" len="med"/>
                    </a:lnB>
                    <a:noFill/>
                  </a:tcPr>
                </a:tc>
              </a:tr>
            </a:tbl>
          </a:graphicData>
        </a:graphic>
      </p:graphicFrame>
      <p:graphicFrame>
        <p:nvGraphicFramePr>
          <p:cNvPr id="18" name="コンテンツ プレースホルダ 17"/>
          <p:cNvGraphicFramePr>
            <a:graphicFrameLocks noGrp="1"/>
          </p:cNvGraphicFramePr>
          <p:nvPr>
            <p:ph idx="1"/>
          </p:nvPr>
        </p:nvGraphicFramePr>
        <p:xfrm>
          <a:off x="4245610" y="1718310"/>
          <a:ext cx="3126740" cy="333375"/>
        </p:xfrm>
        <a:graphic>
          <a:graphicData uri="http://schemas.openxmlformats.org/drawingml/2006/table">
            <a:tbl>
              <a:tblPr firstRow="1" bandRow="1">
                <a:tableStyleId>{5940675A-B579-460E-94D1-54222C63F5DA}</a:tableStyleId>
              </a:tblPr>
              <a:tblGrid>
                <a:gridCol w="647856"/>
                <a:gridCol w="1640338"/>
                <a:gridCol w="838546"/>
              </a:tblGrid>
              <a:tr h="333375">
                <a:tc>
                  <a:txBody>
                    <a:bodyPr/>
                    <a:lstStyle/>
                    <a:p>
                      <a:pPr algn="ctr"/>
                      <a:r>
                        <a:rPr kumimoji="1" lang="en-US" altLang="ja-JP" sz="1200" dirty="0" smtClean="0">
                          <a:latin typeface="+mn-lt"/>
                          <a:ea typeface="+mn-ea"/>
                        </a:rPr>
                        <a:t>mail A</a:t>
                      </a:r>
                    </a:p>
                  </a:txBody>
                  <a:tcPr anchor="ctr">
                    <a:lnL w="12700" cap="flat" cmpd="sng" algn="ctr">
                      <a:solidFill>
                        <a:srgbClr val="6699FF"/>
                      </a:solidFill>
                      <a:prstDash val="solid"/>
                      <a:round/>
                      <a:headEnd type="none" w="med" len="med"/>
                      <a:tailEnd type="none" w="med" len="med"/>
                    </a:lnL>
                    <a:lnR w="12700" cap="flat" cmpd="sng" algn="ctr">
                      <a:solidFill>
                        <a:srgbClr val="6699FF"/>
                      </a:solidFill>
                      <a:prstDash val="solid"/>
                      <a:round/>
                      <a:headEnd type="none" w="med" len="med"/>
                      <a:tailEnd type="none" w="med" len="med"/>
                    </a:lnR>
                    <a:lnT w="12700" cap="flat" cmpd="sng" algn="ctr">
                      <a:solidFill>
                        <a:srgbClr val="6699FF"/>
                      </a:solidFill>
                      <a:prstDash val="solid"/>
                      <a:round/>
                      <a:headEnd type="none" w="med" len="med"/>
                      <a:tailEnd type="none" w="med" len="med"/>
                    </a:lnT>
                    <a:lnB w="12700" cap="flat" cmpd="sng" algn="ctr">
                      <a:solidFill>
                        <a:srgbClr val="6699FF"/>
                      </a:solidFill>
                      <a:prstDash val="solid"/>
                      <a:round/>
                      <a:headEnd type="none" w="med" len="med"/>
                      <a:tailEnd type="none" w="med" len="med"/>
                    </a:lnB>
                    <a:solidFill>
                      <a:srgbClr val="FF0000">
                        <a:alpha val="50000"/>
                      </a:srgbClr>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1" lang="en-US" altLang="ja-JP" sz="1200" dirty="0" smtClean="0">
                          <a:latin typeface="+mn-lt"/>
                          <a:ea typeface="+mn-ea"/>
                        </a:rPr>
                        <a:t>2009/04/29  10:33:53</a:t>
                      </a:r>
                      <a:endParaRPr kumimoji="1" lang="ja-JP" altLang="en-US" sz="1200" dirty="0" smtClean="0">
                        <a:latin typeface="+mn-lt"/>
                        <a:ea typeface="+mn-ea"/>
                      </a:endParaRPr>
                    </a:p>
                  </a:txBody>
                  <a:tcPr anchor="ctr">
                    <a:lnL w="12700" cap="flat" cmpd="sng" algn="ctr">
                      <a:solidFill>
                        <a:srgbClr val="6699FF"/>
                      </a:solidFill>
                      <a:prstDash val="solid"/>
                      <a:round/>
                      <a:headEnd type="none" w="med" len="med"/>
                      <a:tailEnd type="none" w="med" len="med"/>
                    </a:lnL>
                    <a:lnR w="12700" cap="flat" cmpd="sng" algn="ctr">
                      <a:solidFill>
                        <a:srgbClr val="6699FF"/>
                      </a:solidFill>
                      <a:prstDash val="solid"/>
                      <a:round/>
                      <a:headEnd type="none" w="med" len="med"/>
                      <a:tailEnd type="none" w="med" len="med"/>
                    </a:lnR>
                    <a:lnT w="12700" cap="flat" cmpd="sng" algn="ctr">
                      <a:solidFill>
                        <a:srgbClr val="6699FF"/>
                      </a:solidFill>
                      <a:prstDash val="solid"/>
                      <a:round/>
                      <a:headEnd type="none" w="med" len="med"/>
                      <a:tailEnd type="none" w="med" len="med"/>
                    </a:lnT>
                    <a:lnB w="12700" cap="flat" cmpd="sng" algn="ctr">
                      <a:solidFill>
                        <a:srgbClr val="6699FF"/>
                      </a:solidFill>
                      <a:prstDash val="solid"/>
                      <a:round/>
                      <a:headEnd type="none" w="med" len="med"/>
                      <a:tailEnd type="none" w="med" len="med"/>
                    </a:lnB>
                    <a:solidFill>
                      <a:srgbClr val="FF0000">
                        <a:alpha val="50000"/>
                      </a:srgbClr>
                    </a:solidFill>
                  </a:tcPr>
                </a:tc>
                <a:tc>
                  <a:txBody>
                    <a:bodyPr/>
                    <a:lstStyle/>
                    <a:p>
                      <a:pPr algn="l"/>
                      <a:r>
                        <a:rPr kumimoji="1" lang="en-US" altLang="ja-JP" sz="1200" dirty="0" smtClean="0">
                          <a:latin typeface="+mn-lt"/>
                          <a:ea typeface="+mn-ea"/>
                        </a:rPr>
                        <a:t>UTC</a:t>
                      </a:r>
                      <a:r>
                        <a:rPr kumimoji="1" lang="ja-JP" altLang="en-US" sz="1200" dirty="0" smtClean="0">
                          <a:latin typeface="+mn-lt"/>
                          <a:ea typeface="+mn-ea"/>
                        </a:rPr>
                        <a:t>＋</a:t>
                      </a:r>
                      <a:r>
                        <a:rPr kumimoji="1" lang="en-US" altLang="ja-JP" sz="1200" dirty="0" smtClean="0">
                          <a:latin typeface="+mn-lt"/>
                          <a:ea typeface="+mn-ea"/>
                        </a:rPr>
                        <a:t>9</a:t>
                      </a:r>
                      <a:endParaRPr kumimoji="1" lang="ja-JP" altLang="en-US" sz="1200" dirty="0">
                        <a:latin typeface="+mn-lt"/>
                        <a:ea typeface="+mn-ea"/>
                      </a:endParaRPr>
                    </a:p>
                  </a:txBody>
                  <a:tcPr anchor="ctr">
                    <a:lnL w="12700" cap="flat" cmpd="sng" algn="ctr">
                      <a:solidFill>
                        <a:srgbClr val="6699FF"/>
                      </a:solidFill>
                      <a:prstDash val="solid"/>
                      <a:round/>
                      <a:headEnd type="none" w="med" len="med"/>
                      <a:tailEnd type="none" w="med" len="med"/>
                    </a:lnL>
                    <a:lnR w="12700" cap="flat" cmpd="sng" algn="ctr">
                      <a:solidFill>
                        <a:srgbClr val="6699FF"/>
                      </a:solidFill>
                      <a:prstDash val="solid"/>
                      <a:round/>
                      <a:headEnd type="none" w="med" len="med"/>
                      <a:tailEnd type="none" w="med" len="med"/>
                    </a:lnR>
                    <a:lnT w="12700" cap="flat" cmpd="sng" algn="ctr">
                      <a:solidFill>
                        <a:srgbClr val="6699FF"/>
                      </a:solidFill>
                      <a:prstDash val="solid"/>
                      <a:round/>
                      <a:headEnd type="none" w="med" len="med"/>
                      <a:tailEnd type="none" w="med" len="med"/>
                    </a:lnT>
                    <a:lnB w="12700" cap="flat" cmpd="sng" algn="ctr">
                      <a:solidFill>
                        <a:srgbClr val="6699FF"/>
                      </a:solidFill>
                      <a:prstDash val="solid"/>
                      <a:round/>
                      <a:headEnd type="none" w="med" len="med"/>
                      <a:tailEnd type="none" w="med" len="med"/>
                    </a:lnB>
                    <a:solidFill>
                      <a:srgbClr val="FF0000">
                        <a:alpha val="50000"/>
                      </a:srgbClr>
                    </a:solidFill>
                  </a:tcPr>
                </a:tc>
              </a:tr>
            </a:tbl>
          </a:graphicData>
        </a:graphic>
      </p:graphicFrame>
      <p:graphicFrame>
        <p:nvGraphicFramePr>
          <p:cNvPr id="19" name="表 18"/>
          <p:cNvGraphicFramePr>
            <a:graphicFrameLocks noGrp="1"/>
          </p:cNvGraphicFramePr>
          <p:nvPr/>
        </p:nvGraphicFramePr>
        <p:xfrm>
          <a:off x="4242798" y="2051050"/>
          <a:ext cx="3174002" cy="333375"/>
        </p:xfrm>
        <a:graphic>
          <a:graphicData uri="http://schemas.openxmlformats.org/drawingml/2006/table">
            <a:tbl>
              <a:tblPr firstRow="1" bandRow="1">
                <a:tableStyleId>{5940675A-B579-460E-94D1-54222C63F5DA}</a:tableStyleId>
              </a:tblPr>
              <a:tblGrid>
                <a:gridCol w="648431"/>
                <a:gridCol w="1641792"/>
                <a:gridCol w="883779"/>
              </a:tblGrid>
              <a:tr h="333375">
                <a:tc>
                  <a:txBody>
                    <a:bodyPr/>
                    <a:lstStyle/>
                    <a:p>
                      <a:pPr algn="ctr"/>
                      <a:r>
                        <a:rPr kumimoji="1" lang="en-US" altLang="ja-JP" sz="1200" dirty="0" smtClean="0">
                          <a:latin typeface="+mn-lt"/>
                          <a:ea typeface="+mn-ea"/>
                        </a:rPr>
                        <a:t>mail B</a:t>
                      </a:r>
                      <a:endParaRPr kumimoji="1" lang="ja-JP" altLang="en-US" sz="1200" dirty="0">
                        <a:latin typeface="+mn-lt"/>
                        <a:ea typeface="+mn-ea"/>
                      </a:endParaRPr>
                    </a:p>
                  </a:txBody>
                  <a:tcPr anchor="ctr">
                    <a:lnL w="12700" cap="flat" cmpd="sng" algn="ctr">
                      <a:solidFill>
                        <a:srgbClr val="6699FF"/>
                      </a:solidFill>
                      <a:prstDash val="solid"/>
                      <a:round/>
                      <a:headEnd type="none" w="med" len="med"/>
                      <a:tailEnd type="none" w="med" len="med"/>
                    </a:lnL>
                    <a:lnR w="12700" cap="flat" cmpd="sng" algn="ctr">
                      <a:solidFill>
                        <a:srgbClr val="6699FF"/>
                      </a:solidFill>
                      <a:prstDash val="solid"/>
                      <a:round/>
                      <a:headEnd type="none" w="med" len="med"/>
                      <a:tailEnd type="none" w="med" len="med"/>
                    </a:lnR>
                    <a:lnT w="12700" cap="flat" cmpd="sng" algn="ctr">
                      <a:solidFill>
                        <a:srgbClr val="6699FF"/>
                      </a:solidFill>
                      <a:prstDash val="solid"/>
                      <a:round/>
                      <a:headEnd type="none" w="med" len="med"/>
                      <a:tailEnd type="none" w="med" len="med"/>
                    </a:lnT>
                    <a:lnB w="12700" cap="flat" cmpd="sng" algn="ctr">
                      <a:solidFill>
                        <a:srgbClr val="6699FF"/>
                      </a:solidFill>
                      <a:prstDash val="solid"/>
                      <a:round/>
                      <a:headEnd type="none" w="med" len="med"/>
                      <a:tailEnd type="none" w="med" len="med"/>
                    </a:lnB>
                    <a:solidFill>
                      <a:srgbClr val="0000FF">
                        <a:alpha val="50000"/>
                      </a:srgbClr>
                    </a:solidFill>
                  </a:tcPr>
                </a:tc>
                <a:tc>
                  <a:txBody>
                    <a:bodyPr/>
                    <a:lstStyle/>
                    <a:p>
                      <a:pPr algn="l"/>
                      <a:r>
                        <a:rPr kumimoji="1" lang="en-US" altLang="ja-JP" sz="1200" dirty="0" smtClean="0">
                          <a:latin typeface="+mn-lt"/>
                          <a:ea typeface="+mn-ea"/>
                        </a:rPr>
                        <a:t>2009/04/28</a:t>
                      </a:r>
                      <a:r>
                        <a:rPr kumimoji="1" lang="en-US" altLang="ja-JP" sz="1200" baseline="0" dirty="0" smtClean="0">
                          <a:latin typeface="+mn-lt"/>
                          <a:ea typeface="+mn-ea"/>
                        </a:rPr>
                        <a:t>  22:40:04</a:t>
                      </a:r>
                      <a:endParaRPr kumimoji="1" lang="ja-JP" altLang="en-US" sz="1200" dirty="0">
                        <a:latin typeface="+mn-lt"/>
                        <a:ea typeface="+mn-ea"/>
                      </a:endParaRPr>
                    </a:p>
                  </a:txBody>
                  <a:tcPr anchor="ctr">
                    <a:lnL w="12700" cap="flat" cmpd="sng" algn="ctr">
                      <a:solidFill>
                        <a:srgbClr val="6699FF"/>
                      </a:solidFill>
                      <a:prstDash val="solid"/>
                      <a:round/>
                      <a:headEnd type="none" w="med" len="med"/>
                      <a:tailEnd type="none" w="med" len="med"/>
                    </a:lnL>
                    <a:lnR w="12700" cap="flat" cmpd="sng" algn="ctr">
                      <a:solidFill>
                        <a:srgbClr val="6699FF"/>
                      </a:solidFill>
                      <a:prstDash val="solid"/>
                      <a:round/>
                      <a:headEnd type="none" w="med" len="med"/>
                      <a:tailEnd type="none" w="med" len="med"/>
                    </a:lnR>
                    <a:lnT w="12700" cap="flat" cmpd="sng" algn="ctr">
                      <a:solidFill>
                        <a:srgbClr val="6699FF"/>
                      </a:solidFill>
                      <a:prstDash val="solid"/>
                      <a:round/>
                      <a:headEnd type="none" w="med" len="med"/>
                      <a:tailEnd type="none" w="med" len="med"/>
                    </a:lnT>
                    <a:lnB w="12700" cap="flat" cmpd="sng" algn="ctr">
                      <a:solidFill>
                        <a:srgbClr val="6699FF"/>
                      </a:solidFill>
                      <a:prstDash val="solid"/>
                      <a:round/>
                      <a:headEnd type="none" w="med" len="med"/>
                      <a:tailEnd type="none" w="med" len="med"/>
                    </a:lnB>
                    <a:solidFill>
                      <a:srgbClr val="0000FF">
                        <a:alpha val="50000"/>
                      </a:srgbClr>
                    </a:solidFill>
                  </a:tcPr>
                </a:tc>
                <a:tc>
                  <a:txBody>
                    <a:bodyPr/>
                    <a:lstStyle/>
                    <a:p>
                      <a:pPr algn="l"/>
                      <a:r>
                        <a:rPr kumimoji="1" lang="en-US" altLang="ja-JP" sz="1200" dirty="0" smtClean="0">
                          <a:latin typeface="+mn-lt"/>
                          <a:ea typeface="+mn-ea"/>
                        </a:rPr>
                        <a:t>UTC</a:t>
                      </a:r>
                      <a:r>
                        <a:rPr kumimoji="1" lang="ja-JP" altLang="en-US" sz="1200" dirty="0" smtClean="0">
                          <a:latin typeface="+mn-lt"/>
                          <a:ea typeface="+mn-ea"/>
                        </a:rPr>
                        <a:t>－</a:t>
                      </a:r>
                      <a:r>
                        <a:rPr kumimoji="1" lang="en-US" altLang="ja-JP" sz="1200" dirty="0" smtClean="0">
                          <a:latin typeface="+mn-lt"/>
                          <a:ea typeface="+mn-ea"/>
                        </a:rPr>
                        <a:t>4</a:t>
                      </a:r>
                      <a:endParaRPr kumimoji="1" lang="ja-JP" altLang="en-US" sz="1200" dirty="0">
                        <a:latin typeface="+mn-lt"/>
                        <a:ea typeface="+mn-ea"/>
                      </a:endParaRPr>
                    </a:p>
                  </a:txBody>
                  <a:tcPr anchor="ctr">
                    <a:lnL w="12700" cap="flat" cmpd="sng" algn="ctr">
                      <a:solidFill>
                        <a:srgbClr val="6699FF"/>
                      </a:solidFill>
                      <a:prstDash val="solid"/>
                      <a:round/>
                      <a:headEnd type="none" w="med" len="med"/>
                      <a:tailEnd type="none" w="med" len="med"/>
                    </a:lnL>
                    <a:lnR w="12700" cap="flat" cmpd="sng" algn="ctr">
                      <a:solidFill>
                        <a:srgbClr val="6699FF"/>
                      </a:solidFill>
                      <a:prstDash val="solid"/>
                      <a:round/>
                      <a:headEnd type="none" w="med" len="med"/>
                      <a:tailEnd type="none" w="med" len="med"/>
                    </a:lnR>
                    <a:lnT w="12700" cap="flat" cmpd="sng" algn="ctr">
                      <a:solidFill>
                        <a:srgbClr val="6699FF"/>
                      </a:solidFill>
                      <a:prstDash val="solid"/>
                      <a:round/>
                      <a:headEnd type="none" w="med" len="med"/>
                      <a:tailEnd type="none" w="med" len="med"/>
                    </a:lnT>
                    <a:lnB w="12700" cap="flat" cmpd="sng" algn="ctr">
                      <a:solidFill>
                        <a:srgbClr val="6699FF"/>
                      </a:solidFill>
                      <a:prstDash val="solid"/>
                      <a:round/>
                      <a:headEnd type="none" w="med" len="med"/>
                      <a:tailEnd type="none" w="med" len="med"/>
                    </a:lnB>
                    <a:solidFill>
                      <a:srgbClr val="0000FF">
                        <a:alpha val="50000"/>
                      </a:srgbClr>
                    </a:solidFill>
                  </a:tcPr>
                </a:tc>
              </a:tr>
            </a:tbl>
          </a:graphicData>
        </a:graphic>
      </p:graphicFrame>
      <p:graphicFrame>
        <p:nvGraphicFramePr>
          <p:cNvPr id="30" name="表 29"/>
          <p:cNvGraphicFramePr>
            <a:graphicFrameLocks noGrp="1"/>
          </p:cNvGraphicFramePr>
          <p:nvPr/>
        </p:nvGraphicFramePr>
        <p:xfrm>
          <a:off x="7157720" y="4413250"/>
          <a:ext cx="1140143" cy="882650"/>
        </p:xfrm>
        <a:graphic>
          <a:graphicData uri="http://schemas.openxmlformats.org/drawingml/2006/table">
            <a:tbl>
              <a:tblPr firstRow="1" bandRow="1">
                <a:tableStyleId>{5C22544A-7EE6-4342-B048-85BDC9FD1C3A}</a:tableStyleId>
              </a:tblPr>
              <a:tblGrid>
                <a:gridCol w="1140143"/>
              </a:tblGrid>
              <a:tr h="551273">
                <a:tc>
                  <a:txBody>
                    <a:bodyPr/>
                    <a:lstStyle/>
                    <a:p>
                      <a:pPr algn="ctr"/>
                      <a:r>
                        <a:rPr kumimoji="1" lang="ja-JP" altLang="en-US" sz="1200" b="1" dirty="0" smtClean="0">
                          <a:solidFill>
                            <a:sysClr val="windowText" lastClr="000000"/>
                          </a:solidFill>
                          <a:latin typeface="+mn-lt"/>
                          <a:ea typeface="+mn-ea"/>
                        </a:rPr>
                        <a:t>返信時間（時）</a:t>
                      </a:r>
                      <a:endParaRPr kumimoji="1" lang="ja-JP" altLang="en-US" sz="1200" b="1" dirty="0">
                        <a:solidFill>
                          <a:sysClr val="windowText" lastClr="000000"/>
                        </a:solidFill>
                        <a:latin typeface="+mn-lt"/>
                        <a:ea typeface="+mn-ea"/>
                      </a:endParaRPr>
                    </a:p>
                  </a:txBody>
                  <a:tcPr anchor="ctr">
                    <a:lnL w="12700" cap="flat" cmpd="sng" algn="ctr">
                      <a:solidFill>
                        <a:srgbClr val="6699FF"/>
                      </a:solidFill>
                      <a:prstDash val="solid"/>
                      <a:round/>
                      <a:headEnd type="none" w="med" len="med"/>
                      <a:tailEnd type="none" w="med" len="med"/>
                    </a:lnL>
                    <a:lnR w="12700" cap="flat" cmpd="sng" algn="ctr">
                      <a:solidFill>
                        <a:srgbClr val="6699FF"/>
                      </a:solidFill>
                      <a:prstDash val="solid"/>
                      <a:round/>
                      <a:headEnd type="none" w="med" len="med"/>
                      <a:tailEnd type="none" w="med" len="med"/>
                    </a:lnR>
                    <a:lnT w="12700" cap="flat" cmpd="sng" algn="ctr">
                      <a:solidFill>
                        <a:srgbClr val="6699FF"/>
                      </a:solidFill>
                      <a:prstDash val="solid"/>
                      <a:round/>
                      <a:headEnd type="none" w="med" len="med"/>
                      <a:tailEnd type="none" w="med" len="med"/>
                    </a:lnT>
                    <a:lnB w="12700" cap="flat" cmpd="sng" algn="ctr">
                      <a:solidFill>
                        <a:srgbClr val="6699FF"/>
                      </a:solidFill>
                      <a:prstDash val="solid"/>
                      <a:round/>
                      <a:headEnd type="none" w="med" len="med"/>
                      <a:tailEnd type="none" w="med" len="med"/>
                    </a:lnB>
                    <a:noFill/>
                  </a:tcPr>
                </a:tc>
              </a:tr>
              <a:tr h="331377">
                <a:tc>
                  <a:txBody>
                    <a:bodyPr/>
                    <a:lstStyle/>
                    <a:p>
                      <a:pPr algn="ctr"/>
                      <a:r>
                        <a:rPr kumimoji="1" lang="en-US" altLang="ja-JP" sz="1200" dirty="0" smtClean="0">
                          <a:latin typeface="+mn-lt"/>
                          <a:ea typeface="+mn-ea"/>
                        </a:rPr>
                        <a:t>1.10</a:t>
                      </a:r>
                      <a:endParaRPr kumimoji="1" lang="ja-JP" altLang="en-US" sz="1200" dirty="0">
                        <a:latin typeface="+mn-lt"/>
                        <a:ea typeface="+mn-ea"/>
                      </a:endParaRPr>
                    </a:p>
                  </a:txBody>
                  <a:tcPr anchor="ctr">
                    <a:lnL w="12700" cap="flat" cmpd="sng" algn="ctr">
                      <a:solidFill>
                        <a:srgbClr val="6699FF"/>
                      </a:solidFill>
                      <a:prstDash val="solid"/>
                      <a:round/>
                      <a:headEnd type="none" w="med" len="med"/>
                      <a:tailEnd type="none" w="med" len="med"/>
                    </a:lnL>
                    <a:lnR w="12700" cap="flat" cmpd="sng" algn="ctr">
                      <a:solidFill>
                        <a:srgbClr val="6699FF"/>
                      </a:solidFill>
                      <a:prstDash val="solid"/>
                      <a:round/>
                      <a:headEnd type="none" w="med" len="med"/>
                      <a:tailEnd type="none" w="med" len="med"/>
                    </a:lnR>
                    <a:lnT w="12700" cap="flat" cmpd="sng" algn="ctr">
                      <a:solidFill>
                        <a:srgbClr val="6699FF"/>
                      </a:solidFill>
                      <a:prstDash val="solid"/>
                      <a:round/>
                      <a:headEnd type="none" w="med" len="med"/>
                      <a:tailEnd type="none" w="med" len="med"/>
                    </a:lnT>
                    <a:lnB w="12700" cap="flat" cmpd="sng" algn="ctr">
                      <a:solidFill>
                        <a:srgbClr val="6699FF"/>
                      </a:solidFill>
                      <a:prstDash val="solid"/>
                      <a:round/>
                      <a:headEnd type="none" w="med" len="med"/>
                      <a:tailEnd type="none" w="med" len="med"/>
                    </a:lnB>
                    <a:solidFill>
                      <a:srgbClr val="00CC66">
                        <a:alpha val="50000"/>
                      </a:srgbClr>
                    </a:solidFill>
                  </a:tcPr>
                </a:tc>
              </a:tr>
            </a:tbl>
          </a:graphicData>
        </a:graphic>
      </p:graphicFrame>
      <p:sp>
        <p:nvSpPr>
          <p:cNvPr id="31" name="テキスト ボックス 30"/>
          <p:cNvSpPr txBox="1"/>
          <p:nvPr/>
        </p:nvSpPr>
        <p:spPr>
          <a:xfrm>
            <a:off x="749300" y="2273300"/>
            <a:ext cx="1200150" cy="338554"/>
          </a:xfrm>
          <a:prstGeom prst="rect">
            <a:avLst/>
          </a:prstGeom>
          <a:noFill/>
        </p:spPr>
        <p:txBody>
          <a:bodyPr wrap="square" rtlCol="0">
            <a:spAutoFit/>
          </a:bodyPr>
          <a:lstStyle/>
          <a:p>
            <a:r>
              <a:rPr kumimoji="1" lang="ja-JP" altLang="en-US" sz="1600" dirty="0" smtClean="0"/>
              <a:t>返信時間</a:t>
            </a:r>
            <a:endParaRPr kumimoji="1" lang="ja-JP" altLang="en-US" sz="16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xit" presetSubtype="0" fill="hold" nodeType="withEffect">
                                  <p:stCondLst>
                                    <p:cond delay="0"/>
                                  </p:stCondLst>
                                  <p:childTnLst>
                                    <p:set>
                                      <p:cBhvr>
                                        <p:cTn id="6" dur="1" fill="hold">
                                          <p:stCondLst>
                                            <p:cond delay="0"/>
                                          </p:stCondLst>
                                        </p:cTn>
                                        <p:tgtEl>
                                          <p:spTgt spid="18"/>
                                        </p:tgtEl>
                                        <p:attrNameLst>
                                          <p:attrName>style.visibility</p:attrName>
                                        </p:attrNameLst>
                                      </p:cBhvr>
                                      <p:to>
                                        <p:strVal val="hidden"/>
                                      </p:to>
                                    </p:set>
                                  </p:childTnLst>
                                </p:cTn>
                              </p:par>
                              <p:par>
                                <p:cTn id="7" presetID="1" presetClass="exit" presetSubtype="0" fill="hold" nodeType="withEffect">
                                  <p:stCondLst>
                                    <p:cond delay="0"/>
                                  </p:stCondLst>
                                  <p:childTnLst>
                                    <p:set>
                                      <p:cBhvr>
                                        <p:cTn id="8" dur="1" fill="hold">
                                          <p:stCondLst>
                                            <p:cond delay="0"/>
                                          </p:stCondLst>
                                        </p:cTn>
                                        <p:tgtEl>
                                          <p:spTgt spid="19"/>
                                        </p:tgtEl>
                                        <p:attrNameLst>
                                          <p:attrName>style.visibility</p:attrName>
                                        </p:attrNameLst>
                                      </p:cBhvr>
                                      <p:to>
                                        <p:strVal val="hidden"/>
                                      </p:to>
                                    </p:set>
                                  </p:childTnLst>
                                </p:cTn>
                              </p:par>
                            </p:childTnLst>
                          </p:cTn>
                        </p:par>
                      </p:childTnLst>
                    </p:cTn>
                  </p:par>
                  <p:par>
                    <p:cTn id="9" fill="hold">
                      <p:stCondLst>
                        <p:cond delay="indefinite"/>
                      </p:stCondLst>
                      <p:childTnLst>
                        <p:par>
                          <p:cTn id="10" fill="hold">
                            <p:stCondLst>
                              <p:cond delay="0"/>
                            </p:stCondLst>
                            <p:childTnLst>
                              <p:par>
                                <p:cTn id="11" presetID="22" presetClass="entr" presetSubtype="8" fill="hold" nodeType="clickEffect">
                                  <p:stCondLst>
                                    <p:cond delay="0"/>
                                  </p:stCondLst>
                                  <p:childTnLst>
                                    <p:set>
                                      <p:cBhvr>
                                        <p:cTn id="12" dur="1" fill="hold">
                                          <p:stCondLst>
                                            <p:cond delay="0"/>
                                          </p:stCondLst>
                                        </p:cTn>
                                        <p:tgtEl>
                                          <p:spTgt spid="26"/>
                                        </p:tgtEl>
                                        <p:attrNameLst>
                                          <p:attrName>style.visibility</p:attrName>
                                        </p:attrNameLst>
                                      </p:cBhvr>
                                      <p:to>
                                        <p:strVal val="visible"/>
                                      </p:to>
                                    </p:set>
                                    <p:animEffect transition="in" filter="wipe(left)">
                                      <p:cBhvr>
                                        <p:cTn id="13" dur="500"/>
                                        <p:tgtEl>
                                          <p:spTgt spid="26"/>
                                        </p:tgtEl>
                                      </p:cBhvr>
                                    </p:animEffec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nodeType="clickEffect">
                                  <p:stCondLst>
                                    <p:cond delay="0"/>
                                  </p:stCondLst>
                                  <p:childTnLst>
                                    <p:set>
                                      <p:cBhvr>
                                        <p:cTn id="17" dur="1" fill="hold">
                                          <p:stCondLst>
                                            <p:cond delay="0"/>
                                          </p:stCondLst>
                                        </p:cTn>
                                        <p:tgtEl>
                                          <p:spTgt spid="18"/>
                                        </p:tgtEl>
                                        <p:attrNameLst>
                                          <p:attrName>style.visibility</p:attrName>
                                        </p:attrNameLst>
                                      </p:cBhvr>
                                      <p:to>
                                        <p:strVal val="visible"/>
                                      </p:to>
                                    </p:set>
                                  </p:childTnLst>
                                </p:cTn>
                              </p:par>
                              <p:par>
                                <p:cTn id="18" presetID="1" presetClass="entr" presetSubtype="0" fill="hold" nodeType="withEffect">
                                  <p:stCondLst>
                                    <p:cond delay="0"/>
                                  </p:stCondLst>
                                  <p:childTnLst>
                                    <p:set>
                                      <p:cBhvr>
                                        <p:cTn id="19" dur="1" fill="hold">
                                          <p:stCondLst>
                                            <p:cond delay="0"/>
                                          </p:stCondLst>
                                        </p:cTn>
                                        <p:tgtEl>
                                          <p:spTgt spid="19"/>
                                        </p:tgtEl>
                                        <p:attrNameLst>
                                          <p:attrName>style.visibility</p:attrName>
                                        </p:attrNameLst>
                                      </p:cBhvr>
                                      <p:to>
                                        <p:strVal val="visible"/>
                                      </p:to>
                                    </p:set>
                                  </p:childTnLst>
                                </p:cTn>
                              </p:par>
                              <p:par>
                                <p:cTn id="20" presetID="49" presetClass="path" presetSubtype="0" accel="50000" decel="50000" fill="hold" nodeType="withEffect">
                                  <p:stCondLst>
                                    <p:cond delay="0"/>
                                  </p:stCondLst>
                                  <p:childTnLst>
                                    <p:animMotion origin="layout" path="M -0.0033 1.48148E-6 L -0.37152 0.47245 " pathEditMode="relative" rAng="0" ptsTypes="AA">
                                      <p:cBhvr>
                                        <p:cTn id="21" dur="2000" fill="hold"/>
                                        <p:tgtEl>
                                          <p:spTgt spid="18"/>
                                        </p:tgtEl>
                                        <p:attrNameLst>
                                          <p:attrName>ppt_x</p:attrName>
                                          <p:attrName>ppt_y</p:attrName>
                                        </p:attrNameLst>
                                      </p:cBhvr>
                                      <p:rCtr x="-184" y="236"/>
                                    </p:animMotion>
                                  </p:childTnLst>
                                </p:cTn>
                              </p:par>
                              <p:par>
                                <p:cTn id="22" presetID="49" presetClass="path" presetSubtype="0" accel="50000" decel="50000" fill="hold" nodeType="withEffect">
                                  <p:stCondLst>
                                    <p:cond delay="0"/>
                                  </p:stCondLst>
                                  <p:childTnLst>
                                    <p:animMotion origin="layout" path="M 0.00295 0.00602 L -0.0283 0.42546 " pathEditMode="relative" rAng="0" ptsTypes="AA">
                                      <p:cBhvr>
                                        <p:cTn id="23" dur="2000" fill="hold"/>
                                        <p:tgtEl>
                                          <p:spTgt spid="19"/>
                                        </p:tgtEl>
                                        <p:attrNameLst>
                                          <p:attrName>ppt_x</p:attrName>
                                          <p:attrName>ppt_y</p:attrName>
                                        </p:attrNameLst>
                                      </p:cBhvr>
                                      <p:rCtr x="-16" y="210"/>
                                    </p:animMotion>
                                  </p:childTnLst>
                                </p:cTn>
                              </p:par>
                            </p:childTnLst>
                          </p:cTn>
                        </p:par>
                        <p:par>
                          <p:cTn id="24" fill="hold">
                            <p:stCondLst>
                              <p:cond delay="2000"/>
                            </p:stCondLst>
                            <p:childTnLst>
                              <p:par>
                                <p:cTn id="25" presetID="9" presetClass="entr" presetSubtype="0" fill="hold" nodeType="afterEffect">
                                  <p:stCondLst>
                                    <p:cond delay="0"/>
                                  </p:stCondLst>
                                  <p:childTnLst>
                                    <p:set>
                                      <p:cBhvr>
                                        <p:cTn id="26" dur="1" fill="hold">
                                          <p:stCondLst>
                                            <p:cond delay="0"/>
                                          </p:stCondLst>
                                        </p:cTn>
                                        <p:tgtEl>
                                          <p:spTgt spid="27"/>
                                        </p:tgtEl>
                                        <p:attrNameLst>
                                          <p:attrName>style.visibility</p:attrName>
                                        </p:attrNameLst>
                                      </p:cBhvr>
                                      <p:to>
                                        <p:strVal val="visible"/>
                                      </p:to>
                                    </p:set>
                                    <p:animEffect transition="in" filter="dissolve">
                                      <p:cBhvr>
                                        <p:cTn id="27" dur="500"/>
                                        <p:tgtEl>
                                          <p:spTgt spid="27"/>
                                        </p:tgtEl>
                                      </p:cBhvr>
                                    </p:animEffect>
                                  </p:childTnLst>
                                </p:cTn>
                              </p:par>
                            </p:childTnLst>
                          </p:cTn>
                        </p:par>
                      </p:childTnLst>
                    </p:cTn>
                  </p:par>
                  <p:par>
                    <p:cTn id="28" fill="hold">
                      <p:stCondLst>
                        <p:cond delay="indefinite"/>
                      </p:stCondLst>
                      <p:childTnLst>
                        <p:par>
                          <p:cTn id="29" fill="hold">
                            <p:stCondLst>
                              <p:cond delay="0"/>
                            </p:stCondLst>
                            <p:childTnLst>
                              <p:par>
                                <p:cTn id="30" presetID="9" presetClass="entr" presetSubtype="0" fill="hold" nodeType="clickEffect">
                                  <p:stCondLst>
                                    <p:cond delay="0"/>
                                  </p:stCondLst>
                                  <p:childTnLst>
                                    <p:set>
                                      <p:cBhvr>
                                        <p:cTn id="31" dur="1" fill="hold">
                                          <p:stCondLst>
                                            <p:cond delay="0"/>
                                          </p:stCondLst>
                                        </p:cTn>
                                        <p:tgtEl>
                                          <p:spTgt spid="30"/>
                                        </p:tgtEl>
                                        <p:attrNameLst>
                                          <p:attrName>style.visibility</p:attrName>
                                        </p:attrNameLst>
                                      </p:cBhvr>
                                      <p:to>
                                        <p:strVal val="visible"/>
                                      </p:to>
                                    </p:set>
                                    <p:animEffect transition="in" filter="dissolve">
                                      <p:cBhvr>
                                        <p:cTn id="32" dur="500"/>
                                        <p:tgtEl>
                                          <p:spTgt spid="30"/>
                                        </p:tgtEl>
                                      </p:cBhvr>
                                    </p:animEffect>
                                  </p:childTnLst>
                                </p:cTn>
                              </p:par>
                              <p:par>
                                <p:cTn id="33" presetID="9" presetClass="entr" presetSubtype="0" fill="hold" nodeType="withEffect">
                                  <p:stCondLst>
                                    <p:cond delay="0"/>
                                  </p:stCondLst>
                                  <p:childTnLst>
                                    <p:set>
                                      <p:cBhvr>
                                        <p:cTn id="34" dur="1" fill="hold">
                                          <p:stCondLst>
                                            <p:cond delay="0"/>
                                          </p:stCondLst>
                                        </p:cTn>
                                        <p:tgtEl>
                                          <p:spTgt spid="22"/>
                                        </p:tgtEl>
                                        <p:attrNameLst>
                                          <p:attrName>style.visibility</p:attrName>
                                        </p:attrNameLst>
                                      </p:cBhvr>
                                      <p:to>
                                        <p:strVal val="visible"/>
                                      </p:to>
                                    </p:set>
                                    <p:animEffect transition="in" filter="dissolve">
                                      <p:cBhvr>
                                        <p:cTn id="35" dur="500"/>
                                        <p:tgtEl>
                                          <p:spTgt spid="22"/>
                                        </p:tgtEl>
                                      </p:cBhvr>
                                    </p:animEffect>
                                  </p:childTnLst>
                                </p:cTn>
                              </p:par>
                              <p:par>
                                <p:cTn id="36" presetID="1" presetClass="entr" presetSubtype="0" fill="hold" grpId="0" nodeType="withEffect">
                                  <p:stCondLst>
                                    <p:cond delay="0"/>
                                  </p:stCondLst>
                                  <p:childTnLst>
                                    <p:set>
                                      <p:cBhvr>
                                        <p:cTn id="37" dur="1" fill="hold">
                                          <p:stCondLst>
                                            <p:cond delay="0"/>
                                          </p:stCondLst>
                                        </p:cTn>
                                        <p:tgtEl>
                                          <p:spTgt spid="31"/>
                                        </p:tgtEl>
                                        <p:attrNameLst>
                                          <p:attrName>style.visibility</p:attrName>
                                        </p:attrNameLst>
                                      </p:cBhvr>
                                      <p:to>
                                        <p:strVal val="visible"/>
                                      </p:to>
                                    </p:set>
                                  </p:childTnLst>
                                </p:cTn>
                              </p:par>
                            </p:childTnLst>
                          </p:cTn>
                        </p:par>
                      </p:childTnLst>
                    </p:cTn>
                  </p:par>
                  <p:par>
                    <p:cTn id="38" fill="hold">
                      <p:stCondLst>
                        <p:cond delay="indefinite"/>
                      </p:stCondLst>
                      <p:childTnLst>
                        <p:par>
                          <p:cTn id="39" fill="hold">
                            <p:stCondLst>
                              <p:cond delay="0"/>
                            </p:stCondLst>
                            <p:childTnLst>
                              <p:par>
                                <p:cTn id="40" presetID="1" presetClass="exit" presetSubtype="0" fill="hold" nodeType="clickEffect">
                                  <p:stCondLst>
                                    <p:cond delay="0"/>
                                  </p:stCondLst>
                                  <p:childTnLst>
                                    <p:set>
                                      <p:cBhvr>
                                        <p:cTn id="41" dur="1" fill="hold">
                                          <p:stCondLst>
                                            <p:cond delay="0"/>
                                          </p:stCondLst>
                                        </p:cTn>
                                        <p:tgtEl>
                                          <p:spTgt spid="26"/>
                                        </p:tgtEl>
                                        <p:attrNameLst>
                                          <p:attrName>style.visibility</p:attrName>
                                        </p:attrNameLst>
                                      </p:cBhvr>
                                      <p:to>
                                        <p:strVal val="hidden"/>
                                      </p:to>
                                    </p:set>
                                  </p:childTnLst>
                                </p:cTn>
                              </p:par>
                              <p:par>
                                <p:cTn id="42" presetID="1" presetClass="exit" presetSubtype="0" fill="hold" nodeType="withEffect">
                                  <p:stCondLst>
                                    <p:cond delay="0"/>
                                  </p:stCondLst>
                                  <p:childTnLst>
                                    <p:set>
                                      <p:cBhvr>
                                        <p:cTn id="43" dur="1" fill="hold">
                                          <p:stCondLst>
                                            <p:cond delay="0"/>
                                          </p:stCondLst>
                                        </p:cTn>
                                        <p:tgtEl>
                                          <p:spTgt spid="18"/>
                                        </p:tgtEl>
                                        <p:attrNameLst>
                                          <p:attrName>style.visibility</p:attrName>
                                        </p:attrNameLst>
                                      </p:cBhvr>
                                      <p:to>
                                        <p:strVal val="hidden"/>
                                      </p:to>
                                    </p:set>
                                  </p:childTnLst>
                                </p:cTn>
                              </p:par>
                              <p:par>
                                <p:cTn id="44" presetID="1" presetClass="exit" presetSubtype="0" fill="hold" nodeType="withEffect">
                                  <p:stCondLst>
                                    <p:cond delay="0"/>
                                  </p:stCondLst>
                                  <p:childTnLst>
                                    <p:set>
                                      <p:cBhvr>
                                        <p:cTn id="45" dur="1" fill="hold">
                                          <p:stCondLst>
                                            <p:cond delay="0"/>
                                          </p:stCondLst>
                                        </p:cTn>
                                        <p:tgtEl>
                                          <p:spTgt spid="30"/>
                                        </p:tgtEl>
                                        <p:attrNameLst>
                                          <p:attrName>style.visibility</p:attrName>
                                        </p:attrNameLst>
                                      </p:cBhvr>
                                      <p:to>
                                        <p:strVal val="hidden"/>
                                      </p:to>
                                    </p:set>
                                  </p:childTnLst>
                                </p:cTn>
                              </p:par>
                              <p:par>
                                <p:cTn id="46" presetID="1" presetClass="exit" presetSubtype="0" fill="hold" nodeType="withEffect">
                                  <p:stCondLst>
                                    <p:cond delay="0"/>
                                  </p:stCondLst>
                                  <p:childTnLst>
                                    <p:set>
                                      <p:cBhvr>
                                        <p:cTn id="47" dur="1" fill="hold">
                                          <p:stCondLst>
                                            <p:cond delay="0"/>
                                          </p:stCondLst>
                                        </p:cTn>
                                        <p:tgtEl>
                                          <p:spTgt spid="27"/>
                                        </p:tgtEl>
                                        <p:attrNameLst>
                                          <p:attrName>style.visibility</p:attrName>
                                        </p:attrNameLst>
                                      </p:cBhvr>
                                      <p:to>
                                        <p:strVal val="hidden"/>
                                      </p:to>
                                    </p:set>
                                  </p:childTnLst>
                                </p:cTn>
                              </p:par>
                              <p:par>
                                <p:cTn id="48" presetID="1" presetClass="exit" presetSubtype="0" fill="hold" nodeType="withEffect">
                                  <p:stCondLst>
                                    <p:cond delay="0"/>
                                  </p:stCondLst>
                                  <p:childTnLst>
                                    <p:set>
                                      <p:cBhvr>
                                        <p:cTn id="49" dur="1" fill="hold">
                                          <p:stCondLst>
                                            <p:cond delay="0"/>
                                          </p:stCondLst>
                                        </p:cTn>
                                        <p:tgtEl>
                                          <p:spTgt spid="22"/>
                                        </p:tgtEl>
                                        <p:attrNameLst>
                                          <p:attrName>style.visibility</p:attrName>
                                        </p:attrNameLst>
                                      </p:cBhvr>
                                      <p:to>
                                        <p:strVal val="hidden"/>
                                      </p:to>
                                    </p:set>
                                  </p:childTnLst>
                                </p:cTn>
                              </p:par>
                              <p:par>
                                <p:cTn id="50" presetID="1" presetClass="exit" presetSubtype="0" fill="hold" nodeType="withEffect">
                                  <p:stCondLst>
                                    <p:cond delay="0"/>
                                  </p:stCondLst>
                                  <p:childTnLst>
                                    <p:set>
                                      <p:cBhvr>
                                        <p:cTn id="51" dur="1" fill="hold">
                                          <p:stCondLst>
                                            <p:cond delay="0"/>
                                          </p:stCondLst>
                                        </p:cTn>
                                        <p:tgtEl>
                                          <p:spTgt spid="19"/>
                                        </p:tgtEl>
                                        <p:attrNameLst>
                                          <p:attrName>style.visibility</p:attrName>
                                        </p:attrNameLst>
                                      </p:cBhvr>
                                      <p:to>
                                        <p:strVal val="hidden"/>
                                      </p:to>
                                    </p:set>
                                  </p:childTnLst>
                                </p:cTn>
                              </p:par>
                              <p:par>
                                <p:cTn id="52" presetID="1" presetClass="exit" presetSubtype="0" fill="hold" grpId="1" nodeType="withEffect">
                                  <p:stCondLst>
                                    <p:cond delay="0"/>
                                  </p:stCondLst>
                                  <p:childTnLst>
                                    <p:set>
                                      <p:cBhvr>
                                        <p:cTn id="53" dur="1" fill="hold">
                                          <p:stCondLst>
                                            <p:cond delay="0"/>
                                          </p:stCondLst>
                                        </p:cTn>
                                        <p:tgtEl>
                                          <p:spTgt spid="31"/>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p:bldP spid="31" grpId="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smtClean="0"/>
              <a:t>送信と返信関係の抽出</a:t>
            </a:r>
            <a:endParaRPr kumimoji="1" lang="ja-JP" altLang="en-US" dirty="0"/>
          </a:p>
        </p:txBody>
      </p:sp>
      <p:sp>
        <p:nvSpPr>
          <p:cNvPr id="3" name="コンテンツ プレースホルダ 2"/>
          <p:cNvSpPr>
            <a:spLocks noGrp="1"/>
          </p:cNvSpPr>
          <p:nvPr>
            <p:ph idx="1"/>
          </p:nvPr>
        </p:nvSpPr>
        <p:spPr/>
        <p:txBody>
          <a:bodyPr/>
          <a:lstStyle/>
          <a:p>
            <a:endParaRPr kumimoji="1" lang="ja-JP" altLang="en-US" dirty="0"/>
          </a:p>
        </p:txBody>
      </p:sp>
      <p:sp>
        <p:nvSpPr>
          <p:cNvPr id="4" name="日付プレースホルダ 3"/>
          <p:cNvSpPr>
            <a:spLocks noGrp="1"/>
          </p:cNvSpPr>
          <p:nvPr>
            <p:ph type="dt" sz="half" idx="10"/>
          </p:nvPr>
        </p:nvSpPr>
        <p:spPr/>
        <p:txBody>
          <a:bodyPr/>
          <a:lstStyle/>
          <a:p>
            <a:r>
              <a:rPr lang="en-US" altLang="ja-JP" smtClean="0"/>
              <a:t>2009/9/18</a:t>
            </a:r>
            <a:endParaRPr lang="en-US" altLang="ja-JP"/>
          </a:p>
        </p:txBody>
      </p:sp>
      <p:sp>
        <p:nvSpPr>
          <p:cNvPr id="5" name="フッター プレースホルダ 4"/>
          <p:cNvSpPr>
            <a:spLocks noGrp="1"/>
          </p:cNvSpPr>
          <p:nvPr>
            <p:ph type="ftr" sz="quarter" idx="11"/>
          </p:nvPr>
        </p:nvSpPr>
        <p:spPr/>
        <p:txBody>
          <a:bodyPr/>
          <a:lstStyle/>
          <a:p>
            <a:r>
              <a:rPr lang="en-US" altLang="ja-JP" smtClean="0"/>
              <a:t>OSS</a:t>
            </a:r>
            <a:r>
              <a:rPr lang="ja-JP" altLang="en-US" smtClean="0"/>
              <a:t>開発における情報交換の効率改善へ向けたタイムラグ分析手法の提案</a:t>
            </a:r>
            <a:endParaRPr lang="en-US" altLang="ja-JP"/>
          </a:p>
        </p:txBody>
      </p:sp>
      <p:sp>
        <p:nvSpPr>
          <p:cNvPr id="6" name="スライド番号プレースホルダ 5"/>
          <p:cNvSpPr>
            <a:spLocks noGrp="1"/>
          </p:cNvSpPr>
          <p:nvPr>
            <p:ph type="sldNum" sz="quarter" idx="12"/>
          </p:nvPr>
        </p:nvSpPr>
        <p:spPr/>
        <p:txBody>
          <a:bodyPr/>
          <a:lstStyle/>
          <a:p>
            <a:fld id="{A34FFC92-B155-4B7B-8074-C26DB6864491}" type="slidenum">
              <a:rPr lang="en-US" altLang="ja-JP" smtClean="0"/>
              <a:pPr/>
              <a:t>5</a:t>
            </a:fld>
            <a:endParaRPr lang="en-US" altLang="ja-JP"/>
          </a:p>
        </p:txBody>
      </p:sp>
      <p:grpSp>
        <p:nvGrpSpPr>
          <p:cNvPr id="7" name="グループ化 6"/>
          <p:cNvGrpSpPr/>
          <p:nvPr/>
        </p:nvGrpSpPr>
        <p:grpSpPr>
          <a:xfrm>
            <a:off x="1816100" y="1695450"/>
            <a:ext cx="2509267" cy="1688530"/>
            <a:chOff x="2196083" y="2585020"/>
            <a:chExt cx="2509267" cy="1688530"/>
          </a:xfrm>
        </p:grpSpPr>
        <p:sp>
          <p:nvSpPr>
            <p:cNvPr id="8" name="テキスト ボックス 7"/>
            <p:cNvSpPr txBox="1"/>
            <p:nvPr/>
          </p:nvSpPr>
          <p:spPr>
            <a:xfrm>
              <a:off x="2196083" y="2585020"/>
              <a:ext cx="2509267" cy="1688530"/>
            </a:xfrm>
            <a:prstGeom prst="rect">
              <a:avLst/>
            </a:prstGeom>
            <a:noFill/>
            <a:ln w="12700">
              <a:solidFill>
                <a:schemeClr val="bg1"/>
              </a:solidFill>
            </a:ln>
          </p:spPr>
          <p:style>
            <a:lnRef idx="2">
              <a:schemeClr val="dk1"/>
            </a:lnRef>
            <a:fillRef idx="1">
              <a:schemeClr val="lt1"/>
            </a:fillRef>
            <a:effectRef idx="0">
              <a:schemeClr val="dk1"/>
            </a:effectRef>
            <a:fontRef idx="minor">
              <a:schemeClr val="dk1"/>
            </a:fontRef>
          </p:style>
          <p:txBody>
            <a:bodyPr wrap="square" lIns="0" tIns="0" rIns="0" bIns="72000" rtlCol="0">
              <a:spAutoFit/>
            </a:bodyPr>
            <a:lstStyle/>
            <a:p>
              <a:pPr>
                <a:lnSpc>
                  <a:spcPct val="150000"/>
                </a:lnSpc>
              </a:pPr>
              <a:r>
                <a:rPr lang="en-US" altLang="ja-JP" sz="1400" b="1" dirty="0" smtClean="0">
                  <a:latin typeface="+mn-ea"/>
                  <a:cs typeface="Times New Roman" pitchFamily="18" charset="0"/>
                </a:rPr>
                <a:t>  m</a:t>
              </a:r>
              <a:r>
                <a:rPr kumimoji="1" lang="en-US" altLang="ja-JP" sz="1400" b="1" dirty="0" smtClean="0">
                  <a:latin typeface="+mn-ea"/>
                  <a:cs typeface="Times New Roman" pitchFamily="18" charset="0"/>
                </a:rPr>
                <a:t>ail A </a:t>
              </a:r>
              <a:r>
                <a:rPr kumimoji="1" lang="en-US" altLang="ja-JP" sz="1400" dirty="0" smtClean="0">
                  <a:latin typeface="+mn-ea"/>
                  <a:cs typeface="Times New Roman" pitchFamily="18" charset="0"/>
                </a:rPr>
                <a:t>: </a:t>
              </a:r>
              <a:r>
                <a:rPr lang="en-US" altLang="ja-JP" sz="1400" dirty="0" smtClean="0">
                  <a:latin typeface="+mn-ea"/>
                  <a:cs typeface="Times New Roman" pitchFamily="18" charset="0"/>
                </a:rPr>
                <a:t>_________</a:t>
              </a:r>
              <a:endParaRPr kumimoji="1" lang="en-US" altLang="ja-JP" sz="1400" dirty="0" smtClean="0">
                <a:cs typeface="Times New Roman" pitchFamily="18" charset="0"/>
              </a:endParaRPr>
            </a:p>
            <a:p>
              <a:pPr>
                <a:lnSpc>
                  <a:spcPct val="150000"/>
                </a:lnSpc>
              </a:pPr>
              <a:r>
                <a:rPr lang="en-US" altLang="ja-JP" sz="1400" dirty="0" smtClean="0">
                  <a:latin typeface="+mn-ea"/>
                  <a:cs typeface="Times New Roman" pitchFamily="18" charset="0"/>
                </a:rPr>
                <a:t>        </a:t>
              </a:r>
              <a:r>
                <a:rPr lang="en-US" altLang="ja-JP" sz="1400" b="1" dirty="0" smtClean="0">
                  <a:latin typeface="+mn-ea"/>
                  <a:cs typeface="Times New Roman" pitchFamily="18" charset="0"/>
                </a:rPr>
                <a:t>mail B </a:t>
              </a:r>
              <a:r>
                <a:rPr lang="en-US" altLang="ja-JP" sz="1400" dirty="0" smtClean="0">
                  <a:latin typeface="+mn-ea"/>
                  <a:cs typeface="Times New Roman" pitchFamily="18" charset="0"/>
                </a:rPr>
                <a:t>: Re:_________</a:t>
              </a:r>
            </a:p>
            <a:p>
              <a:pPr>
                <a:lnSpc>
                  <a:spcPct val="150000"/>
                </a:lnSpc>
              </a:pPr>
              <a:r>
                <a:rPr kumimoji="1" lang="en-US" altLang="ja-JP" sz="1400" dirty="0" smtClean="0">
                  <a:latin typeface="+mn-ea"/>
                  <a:cs typeface="Times New Roman" pitchFamily="18" charset="0"/>
                </a:rPr>
                <a:t>      </a:t>
              </a:r>
              <a:r>
                <a:rPr lang="ja-JP" altLang="en-US" sz="1400" dirty="0" smtClean="0">
                  <a:latin typeface="+mn-ea"/>
                  <a:cs typeface="Times New Roman" pitchFamily="18" charset="0"/>
                </a:rPr>
                <a:t>        </a:t>
              </a:r>
              <a:r>
                <a:rPr lang="en-US" altLang="ja-JP" sz="1400" b="1" dirty="0" smtClean="0">
                  <a:latin typeface="+mn-ea"/>
                  <a:cs typeface="Times New Roman" pitchFamily="18" charset="0"/>
                </a:rPr>
                <a:t>mail </a:t>
              </a:r>
              <a:r>
                <a:rPr kumimoji="1" lang="en-US" altLang="ja-JP" sz="1400" b="1" dirty="0" smtClean="0">
                  <a:latin typeface="+mn-ea"/>
                  <a:cs typeface="Times New Roman" pitchFamily="18" charset="0"/>
                </a:rPr>
                <a:t>C </a:t>
              </a:r>
              <a:r>
                <a:rPr kumimoji="1" lang="en-US" altLang="ja-JP" sz="1400" dirty="0" smtClean="0">
                  <a:latin typeface="+mn-ea"/>
                  <a:cs typeface="Times New Roman" pitchFamily="18" charset="0"/>
                </a:rPr>
                <a:t>: </a:t>
              </a:r>
              <a:r>
                <a:rPr kumimoji="1" lang="en-US" altLang="ja-JP" sz="1400" dirty="0" err="1" smtClean="0">
                  <a:latin typeface="+mn-ea"/>
                  <a:cs typeface="Times New Roman" pitchFamily="18" charset="0"/>
                </a:rPr>
                <a:t>Re:Re</a:t>
              </a:r>
              <a:r>
                <a:rPr kumimoji="1" lang="en-US" altLang="ja-JP" sz="1400" dirty="0" smtClean="0">
                  <a:latin typeface="+mn-ea"/>
                  <a:cs typeface="Times New Roman" pitchFamily="18" charset="0"/>
                </a:rPr>
                <a:t>:</a:t>
              </a:r>
              <a:r>
                <a:rPr lang="en-US" altLang="ja-JP" sz="1400" dirty="0" smtClean="0">
                  <a:latin typeface="+mn-ea"/>
                  <a:cs typeface="Times New Roman" pitchFamily="18" charset="0"/>
                </a:rPr>
                <a:t>_________</a:t>
              </a:r>
            </a:p>
            <a:p>
              <a:pPr>
                <a:lnSpc>
                  <a:spcPct val="150000"/>
                </a:lnSpc>
              </a:pPr>
              <a:r>
                <a:rPr kumimoji="1" lang="en-US" altLang="ja-JP" sz="1400" dirty="0" smtClean="0">
                  <a:latin typeface="+mn-ea"/>
                  <a:cs typeface="Times New Roman" pitchFamily="18" charset="0"/>
                </a:rPr>
                <a:t>        </a:t>
              </a:r>
              <a:r>
                <a:rPr kumimoji="1" lang="en-US" altLang="ja-JP" sz="1400" b="1" dirty="0" smtClean="0">
                  <a:latin typeface="+mn-ea"/>
                  <a:cs typeface="Times New Roman" pitchFamily="18" charset="0"/>
                </a:rPr>
                <a:t>mail D </a:t>
              </a:r>
              <a:r>
                <a:rPr kumimoji="1" lang="en-US" altLang="ja-JP" sz="1400" dirty="0" smtClean="0">
                  <a:latin typeface="+mn-ea"/>
                  <a:cs typeface="Times New Roman" pitchFamily="18" charset="0"/>
                </a:rPr>
                <a:t>: </a:t>
              </a:r>
              <a:r>
                <a:rPr lang="en-US" altLang="ja-JP" sz="1400" dirty="0" smtClean="0">
                  <a:latin typeface="+mn-ea"/>
                  <a:cs typeface="Times New Roman" pitchFamily="18" charset="0"/>
                </a:rPr>
                <a:t>Re:_________</a:t>
              </a:r>
            </a:p>
            <a:p>
              <a:pPr>
                <a:lnSpc>
                  <a:spcPct val="150000"/>
                </a:lnSpc>
              </a:pPr>
              <a:r>
                <a:rPr kumimoji="1" lang="en-US" altLang="ja-JP" sz="1400" dirty="0" smtClean="0">
                  <a:latin typeface="+mn-ea"/>
                  <a:cs typeface="Times New Roman" pitchFamily="18" charset="0"/>
                </a:rPr>
                <a:t>  </a:t>
              </a:r>
              <a:r>
                <a:rPr kumimoji="1" lang="en-US" altLang="ja-JP" sz="1400" b="1" dirty="0" smtClean="0">
                  <a:latin typeface="+mn-ea"/>
                  <a:cs typeface="Times New Roman" pitchFamily="18" charset="0"/>
                </a:rPr>
                <a:t>mail E </a:t>
              </a:r>
              <a:r>
                <a:rPr lang="en-US" altLang="ja-JP" sz="1400" dirty="0" smtClean="0">
                  <a:latin typeface="+mn-ea"/>
                  <a:cs typeface="Times New Roman" pitchFamily="18" charset="0"/>
                </a:rPr>
                <a:t>: _________</a:t>
              </a:r>
              <a:endParaRPr kumimoji="1" lang="ja-JP" altLang="en-US" sz="1400" dirty="0">
                <a:latin typeface="+mn-ea"/>
                <a:cs typeface="Times New Roman" pitchFamily="18" charset="0"/>
              </a:endParaRPr>
            </a:p>
          </p:txBody>
        </p:sp>
        <p:cxnSp>
          <p:nvCxnSpPr>
            <p:cNvPr id="9" name="直線コネクタ 8"/>
            <p:cNvCxnSpPr/>
            <p:nvPr/>
          </p:nvCxnSpPr>
          <p:spPr>
            <a:xfrm rot="5400000">
              <a:off x="2604961" y="3314480"/>
              <a:ext cx="214226" cy="1588"/>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 name="直線コネクタ 9"/>
            <p:cNvCxnSpPr/>
            <p:nvPr/>
          </p:nvCxnSpPr>
          <p:spPr>
            <a:xfrm rot="5400000" flipH="1" flipV="1">
              <a:off x="2028494" y="3316194"/>
              <a:ext cx="842787" cy="1599"/>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 name="直線コネクタ 10"/>
            <p:cNvCxnSpPr/>
            <p:nvPr/>
          </p:nvCxnSpPr>
          <p:spPr>
            <a:xfrm>
              <a:off x="2712868" y="3421955"/>
              <a:ext cx="105515" cy="1225"/>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直線コネクタ 11"/>
            <p:cNvCxnSpPr/>
            <p:nvPr/>
          </p:nvCxnSpPr>
          <p:spPr>
            <a:xfrm>
              <a:off x="2453311" y="3738386"/>
              <a:ext cx="105515" cy="1225"/>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直線コネクタ 12"/>
            <p:cNvCxnSpPr/>
            <p:nvPr/>
          </p:nvCxnSpPr>
          <p:spPr>
            <a:xfrm>
              <a:off x="2455692" y="3106133"/>
              <a:ext cx="105515" cy="1225"/>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14" name="正方形/長方形 13"/>
          <p:cNvSpPr/>
          <p:nvPr/>
        </p:nvSpPr>
        <p:spPr>
          <a:xfrm>
            <a:off x="1751583" y="1384300"/>
            <a:ext cx="2489200" cy="2000250"/>
          </a:xfrm>
          <a:prstGeom prst="rect">
            <a:avLst/>
          </a:prstGeom>
          <a:noFill/>
          <a:ln w="12700">
            <a:solidFill>
              <a:srgbClr val="6699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aphicFrame>
        <p:nvGraphicFramePr>
          <p:cNvPr id="15" name="表 14"/>
          <p:cNvGraphicFramePr>
            <a:graphicFrameLocks noGrp="1"/>
          </p:cNvGraphicFramePr>
          <p:nvPr/>
        </p:nvGraphicFramePr>
        <p:xfrm>
          <a:off x="4242798" y="1384300"/>
          <a:ext cx="3210832" cy="2000250"/>
        </p:xfrm>
        <a:graphic>
          <a:graphicData uri="http://schemas.openxmlformats.org/drawingml/2006/table">
            <a:tbl>
              <a:tblPr firstRow="1" bandRow="1">
                <a:tableStyleId>{5940675A-B579-460E-94D1-54222C63F5DA}</a:tableStyleId>
              </a:tblPr>
              <a:tblGrid>
                <a:gridCol w="655955"/>
                <a:gridCol w="1660843"/>
                <a:gridCol w="894034"/>
              </a:tblGrid>
              <a:tr h="333375">
                <a:tc>
                  <a:txBody>
                    <a:bodyPr/>
                    <a:lstStyle/>
                    <a:p>
                      <a:pPr algn="ctr"/>
                      <a:r>
                        <a:rPr kumimoji="1" lang="en-US" altLang="ja-JP" sz="1200" b="1" dirty="0" smtClean="0">
                          <a:latin typeface="+mn-lt"/>
                          <a:ea typeface="+mn-ea"/>
                        </a:rPr>
                        <a:t>ID</a:t>
                      </a:r>
                      <a:endParaRPr kumimoji="1" lang="ja-JP" altLang="en-US" sz="1200" b="1" dirty="0">
                        <a:latin typeface="+mn-lt"/>
                        <a:ea typeface="+mn-ea"/>
                      </a:endParaRPr>
                    </a:p>
                  </a:txBody>
                  <a:tcPr>
                    <a:lnL w="12700" cap="flat" cmpd="sng" algn="ctr">
                      <a:solidFill>
                        <a:srgbClr val="6699FF"/>
                      </a:solidFill>
                      <a:prstDash val="solid"/>
                      <a:round/>
                      <a:headEnd type="none" w="med" len="med"/>
                      <a:tailEnd type="none" w="med" len="med"/>
                    </a:lnL>
                    <a:lnR w="12700" cap="flat" cmpd="sng" algn="ctr">
                      <a:solidFill>
                        <a:srgbClr val="6699FF"/>
                      </a:solidFill>
                      <a:prstDash val="solid"/>
                      <a:round/>
                      <a:headEnd type="none" w="med" len="med"/>
                      <a:tailEnd type="none" w="med" len="med"/>
                    </a:lnR>
                    <a:lnT w="12700" cap="flat" cmpd="sng" algn="ctr">
                      <a:solidFill>
                        <a:srgbClr val="6699FF"/>
                      </a:solidFill>
                      <a:prstDash val="solid"/>
                      <a:round/>
                      <a:headEnd type="none" w="med" len="med"/>
                      <a:tailEnd type="none" w="med" len="med"/>
                    </a:lnT>
                    <a:lnB w="12700" cap="flat" cmpd="sng" algn="ctr">
                      <a:solidFill>
                        <a:srgbClr val="6699FF"/>
                      </a:solidFill>
                      <a:prstDash val="solid"/>
                      <a:round/>
                      <a:headEnd type="none" w="med" len="med"/>
                      <a:tailEnd type="none" w="med" len="med"/>
                    </a:lnB>
                    <a:solidFill>
                      <a:srgbClr val="A0D3F6"/>
                    </a:solidFill>
                  </a:tcPr>
                </a:tc>
                <a:tc>
                  <a:txBody>
                    <a:bodyPr/>
                    <a:lstStyle/>
                    <a:p>
                      <a:pPr algn="ctr"/>
                      <a:r>
                        <a:rPr kumimoji="1" lang="ja-JP" altLang="en-US" sz="1200" b="1" dirty="0" smtClean="0">
                          <a:latin typeface="+mn-lt"/>
                          <a:ea typeface="+mn-ea"/>
                        </a:rPr>
                        <a:t>送信日時</a:t>
                      </a:r>
                      <a:endParaRPr kumimoji="1" lang="ja-JP" altLang="en-US" sz="1200" b="1" dirty="0">
                        <a:latin typeface="+mn-lt"/>
                        <a:ea typeface="+mn-ea"/>
                      </a:endParaRPr>
                    </a:p>
                  </a:txBody>
                  <a:tcPr>
                    <a:lnL w="12700" cap="flat" cmpd="sng" algn="ctr">
                      <a:solidFill>
                        <a:srgbClr val="6699FF"/>
                      </a:solidFill>
                      <a:prstDash val="solid"/>
                      <a:round/>
                      <a:headEnd type="none" w="med" len="med"/>
                      <a:tailEnd type="none" w="med" len="med"/>
                    </a:lnL>
                    <a:lnR w="12700" cap="flat" cmpd="sng" algn="ctr">
                      <a:solidFill>
                        <a:srgbClr val="6699FF"/>
                      </a:solidFill>
                      <a:prstDash val="solid"/>
                      <a:round/>
                      <a:headEnd type="none" w="med" len="med"/>
                      <a:tailEnd type="none" w="med" len="med"/>
                    </a:lnR>
                    <a:lnT w="12700" cap="flat" cmpd="sng" algn="ctr">
                      <a:solidFill>
                        <a:srgbClr val="6699FF"/>
                      </a:solidFill>
                      <a:prstDash val="solid"/>
                      <a:round/>
                      <a:headEnd type="none" w="med" len="med"/>
                      <a:tailEnd type="none" w="med" len="med"/>
                    </a:lnT>
                    <a:lnB w="12700" cap="flat" cmpd="sng" algn="ctr">
                      <a:solidFill>
                        <a:srgbClr val="6699FF"/>
                      </a:solidFill>
                      <a:prstDash val="solid"/>
                      <a:round/>
                      <a:headEnd type="none" w="med" len="med"/>
                      <a:tailEnd type="none" w="med" len="med"/>
                    </a:lnB>
                    <a:solidFill>
                      <a:srgbClr val="A0D3F6"/>
                    </a:solidFill>
                  </a:tcPr>
                </a:tc>
                <a:tc>
                  <a:txBody>
                    <a:bodyPr/>
                    <a:lstStyle/>
                    <a:p>
                      <a:pPr algn="ctr"/>
                      <a:r>
                        <a:rPr kumimoji="1" lang="ja-JP" altLang="en-US" sz="1200" b="1" dirty="0" smtClean="0">
                          <a:latin typeface="+mn-lt"/>
                          <a:ea typeface="+mn-ea"/>
                        </a:rPr>
                        <a:t>送信場所</a:t>
                      </a:r>
                      <a:endParaRPr kumimoji="1" lang="ja-JP" altLang="en-US" sz="1200" b="1" dirty="0">
                        <a:latin typeface="+mn-lt"/>
                        <a:ea typeface="+mn-ea"/>
                      </a:endParaRPr>
                    </a:p>
                  </a:txBody>
                  <a:tcPr>
                    <a:lnL w="12700" cap="flat" cmpd="sng" algn="ctr">
                      <a:solidFill>
                        <a:srgbClr val="6699FF"/>
                      </a:solidFill>
                      <a:prstDash val="solid"/>
                      <a:round/>
                      <a:headEnd type="none" w="med" len="med"/>
                      <a:tailEnd type="none" w="med" len="med"/>
                    </a:lnL>
                    <a:lnR w="12700" cap="flat" cmpd="sng" algn="ctr">
                      <a:solidFill>
                        <a:srgbClr val="6699FF"/>
                      </a:solidFill>
                      <a:prstDash val="solid"/>
                      <a:round/>
                      <a:headEnd type="none" w="med" len="med"/>
                      <a:tailEnd type="none" w="med" len="med"/>
                    </a:lnR>
                    <a:lnT w="12700" cap="flat" cmpd="sng" algn="ctr">
                      <a:solidFill>
                        <a:srgbClr val="6699FF"/>
                      </a:solidFill>
                      <a:prstDash val="solid"/>
                      <a:round/>
                      <a:headEnd type="none" w="med" len="med"/>
                      <a:tailEnd type="none" w="med" len="med"/>
                    </a:lnT>
                    <a:lnB w="12700" cap="flat" cmpd="sng" algn="ctr">
                      <a:solidFill>
                        <a:srgbClr val="6699FF"/>
                      </a:solidFill>
                      <a:prstDash val="solid"/>
                      <a:round/>
                      <a:headEnd type="none" w="med" len="med"/>
                      <a:tailEnd type="none" w="med" len="med"/>
                    </a:lnB>
                    <a:solidFill>
                      <a:srgbClr val="A0D3F6"/>
                    </a:solidFill>
                  </a:tcPr>
                </a:tc>
              </a:tr>
              <a:tr h="333375">
                <a:tc>
                  <a:txBody>
                    <a:bodyPr/>
                    <a:lstStyle/>
                    <a:p>
                      <a:pPr algn="ctr"/>
                      <a:r>
                        <a:rPr kumimoji="1" lang="en-US" altLang="ja-JP" sz="1200" dirty="0" smtClean="0">
                          <a:latin typeface="+mn-lt"/>
                          <a:ea typeface="+mn-ea"/>
                        </a:rPr>
                        <a:t>mail A</a:t>
                      </a:r>
                    </a:p>
                  </a:txBody>
                  <a:tcPr>
                    <a:lnL w="12700" cap="flat" cmpd="sng" algn="ctr">
                      <a:solidFill>
                        <a:srgbClr val="6699FF"/>
                      </a:solidFill>
                      <a:prstDash val="solid"/>
                      <a:round/>
                      <a:headEnd type="none" w="med" len="med"/>
                      <a:tailEnd type="none" w="med" len="med"/>
                    </a:lnL>
                    <a:lnR w="12700" cap="flat" cmpd="sng" algn="ctr">
                      <a:solidFill>
                        <a:srgbClr val="6699FF"/>
                      </a:solidFill>
                      <a:prstDash val="solid"/>
                      <a:round/>
                      <a:headEnd type="none" w="med" len="med"/>
                      <a:tailEnd type="none" w="med" len="med"/>
                    </a:lnR>
                    <a:lnT w="12700" cap="flat" cmpd="sng" algn="ctr">
                      <a:solidFill>
                        <a:srgbClr val="6699FF"/>
                      </a:solidFill>
                      <a:prstDash val="solid"/>
                      <a:round/>
                      <a:headEnd type="none" w="med" len="med"/>
                      <a:tailEnd type="none" w="med" len="med"/>
                    </a:lnT>
                    <a:lnB w="12700" cap="flat" cmpd="sng" algn="ctr">
                      <a:solidFill>
                        <a:srgbClr val="6699FF"/>
                      </a:solidFill>
                      <a:prstDash val="solid"/>
                      <a:round/>
                      <a:headEnd type="none" w="med" len="med"/>
                      <a:tailEnd type="none" w="med" len="med"/>
                    </a:lnB>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1" lang="en-US" altLang="ja-JP" sz="1200" dirty="0" smtClean="0">
                          <a:latin typeface="+mn-lt"/>
                          <a:ea typeface="+mn-ea"/>
                        </a:rPr>
                        <a:t>2009/04/29  10:33:53</a:t>
                      </a:r>
                      <a:endParaRPr kumimoji="1" lang="ja-JP" altLang="en-US" sz="1200" dirty="0" smtClean="0">
                        <a:latin typeface="+mn-lt"/>
                        <a:ea typeface="+mn-ea"/>
                      </a:endParaRPr>
                    </a:p>
                  </a:txBody>
                  <a:tcPr>
                    <a:lnL w="12700" cap="flat" cmpd="sng" algn="ctr">
                      <a:solidFill>
                        <a:srgbClr val="6699FF"/>
                      </a:solidFill>
                      <a:prstDash val="solid"/>
                      <a:round/>
                      <a:headEnd type="none" w="med" len="med"/>
                      <a:tailEnd type="none" w="med" len="med"/>
                    </a:lnL>
                    <a:lnR w="12700" cap="flat" cmpd="sng" algn="ctr">
                      <a:solidFill>
                        <a:srgbClr val="6699FF"/>
                      </a:solidFill>
                      <a:prstDash val="solid"/>
                      <a:round/>
                      <a:headEnd type="none" w="med" len="med"/>
                      <a:tailEnd type="none" w="med" len="med"/>
                    </a:lnR>
                    <a:lnT w="12700" cap="flat" cmpd="sng" algn="ctr">
                      <a:solidFill>
                        <a:srgbClr val="6699FF"/>
                      </a:solidFill>
                      <a:prstDash val="solid"/>
                      <a:round/>
                      <a:headEnd type="none" w="med" len="med"/>
                      <a:tailEnd type="none" w="med" len="med"/>
                    </a:lnT>
                    <a:lnB w="12700" cap="flat" cmpd="sng" algn="ctr">
                      <a:solidFill>
                        <a:srgbClr val="6699FF"/>
                      </a:solidFill>
                      <a:prstDash val="solid"/>
                      <a:round/>
                      <a:headEnd type="none" w="med" len="med"/>
                      <a:tailEnd type="none" w="med" len="med"/>
                    </a:lnB>
                  </a:tcPr>
                </a:tc>
                <a:tc>
                  <a:txBody>
                    <a:bodyPr/>
                    <a:lstStyle/>
                    <a:p>
                      <a:pPr algn="l"/>
                      <a:r>
                        <a:rPr kumimoji="1" lang="en-US" altLang="ja-JP" sz="1200" dirty="0" smtClean="0">
                          <a:latin typeface="+mn-lt"/>
                          <a:ea typeface="+mn-ea"/>
                        </a:rPr>
                        <a:t>UTC</a:t>
                      </a:r>
                      <a:r>
                        <a:rPr kumimoji="1" lang="ja-JP" altLang="en-US" sz="1200" dirty="0" smtClean="0">
                          <a:latin typeface="+mn-lt"/>
                          <a:ea typeface="+mn-ea"/>
                        </a:rPr>
                        <a:t>＋</a:t>
                      </a:r>
                      <a:r>
                        <a:rPr kumimoji="1" lang="en-US" altLang="ja-JP" sz="1200" dirty="0" smtClean="0">
                          <a:latin typeface="+mn-lt"/>
                          <a:ea typeface="+mn-ea"/>
                        </a:rPr>
                        <a:t>9</a:t>
                      </a:r>
                      <a:endParaRPr kumimoji="1" lang="ja-JP" altLang="en-US" sz="1200" dirty="0">
                        <a:latin typeface="+mn-lt"/>
                        <a:ea typeface="+mn-ea"/>
                      </a:endParaRPr>
                    </a:p>
                  </a:txBody>
                  <a:tcPr>
                    <a:lnL w="12700" cap="flat" cmpd="sng" algn="ctr">
                      <a:solidFill>
                        <a:srgbClr val="6699FF"/>
                      </a:solidFill>
                      <a:prstDash val="solid"/>
                      <a:round/>
                      <a:headEnd type="none" w="med" len="med"/>
                      <a:tailEnd type="none" w="med" len="med"/>
                    </a:lnL>
                    <a:lnR w="12700" cap="flat" cmpd="sng" algn="ctr">
                      <a:solidFill>
                        <a:srgbClr val="6699FF"/>
                      </a:solidFill>
                      <a:prstDash val="solid"/>
                      <a:round/>
                      <a:headEnd type="none" w="med" len="med"/>
                      <a:tailEnd type="none" w="med" len="med"/>
                    </a:lnR>
                    <a:lnT w="12700" cap="flat" cmpd="sng" algn="ctr">
                      <a:solidFill>
                        <a:srgbClr val="6699FF"/>
                      </a:solidFill>
                      <a:prstDash val="solid"/>
                      <a:round/>
                      <a:headEnd type="none" w="med" len="med"/>
                      <a:tailEnd type="none" w="med" len="med"/>
                    </a:lnT>
                    <a:lnB w="12700" cap="flat" cmpd="sng" algn="ctr">
                      <a:solidFill>
                        <a:srgbClr val="6699FF"/>
                      </a:solidFill>
                      <a:prstDash val="solid"/>
                      <a:round/>
                      <a:headEnd type="none" w="med" len="med"/>
                      <a:tailEnd type="none" w="med" len="med"/>
                    </a:lnB>
                  </a:tcPr>
                </a:tc>
              </a:tr>
              <a:tr h="333375">
                <a:tc>
                  <a:txBody>
                    <a:bodyPr/>
                    <a:lstStyle/>
                    <a:p>
                      <a:pPr algn="ctr"/>
                      <a:r>
                        <a:rPr kumimoji="1" lang="en-US" altLang="ja-JP" sz="1200" dirty="0" smtClean="0">
                          <a:latin typeface="+mn-lt"/>
                          <a:ea typeface="+mn-ea"/>
                        </a:rPr>
                        <a:t>mail B</a:t>
                      </a:r>
                      <a:endParaRPr kumimoji="1" lang="ja-JP" altLang="en-US" sz="1200" dirty="0">
                        <a:latin typeface="+mn-lt"/>
                        <a:ea typeface="+mn-ea"/>
                      </a:endParaRPr>
                    </a:p>
                  </a:txBody>
                  <a:tcPr>
                    <a:lnL w="12700" cap="flat" cmpd="sng" algn="ctr">
                      <a:solidFill>
                        <a:srgbClr val="6699FF"/>
                      </a:solidFill>
                      <a:prstDash val="solid"/>
                      <a:round/>
                      <a:headEnd type="none" w="med" len="med"/>
                      <a:tailEnd type="none" w="med" len="med"/>
                    </a:lnL>
                    <a:lnR w="12700" cap="flat" cmpd="sng" algn="ctr">
                      <a:solidFill>
                        <a:srgbClr val="6699FF"/>
                      </a:solidFill>
                      <a:prstDash val="solid"/>
                      <a:round/>
                      <a:headEnd type="none" w="med" len="med"/>
                      <a:tailEnd type="none" w="med" len="med"/>
                    </a:lnR>
                    <a:lnT w="12700" cap="flat" cmpd="sng" algn="ctr">
                      <a:solidFill>
                        <a:srgbClr val="6699FF"/>
                      </a:solidFill>
                      <a:prstDash val="solid"/>
                      <a:round/>
                      <a:headEnd type="none" w="med" len="med"/>
                      <a:tailEnd type="none" w="med" len="med"/>
                    </a:lnT>
                    <a:lnB w="12700" cap="flat" cmpd="sng" algn="ctr">
                      <a:solidFill>
                        <a:srgbClr val="6699FF"/>
                      </a:solidFill>
                      <a:prstDash val="solid"/>
                      <a:round/>
                      <a:headEnd type="none" w="med" len="med"/>
                      <a:tailEnd type="none" w="med" len="med"/>
                    </a:lnB>
                  </a:tcPr>
                </a:tc>
                <a:tc>
                  <a:txBody>
                    <a:bodyPr/>
                    <a:lstStyle/>
                    <a:p>
                      <a:pPr algn="l"/>
                      <a:r>
                        <a:rPr kumimoji="1" lang="en-US" altLang="ja-JP" sz="1200" dirty="0" smtClean="0">
                          <a:latin typeface="+mn-lt"/>
                          <a:ea typeface="+mn-ea"/>
                        </a:rPr>
                        <a:t>2009/04/28</a:t>
                      </a:r>
                      <a:r>
                        <a:rPr kumimoji="1" lang="en-US" altLang="ja-JP" sz="1200" baseline="0" dirty="0" smtClean="0">
                          <a:latin typeface="+mn-lt"/>
                          <a:ea typeface="+mn-ea"/>
                        </a:rPr>
                        <a:t>  22:40:04</a:t>
                      </a:r>
                      <a:endParaRPr kumimoji="1" lang="ja-JP" altLang="en-US" sz="1200" dirty="0">
                        <a:latin typeface="+mn-lt"/>
                        <a:ea typeface="+mn-ea"/>
                      </a:endParaRPr>
                    </a:p>
                  </a:txBody>
                  <a:tcPr>
                    <a:lnL w="12700" cap="flat" cmpd="sng" algn="ctr">
                      <a:solidFill>
                        <a:srgbClr val="6699FF"/>
                      </a:solidFill>
                      <a:prstDash val="solid"/>
                      <a:round/>
                      <a:headEnd type="none" w="med" len="med"/>
                      <a:tailEnd type="none" w="med" len="med"/>
                    </a:lnL>
                    <a:lnR w="12700" cap="flat" cmpd="sng" algn="ctr">
                      <a:solidFill>
                        <a:srgbClr val="6699FF"/>
                      </a:solidFill>
                      <a:prstDash val="solid"/>
                      <a:round/>
                      <a:headEnd type="none" w="med" len="med"/>
                      <a:tailEnd type="none" w="med" len="med"/>
                    </a:lnR>
                    <a:lnT w="12700" cap="flat" cmpd="sng" algn="ctr">
                      <a:solidFill>
                        <a:srgbClr val="6699FF"/>
                      </a:solidFill>
                      <a:prstDash val="solid"/>
                      <a:round/>
                      <a:headEnd type="none" w="med" len="med"/>
                      <a:tailEnd type="none" w="med" len="med"/>
                    </a:lnT>
                    <a:lnB w="12700" cap="flat" cmpd="sng" algn="ctr">
                      <a:solidFill>
                        <a:srgbClr val="6699FF"/>
                      </a:solidFill>
                      <a:prstDash val="solid"/>
                      <a:round/>
                      <a:headEnd type="none" w="med" len="med"/>
                      <a:tailEnd type="none" w="med" len="med"/>
                    </a:lnB>
                  </a:tcPr>
                </a:tc>
                <a:tc>
                  <a:txBody>
                    <a:bodyPr/>
                    <a:lstStyle/>
                    <a:p>
                      <a:pPr algn="l"/>
                      <a:r>
                        <a:rPr kumimoji="1" lang="en-US" altLang="ja-JP" sz="1200" dirty="0" smtClean="0">
                          <a:latin typeface="+mn-lt"/>
                          <a:ea typeface="+mn-ea"/>
                        </a:rPr>
                        <a:t>UTC</a:t>
                      </a:r>
                      <a:r>
                        <a:rPr kumimoji="1" lang="ja-JP" altLang="en-US" sz="1200" dirty="0" smtClean="0">
                          <a:latin typeface="+mn-lt"/>
                          <a:ea typeface="+mn-ea"/>
                        </a:rPr>
                        <a:t>－</a:t>
                      </a:r>
                      <a:r>
                        <a:rPr kumimoji="1" lang="en-US" altLang="ja-JP" sz="1200" dirty="0" smtClean="0">
                          <a:latin typeface="+mn-lt"/>
                          <a:ea typeface="+mn-ea"/>
                        </a:rPr>
                        <a:t>4</a:t>
                      </a:r>
                      <a:endParaRPr kumimoji="1" lang="ja-JP" altLang="en-US" sz="1200" dirty="0">
                        <a:latin typeface="+mn-lt"/>
                        <a:ea typeface="+mn-ea"/>
                      </a:endParaRPr>
                    </a:p>
                  </a:txBody>
                  <a:tcPr>
                    <a:lnL w="12700" cap="flat" cmpd="sng" algn="ctr">
                      <a:solidFill>
                        <a:srgbClr val="6699FF"/>
                      </a:solidFill>
                      <a:prstDash val="solid"/>
                      <a:round/>
                      <a:headEnd type="none" w="med" len="med"/>
                      <a:tailEnd type="none" w="med" len="med"/>
                    </a:lnL>
                    <a:lnR w="12700" cap="flat" cmpd="sng" algn="ctr">
                      <a:solidFill>
                        <a:srgbClr val="6699FF"/>
                      </a:solidFill>
                      <a:prstDash val="solid"/>
                      <a:round/>
                      <a:headEnd type="none" w="med" len="med"/>
                      <a:tailEnd type="none" w="med" len="med"/>
                    </a:lnR>
                    <a:lnT w="12700" cap="flat" cmpd="sng" algn="ctr">
                      <a:solidFill>
                        <a:srgbClr val="6699FF"/>
                      </a:solidFill>
                      <a:prstDash val="solid"/>
                      <a:round/>
                      <a:headEnd type="none" w="med" len="med"/>
                      <a:tailEnd type="none" w="med" len="med"/>
                    </a:lnT>
                    <a:lnB w="12700" cap="flat" cmpd="sng" algn="ctr">
                      <a:solidFill>
                        <a:srgbClr val="6699FF"/>
                      </a:solidFill>
                      <a:prstDash val="solid"/>
                      <a:round/>
                      <a:headEnd type="none" w="med" len="med"/>
                      <a:tailEnd type="none" w="med" len="med"/>
                    </a:lnB>
                  </a:tcPr>
                </a:tc>
              </a:tr>
              <a:tr h="333375">
                <a:tc>
                  <a:txBody>
                    <a:bodyPr/>
                    <a:lstStyle/>
                    <a:p>
                      <a:pPr algn="ctr"/>
                      <a:r>
                        <a:rPr kumimoji="1" lang="en-US" altLang="ja-JP" sz="1200" dirty="0" smtClean="0">
                          <a:latin typeface="+mn-lt"/>
                          <a:ea typeface="+mn-ea"/>
                        </a:rPr>
                        <a:t>mail C</a:t>
                      </a:r>
                      <a:endParaRPr kumimoji="1" lang="ja-JP" altLang="en-US" sz="1200" dirty="0">
                        <a:latin typeface="+mn-lt"/>
                        <a:ea typeface="+mn-ea"/>
                      </a:endParaRPr>
                    </a:p>
                  </a:txBody>
                  <a:tcPr>
                    <a:lnL w="12700" cap="flat" cmpd="sng" algn="ctr">
                      <a:solidFill>
                        <a:srgbClr val="6699FF"/>
                      </a:solidFill>
                      <a:prstDash val="solid"/>
                      <a:round/>
                      <a:headEnd type="none" w="med" len="med"/>
                      <a:tailEnd type="none" w="med" len="med"/>
                    </a:lnL>
                    <a:lnR w="12700" cap="flat" cmpd="sng" algn="ctr">
                      <a:solidFill>
                        <a:srgbClr val="6699FF"/>
                      </a:solidFill>
                      <a:prstDash val="solid"/>
                      <a:round/>
                      <a:headEnd type="none" w="med" len="med"/>
                      <a:tailEnd type="none" w="med" len="med"/>
                    </a:lnR>
                    <a:lnT w="12700" cap="flat" cmpd="sng" algn="ctr">
                      <a:solidFill>
                        <a:srgbClr val="6699FF"/>
                      </a:solidFill>
                      <a:prstDash val="solid"/>
                      <a:round/>
                      <a:headEnd type="none" w="med" len="med"/>
                      <a:tailEnd type="none" w="med" len="med"/>
                    </a:lnT>
                    <a:lnB w="12700" cap="flat" cmpd="sng" algn="ctr">
                      <a:solidFill>
                        <a:srgbClr val="6699FF"/>
                      </a:solidFill>
                      <a:prstDash val="solid"/>
                      <a:round/>
                      <a:headEnd type="none" w="med" len="med"/>
                      <a:tailEnd type="none" w="med" len="med"/>
                    </a:lnB>
                  </a:tcPr>
                </a:tc>
                <a:tc>
                  <a:txBody>
                    <a:bodyPr/>
                    <a:lstStyle/>
                    <a:p>
                      <a:pPr algn="l"/>
                      <a:r>
                        <a:rPr kumimoji="1" lang="en-US" altLang="ja-JP" sz="1200" dirty="0" smtClean="0">
                          <a:latin typeface="+mn-lt"/>
                          <a:ea typeface="+mn-ea"/>
                        </a:rPr>
                        <a:t>2009/04/29  09:12:30</a:t>
                      </a:r>
                      <a:endParaRPr kumimoji="1" lang="ja-JP" altLang="en-US" sz="1200" dirty="0">
                        <a:latin typeface="+mn-lt"/>
                        <a:ea typeface="+mn-ea"/>
                      </a:endParaRPr>
                    </a:p>
                  </a:txBody>
                  <a:tcPr>
                    <a:lnL w="12700" cap="flat" cmpd="sng" algn="ctr">
                      <a:solidFill>
                        <a:srgbClr val="6699FF"/>
                      </a:solidFill>
                      <a:prstDash val="solid"/>
                      <a:round/>
                      <a:headEnd type="none" w="med" len="med"/>
                      <a:tailEnd type="none" w="med" len="med"/>
                    </a:lnL>
                    <a:lnR w="12700" cap="flat" cmpd="sng" algn="ctr">
                      <a:solidFill>
                        <a:srgbClr val="6699FF"/>
                      </a:solidFill>
                      <a:prstDash val="solid"/>
                      <a:round/>
                      <a:headEnd type="none" w="med" len="med"/>
                      <a:tailEnd type="none" w="med" len="med"/>
                    </a:lnR>
                    <a:lnT w="12700" cap="flat" cmpd="sng" algn="ctr">
                      <a:solidFill>
                        <a:srgbClr val="6699FF"/>
                      </a:solidFill>
                      <a:prstDash val="solid"/>
                      <a:round/>
                      <a:headEnd type="none" w="med" len="med"/>
                      <a:tailEnd type="none" w="med" len="med"/>
                    </a:lnT>
                    <a:lnB w="12700" cap="flat" cmpd="sng" algn="ctr">
                      <a:solidFill>
                        <a:srgbClr val="6699FF"/>
                      </a:solidFill>
                      <a:prstDash val="solid"/>
                      <a:round/>
                      <a:headEnd type="none" w="med" len="med"/>
                      <a:tailEnd type="none" w="med" len="med"/>
                    </a:lnB>
                  </a:tcPr>
                </a:tc>
                <a:tc>
                  <a:txBody>
                    <a:bodyPr/>
                    <a:lstStyle/>
                    <a:p>
                      <a:pPr algn="l"/>
                      <a:r>
                        <a:rPr kumimoji="1" lang="en-US" altLang="ja-JP" sz="1200" dirty="0" smtClean="0">
                          <a:latin typeface="+mn-lt"/>
                          <a:ea typeface="+mn-ea"/>
                        </a:rPr>
                        <a:t>UTC</a:t>
                      </a:r>
                      <a:r>
                        <a:rPr kumimoji="1" lang="ja-JP" altLang="en-US" sz="1200" dirty="0" smtClean="0">
                          <a:latin typeface="+mn-lt"/>
                          <a:ea typeface="+mn-ea"/>
                        </a:rPr>
                        <a:t>＋</a:t>
                      </a:r>
                      <a:r>
                        <a:rPr kumimoji="1" lang="en-US" altLang="ja-JP" sz="1200" dirty="0" smtClean="0">
                          <a:latin typeface="+mn-lt"/>
                          <a:ea typeface="+mn-ea"/>
                        </a:rPr>
                        <a:t>3</a:t>
                      </a:r>
                      <a:endParaRPr kumimoji="1" lang="ja-JP" altLang="en-US" sz="1200" dirty="0">
                        <a:latin typeface="+mn-lt"/>
                        <a:ea typeface="+mn-ea"/>
                      </a:endParaRPr>
                    </a:p>
                  </a:txBody>
                  <a:tcPr>
                    <a:lnL w="12700" cap="flat" cmpd="sng" algn="ctr">
                      <a:solidFill>
                        <a:srgbClr val="6699FF"/>
                      </a:solidFill>
                      <a:prstDash val="solid"/>
                      <a:round/>
                      <a:headEnd type="none" w="med" len="med"/>
                      <a:tailEnd type="none" w="med" len="med"/>
                    </a:lnL>
                    <a:lnR w="12700" cap="flat" cmpd="sng" algn="ctr">
                      <a:solidFill>
                        <a:srgbClr val="6699FF"/>
                      </a:solidFill>
                      <a:prstDash val="solid"/>
                      <a:round/>
                      <a:headEnd type="none" w="med" len="med"/>
                      <a:tailEnd type="none" w="med" len="med"/>
                    </a:lnR>
                    <a:lnT w="12700" cap="flat" cmpd="sng" algn="ctr">
                      <a:solidFill>
                        <a:srgbClr val="6699FF"/>
                      </a:solidFill>
                      <a:prstDash val="solid"/>
                      <a:round/>
                      <a:headEnd type="none" w="med" len="med"/>
                      <a:tailEnd type="none" w="med" len="med"/>
                    </a:lnT>
                    <a:lnB w="12700" cap="flat" cmpd="sng" algn="ctr">
                      <a:solidFill>
                        <a:srgbClr val="6699FF"/>
                      </a:solidFill>
                      <a:prstDash val="solid"/>
                      <a:round/>
                      <a:headEnd type="none" w="med" len="med"/>
                      <a:tailEnd type="none" w="med" len="med"/>
                    </a:lnB>
                  </a:tcPr>
                </a:tc>
              </a:tr>
              <a:tr h="333375">
                <a:tc>
                  <a:txBody>
                    <a:bodyPr/>
                    <a:lstStyle/>
                    <a:p>
                      <a:pPr algn="ctr"/>
                      <a:r>
                        <a:rPr kumimoji="1" lang="en-US" altLang="ja-JP" sz="1200" dirty="0" smtClean="0">
                          <a:latin typeface="+mn-lt"/>
                          <a:ea typeface="+mn-ea"/>
                        </a:rPr>
                        <a:t>mail D</a:t>
                      </a:r>
                      <a:endParaRPr kumimoji="1" lang="ja-JP" altLang="en-US" sz="1200" dirty="0">
                        <a:latin typeface="+mn-lt"/>
                        <a:ea typeface="+mn-ea"/>
                      </a:endParaRPr>
                    </a:p>
                  </a:txBody>
                  <a:tcPr>
                    <a:lnL w="12700" cap="flat" cmpd="sng" algn="ctr">
                      <a:solidFill>
                        <a:srgbClr val="6699FF"/>
                      </a:solidFill>
                      <a:prstDash val="solid"/>
                      <a:round/>
                      <a:headEnd type="none" w="med" len="med"/>
                      <a:tailEnd type="none" w="med" len="med"/>
                    </a:lnL>
                    <a:lnR w="12700" cap="flat" cmpd="sng" algn="ctr">
                      <a:solidFill>
                        <a:srgbClr val="6699FF"/>
                      </a:solidFill>
                      <a:prstDash val="solid"/>
                      <a:round/>
                      <a:headEnd type="none" w="med" len="med"/>
                      <a:tailEnd type="none" w="med" len="med"/>
                    </a:lnR>
                    <a:lnT w="12700" cap="flat" cmpd="sng" algn="ctr">
                      <a:solidFill>
                        <a:srgbClr val="6699FF"/>
                      </a:solidFill>
                      <a:prstDash val="solid"/>
                      <a:round/>
                      <a:headEnd type="none" w="med" len="med"/>
                      <a:tailEnd type="none" w="med" len="med"/>
                    </a:lnT>
                    <a:lnB w="12700" cap="flat" cmpd="sng" algn="ctr">
                      <a:solidFill>
                        <a:srgbClr val="6699FF"/>
                      </a:solidFill>
                      <a:prstDash val="solid"/>
                      <a:round/>
                      <a:headEnd type="none" w="med" len="med"/>
                      <a:tailEnd type="none" w="med" len="med"/>
                    </a:lnB>
                  </a:tcPr>
                </a:tc>
                <a:tc>
                  <a:txBody>
                    <a:bodyPr/>
                    <a:lstStyle/>
                    <a:p>
                      <a:pPr algn="l"/>
                      <a:r>
                        <a:rPr kumimoji="1" lang="en-US" altLang="ja-JP" sz="1200" dirty="0" smtClean="0">
                          <a:latin typeface="+mn-lt"/>
                          <a:ea typeface="+mn-ea"/>
                        </a:rPr>
                        <a:t>2009/04/29</a:t>
                      </a:r>
                      <a:r>
                        <a:rPr kumimoji="1" lang="en-US" altLang="ja-JP" sz="1200" baseline="0" dirty="0" smtClean="0">
                          <a:latin typeface="+mn-lt"/>
                          <a:ea typeface="+mn-ea"/>
                        </a:rPr>
                        <a:t>  02:26:59</a:t>
                      </a:r>
                      <a:endParaRPr kumimoji="1" lang="ja-JP" altLang="en-US" sz="1200" dirty="0">
                        <a:latin typeface="+mn-lt"/>
                        <a:ea typeface="+mn-ea"/>
                      </a:endParaRPr>
                    </a:p>
                  </a:txBody>
                  <a:tcPr>
                    <a:lnL w="12700" cap="flat" cmpd="sng" algn="ctr">
                      <a:solidFill>
                        <a:srgbClr val="6699FF"/>
                      </a:solidFill>
                      <a:prstDash val="solid"/>
                      <a:round/>
                      <a:headEnd type="none" w="med" len="med"/>
                      <a:tailEnd type="none" w="med" len="med"/>
                    </a:lnL>
                    <a:lnR w="12700" cap="flat" cmpd="sng" algn="ctr">
                      <a:solidFill>
                        <a:srgbClr val="6699FF"/>
                      </a:solidFill>
                      <a:prstDash val="solid"/>
                      <a:round/>
                      <a:headEnd type="none" w="med" len="med"/>
                      <a:tailEnd type="none" w="med" len="med"/>
                    </a:lnR>
                    <a:lnT w="12700" cap="flat" cmpd="sng" algn="ctr">
                      <a:solidFill>
                        <a:srgbClr val="6699FF"/>
                      </a:solidFill>
                      <a:prstDash val="solid"/>
                      <a:round/>
                      <a:headEnd type="none" w="med" len="med"/>
                      <a:tailEnd type="none" w="med" len="med"/>
                    </a:lnT>
                    <a:lnB w="12700" cap="flat" cmpd="sng" algn="ctr">
                      <a:solidFill>
                        <a:srgbClr val="6699FF"/>
                      </a:solidFill>
                      <a:prstDash val="solid"/>
                      <a:round/>
                      <a:headEnd type="none" w="med" len="med"/>
                      <a:tailEnd type="none" w="med" len="med"/>
                    </a:lnB>
                  </a:tcPr>
                </a:tc>
                <a:tc>
                  <a:txBody>
                    <a:bodyPr/>
                    <a:lstStyle/>
                    <a:p>
                      <a:pPr algn="l"/>
                      <a:r>
                        <a:rPr kumimoji="1" lang="en-US" altLang="ja-JP" sz="1200" dirty="0" smtClean="0">
                          <a:latin typeface="+mn-lt"/>
                          <a:ea typeface="+mn-ea"/>
                        </a:rPr>
                        <a:t>UTC</a:t>
                      </a:r>
                      <a:r>
                        <a:rPr kumimoji="1" lang="ja-JP" altLang="en-US" sz="1200" dirty="0" smtClean="0">
                          <a:latin typeface="+mn-lt"/>
                          <a:ea typeface="+mn-ea"/>
                        </a:rPr>
                        <a:t>－</a:t>
                      </a:r>
                      <a:r>
                        <a:rPr kumimoji="1" lang="en-US" altLang="ja-JP" sz="1200" dirty="0" smtClean="0">
                          <a:latin typeface="+mn-lt"/>
                          <a:ea typeface="+mn-ea"/>
                        </a:rPr>
                        <a:t>10</a:t>
                      </a:r>
                      <a:endParaRPr kumimoji="1" lang="ja-JP" altLang="en-US" sz="1200" dirty="0">
                        <a:latin typeface="+mn-lt"/>
                        <a:ea typeface="+mn-ea"/>
                      </a:endParaRPr>
                    </a:p>
                  </a:txBody>
                  <a:tcPr>
                    <a:lnL w="12700" cap="flat" cmpd="sng" algn="ctr">
                      <a:solidFill>
                        <a:srgbClr val="6699FF"/>
                      </a:solidFill>
                      <a:prstDash val="solid"/>
                      <a:round/>
                      <a:headEnd type="none" w="med" len="med"/>
                      <a:tailEnd type="none" w="med" len="med"/>
                    </a:lnL>
                    <a:lnR w="12700" cap="flat" cmpd="sng" algn="ctr">
                      <a:solidFill>
                        <a:srgbClr val="6699FF"/>
                      </a:solidFill>
                      <a:prstDash val="solid"/>
                      <a:round/>
                      <a:headEnd type="none" w="med" len="med"/>
                      <a:tailEnd type="none" w="med" len="med"/>
                    </a:lnR>
                    <a:lnT w="12700" cap="flat" cmpd="sng" algn="ctr">
                      <a:solidFill>
                        <a:srgbClr val="6699FF"/>
                      </a:solidFill>
                      <a:prstDash val="solid"/>
                      <a:round/>
                      <a:headEnd type="none" w="med" len="med"/>
                      <a:tailEnd type="none" w="med" len="med"/>
                    </a:lnT>
                    <a:lnB w="12700" cap="flat" cmpd="sng" algn="ctr">
                      <a:solidFill>
                        <a:srgbClr val="6699FF"/>
                      </a:solidFill>
                      <a:prstDash val="solid"/>
                      <a:round/>
                      <a:headEnd type="none" w="med" len="med"/>
                      <a:tailEnd type="none" w="med" len="med"/>
                    </a:lnB>
                  </a:tcPr>
                </a:tc>
              </a:tr>
              <a:tr h="333375">
                <a:tc>
                  <a:txBody>
                    <a:bodyPr/>
                    <a:lstStyle/>
                    <a:p>
                      <a:pPr algn="ctr"/>
                      <a:r>
                        <a:rPr kumimoji="1" lang="en-US" altLang="ja-JP" sz="1200" dirty="0" smtClean="0">
                          <a:latin typeface="+mn-lt"/>
                          <a:ea typeface="+mn-ea"/>
                        </a:rPr>
                        <a:t>mail E</a:t>
                      </a:r>
                      <a:endParaRPr kumimoji="1" lang="ja-JP" altLang="en-US" sz="1200" dirty="0">
                        <a:latin typeface="+mn-lt"/>
                        <a:ea typeface="+mn-ea"/>
                      </a:endParaRPr>
                    </a:p>
                  </a:txBody>
                  <a:tcPr>
                    <a:lnL w="12700" cap="flat" cmpd="sng" algn="ctr">
                      <a:solidFill>
                        <a:srgbClr val="6699FF"/>
                      </a:solidFill>
                      <a:prstDash val="solid"/>
                      <a:round/>
                      <a:headEnd type="none" w="med" len="med"/>
                      <a:tailEnd type="none" w="med" len="med"/>
                    </a:lnL>
                    <a:lnR w="12700" cap="flat" cmpd="sng" algn="ctr">
                      <a:solidFill>
                        <a:srgbClr val="6699FF"/>
                      </a:solidFill>
                      <a:prstDash val="solid"/>
                      <a:round/>
                      <a:headEnd type="none" w="med" len="med"/>
                      <a:tailEnd type="none" w="med" len="med"/>
                    </a:lnR>
                    <a:lnT w="12700" cap="flat" cmpd="sng" algn="ctr">
                      <a:solidFill>
                        <a:srgbClr val="6699FF"/>
                      </a:solidFill>
                      <a:prstDash val="solid"/>
                      <a:round/>
                      <a:headEnd type="none" w="med" len="med"/>
                      <a:tailEnd type="none" w="med" len="med"/>
                    </a:lnT>
                    <a:lnB w="12700" cap="flat" cmpd="sng" algn="ctr">
                      <a:solidFill>
                        <a:srgbClr val="6699FF"/>
                      </a:solidFill>
                      <a:prstDash val="solid"/>
                      <a:round/>
                      <a:headEnd type="none" w="med" len="med"/>
                      <a:tailEnd type="none" w="med" len="med"/>
                    </a:lnB>
                  </a:tcPr>
                </a:tc>
                <a:tc>
                  <a:txBody>
                    <a:bodyPr/>
                    <a:lstStyle/>
                    <a:p>
                      <a:pPr algn="l"/>
                      <a:r>
                        <a:rPr kumimoji="1" lang="en-US" altLang="ja-JP" sz="1200" dirty="0" smtClean="0">
                          <a:latin typeface="+mn-lt"/>
                          <a:ea typeface="+mn-ea"/>
                        </a:rPr>
                        <a:t>2009/04/29</a:t>
                      </a:r>
                      <a:r>
                        <a:rPr kumimoji="1" lang="en-US" altLang="ja-JP" sz="1200" baseline="0" dirty="0" smtClean="0">
                          <a:latin typeface="+mn-lt"/>
                          <a:ea typeface="+mn-ea"/>
                        </a:rPr>
                        <a:t>  08:09:27</a:t>
                      </a:r>
                      <a:endParaRPr kumimoji="1" lang="ja-JP" altLang="en-US" sz="1200" dirty="0">
                        <a:latin typeface="+mn-lt"/>
                        <a:ea typeface="+mn-ea"/>
                      </a:endParaRPr>
                    </a:p>
                  </a:txBody>
                  <a:tcPr>
                    <a:lnL w="12700" cap="flat" cmpd="sng" algn="ctr">
                      <a:solidFill>
                        <a:srgbClr val="6699FF"/>
                      </a:solidFill>
                      <a:prstDash val="solid"/>
                      <a:round/>
                      <a:headEnd type="none" w="med" len="med"/>
                      <a:tailEnd type="none" w="med" len="med"/>
                    </a:lnL>
                    <a:lnR w="12700" cap="flat" cmpd="sng" algn="ctr">
                      <a:solidFill>
                        <a:srgbClr val="6699FF"/>
                      </a:solidFill>
                      <a:prstDash val="solid"/>
                      <a:round/>
                      <a:headEnd type="none" w="med" len="med"/>
                      <a:tailEnd type="none" w="med" len="med"/>
                    </a:lnR>
                    <a:lnT w="12700" cap="flat" cmpd="sng" algn="ctr">
                      <a:solidFill>
                        <a:srgbClr val="6699FF"/>
                      </a:solidFill>
                      <a:prstDash val="solid"/>
                      <a:round/>
                      <a:headEnd type="none" w="med" len="med"/>
                      <a:tailEnd type="none" w="med" len="med"/>
                    </a:lnT>
                    <a:lnB w="12700" cap="flat" cmpd="sng" algn="ctr">
                      <a:solidFill>
                        <a:srgbClr val="6699FF"/>
                      </a:solidFill>
                      <a:prstDash val="solid"/>
                      <a:round/>
                      <a:headEnd type="none" w="med" len="med"/>
                      <a:tailEnd type="none" w="med" len="med"/>
                    </a:lnB>
                  </a:tcPr>
                </a:tc>
                <a:tc>
                  <a:txBody>
                    <a:bodyPr/>
                    <a:lstStyle/>
                    <a:p>
                      <a:pPr algn="l"/>
                      <a:r>
                        <a:rPr kumimoji="1" lang="en-US" altLang="ja-JP" sz="1200" dirty="0" smtClean="0">
                          <a:latin typeface="+mn-lt"/>
                          <a:ea typeface="+mn-ea"/>
                        </a:rPr>
                        <a:t>UTC</a:t>
                      </a:r>
                      <a:r>
                        <a:rPr kumimoji="1" lang="ja-JP" altLang="en-US" sz="1200" dirty="0" smtClean="0">
                          <a:latin typeface="+mn-lt"/>
                          <a:ea typeface="+mn-ea"/>
                        </a:rPr>
                        <a:t>＋</a:t>
                      </a:r>
                      <a:r>
                        <a:rPr kumimoji="1" lang="en-US" altLang="ja-JP" sz="1200" dirty="0" smtClean="0">
                          <a:latin typeface="+mn-lt"/>
                          <a:ea typeface="+mn-ea"/>
                        </a:rPr>
                        <a:t>7</a:t>
                      </a:r>
                      <a:endParaRPr kumimoji="1" lang="ja-JP" altLang="en-US" sz="1200" dirty="0">
                        <a:latin typeface="+mn-lt"/>
                        <a:ea typeface="+mn-ea"/>
                      </a:endParaRPr>
                    </a:p>
                  </a:txBody>
                  <a:tcPr>
                    <a:lnL w="12700" cap="flat" cmpd="sng" algn="ctr">
                      <a:solidFill>
                        <a:srgbClr val="6699FF"/>
                      </a:solidFill>
                      <a:prstDash val="solid"/>
                      <a:round/>
                      <a:headEnd type="none" w="med" len="med"/>
                      <a:tailEnd type="none" w="med" len="med"/>
                    </a:lnL>
                    <a:lnR w="12700" cap="flat" cmpd="sng" algn="ctr">
                      <a:solidFill>
                        <a:srgbClr val="6699FF"/>
                      </a:solidFill>
                      <a:prstDash val="solid"/>
                      <a:round/>
                      <a:headEnd type="none" w="med" len="med"/>
                      <a:tailEnd type="none" w="med" len="med"/>
                    </a:lnR>
                    <a:lnT w="12700" cap="flat" cmpd="sng" algn="ctr">
                      <a:solidFill>
                        <a:srgbClr val="6699FF"/>
                      </a:solidFill>
                      <a:prstDash val="solid"/>
                      <a:round/>
                      <a:headEnd type="none" w="med" len="med"/>
                      <a:tailEnd type="none" w="med" len="med"/>
                    </a:lnT>
                    <a:lnB w="12700" cap="flat" cmpd="sng" algn="ctr">
                      <a:solidFill>
                        <a:srgbClr val="6699FF"/>
                      </a:solidFill>
                      <a:prstDash val="solid"/>
                      <a:round/>
                      <a:headEnd type="none" w="med" len="med"/>
                      <a:tailEnd type="none" w="med" len="med"/>
                    </a:lnB>
                  </a:tcPr>
                </a:tc>
              </a:tr>
            </a:tbl>
          </a:graphicData>
        </a:graphic>
      </p:graphicFrame>
      <p:sp>
        <p:nvSpPr>
          <p:cNvPr id="16" name="下矢印 15"/>
          <p:cNvSpPr/>
          <p:nvPr/>
        </p:nvSpPr>
        <p:spPr>
          <a:xfrm>
            <a:off x="4276407" y="3606800"/>
            <a:ext cx="569504" cy="577850"/>
          </a:xfrm>
          <a:prstGeom prst="downArrow">
            <a:avLst/>
          </a:prstGeom>
          <a:solidFill>
            <a:srgbClr val="6699FF"/>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mn-ea"/>
              <a:cs typeface="Times New Roman" pitchFamily="18" charset="0"/>
            </a:endParaRPr>
          </a:p>
        </p:txBody>
      </p:sp>
      <p:graphicFrame>
        <p:nvGraphicFramePr>
          <p:cNvPr id="17" name="表 16"/>
          <p:cNvGraphicFramePr>
            <a:graphicFrameLocks noGrp="1"/>
          </p:cNvGraphicFramePr>
          <p:nvPr/>
        </p:nvGraphicFramePr>
        <p:xfrm>
          <a:off x="838200" y="4413250"/>
          <a:ext cx="6320156" cy="1371600"/>
        </p:xfrm>
        <a:graphic>
          <a:graphicData uri="http://schemas.openxmlformats.org/drawingml/2006/table">
            <a:tbl>
              <a:tblPr firstRow="1" bandRow="1">
                <a:tableStyleId>{5940675A-B579-460E-94D1-54222C63F5DA}</a:tableStyleId>
              </a:tblPr>
              <a:tblGrid>
                <a:gridCol w="648017"/>
                <a:gridCol w="1660843"/>
                <a:gridCol w="835343"/>
                <a:gridCol w="655955"/>
                <a:gridCol w="1660843"/>
                <a:gridCol w="859155"/>
              </a:tblGrid>
              <a:tr h="238760">
                <a:tc gridSpan="3">
                  <a:txBody>
                    <a:bodyPr/>
                    <a:lstStyle/>
                    <a:p>
                      <a:pPr algn="ctr"/>
                      <a:r>
                        <a:rPr kumimoji="1" lang="ja-JP" altLang="en-US" sz="1200" b="1" dirty="0" smtClean="0">
                          <a:latin typeface="+mn-lt"/>
                          <a:ea typeface="+mn-ea"/>
                        </a:rPr>
                        <a:t>送信情報</a:t>
                      </a:r>
                      <a:endParaRPr kumimoji="1" lang="ja-JP" altLang="en-US" sz="1200" b="1" dirty="0">
                        <a:latin typeface="+mn-lt"/>
                        <a:ea typeface="+mn-ea"/>
                      </a:endParaRPr>
                    </a:p>
                  </a:txBody>
                  <a:tcPr>
                    <a:lnL w="12700" cap="flat" cmpd="sng" algn="ctr">
                      <a:solidFill>
                        <a:srgbClr val="6699FF"/>
                      </a:solidFill>
                      <a:prstDash val="solid"/>
                      <a:round/>
                      <a:headEnd type="none" w="med" len="med"/>
                      <a:tailEnd type="none" w="med" len="med"/>
                    </a:lnL>
                    <a:lnR w="12700" cap="flat" cmpd="sng" algn="ctr">
                      <a:solidFill>
                        <a:srgbClr val="6699FF"/>
                      </a:solidFill>
                      <a:prstDash val="solid"/>
                      <a:round/>
                      <a:headEnd type="none" w="med" len="med"/>
                      <a:tailEnd type="none" w="med" len="med"/>
                    </a:lnR>
                    <a:lnT w="12700" cap="flat" cmpd="sng" algn="ctr">
                      <a:solidFill>
                        <a:srgbClr val="6699FF"/>
                      </a:solidFill>
                      <a:prstDash val="solid"/>
                      <a:round/>
                      <a:headEnd type="none" w="med" len="med"/>
                      <a:tailEnd type="none" w="med" len="med"/>
                    </a:lnT>
                    <a:lnB w="12700" cap="flat" cmpd="sng" algn="ctr">
                      <a:solidFill>
                        <a:srgbClr val="6699FF"/>
                      </a:solidFill>
                      <a:prstDash val="solid"/>
                      <a:round/>
                      <a:headEnd type="none" w="med" len="med"/>
                      <a:tailEnd type="none" w="med" len="med"/>
                    </a:lnB>
                    <a:solidFill>
                      <a:srgbClr val="81C5F3"/>
                    </a:solidFill>
                  </a:tcPr>
                </a:tc>
                <a:tc hMerge="1">
                  <a:txBody>
                    <a:bodyPr/>
                    <a:lstStyle/>
                    <a:p>
                      <a:endParaRPr kumimoji="1" lang="ja-JP" altLang="en-US" sz="1200" dirty="0">
                        <a:latin typeface="Century" pitchFamily="18" charset="0"/>
                        <a:ea typeface="ＭＳ 明朝" pitchFamily="17" charset="-128"/>
                      </a:endParaRPr>
                    </a:p>
                  </a:txBody>
                  <a:tcPr/>
                </a:tc>
                <a:tc hMerge="1">
                  <a:txBody>
                    <a:bodyPr/>
                    <a:lstStyle/>
                    <a:p>
                      <a:endParaRPr kumimoji="1" lang="ja-JP" altLang="en-US" sz="1200" dirty="0">
                        <a:latin typeface="Century" pitchFamily="18" charset="0"/>
                        <a:ea typeface="ＭＳ 明朝" pitchFamily="17" charset="-128"/>
                      </a:endParaRPr>
                    </a:p>
                  </a:txBody>
                  <a:tcPr/>
                </a:tc>
                <a:tc gridSpan="3">
                  <a:txBody>
                    <a:bodyPr/>
                    <a:lstStyle/>
                    <a:p>
                      <a:pPr algn="ctr"/>
                      <a:r>
                        <a:rPr kumimoji="1" lang="ja-JP" altLang="en-US" sz="1200" b="1" dirty="0" smtClean="0">
                          <a:latin typeface="+mn-lt"/>
                          <a:ea typeface="+mn-ea"/>
                        </a:rPr>
                        <a:t>返信情報</a:t>
                      </a:r>
                      <a:endParaRPr kumimoji="1" lang="ja-JP" altLang="en-US" sz="1200" b="1" dirty="0">
                        <a:latin typeface="+mn-lt"/>
                        <a:ea typeface="+mn-ea"/>
                      </a:endParaRPr>
                    </a:p>
                  </a:txBody>
                  <a:tcPr>
                    <a:lnL w="12700" cap="flat" cmpd="sng" algn="ctr">
                      <a:solidFill>
                        <a:srgbClr val="6699FF"/>
                      </a:solidFill>
                      <a:prstDash val="solid"/>
                      <a:round/>
                      <a:headEnd type="none" w="med" len="med"/>
                      <a:tailEnd type="none" w="med" len="med"/>
                    </a:lnL>
                    <a:lnR w="12700" cap="flat" cmpd="sng" algn="ctr">
                      <a:solidFill>
                        <a:srgbClr val="6699FF"/>
                      </a:solidFill>
                      <a:prstDash val="solid"/>
                      <a:round/>
                      <a:headEnd type="none" w="med" len="med"/>
                      <a:tailEnd type="none" w="med" len="med"/>
                    </a:lnR>
                    <a:lnT w="12700" cap="flat" cmpd="sng" algn="ctr">
                      <a:solidFill>
                        <a:srgbClr val="6699FF"/>
                      </a:solidFill>
                      <a:prstDash val="solid"/>
                      <a:round/>
                      <a:headEnd type="none" w="med" len="med"/>
                      <a:tailEnd type="none" w="med" len="med"/>
                    </a:lnT>
                    <a:lnB w="12700" cap="flat" cmpd="sng" algn="ctr">
                      <a:solidFill>
                        <a:srgbClr val="6699FF"/>
                      </a:solidFill>
                      <a:prstDash val="solid"/>
                      <a:round/>
                      <a:headEnd type="none" w="med" len="med"/>
                      <a:tailEnd type="none" w="med" len="med"/>
                    </a:lnB>
                    <a:solidFill>
                      <a:srgbClr val="81C5F3"/>
                    </a:solidFill>
                  </a:tcPr>
                </a:tc>
                <a:tc hMerge="1">
                  <a:txBody>
                    <a:bodyPr/>
                    <a:lstStyle/>
                    <a:p>
                      <a:endParaRPr kumimoji="1" lang="ja-JP" altLang="en-US" sz="1200" dirty="0">
                        <a:latin typeface="Century" pitchFamily="18" charset="0"/>
                        <a:ea typeface="ＭＳ 明朝" pitchFamily="17" charset="-128"/>
                      </a:endParaRPr>
                    </a:p>
                  </a:txBody>
                  <a:tcPr/>
                </a:tc>
                <a:tc hMerge="1">
                  <a:txBody>
                    <a:bodyPr/>
                    <a:lstStyle/>
                    <a:p>
                      <a:endParaRPr kumimoji="1" lang="ja-JP" altLang="en-US" sz="1200" dirty="0">
                        <a:latin typeface="Century" pitchFamily="18" charset="0"/>
                        <a:ea typeface="ＭＳ 明朝" pitchFamily="17" charset="-128"/>
                      </a:endParaRPr>
                    </a:p>
                  </a:txBody>
                  <a:tcPr/>
                </a:tc>
              </a:tr>
              <a:tr h="238760">
                <a:tc>
                  <a:txBody>
                    <a:bodyPr/>
                    <a:lstStyle/>
                    <a:p>
                      <a:pPr algn="ctr"/>
                      <a:r>
                        <a:rPr kumimoji="1" lang="en-US" altLang="ja-JP" sz="1200" b="1" dirty="0" smtClean="0">
                          <a:latin typeface="+mn-lt"/>
                          <a:ea typeface="+mn-ea"/>
                        </a:rPr>
                        <a:t>ID</a:t>
                      </a:r>
                      <a:endParaRPr kumimoji="1" lang="ja-JP" altLang="en-US" sz="1200" b="1" dirty="0">
                        <a:latin typeface="+mn-lt"/>
                        <a:ea typeface="+mn-ea"/>
                      </a:endParaRPr>
                    </a:p>
                  </a:txBody>
                  <a:tcPr>
                    <a:lnL w="12700" cap="flat" cmpd="sng" algn="ctr">
                      <a:solidFill>
                        <a:srgbClr val="6699FF"/>
                      </a:solidFill>
                      <a:prstDash val="solid"/>
                      <a:round/>
                      <a:headEnd type="none" w="med" len="med"/>
                      <a:tailEnd type="none" w="med" len="med"/>
                    </a:lnL>
                    <a:lnR w="12700" cap="flat" cmpd="sng" algn="ctr">
                      <a:solidFill>
                        <a:srgbClr val="6699FF"/>
                      </a:solidFill>
                      <a:prstDash val="solid"/>
                      <a:round/>
                      <a:headEnd type="none" w="med" len="med"/>
                      <a:tailEnd type="none" w="med" len="med"/>
                    </a:lnR>
                    <a:lnT w="12700" cap="flat" cmpd="sng" algn="ctr">
                      <a:solidFill>
                        <a:srgbClr val="6699FF"/>
                      </a:solidFill>
                      <a:prstDash val="solid"/>
                      <a:round/>
                      <a:headEnd type="none" w="med" len="med"/>
                      <a:tailEnd type="none" w="med" len="med"/>
                    </a:lnT>
                    <a:lnB w="12700" cap="flat" cmpd="sng" algn="ctr">
                      <a:solidFill>
                        <a:srgbClr val="6699FF"/>
                      </a:solidFill>
                      <a:prstDash val="solid"/>
                      <a:round/>
                      <a:headEnd type="none" w="med" len="med"/>
                      <a:tailEnd type="none" w="med" len="med"/>
                    </a:lnB>
                    <a:solidFill>
                      <a:srgbClr val="B2DCF8"/>
                    </a:solidFill>
                  </a:tcPr>
                </a:tc>
                <a:tc>
                  <a:txBody>
                    <a:bodyPr/>
                    <a:lstStyle/>
                    <a:p>
                      <a:pPr algn="ctr"/>
                      <a:r>
                        <a:rPr kumimoji="1" lang="ja-JP" altLang="en-US" sz="1200" b="1" dirty="0" smtClean="0">
                          <a:latin typeface="+mn-lt"/>
                          <a:ea typeface="+mn-ea"/>
                        </a:rPr>
                        <a:t>送信日時</a:t>
                      </a:r>
                      <a:endParaRPr kumimoji="1" lang="ja-JP" altLang="en-US" sz="1200" b="1" dirty="0">
                        <a:latin typeface="+mn-lt"/>
                        <a:ea typeface="+mn-ea"/>
                      </a:endParaRPr>
                    </a:p>
                  </a:txBody>
                  <a:tcPr>
                    <a:lnL w="12700" cap="flat" cmpd="sng" algn="ctr">
                      <a:solidFill>
                        <a:srgbClr val="6699FF"/>
                      </a:solidFill>
                      <a:prstDash val="solid"/>
                      <a:round/>
                      <a:headEnd type="none" w="med" len="med"/>
                      <a:tailEnd type="none" w="med" len="med"/>
                    </a:lnL>
                    <a:lnR w="12700" cap="flat" cmpd="sng" algn="ctr">
                      <a:solidFill>
                        <a:srgbClr val="6699FF"/>
                      </a:solidFill>
                      <a:prstDash val="solid"/>
                      <a:round/>
                      <a:headEnd type="none" w="med" len="med"/>
                      <a:tailEnd type="none" w="med" len="med"/>
                    </a:lnR>
                    <a:lnT w="12700" cap="flat" cmpd="sng" algn="ctr">
                      <a:solidFill>
                        <a:srgbClr val="6699FF"/>
                      </a:solidFill>
                      <a:prstDash val="solid"/>
                      <a:round/>
                      <a:headEnd type="none" w="med" len="med"/>
                      <a:tailEnd type="none" w="med" len="med"/>
                    </a:lnT>
                    <a:lnB w="12700" cap="flat" cmpd="sng" algn="ctr">
                      <a:solidFill>
                        <a:srgbClr val="6699FF"/>
                      </a:solidFill>
                      <a:prstDash val="solid"/>
                      <a:round/>
                      <a:headEnd type="none" w="med" len="med"/>
                      <a:tailEnd type="none" w="med" len="med"/>
                    </a:lnB>
                    <a:solidFill>
                      <a:srgbClr val="B2DCF8"/>
                    </a:solidFill>
                  </a:tcPr>
                </a:tc>
                <a:tc>
                  <a:txBody>
                    <a:bodyPr/>
                    <a:lstStyle/>
                    <a:p>
                      <a:pPr algn="ctr"/>
                      <a:r>
                        <a:rPr kumimoji="1" lang="ja-JP" altLang="en-US" sz="1200" b="1" dirty="0" smtClean="0">
                          <a:latin typeface="+mn-lt"/>
                          <a:ea typeface="+mn-ea"/>
                        </a:rPr>
                        <a:t>送信場所</a:t>
                      </a:r>
                      <a:endParaRPr kumimoji="1" lang="ja-JP" altLang="en-US" sz="1200" b="1" dirty="0">
                        <a:latin typeface="+mn-lt"/>
                        <a:ea typeface="+mn-ea"/>
                      </a:endParaRPr>
                    </a:p>
                  </a:txBody>
                  <a:tcPr>
                    <a:lnL w="12700" cap="flat" cmpd="sng" algn="ctr">
                      <a:solidFill>
                        <a:srgbClr val="6699FF"/>
                      </a:solidFill>
                      <a:prstDash val="solid"/>
                      <a:round/>
                      <a:headEnd type="none" w="med" len="med"/>
                      <a:tailEnd type="none" w="med" len="med"/>
                    </a:lnL>
                    <a:lnR w="12700" cap="flat" cmpd="sng" algn="ctr">
                      <a:solidFill>
                        <a:srgbClr val="6699FF"/>
                      </a:solidFill>
                      <a:prstDash val="solid"/>
                      <a:round/>
                      <a:headEnd type="none" w="med" len="med"/>
                      <a:tailEnd type="none" w="med" len="med"/>
                    </a:lnR>
                    <a:lnT w="12700" cap="flat" cmpd="sng" algn="ctr">
                      <a:solidFill>
                        <a:srgbClr val="6699FF"/>
                      </a:solidFill>
                      <a:prstDash val="solid"/>
                      <a:round/>
                      <a:headEnd type="none" w="med" len="med"/>
                      <a:tailEnd type="none" w="med" len="med"/>
                    </a:lnT>
                    <a:lnB w="12700" cap="flat" cmpd="sng" algn="ctr">
                      <a:solidFill>
                        <a:srgbClr val="6699FF"/>
                      </a:solidFill>
                      <a:prstDash val="solid"/>
                      <a:round/>
                      <a:headEnd type="none" w="med" len="med"/>
                      <a:tailEnd type="none" w="med" len="med"/>
                    </a:lnB>
                    <a:solidFill>
                      <a:srgbClr val="B2DCF8"/>
                    </a:solidFill>
                  </a:tcPr>
                </a:tc>
                <a:tc>
                  <a:txBody>
                    <a:bodyPr/>
                    <a:lstStyle/>
                    <a:p>
                      <a:pPr algn="ctr"/>
                      <a:r>
                        <a:rPr kumimoji="1" lang="en-US" altLang="ja-JP" sz="1200" b="1" dirty="0" smtClean="0">
                          <a:latin typeface="+mn-lt"/>
                          <a:ea typeface="+mn-ea"/>
                        </a:rPr>
                        <a:t>ID</a:t>
                      </a:r>
                      <a:endParaRPr kumimoji="1" lang="ja-JP" altLang="en-US" sz="1200" b="1" dirty="0">
                        <a:latin typeface="+mn-lt"/>
                        <a:ea typeface="+mn-ea"/>
                      </a:endParaRPr>
                    </a:p>
                  </a:txBody>
                  <a:tcPr>
                    <a:lnL w="12700" cap="flat" cmpd="sng" algn="ctr">
                      <a:solidFill>
                        <a:srgbClr val="6699FF"/>
                      </a:solidFill>
                      <a:prstDash val="solid"/>
                      <a:round/>
                      <a:headEnd type="none" w="med" len="med"/>
                      <a:tailEnd type="none" w="med" len="med"/>
                    </a:lnL>
                    <a:lnR w="12700" cap="flat" cmpd="sng" algn="ctr">
                      <a:solidFill>
                        <a:srgbClr val="6699FF"/>
                      </a:solidFill>
                      <a:prstDash val="solid"/>
                      <a:round/>
                      <a:headEnd type="none" w="med" len="med"/>
                      <a:tailEnd type="none" w="med" len="med"/>
                    </a:lnR>
                    <a:lnT w="12700" cap="flat" cmpd="sng" algn="ctr">
                      <a:solidFill>
                        <a:srgbClr val="6699FF"/>
                      </a:solidFill>
                      <a:prstDash val="solid"/>
                      <a:round/>
                      <a:headEnd type="none" w="med" len="med"/>
                      <a:tailEnd type="none" w="med" len="med"/>
                    </a:lnT>
                    <a:lnB w="12700" cap="flat" cmpd="sng" algn="ctr">
                      <a:solidFill>
                        <a:srgbClr val="6699FF"/>
                      </a:solidFill>
                      <a:prstDash val="solid"/>
                      <a:round/>
                      <a:headEnd type="none" w="med" len="med"/>
                      <a:tailEnd type="none" w="med" len="med"/>
                    </a:lnB>
                    <a:solidFill>
                      <a:srgbClr val="B2DCF8"/>
                    </a:solidFill>
                  </a:tcPr>
                </a:tc>
                <a:tc>
                  <a:txBody>
                    <a:bodyPr/>
                    <a:lstStyle/>
                    <a:p>
                      <a:pPr algn="ctr"/>
                      <a:r>
                        <a:rPr kumimoji="1" lang="ja-JP" altLang="en-US" sz="1200" b="1" dirty="0" smtClean="0">
                          <a:latin typeface="+mn-lt"/>
                          <a:ea typeface="+mn-ea"/>
                        </a:rPr>
                        <a:t>送信日時</a:t>
                      </a:r>
                      <a:endParaRPr kumimoji="1" lang="ja-JP" altLang="en-US" sz="1200" b="1" dirty="0">
                        <a:latin typeface="+mn-lt"/>
                        <a:ea typeface="+mn-ea"/>
                      </a:endParaRPr>
                    </a:p>
                  </a:txBody>
                  <a:tcPr>
                    <a:lnL w="12700" cap="flat" cmpd="sng" algn="ctr">
                      <a:solidFill>
                        <a:srgbClr val="6699FF"/>
                      </a:solidFill>
                      <a:prstDash val="solid"/>
                      <a:round/>
                      <a:headEnd type="none" w="med" len="med"/>
                      <a:tailEnd type="none" w="med" len="med"/>
                    </a:lnL>
                    <a:lnR w="12700" cap="flat" cmpd="sng" algn="ctr">
                      <a:solidFill>
                        <a:srgbClr val="6699FF"/>
                      </a:solidFill>
                      <a:prstDash val="solid"/>
                      <a:round/>
                      <a:headEnd type="none" w="med" len="med"/>
                      <a:tailEnd type="none" w="med" len="med"/>
                    </a:lnR>
                    <a:lnT w="12700" cap="flat" cmpd="sng" algn="ctr">
                      <a:solidFill>
                        <a:srgbClr val="6699FF"/>
                      </a:solidFill>
                      <a:prstDash val="solid"/>
                      <a:round/>
                      <a:headEnd type="none" w="med" len="med"/>
                      <a:tailEnd type="none" w="med" len="med"/>
                    </a:lnT>
                    <a:lnB w="12700" cap="flat" cmpd="sng" algn="ctr">
                      <a:solidFill>
                        <a:srgbClr val="6699FF"/>
                      </a:solidFill>
                      <a:prstDash val="solid"/>
                      <a:round/>
                      <a:headEnd type="none" w="med" len="med"/>
                      <a:tailEnd type="none" w="med" len="med"/>
                    </a:lnB>
                    <a:solidFill>
                      <a:srgbClr val="B2DCF8"/>
                    </a:solidFill>
                  </a:tcPr>
                </a:tc>
                <a:tc>
                  <a:txBody>
                    <a:bodyPr/>
                    <a:lstStyle/>
                    <a:p>
                      <a:pPr algn="ctr"/>
                      <a:r>
                        <a:rPr kumimoji="1" lang="ja-JP" altLang="en-US" sz="1200" b="1" dirty="0" smtClean="0">
                          <a:latin typeface="+mn-lt"/>
                          <a:ea typeface="+mn-ea"/>
                        </a:rPr>
                        <a:t>送信場所</a:t>
                      </a:r>
                      <a:endParaRPr kumimoji="1" lang="ja-JP" altLang="en-US" sz="1200" b="1" dirty="0">
                        <a:latin typeface="+mn-lt"/>
                        <a:ea typeface="+mn-ea"/>
                      </a:endParaRPr>
                    </a:p>
                  </a:txBody>
                  <a:tcPr>
                    <a:lnL w="12700" cap="flat" cmpd="sng" algn="ctr">
                      <a:solidFill>
                        <a:srgbClr val="6699FF"/>
                      </a:solidFill>
                      <a:prstDash val="solid"/>
                      <a:round/>
                      <a:headEnd type="none" w="med" len="med"/>
                      <a:tailEnd type="none" w="med" len="med"/>
                    </a:lnL>
                    <a:lnR w="12700" cap="flat" cmpd="sng" algn="ctr">
                      <a:solidFill>
                        <a:srgbClr val="6699FF"/>
                      </a:solidFill>
                      <a:prstDash val="solid"/>
                      <a:round/>
                      <a:headEnd type="none" w="med" len="med"/>
                      <a:tailEnd type="none" w="med" len="med"/>
                    </a:lnR>
                    <a:lnT w="12700" cap="flat" cmpd="sng" algn="ctr">
                      <a:solidFill>
                        <a:srgbClr val="6699FF"/>
                      </a:solidFill>
                      <a:prstDash val="solid"/>
                      <a:round/>
                      <a:headEnd type="none" w="med" len="med"/>
                      <a:tailEnd type="none" w="med" len="med"/>
                    </a:lnT>
                    <a:lnB w="12700" cap="flat" cmpd="sng" algn="ctr">
                      <a:solidFill>
                        <a:srgbClr val="6699FF"/>
                      </a:solidFill>
                      <a:prstDash val="solid"/>
                      <a:round/>
                      <a:headEnd type="none" w="med" len="med"/>
                      <a:tailEnd type="none" w="med" len="med"/>
                    </a:lnB>
                    <a:solidFill>
                      <a:srgbClr val="B2DCF8"/>
                    </a:solidFill>
                  </a:tcPr>
                </a:tc>
              </a:tr>
              <a:tr h="238760">
                <a:tc>
                  <a:txBody>
                    <a:bodyPr/>
                    <a:lstStyle/>
                    <a:p>
                      <a:pPr algn="ctr"/>
                      <a:r>
                        <a:rPr kumimoji="1" lang="en-US" altLang="ja-JP" sz="1200" dirty="0" smtClean="0">
                          <a:latin typeface="+mn-lt"/>
                          <a:ea typeface="+mn-ea"/>
                        </a:rPr>
                        <a:t>mail A</a:t>
                      </a:r>
                      <a:endParaRPr kumimoji="1" lang="ja-JP" altLang="en-US" sz="1200" dirty="0">
                        <a:latin typeface="+mn-lt"/>
                        <a:ea typeface="+mn-ea"/>
                      </a:endParaRPr>
                    </a:p>
                  </a:txBody>
                  <a:tcPr>
                    <a:lnL w="12700" cap="flat" cmpd="sng" algn="ctr">
                      <a:solidFill>
                        <a:srgbClr val="6699FF"/>
                      </a:solidFill>
                      <a:prstDash val="solid"/>
                      <a:round/>
                      <a:headEnd type="none" w="med" len="med"/>
                      <a:tailEnd type="none" w="med" len="med"/>
                    </a:lnL>
                    <a:lnR w="12700" cap="flat" cmpd="sng" algn="ctr">
                      <a:solidFill>
                        <a:srgbClr val="6699FF"/>
                      </a:solidFill>
                      <a:prstDash val="solid"/>
                      <a:round/>
                      <a:headEnd type="none" w="med" len="med"/>
                      <a:tailEnd type="none" w="med" len="med"/>
                    </a:lnR>
                    <a:lnT w="12700" cap="flat" cmpd="sng" algn="ctr">
                      <a:solidFill>
                        <a:srgbClr val="6699FF"/>
                      </a:solidFill>
                      <a:prstDash val="solid"/>
                      <a:round/>
                      <a:headEnd type="none" w="med" len="med"/>
                      <a:tailEnd type="none" w="med" len="med"/>
                    </a:lnT>
                    <a:lnB w="12700" cap="flat" cmpd="sng" algn="ctr">
                      <a:solidFill>
                        <a:srgbClr val="6699FF"/>
                      </a:solidFill>
                      <a:prstDash val="solid"/>
                      <a:round/>
                      <a:headEnd type="none" w="med" len="med"/>
                      <a:tailEnd type="none" w="med" len="med"/>
                    </a:lnB>
                  </a:tcPr>
                </a:tc>
                <a:tc>
                  <a:txBody>
                    <a:bodyPr/>
                    <a:lstStyle/>
                    <a:p>
                      <a:pPr algn="l"/>
                      <a:r>
                        <a:rPr kumimoji="1" lang="en-US" altLang="ja-JP" sz="1200" dirty="0" smtClean="0">
                          <a:latin typeface="+mn-lt"/>
                          <a:ea typeface="+mn-ea"/>
                        </a:rPr>
                        <a:t>2009/04/29  10:33:53</a:t>
                      </a:r>
                      <a:endParaRPr kumimoji="1" lang="ja-JP" altLang="en-US" sz="1200" dirty="0">
                        <a:latin typeface="+mn-lt"/>
                        <a:ea typeface="+mn-ea"/>
                      </a:endParaRPr>
                    </a:p>
                  </a:txBody>
                  <a:tcPr>
                    <a:lnL w="12700" cap="flat" cmpd="sng" algn="ctr">
                      <a:solidFill>
                        <a:srgbClr val="6699FF"/>
                      </a:solidFill>
                      <a:prstDash val="solid"/>
                      <a:round/>
                      <a:headEnd type="none" w="med" len="med"/>
                      <a:tailEnd type="none" w="med" len="med"/>
                    </a:lnL>
                    <a:lnR w="12700" cap="flat" cmpd="sng" algn="ctr">
                      <a:solidFill>
                        <a:srgbClr val="6699FF"/>
                      </a:solidFill>
                      <a:prstDash val="solid"/>
                      <a:round/>
                      <a:headEnd type="none" w="med" len="med"/>
                      <a:tailEnd type="none" w="med" len="med"/>
                    </a:lnR>
                    <a:lnT w="12700" cap="flat" cmpd="sng" algn="ctr">
                      <a:solidFill>
                        <a:srgbClr val="6699FF"/>
                      </a:solidFill>
                      <a:prstDash val="solid"/>
                      <a:round/>
                      <a:headEnd type="none" w="med" len="med"/>
                      <a:tailEnd type="none" w="med" len="med"/>
                    </a:lnT>
                    <a:lnB w="12700" cap="flat" cmpd="sng" algn="ctr">
                      <a:solidFill>
                        <a:srgbClr val="6699FF"/>
                      </a:solidFill>
                      <a:prstDash val="solid"/>
                      <a:round/>
                      <a:headEnd type="none" w="med" len="med"/>
                      <a:tailEnd type="none" w="med" len="med"/>
                    </a:lnB>
                  </a:tcPr>
                </a:tc>
                <a:tc>
                  <a:txBody>
                    <a:bodyPr/>
                    <a:lstStyle/>
                    <a:p>
                      <a:pPr algn="l"/>
                      <a:r>
                        <a:rPr kumimoji="1" lang="en-US" altLang="ja-JP" sz="1200" dirty="0" smtClean="0">
                          <a:latin typeface="+mn-lt"/>
                          <a:ea typeface="+mn-ea"/>
                        </a:rPr>
                        <a:t>UTC</a:t>
                      </a:r>
                      <a:r>
                        <a:rPr kumimoji="1" lang="ja-JP" altLang="en-US" sz="1200" dirty="0" smtClean="0">
                          <a:latin typeface="+mn-lt"/>
                          <a:ea typeface="+mn-ea"/>
                        </a:rPr>
                        <a:t>＋</a:t>
                      </a:r>
                      <a:r>
                        <a:rPr kumimoji="1" lang="en-US" altLang="ja-JP" sz="1200" dirty="0" smtClean="0">
                          <a:latin typeface="+mn-lt"/>
                          <a:ea typeface="+mn-ea"/>
                        </a:rPr>
                        <a:t>9</a:t>
                      </a:r>
                      <a:endParaRPr kumimoji="1" lang="ja-JP" altLang="en-US" sz="1200" dirty="0">
                        <a:latin typeface="+mn-lt"/>
                        <a:ea typeface="+mn-ea"/>
                      </a:endParaRPr>
                    </a:p>
                  </a:txBody>
                  <a:tcPr>
                    <a:lnL w="12700" cap="flat" cmpd="sng" algn="ctr">
                      <a:solidFill>
                        <a:srgbClr val="6699FF"/>
                      </a:solidFill>
                      <a:prstDash val="solid"/>
                      <a:round/>
                      <a:headEnd type="none" w="med" len="med"/>
                      <a:tailEnd type="none" w="med" len="med"/>
                    </a:lnL>
                    <a:lnR w="12700" cap="flat" cmpd="sng" algn="ctr">
                      <a:solidFill>
                        <a:srgbClr val="6699FF"/>
                      </a:solidFill>
                      <a:prstDash val="solid"/>
                      <a:round/>
                      <a:headEnd type="none" w="med" len="med"/>
                      <a:tailEnd type="none" w="med" len="med"/>
                    </a:lnR>
                    <a:lnT w="12700" cap="flat" cmpd="sng" algn="ctr">
                      <a:solidFill>
                        <a:srgbClr val="6699FF"/>
                      </a:solidFill>
                      <a:prstDash val="solid"/>
                      <a:round/>
                      <a:headEnd type="none" w="med" len="med"/>
                      <a:tailEnd type="none" w="med" len="med"/>
                    </a:lnT>
                    <a:lnB w="12700" cap="flat" cmpd="sng" algn="ctr">
                      <a:solidFill>
                        <a:srgbClr val="6699FF"/>
                      </a:solidFill>
                      <a:prstDash val="solid"/>
                      <a:round/>
                      <a:headEnd type="none" w="med" len="med"/>
                      <a:tailEnd type="none" w="med" len="med"/>
                    </a:lnB>
                  </a:tcPr>
                </a:tc>
                <a:tc>
                  <a:txBody>
                    <a:bodyPr/>
                    <a:lstStyle/>
                    <a:p>
                      <a:pPr algn="ctr"/>
                      <a:r>
                        <a:rPr kumimoji="1" lang="en-US" altLang="ja-JP" sz="1200" dirty="0" smtClean="0">
                          <a:latin typeface="+mn-lt"/>
                          <a:ea typeface="+mn-ea"/>
                        </a:rPr>
                        <a:t>mail B</a:t>
                      </a:r>
                      <a:endParaRPr kumimoji="1" lang="ja-JP" altLang="en-US" sz="1200" dirty="0">
                        <a:latin typeface="+mn-lt"/>
                        <a:ea typeface="+mn-ea"/>
                      </a:endParaRPr>
                    </a:p>
                  </a:txBody>
                  <a:tcPr>
                    <a:lnL w="12700" cap="flat" cmpd="sng" algn="ctr">
                      <a:solidFill>
                        <a:srgbClr val="6699FF"/>
                      </a:solidFill>
                      <a:prstDash val="solid"/>
                      <a:round/>
                      <a:headEnd type="none" w="med" len="med"/>
                      <a:tailEnd type="none" w="med" len="med"/>
                    </a:lnL>
                    <a:lnR w="12700" cap="flat" cmpd="sng" algn="ctr">
                      <a:solidFill>
                        <a:srgbClr val="6699FF"/>
                      </a:solidFill>
                      <a:prstDash val="solid"/>
                      <a:round/>
                      <a:headEnd type="none" w="med" len="med"/>
                      <a:tailEnd type="none" w="med" len="med"/>
                    </a:lnR>
                    <a:lnT w="12700" cap="flat" cmpd="sng" algn="ctr">
                      <a:solidFill>
                        <a:srgbClr val="6699FF"/>
                      </a:solidFill>
                      <a:prstDash val="solid"/>
                      <a:round/>
                      <a:headEnd type="none" w="med" len="med"/>
                      <a:tailEnd type="none" w="med" len="med"/>
                    </a:lnT>
                    <a:lnB w="12700" cap="flat" cmpd="sng" algn="ctr">
                      <a:solidFill>
                        <a:srgbClr val="6699FF"/>
                      </a:solidFill>
                      <a:prstDash val="solid"/>
                      <a:round/>
                      <a:headEnd type="none" w="med" len="med"/>
                      <a:tailEnd type="none" w="med" len="med"/>
                    </a:lnB>
                  </a:tcPr>
                </a:tc>
                <a:tc>
                  <a:txBody>
                    <a:bodyPr/>
                    <a:lstStyle/>
                    <a:p>
                      <a:pPr algn="l"/>
                      <a:r>
                        <a:rPr kumimoji="1" lang="en-US" altLang="ja-JP" sz="1200" dirty="0" smtClean="0">
                          <a:latin typeface="+mn-lt"/>
                          <a:ea typeface="+mn-ea"/>
                        </a:rPr>
                        <a:t>2009/04/28</a:t>
                      </a:r>
                      <a:r>
                        <a:rPr kumimoji="1" lang="en-US" altLang="ja-JP" sz="1200" baseline="0" dirty="0" smtClean="0">
                          <a:latin typeface="+mn-lt"/>
                          <a:ea typeface="+mn-ea"/>
                        </a:rPr>
                        <a:t>  22:40:04</a:t>
                      </a:r>
                      <a:endParaRPr kumimoji="1" lang="ja-JP" altLang="en-US" sz="1200" dirty="0">
                        <a:latin typeface="+mn-lt"/>
                        <a:ea typeface="+mn-ea"/>
                      </a:endParaRPr>
                    </a:p>
                  </a:txBody>
                  <a:tcPr>
                    <a:lnL w="12700" cap="flat" cmpd="sng" algn="ctr">
                      <a:solidFill>
                        <a:srgbClr val="6699FF"/>
                      </a:solidFill>
                      <a:prstDash val="solid"/>
                      <a:round/>
                      <a:headEnd type="none" w="med" len="med"/>
                      <a:tailEnd type="none" w="med" len="med"/>
                    </a:lnL>
                    <a:lnR w="12700" cap="flat" cmpd="sng" algn="ctr">
                      <a:solidFill>
                        <a:srgbClr val="6699FF"/>
                      </a:solidFill>
                      <a:prstDash val="solid"/>
                      <a:round/>
                      <a:headEnd type="none" w="med" len="med"/>
                      <a:tailEnd type="none" w="med" len="med"/>
                    </a:lnR>
                    <a:lnT w="12700" cap="flat" cmpd="sng" algn="ctr">
                      <a:solidFill>
                        <a:srgbClr val="6699FF"/>
                      </a:solidFill>
                      <a:prstDash val="solid"/>
                      <a:round/>
                      <a:headEnd type="none" w="med" len="med"/>
                      <a:tailEnd type="none" w="med" len="med"/>
                    </a:lnT>
                    <a:lnB w="12700" cap="flat" cmpd="sng" algn="ctr">
                      <a:solidFill>
                        <a:srgbClr val="6699FF"/>
                      </a:solidFill>
                      <a:prstDash val="solid"/>
                      <a:round/>
                      <a:headEnd type="none" w="med" len="med"/>
                      <a:tailEnd type="none" w="med" len="med"/>
                    </a:lnB>
                  </a:tcPr>
                </a:tc>
                <a:tc>
                  <a:txBody>
                    <a:bodyPr/>
                    <a:lstStyle/>
                    <a:p>
                      <a:pPr algn="l"/>
                      <a:r>
                        <a:rPr kumimoji="1" lang="en-US" altLang="ja-JP" sz="1200" dirty="0" smtClean="0">
                          <a:latin typeface="+mn-lt"/>
                          <a:ea typeface="+mn-ea"/>
                        </a:rPr>
                        <a:t>UTC</a:t>
                      </a:r>
                      <a:r>
                        <a:rPr kumimoji="1" lang="ja-JP" altLang="en-US" sz="1200" dirty="0" smtClean="0">
                          <a:latin typeface="+mn-lt"/>
                          <a:ea typeface="+mn-ea"/>
                        </a:rPr>
                        <a:t>－</a:t>
                      </a:r>
                      <a:r>
                        <a:rPr kumimoji="1" lang="en-US" altLang="ja-JP" sz="1200" dirty="0" smtClean="0">
                          <a:latin typeface="+mn-lt"/>
                          <a:ea typeface="+mn-ea"/>
                        </a:rPr>
                        <a:t>4</a:t>
                      </a:r>
                      <a:endParaRPr kumimoji="1" lang="ja-JP" altLang="en-US" sz="1200" dirty="0">
                        <a:latin typeface="+mn-lt"/>
                        <a:ea typeface="+mn-ea"/>
                      </a:endParaRPr>
                    </a:p>
                  </a:txBody>
                  <a:tcPr>
                    <a:lnL w="12700" cap="flat" cmpd="sng" algn="ctr">
                      <a:solidFill>
                        <a:srgbClr val="6699FF"/>
                      </a:solidFill>
                      <a:prstDash val="solid"/>
                      <a:round/>
                      <a:headEnd type="none" w="med" len="med"/>
                      <a:tailEnd type="none" w="med" len="med"/>
                    </a:lnL>
                    <a:lnR w="12700" cap="flat" cmpd="sng" algn="ctr">
                      <a:solidFill>
                        <a:srgbClr val="6699FF"/>
                      </a:solidFill>
                      <a:prstDash val="solid"/>
                      <a:round/>
                      <a:headEnd type="none" w="med" len="med"/>
                      <a:tailEnd type="none" w="med" len="med"/>
                    </a:lnR>
                    <a:lnT w="12700" cap="flat" cmpd="sng" algn="ctr">
                      <a:solidFill>
                        <a:srgbClr val="6699FF"/>
                      </a:solidFill>
                      <a:prstDash val="solid"/>
                      <a:round/>
                      <a:headEnd type="none" w="med" len="med"/>
                      <a:tailEnd type="none" w="med" len="med"/>
                    </a:lnT>
                    <a:lnB w="12700" cap="flat" cmpd="sng" algn="ctr">
                      <a:solidFill>
                        <a:srgbClr val="6699FF"/>
                      </a:solidFill>
                      <a:prstDash val="solid"/>
                      <a:round/>
                      <a:headEnd type="none" w="med" len="med"/>
                      <a:tailEnd type="none" w="med" len="med"/>
                    </a:lnB>
                  </a:tcPr>
                </a:tc>
              </a:tr>
              <a:tr h="238760">
                <a:tc>
                  <a:txBody>
                    <a:bodyPr/>
                    <a:lstStyle/>
                    <a:p>
                      <a:pPr algn="ctr"/>
                      <a:r>
                        <a:rPr kumimoji="1" lang="en-US" altLang="ja-JP" sz="1200" dirty="0" smtClean="0">
                          <a:latin typeface="+mn-lt"/>
                          <a:ea typeface="+mn-ea"/>
                        </a:rPr>
                        <a:t>mail B</a:t>
                      </a:r>
                      <a:endParaRPr kumimoji="1" lang="ja-JP" altLang="en-US" sz="1200" dirty="0">
                        <a:latin typeface="+mn-lt"/>
                        <a:ea typeface="+mn-ea"/>
                      </a:endParaRPr>
                    </a:p>
                  </a:txBody>
                  <a:tcPr>
                    <a:lnL w="12700" cap="flat" cmpd="sng" algn="ctr">
                      <a:solidFill>
                        <a:srgbClr val="6699FF"/>
                      </a:solidFill>
                      <a:prstDash val="solid"/>
                      <a:round/>
                      <a:headEnd type="none" w="med" len="med"/>
                      <a:tailEnd type="none" w="med" len="med"/>
                    </a:lnL>
                    <a:lnR w="12700" cap="flat" cmpd="sng" algn="ctr">
                      <a:solidFill>
                        <a:srgbClr val="6699FF"/>
                      </a:solidFill>
                      <a:prstDash val="solid"/>
                      <a:round/>
                      <a:headEnd type="none" w="med" len="med"/>
                      <a:tailEnd type="none" w="med" len="med"/>
                    </a:lnR>
                    <a:lnT w="12700" cap="flat" cmpd="sng" algn="ctr">
                      <a:solidFill>
                        <a:srgbClr val="6699FF"/>
                      </a:solidFill>
                      <a:prstDash val="solid"/>
                      <a:round/>
                      <a:headEnd type="none" w="med" len="med"/>
                      <a:tailEnd type="none" w="med" len="med"/>
                    </a:lnT>
                    <a:lnB w="12700" cap="flat" cmpd="sng" algn="ctr">
                      <a:solidFill>
                        <a:srgbClr val="6699FF"/>
                      </a:solidFill>
                      <a:prstDash val="solid"/>
                      <a:round/>
                      <a:headEnd type="none" w="med" len="med"/>
                      <a:tailEnd type="none" w="med" len="med"/>
                    </a:lnB>
                  </a:tcPr>
                </a:tc>
                <a:tc>
                  <a:txBody>
                    <a:bodyPr/>
                    <a:lstStyle/>
                    <a:p>
                      <a:pPr algn="l"/>
                      <a:r>
                        <a:rPr kumimoji="1" lang="en-US" altLang="ja-JP" sz="1200" dirty="0" smtClean="0">
                          <a:latin typeface="+mn-lt"/>
                          <a:ea typeface="+mn-ea"/>
                        </a:rPr>
                        <a:t>2009/04/28</a:t>
                      </a:r>
                      <a:r>
                        <a:rPr kumimoji="1" lang="en-US" altLang="ja-JP" sz="1200" baseline="0" dirty="0" smtClean="0">
                          <a:latin typeface="+mn-lt"/>
                          <a:ea typeface="+mn-ea"/>
                        </a:rPr>
                        <a:t>  22:40:04</a:t>
                      </a:r>
                      <a:endParaRPr kumimoji="1" lang="ja-JP" altLang="en-US" sz="1200" dirty="0">
                        <a:latin typeface="+mn-lt"/>
                        <a:ea typeface="+mn-ea"/>
                      </a:endParaRPr>
                    </a:p>
                  </a:txBody>
                  <a:tcPr>
                    <a:lnL w="12700" cap="flat" cmpd="sng" algn="ctr">
                      <a:solidFill>
                        <a:srgbClr val="6699FF"/>
                      </a:solidFill>
                      <a:prstDash val="solid"/>
                      <a:round/>
                      <a:headEnd type="none" w="med" len="med"/>
                      <a:tailEnd type="none" w="med" len="med"/>
                    </a:lnL>
                    <a:lnR w="12700" cap="flat" cmpd="sng" algn="ctr">
                      <a:solidFill>
                        <a:srgbClr val="6699FF"/>
                      </a:solidFill>
                      <a:prstDash val="solid"/>
                      <a:round/>
                      <a:headEnd type="none" w="med" len="med"/>
                      <a:tailEnd type="none" w="med" len="med"/>
                    </a:lnR>
                    <a:lnT w="12700" cap="flat" cmpd="sng" algn="ctr">
                      <a:solidFill>
                        <a:srgbClr val="6699FF"/>
                      </a:solidFill>
                      <a:prstDash val="solid"/>
                      <a:round/>
                      <a:headEnd type="none" w="med" len="med"/>
                      <a:tailEnd type="none" w="med" len="med"/>
                    </a:lnT>
                    <a:lnB w="12700" cap="flat" cmpd="sng" algn="ctr">
                      <a:solidFill>
                        <a:srgbClr val="6699FF"/>
                      </a:solidFill>
                      <a:prstDash val="solid"/>
                      <a:round/>
                      <a:headEnd type="none" w="med" len="med"/>
                      <a:tailEnd type="none" w="med" len="med"/>
                    </a:lnB>
                  </a:tcPr>
                </a:tc>
                <a:tc>
                  <a:txBody>
                    <a:bodyPr/>
                    <a:lstStyle/>
                    <a:p>
                      <a:pPr algn="l"/>
                      <a:r>
                        <a:rPr kumimoji="1" lang="en-US" altLang="ja-JP" sz="1200" dirty="0" smtClean="0">
                          <a:latin typeface="+mn-lt"/>
                          <a:ea typeface="+mn-ea"/>
                        </a:rPr>
                        <a:t>UTC</a:t>
                      </a:r>
                      <a:r>
                        <a:rPr kumimoji="1" lang="ja-JP" altLang="en-US" sz="1200" dirty="0" smtClean="0">
                          <a:latin typeface="+mn-lt"/>
                          <a:ea typeface="+mn-ea"/>
                        </a:rPr>
                        <a:t>－</a:t>
                      </a:r>
                      <a:r>
                        <a:rPr kumimoji="1" lang="en-US" altLang="ja-JP" sz="1200" dirty="0" smtClean="0">
                          <a:latin typeface="+mn-lt"/>
                          <a:ea typeface="+mn-ea"/>
                        </a:rPr>
                        <a:t>4</a:t>
                      </a:r>
                      <a:endParaRPr kumimoji="1" lang="ja-JP" altLang="en-US" sz="1200" dirty="0">
                        <a:latin typeface="+mn-lt"/>
                        <a:ea typeface="+mn-ea"/>
                      </a:endParaRPr>
                    </a:p>
                  </a:txBody>
                  <a:tcPr>
                    <a:lnL w="12700" cap="flat" cmpd="sng" algn="ctr">
                      <a:solidFill>
                        <a:srgbClr val="6699FF"/>
                      </a:solidFill>
                      <a:prstDash val="solid"/>
                      <a:round/>
                      <a:headEnd type="none" w="med" len="med"/>
                      <a:tailEnd type="none" w="med" len="med"/>
                    </a:lnL>
                    <a:lnR w="12700" cap="flat" cmpd="sng" algn="ctr">
                      <a:solidFill>
                        <a:srgbClr val="6699FF"/>
                      </a:solidFill>
                      <a:prstDash val="solid"/>
                      <a:round/>
                      <a:headEnd type="none" w="med" len="med"/>
                      <a:tailEnd type="none" w="med" len="med"/>
                    </a:lnR>
                    <a:lnT w="12700" cap="flat" cmpd="sng" algn="ctr">
                      <a:solidFill>
                        <a:srgbClr val="6699FF"/>
                      </a:solidFill>
                      <a:prstDash val="solid"/>
                      <a:round/>
                      <a:headEnd type="none" w="med" len="med"/>
                      <a:tailEnd type="none" w="med" len="med"/>
                    </a:lnT>
                    <a:lnB w="12700" cap="flat" cmpd="sng" algn="ctr">
                      <a:solidFill>
                        <a:srgbClr val="6699FF"/>
                      </a:solidFill>
                      <a:prstDash val="solid"/>
                      <a:round/>
                      <a:headEnd type="none" w="med" len="med"/>
                      <a:tailEnd type="none" w="med" len="med"/>
                    </a:lnB>
                  </a:tcPr>
                </a:tc>
                <a:tc>
                  <a:txBody>
                    <a:bodyPr/>
                    <a:lstStyle/>
                    <a:p>
                      <a:pPr algn="ctr"/>
                      <a:r>
                        <a:rPr kumimoji="1" lang="en-US" altLang="ja-JP" sz="1200" dirty="0" smtClean="0">
                          <a:latin typeface="+mn-lt"/>
                          <a:ea typeface="+mn-ea"/>
                        </a:rPr>
                        <a:t>mail C</a:t>
                      </a:r>
                      <a:endParaRPr kumimoji="1" lang="ja-JP" altLang="en-US" sz="1200" dirty="0">
                        <a:latin typeface="+mn-lt"/>
                        <a:ea typeface="+mn-ea"/>
                      </a:endParaRPr>
                    </a:p>
                  </a:txBody>
                  <a:tcPr>
                    <a:lnL w="12700" cap="flat" cmpd="sng" algn="ctr">
                      <a:solidFill>
                        <a:srgbClr val="6699FF"/>
                      </a:solidFill>
                      <a:prstDash val="solid"/>
                      <a:round/>
                      <a:headEnd type="none" w="med" len="med"/>
                      <a:tailEnd type="none" w="med" len="med"/>
                    </a:lnL>
                    <a:lnR w="12700" cap="flat" cmpd="sng" algn="ctr">
                      <a:solidFill>
                        <a:srgbClr val="6699FF"/>
                      </a:solidFill>
                      <a:prstDash val="solid"/>
                      <a:round/>
                      <a:headEnd type="none" w="med" len="med"/>
                      <a:tailEnd type="none" w="med" len="med"/>
                    </a:lnR>
                    <a:lnT w="12700" cap="flat" cmpd="sng" algn="ctr">
                      <a:solidFill>
                        <a:srgbClr val="6699FF"/>
                      </a:solidFill>
                      <a:prstDash val="solid"/>
                      <a:round/>
                      <a:headEnd type="none" w="med" len="med"/>
                      <a:tailEnd type="none" w="med" len="med"/>
                    </a:lnT>
                    <a:lnB w="12700" cap="flat" cmpd="sng" algn="ctr">
                      <a:solidFill>
                        <a:srgbClr val="6699FF"/>
                      </a:solidFill>
                      <a:prstDash val="solid"/>
                      <a:round/>
                      <a:headEnd type="none" w="med" len="med"/>
                      <a:tailEnd type="none" w="med" len="med"/>
                    </a:lnB>
                  </a:tcPr>
                </a:tc>
                <a:tc>
                  <a:txBody>
                    <a:bodyPr/>
                    <a:lstStyle/>
                    <a:p>
                      <a:pPr algn="l"/>
                      <a:r>
                        <a:rPr kumimoji="1" lang="en-US" altLang="ja-JP" sz="1200" dirty="0" smtClean="0">
                          <a:latin typeface="+mn-lt"/>
                          <a:ea typeface="+mn-ea"/>
                        </a:rPr>
                        <a:t>2009/04/29  09:12:30</a:t>
                      </a:r>
                      <a:endParaRPr kumimoji="1" lang="ja-JP" altLang="en-US" sz="1200" dirty="0">
                        <a:latin typeface="+mn-lt"/>
                        <a:ea typeface="+mn-ea"/>
                      </a:endParaRPr>
                    </a:p>
                  </a:txBody>
                  <a:tcPr>
                    <a:lnL w="12700" cap="flat" cmpd="sng" algn="ctr">
                      <a:solidFill>
                        <a:srgbClr val="6699FF"/>
                      </a:solidFill>
                      <a:prstDash val="solid"/>
                      <a:round/>
                      <a:headEnd type="none" w="med" len="med"/>
                      <a:tailEnd type="none" w="med" len="med"/>
                    </a:lnL>
                    <a:lnR w="12700" cap="flat" cmpd="sng" algn="ctr">
                      <a:solidFill>
                        <a:srgbClr val="6699FF"/>
                      </a:solidFill>
                      <a:prstDash val="solid"/>
                      <a:round/>
                      <a:headEnd type="none" w="med" len="med"/>
                      <a:tailEnd type="none" w="med" len="med"/>
                    </a:lnR>
                    <a:lnT w="12700" cap="flat" cmpd="sng" algn="ctr">
                      <a:solidFill>
                        <a:srgbClr val="6699FF"/>
                      </a:solidFill>
                      <a:prstDash val="solid"/>
                      <a:round/>
                      <a:headEnd type="none" w="med" len="med"/>
                      <a:tailEnd type="none" w="med" len="med"/>
                    </a:lnT>
                    <a:lnB w="12700" cap="flat" cmpd="sng" algn="ctr">
                      <a:solidFill>
                        <a:srgbClr val="6699FF"/>
                      </a:solidFill>
                      <a:prstDash val="solid"/>
                      <a:round/>
                      <a:headEnd type="none" w="med" len="med"/>
                      <a:tailEnd type="none" w="med" len="med"/>
                    </a:lnB>
                  </a:tcPr>
                </a:tc>
                <a:tc>
                  <a:txBody>
                    <a:bodyPr/>
                    <a:lstStyle/>
                    <a:p>
                      <a:pPr algn="l"/>
                      <a:r>
                        <a:rPr kumimoji="1" lang="en-US" altLang="ja-JP" sz="1200" dirty="0" smtClean="0">
                          <a:latin typeface="+mn-lt"/>
                          <a:ea typeface="+mn-ea"/>
                        </a:rPr>
                        <a:t>UTC</a:t>
                      </a:r>
                      <a:r>
                        <a:rPr kumimoji="1" lang="ja-JP" altLang="en-US" sz="1200" dirty="0" smtClean="0">
                          <a:latin typeface="+mn-lt"/>
                          <a:ea typeface="+mn-ea"/>
                        </a:rPr>
                        <a:t>＋</a:t>
                      </a:r>
                      <a:r>
                        <a:rPr kumimoji="1" lang="en-US" altLang="ja-JP" sz="1200" dirty="0" smtClean="0">
                          <a:latin typeface="+mn-lt"/>
                          <a:ea typeface="+mn-ea"/>
                        </a:rPr>
                        <a:t>3</a:t>
                      </a:r>
                      <a:endParaRPr kumimoji="1" lang="ja-JP" altLang="en-US" sz="1200" dirty="0">
                        <a:latin typeface="+mn-lt"/>
                        <a:ea typeface="+mn-ea"/>
                      </a:endParaRPr>
                    </a:p>
                  </a:txBody>
                  <a:tcPr>
                    <a:lnL w="12700" cap="flat" cmpd="sng" algn="ctr">
                      <a:solidFill>
                        <a:srgbClr val="6699FF"/>
                      </a:solidFill>
                      <a:prstDash val="solid"/>
                      <a:round/>
                      <a:headEnd type="none" w="med" len="med"/>
                      <a:tailEnd type="none" w="med" len="med"/>
                    </a:lnL>
                    <a:lnR w="12700" cap="flat" cmpd="sng" algn="ctr">
                      <a:solidFill>
                        <a:srgbClr val="6699FF"/>
                      </a:solidFill>
                      <a:prstDash val="solid"/>
                      <a:round/>
                      <a:headEnd type="none" w="med" len="med"/>
                      <a:tailEnd type="none" w="med" len="med"/>
                    </a:lnR>
                    <a:lnT w="12700" cap="flat" cmpd="sng" algn="ctr">
                      <a:solidFill>
                        <a:srgbClr val="6699FF"/>
                      </a:solidFill>
                      <a:prstDash val="solid"/>
                      <a:round/>
                      <a:headEnd type="none" w="med" len="med"/>
                      <a:tailEnd type="none" w="med" len="med"/>
                    </a:lnT>
                    <a:lnB w="12700" cap="flat" cmpd="sng" algn="ctr">
                      <a:solidFill>
                        <a:srgbClr val="6699FF"/>
                      </a:solidFill>
                      <a:prstDash val="solid"/>
                      <a:round/>
                      <a:headEnd type="none" w="med" len="med"/>
                      <a:tailEnd type="none" w="med" len="med"/>
                    </a:lnB>
                  </a:tcPr>
                </a:tc>
              </a:tr>
              <a:tr h="238760">
                <a:tc>
                  <a:txBody>
                    <a:bodyPr/>
                    <a:lstStyle/>
                    <a:p>
                      <a:pPr algn="ctr"/>
                      <a:r>
                        <a:rPr kumimoji="1" lang="en-US" altLang="ja-JP" sz="1200" dirty="0" smtClean="0">
                          <a:latin typeface="+mn-lt"/>
                          <a:ea typeface="+mn-ea"/>
                        </a:rPr>
                        <a:t>mail A</a:t>
                      </a:r>
                      <a:endParaRPr kumimoji="1" lang="ja-JP" altLang="en-US" sz="1200" dirty="0">
                        <a:latin typeface="+mn-lt"/>
                        <a:ea typeface="+mn-ea"/>
                      </a:endParaRPr>
                    </a:p>
                  </a:txBody>
                  <a:tcPr>
                    <a:lnL w="12700" cap="flat" cmpd="sng" algn="ctr">
                      <a:solidFill>
                        <a:srgbClr val="6699FF"/>
                      </a:solidFill>
                      <a:prstDash val="solid"/>
                      <a:round/>
                      <a:headEnd type="none" w="med" len="med"/>
                      <a:tailEnd type="none" w="med" len="med"/>
                    </a:lnL>
                    <a:lnR w="12700" cap="flat" cmpd="sng" algn="ctr">
                      <a:solidFill>
                        <a:srgbClr val="6699FF"/>
                      </a:solidFill>
                      <a:prstDash val="solid"/>
                      <a:round/>
                      <a:headEnd type="none" w="med" len="med"/>
                      <a:tailEnd type="none" w="med" len="med"/>
                    </a:lnR>
                    <a:lnT w="12700" cap="flat" cmpd="sng" algn="ctr">
                      <a:solidFill>
                        <a:srgbClr val="6699FF"/>
                      </a:solidFill>
                      <a:prstDash val="solid"/>
                      <a:round/>
                      <a:headEnd type="none" w="med" len="med"/>
                      <a:tailEnd type="none" w="med" len="med"/>
                    </a:lnT>
                    <a:lnB w="12700" cap="flat" cmpd="sng" algn="ctr">
                      <a:solidFill>
                        <a:srgbClr val="6699FF"/>
                      </a:solidFill>
                      <a:prstDash val="solid"/>
                      <a:round/>
                      <a:headEnd type="none" w="med" len="med"/>
                      <a:tailEnd type="none" w="med" len="med"/>
                    </a:lnB>
                  </a:tcPr>
                </a:tc>
                <a:tc>
                  <a:txBody>
                    <a:bodyPr/>
                    <a:lstStyle/>
                    <a:p>
                      <a:pPr algn="l"/>
                      <a:r>
                        <a:rPr kumimoji="1" lang="en-US" altLang="ja-JP" sz="1200" dirty="0" smtClean="0">
                          <a:latin typeface="+mn-lt"/>
                          <a:ea typeface="+mn-ea"/>
                        </a:rPr>
                        <a:t>2009/04/29  10:33:53</a:t>
                      </a:r>
                      <a:endParaRPr kumimoji="1" lang="ja-JP" altLang="en-US" sz="1200" dirty="0">
                        <a:latin typeface="+mn-lt"/>
                        <a:ea typeface="+mn-ea"/>
                      </a:endParaRPr>
                    </a:p>
                  </a:txBody>
                  <a:tcPr>
                    <a:lnL w="12700" cap="flat" cmpd="sng" algn="ctr">
                      <a:solidFill>
                        <a:srgbClr val="6699FF"/>
                      </a:solidFill>
                      <a:prstDash val="solid"/>
                      <a:round/>
                      <a:headEnd type="none" w="med" len="med"/>
                      <a:tailEnd type="none" w="med" len="med"/>
                    </a:lnL>
                    <a:lnR w="12700" cap="flat" cmpd="sng" algn="ctr">
                      <a:solidFill>
                        <a:srgbClr val="6699FF"/>
                      </a:solidFill>
                      <a:prstDash val="solid"/>
                      <a:round/>
                      <a:headEnd type="none" w="med" len="med"/>
                      <a:tailEnd type="none" w="med" len="med"/>
                    </a:lnR>
                    <a:lnT w="12700" cap="flat" cmpd="sng" algn="ctr">
                      <a:solidFill>
                        <a:srgbClr val="6699FF"/>
                      </a:solidFill>
                      <a:prstDash val="solid"/>
                      <a:round/>
                      <a:headEnd type="none" w="med" len="med"/>
                      <a:tailEnd type="none" w="med" len="med"/>
                    </a:lnT>
                    <a:lnB w="12700" cap="flat" cmpd="sng" algn="ctr">
                      <a:solidFill>
                        <a:srgbClr val="6699FF"/>
                      </a:solidFill>
                      <a:prstDash val="solid"/>
                      <a:round/>
                      <a:headEnd type="none" w="med" len="med"/>
                      <a:tailEnd type="none" w="med" len="med"/>
                    </a:lnB>
                  </a:tcPr>
                </a:tc>
                <a:tc>
                  <a:txBody>
                    <a:bodyPr/>
                    <a:lstStyle/>
                    <a:p>
                      <a:pPr algn="l"/>
                      <a:r>
                        <a:rPr kumimoji="1" lang="en-US" altLang="ja-JP" sz="1200" dirty="0" smtClean="0">
                          <a:latin typeface="+mn-lt"/>
                          <a:ea typeface="+mn-ea"/>
                        </a:rPr>
                        <a:t>UTC</a:t>
                      </a:r>
                      <a:r>
                        <a:rPr kumimoji="1" lang="ja-JP" altLang="en-US" sz="1200" dirty="0" smtClean="0">
                          <a:latin typeface="+mn-lt"/>
                          <a:ea typeface="+mn-ea"/>
                        </a:rPr>
                        <a:t>＋</a:t>
                      </a:r>
                      <a:r>
                        <a:rPr kumimoji="1" lang="en-US" altLang="ja-JP" sz="1200" dirty="0" smtClean="0">
                          <a:latin typeface="+mn-lt"/>
                          <a:ea typeface="+mn-ea"/>
                        </a:rPr>
                        <a:t>9</a:t>
                      </a:r>
                      <a:endParaRPr kumimoji="1" lang="ja-JP" altLang="en-US" sz="1200" dirty="0">
                        <a:latin typeface="+mn-lt"/>
                        <a:ea typeface="+mn-ea"/>
                      </a:endParaRPr>
                    </a:p>
                  </a:txBody>
                  <a:tcPr>
                    <a:lnL w="12700" cap="flat" cmpd="sng" algn="ctr">
                      <a:solidFill>
                        <a:srgbClr val="6699FF"/>
                      </a:solidFill>
                      <a:prstDash val="solid"/>
                      <a:round/>
                      <a:headEnd type="none" w="med" len="med"/>
                      <a:tailEnd type="none" w="med" len="med"/>
                    </a:lnL>
                    <a:lnR w="12700" cap="flat" cmpd="sng" algn="ctr">
                      <a:solidFill>
                        <a:srgbClr val="6699FF"/>
                      </a:solidFill>
                      <a:prstDash val="solid"/>
                      <a:round/>
                      <a:headEnd type="none" w="med" len="med"/>
                      <a:tailEnd type="none" w="med" len="med"/>
                    </a:lnR>
                    <a:lnT w="12700" cap="flat" cmpd="sng" algn="ctr">
                      <a:solidFill>
                        <a:srgbClr val="6699FF"/>
                      </a:solidFill>
                      <a:prstDash val="solid"/>
                      <a:round/>
                      <a:headEnd type="none" w="med" len="med"/>
                      <a:tailEnd type="none" w="med" len="med"/>
                    </a:lnT>
                    <a:lnB w="12700" cap="flat" cmpd="sng" algn="ctr">
                      <a:solidFill>
                        <a:srgbClr val="6699FF"/>
                      </a:solidFill>
                      <a:prstDash val="solid"/>
                      <a:round/>
                      <a:headEnd type="none" w="med" len="med"/>
                      <a:tailEnd type="none" w="med" len="med"/>
                    </a:lnB>
                  </a:tcPr>
                </a:tc>
                <a:tc>
                  <a:txBody>
                    <a:bodyPr/>
                    <a:lstStyle/>
                    <a:p>
                      <a:pPr algn="ctr"/>
                      <a:r>
                        <a:rPr kumimoji="1" lang="en-US" altLang="ja-JP" sz="1200" dirty="0" smtClean="0">
                          <a:latin typeface="+mn-lt"/>
                          <a:ea typeface="+mn-ea"/>
                        </a:rPr>
                        <a:t>mail D</a:t>
                      </a:r>
                      <a:endParaRPr kumimoji="1" lang="ja-JP" altLang="en-US" sz="1200" dirty="0">
                        <a:latin typeface="+mn-lt"/>
                        <a:ea typeface="+mn-ea"/>
                      </a:endParaRPr>
                    </a:p>
                  </a:txBody>
                  <a:tcPr>
                    <a:lnL w="12700" cap="flat" cmpd="sng" algn="ctr">
                      <a:solidFill>
                        <a:srgbClr val="6699FF"/>
                      </a:solidFill>
                      <a:prstDash val="solid"/>
                      <a:round/>
                      <a:headEnd type="none" w="med" len="med"/>
                      <a:tailEnd type="none" w="med" len="med"/>
                    </a:lnL>
                    <a:lnR w="12700" cap="flat" cmpd="sng" algn="ctr">
                      <a:solidFill>
                        <a:srgbClr val="6699FF"/>
                      </a:solidFill>
                      <a:prstDash val="solid"/>
                      <a:round/>
                      <a:headEnd type="none" w="med" len="med"/>
                      <a:tailEnd type="none" w="med" len="med"/>
                    </a:lnR>
                    <a:lnT w="12700" cap="flat" cmpd="sng" algn="ctr">
                      <a:solidFill>
                        <a:srgbClr val="6699FF"/>
                      </a:solidFill>
                      <a:prstDash val="solid"/>
                      <a:round/>
                      <a:headEnd type="none" w="med" len="med"/>
                      <a:tailEnd type="none" w="med" len="med"/>
                    </a:lnT>
                    <a:lnB w="12700" cap="flat" cmpd="sng" algn="ctr">
                      <a:solidFill>
                        <a:srgbClr val="6699FF"/>
                      </a:solidFill>
                      <a:prstDash val="solid"/>
                      <a:round/>
                      <a:headEnd type="none" w="med" len="med"/>
                      <a:tailEnd type="none" w="med" len="med"/>
                    </a:lnB>
                  </a:tcPr>
                </a:tc>
                <a:tc>
                  <a:txBody>
                    <a:bodyPr/>
                    <a:lstStyle/>
                    <a:p>
                      <a:pPr algn="l"/>
                      <a:r>
                        <a:rPr kumimoji="1" lang="en-US" altLang="ja-JP" sz="1200" dirty="0" smtClean="0">
                          <a:latin typeface="+mn-lt"/>
                          <a:ea typeface="+mn-ea"/>
                        </a:rPr>
                        <a:t>2009/04/29</a:t>
                      </a:r>
                      <a:r>
                        <a:rPr kumimoji="1" lang="en-US" altLang="ja-JP" sz="1200" baseline="0" dirty="0" smtClean="0">
                          <a:latin typeface="+mn-lt"/>
                          <a:ea typeface="+mn-ea"/>
                        </a:rPr>
                        <a:t>  02:26:59</a:t>
                      </a:r>
                      <a:endParaRPr kumimoji="1" lang="ja-JP" altLang="en-US" sz="1200" dirty="0">
                        <a:latin typeface="+mn-lt"/>
                        <a:ea typeface="+mn-ea"/>
                      </a:endParaRPr>
                    </a:p>
                  </a:txBody>
                  <a:tcPr>
                    <a:lnL w="12700" cap="flat" cmpd="sng" algn="ctr">
                      <a:solidFill>
                        <a:srgbClr val="6699FF"/>
                      </a:solidFill>
                      <a:prstDash val="solid"/>
                      <a:round/>
                      <a:headEnd type="none" w="med" len="med"/>
                      <a:tailEnd type="none" w="med" len="med"/>
                    </a:lnL>
                    <a:lnR w="12700" cap="flat" cmpd="sng" algn="ctr">
                      <a:solidFill>
                        <a:srgbClr val="6699FF"/>
                      </a:solidFill>
                      <a:prstDash val="solid"/>
                      <a:round/>
                      <a:headEnd type="none" w="med" len="med"/>
                      <a:tailEnd type="none" w="med" len="med"/>
                    </a:lnR>
                    <a:lnT w="12700" cap="flat" cmpd="sng" algn="ctr">
                      <a:solidFill>
                        <a:srgbClr val="6699FF"/>
                      </a:solidFill>
                      <a:prstDash val="solid"/>
                      <a:round/>
                      <a:headEnd type="none" w="med" len="med"/>
                      <a:tailEnd type="none" w="med" len="med"/>
                    </a:lnT>
                    <a:lnB w="12700" cap="flat" cmpd="sng" algn="ctr">
                      <a:solidFill>
                        <a:srgbClr val="6699FF"/>
                      </a:solidFill>
                      <a:prstDash val="solid"/>
                      <a:round/>
                      <a:headEnd type="none" w="med" len="med"/>
                      <a:tailEnd type="none" w="med" len="med"/>
                    </a:lnB>
                  </a:tcPr>
                </a:tc>
                <a:tc>
                  <a:txBody>
                    <a:bodyPr/>
                    <a:lstStyle/>
                    <a:p>
                      <a:pPr algn="l"/>
                      <a:r>
                        <a:rPr kumimoji="1" lang="en-US" altLang="ja-JP" sz="1200" dirty="0" smtClean="0">
                          <a:latin typeface="+mn-lt"/>
                          <a:ea typeface="+mn-ea"/>
                        </a:rPr>
                        <a:t>UTC</a:t>
                      </a:r>
                      <a:r>
                        <a:rPr kumimoji="1" lang="ja-JP" altLang="en-US" sz="1200" dirty="0" smtClean="0">
                          <a:latin typeface="+mn-lt"/>
                          <a:ea typeface="+mn-ea"/>
                        </a:rPr>
                        <a:t>－</a:t>
                      </a:r>
                      <a:r>
                        <a:rPr kumimoji="1" lang="en-US" altLang="ja-JP" sz="1200" dirty="0" smtClean="0">
                          <a:latin typeface="+mn-lt"/>
                          <a:ea typeface="+mn-ea"/>
                        </a:rPr>
                        <a:t>10</a:t>
                      </a:r>
                      <a:endParaRPr kumimoji="1" lang="ja-JP" altLang="en-US" sz="1200" dirty="0">
                        <a:latin typeface="+mn-lt"/>
                        <a:ea typeface="+mn-ea"/>
                      </a:endParaRPr>
                    </a:p>
                  </a:txBody>
                  <a:tcPr>
                    <a:lnL w="12700" cap="flat" cmpd="sng" algn="ctr">
                      <a:solidFill>
                        <a:srgbClr val="6699FF"/>
                      </a:solidFill>
                      <a:prstDash val="solid"/>
                      <a:round/>
                      <a:headEnd type="none" w="med" len="med"/>
                      <a:tailEnd type="none" w="med" len="med"/>
                    </a:lnL>
                    <a:lnR w="12700" cap="flat" cmpd="sng" algn="ctr">
                      <a:solidFill>
                        <a:srgbClr val="6699FF"/>
                      </a:solidFill>
                      <a:prstDash val="solid"/>
                      <a:round/>
                      <a:headEnd type="none" w="med" len="med"/>
                      <a:tailEnd type="none" w="med" len="med"/>
                    </a:lnR>
                    <a:lnT w="12700" cap="flat" cmpd="sng" algn="ctr">
                      <a:solidFill>
                        <a:srgbClr val="6699FF"/>
                      </a:solidFill>
                      <a:prstDash val="solid"/>
                      <a:round/>
                      <a:headEnd type="none" w="med" len="med"/>
                      <a:tailEnd type="none" w="med" len="med"/>
                    </a:lnT>
                    <a:lnB w="12700" cap="flat" cmpd="sng" algn="ctr">
                      <a:solidFill>
                        <a:srgbClr val="6699FF"/>
                      </a:solidFill>
                      <a:prstDash val="solid"/>
                      <a:round/>
                      <a:headEnd type="none" w="med" len="med"/>
                      <a:tailEnd type="none" w="med" len="med"/>
                    </a:lnB>
                  </a:tcPr>
                </a:tc>
              </a:tr>
            </a:tbl>
          </a:graphicData>
        </a:graphic>
      </p:graphicFrame>
      <p:graphicFrame>
        <p:nvGraphicFramePr>
          <p:cNvPr id="18" name="表 17"/>
          <p:cNvGraphicFramePr>
            <a:graphicFrameLocks noGrp="1"/>
          </p:cNvGraphicFramePr>
          <p:nvPr/>
        </p:nvGraphicFramePr>
        <p:xfrm>
          <a:off x="7158037" y="4406900"/>
          <a:ext cx="1140143" cy="1377950"/>
        </p:xfrm>
        <a:graphic>
          <a:graphicData uri="http://schemas.openxmlformats.org/drawingml/2006/table">
            <a:tbl>
              <a:tblPr firstRow="1" bandRow="1">
                <a:tableStyleId>{5C22544A-7EE6-4342-B048-85BDC9FD1C3A}</a:tableStyleId>
              </a:tblPr>
              <a:tblGrid>
                <a:gridCol w="1140143"/>
              </a:tblGrid>
              <a:tr h="554990">
                <a:tc>
                  <a:txBody>
                    <a:bodyPr/>
                    <a:lstStyle/>
                    <a:p>
                      <a:pPr algn="ctr"/>
                      <a:r>
                        <a:rPr kumimoji="1" lang="ja-JP" altLang="en-US" sz="1200" b="1" dirty="0" smtClean="0">
                          <a:solidFill>
                            <a:sysClr val="windowText" lastClr="000000"/>
                          </a:solidFill>
                          <a:latin typeface="+mn-lt"/>
                          <a:ea typeface="+mn-ea"/>
                        </a:rPr>
                        <a:t>返信時間（時）</a:t>
                      </a:r>
                      <a:endParaRPr kumimoji="1" lang="ja-JP" altLang="en-US" sz="1200" b="1" dirty="0">
                        <a:solidFill>
                          <a:sysClr val="windowText" lastClr="000000"/>
                        </a:solidFill>
                        <a:latin typeface="+mn-lt"/>
                        <a:ea typeface="+mn-ea"/>
                      </a:endParaRPr>
                    </a:p>
                  </a:txBody>
                  <a:tcPr anchor="ctr">
                    <a:lnL w="12700" cap="flat" cmpd="sng" algn="ctr">
                      <a:solidFill>
                        <a:srgbClr val="6699FF"/>
                      </a:solidFill>
                      <a:prstDash val="solid"/>
                      <a:round/>
                      <a:headEnd type="none" w="med" len="med"/>
                      <a:tailEnd type="none" w="med" len="med"/>
                    </a:lnL>
                    <a:lnR w="12700" cap="flat" cmpd="sng" algn="ctr">
                      <a:solidFill>
                        <a:srgbClr val="6699FF"/>
                      </a:solidFill>
                      <a:prstDash val="solid"/>
                      <a:round/>
                      <a:headEnd type="none" w="med" len="med"/>
                      <a:tailEnd type="none" w="med" len="med"/>
                    </a:lnR>
                    <a:lnT w="12700" cap="flat" cmpd="sng" algn="ctr">
                      <a:solidFill>
                        <a:srgbClr val="6699FF"/>
                      </a:solidFill>
                      <a:prstDash val="solid"/>
                      <a:round/>
                      <a:headEnd type="none" w="med" len="med"/>
                      <a:tailEnd type="none" w="med" len="med"/>
                    </a:lnT>
                    <a:lnB w="12700" cap="flat" cmpd="sng" algn="ctr">
                      <a:solidFill>
                        <a:srgbClr val="6699FF"/>
                      </a:solidFill>
                      <a:prstDash val="solid"/>
                      <a:round/>
                      <a:headEnd type="none" w="med" len="med"/>
                      <a:tailEnd type="none" w="med" len="med"/>
                    </a:lnB>
                    <a:solidFill>
                      <a:srgbClr val="81C5F3"/>
                    </a:solidFill>
                  </a:tcPr>
                </a:tc>
              </a:tr>
              <a:tr h="222250">
                <a:tc>
                  <a:txBody>
                    <a:bodyPr/>
                    <a:lstStyle/>
                    <a:p>
                      <a:pPr algn="ctr"/>
                      <a:r>
                        <a:rPr kumimoji="1" lang="en-US" altLang="ja-JP" sz="1200" dirty="0" smtClean="0">
                          <a:latin typeface="+mn-lt"/>
                          <a:ea typeface="+mn-ea"/>
                        </a:rPr>
                        <a:t>1.10</a:t>
                      </a:r>
                      <a:endParaRPr kumimoji="1" lang="ja-JP" altLang="en-US" sz="1200" dirty="0">
                        <a:latin typeface="+mn-lt"/>
                        <a:ea typeface="+mn-ea"/>
                      </a:endParaRPr>
                    </a:p>
                  </a:txBody>
                  <a:tcPr>
                    <a:lnL w="12700" cap="flat" cmpd="sng" algn="ctr">
                      <a:solidFill>
                        <a:srgbClr val="6699FF"/>
                      </a:solidFill>
                      <a:prstDash val="solid"/>
                      <a:round/>
                      <a:headEnd type="none" w="med" len="med"/>
                      <a:tailEnd type="none" w="med" len="med"/>
                    </a:lnL>
                    <a:lnR w="12700" cap="flat" cmpd="sng" algn="ctr">
                      <a:solidFill>
                        <a:srgbClr val="6699FF"/>
                      </a:solidFill>
                      <a:prstDash val="solid"/>
                      <a:round/>
                      <a:headEnd type="none" w="med" len="med"/>
                      <a:tailEnd type="none" w="med" len="med"/>
                    </a:lnR>
                    <a:lnT w="12700" cap="flat" cmpd="sng" algn="ctr">
                      <a:solidFill>
                        <a:srgbClr val="6699FF"/>
                      </a:solidFill>
                      <a:prstDash val="solid"/>
                      <a:round/>
                      <a:headEnd type="none" w="med" len="med"/>
                      <a:tailEnd type="none" w="med" len="med"/>
                    </a:lnT>
                    <a:lnB w="12700" cap="flat" cmpd="sng" algn="ctr">
                      <a:solidFill>
                        <a:srgbClr val="6699FF"/>
                      </a:solidFill>
                      <a:prstDash val="solid"/>
                      <a:round/>
                      <a:headEnd type="none" w="med" len="med"/>
                      <a:tailEnd type="none" w="med" len="med"/>
                    </a:lnB>
                    <a:noFill/>
                  </a:tcPr>
                </a:tc>
              </a:tr>
              <a:tr h="214630">
                <a:tc>
                  <a:txBody>
                    <a:bodyPr/>
                    <a:lstStyle/>
                    <a:p>
                      <a:pPr algn="ctr"/>
                      <a:r>
                        <a:rPr kumimoji="1" lang="en-US" altLang="ja-JP" sz="1200" dirty="0" smtClean="0">
                          <a:latin typeface="+mn-lt"/>
                          <a:ea typeface="+mn-ea"/>
                        </a:rPr>
                        <a:t>3.54</a:t>
                      </a:r>
                      <a:endParaRPr kumimoji="1" lang="ja-JP" altLang="en-US" sz="1200" dirty="0">
                        <a:latin typeface="+mn-lt"/>
                        <a:ea typeface="+mn-ea"/>
                      </a:endParaRPr>
                    </a:p>
                  </a:txBody>
                  <a:tcPr>
                    <a:lnL w="12700" cap="flat" cmpd="sng" algn="ctr">
                      <a:solidFill>
                        <a:srgbClr val="6699FF"/>
                      </a:solidFill>
                      <a:prstDash val="solid"/>
                      <a:round/>
                      <a:headEnd type="none" w="med" len="med"/>
                      <a:tailEnd type="none" w="med" len="med"/>
                    </a:lnL>
                    <a:lnR w="12700" cap="flat" cmpd="sng" algn="ctr">
                      <a:solidFill>
                        <a:srgbClr val="6699FF"/>
                      </a:solidFill>
                      <a:prstDash val="solid"/>
                      <a:round/>
                      <a:headEnd type="none" w="med" len="med"/>
                      <a:tailEnd type="none" w="med" len="med"/>
                    </a:lnR>
                    <a:lnT w="12700" cap="flat" cmpd="sng" algn="ctr">
                      <a:solidFill>
                        <a:srgbClr val="6699FF"/>
                      </a:solidFill>
                      <a:prstDash val="solid"/>
                      <a:round/>
                      <a:headEnd type="none" w="med" len="med"/>
                      <a:tailEnd type="none" w="med" len="med"/>
                    </a:lnT>
                    <a:lnB w="12700" cap="flat" cmpd="sng" algn="ctr">
                      <a:solidFill>
                        <a:srgbClr val="6699FF"/>
                      </a:solidFill>
                      <a:prstDash val="solid"/>
                      <a:round/>
                      <a:headEnd type="none" w="med" len="med"/>
                      <a:tailEnd type="none" w="med" len="med"/>
                    </a:lnB>
                    <a:noFill/>
                  </a:tcPr>
                </a:tc>
              </a:tr>
              <a:tr h="207011">
                <a:tc>
                  <a:txBody>
                    <a:bodyPr/>
                    <a:lstStyle/>
                    <a:p>
                      <a:pPr algn="ctr"/>
                      <a:r>
                        <a:rPr kumimoji="1" lang="en-US" altLang="ja-JP" sz="1200" dirty="0" smtClean="0">
                          <a:latin typeface="+mn-lt"/>
                          <a:ea typeface="+mn-ea"/>
                        </a:rPr>
                        <a:t>10.88</a:t>
                      </a:r>
                      <a:endParaRPr kumimoji="1" lang="ja-JP" altLang="en-US" sz="1200" dirty="0">
                        <a:latin typeface="+mn-lt"/>
                        <a:ea typeface="+mn-ea"/>
                      </a:endParaRPr>
                    </a:p>
                  </a:txBody>
                  <a:tcPr>
                    <a:lnL w="12700" cap="flat" cmpd="sng" algn="ctr">
                      <a:solidFill>
                        <a:srgbClr val="6699FF"/>
                      </a:solidFill>
                      <a:prstDash val="solid"/>
                      <a:round/>
                      <a:headEnd type="none" w="med" len="med"/>
                      <a:tailEnd type="none" w="med" len="med"/>
                    </a:lnL>
                    <a:lnR w="12700" cap="flat" cmpd="sng" algn="ctr">
                      <a:solidFill>
                        <a:srgbClr val="6699FF"/>
                      </a:solidFill>
                      <a:prstDash val="solid"/>
                      <a:round/>
                      <a:headEnd type="none" w="med" len="med"/>
                      <a:tailEnd type="none" w="med" len="med"/>
                    </a:lnR>
                    <a:lnT w="12700" cap="flat" cmpd="sng" algn="ctr">
                      <a:solidFill>
                        <a:srgbClr val="6699FF"/>
                      </a:solidFill>
                      <a:prstDash val="solid"/>
                      <a:round/>
                      <a:headEnd type="none" w="med" len="med"/>
                      <a:tailEnd type="none" w="med" len="med"/>
                    </a:lnT>
                    <a:lnB w="12700" cap="flat" cmpd="sng" algn="ctr">
                      <a:solidFill>
                        <a:srgbClr val="6699FF"/>
                      </a:solidFill>
                      <a:prstDash val="solid"/>
                      <a:round/>
                      <a:headEnd type="none" w="med" len="med"/>
                      <a:tailEnd type="none" w="med" len="med"/>
                    </a:lnB>
                    <a:noFill/>
                  </a:tcPr>
                </a:tc>
              </a:tr>
            </a:tbl>
          </a:graphicData>
        </a:graphic>
      </p:graphicFrame>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349250" y="133350"/>
            <a:ext cx="8705850" cy="717550"/>
          </a:xfrm>
        </p:spPr>
        <p:txBody>
          <a:bodyPr>
            <a:normAutofit fontScale="90000"/>
          </a:bodyPr>
          <a:lstStyle/>
          <a:p>
            <a:r>
              <a:rPr kumimoji="1" lang="en-US" altLang="ja-JP" dirty="0" smtClean="0"/>
              <a:t>(1)</a:t>
            </a:r>
            <a:r>
              <a:rPr lang="ja-JP" altLang="en-US" dirty="0" smtClean="0"/>
              <a:t>開発者の地理的分布と地域別の活動時間帯の把握</a:t>
            </a:r>
            <a:endParaRPr kumimoji="1" lang="ja-JP" altLang="en-US" dirty="0"/>
          </a:p>
        </p:txBody>
      </p:sp>
      <p:sp>
        <p:nvSpPr>
          <p:cNvPr id="4" name="日付プレースホルダ 3"/>
          <p:cNvSpPr>
            <a:spLocks noGrp="1"/>
          </p:cNvSpPr>
          <p:nvPr>
            <p:ph type="dt" sz="half" idx="10"/>
          </p:nvPr>
        </p:nvSpPr>
        <p:spPr/>
        <p:txBody>
          <a:bodyPr/>
          <a:lstStyle/>
          <a:p>
            <a:r>
              <a:rPr lang="en-US" altLang="ja-JP" smtClean="0"/>
              <a:t>2009/9/18</a:t>
            </a:r>
            <a:endParaRPr lang="en-US" altLang="ja-JP"/>
          </a:p>
        </p:txBody>
      </p:sp>
      <p:sp>
        <p:nvSpPr>
          <p:cNvPr id="5" name="フッター プレースホルダ 4"/>
          <p:cNvSpPr>
            <a:spLocks noGrp="1"/>
          </p:cNvSpPr>
          <p:nvPr>
            <p:ph type="ftr" sz="quarter" idx="11"/>
          </p:nvPr>
        </p:nvSpPr>
        <p:spPr/>
        <p:txBody>
          <a:bodyPr/>
          <a:lstStyle/>
          <a:p>
            <a:r>
              <a:rPr lang="en-US" altLang="ja-JP" smtClean="0"/>
              <a:t>OSS</a:t>
            </a:r>
            <a:r>
              <a:rPr lang="ja-JP" altLang="en-US" smtClean="0"/>
              <a:t>開発における情報交換の効率改善へ向けたタイムラグ分析手法の提案</a:t>
            </a:r>
            <a:endParaRPr lang="en-US" altLang="ja-JP"/>
          </a:p>
        </p:txBody>
      </p:sp>
      <p:sp>
        <p:nvSpPr>
          <p:cNvPr id="6" name="スライド番号プレースホルダ 5"/>
          <p:cNvSpPr>
            <a:spLocks noGrp="1"/>
          </p:cNvSpPr>
          <p:nvPr>
            <p:ph type="sldNum" sz="quarter" idx="12"/>
          </p:nvPr>
        </p:nvSpPr>
        <p:spPr/>
        <p:txBody>
          <a:bodyPr/>
          <a:lstStyle/>
          <a:p>
            <a:fld id="{A34FFC92-B155-4B7B-8074-C26DB6864491}" type="slidenum">
              <a:rPr lang="en-US" altLang="ja-JP" smtClean="0"/>
              <a:pPr/>
              <a:t>6</a:t>
            </a:fld>
            <a:endParaRPr lang="en-US" altLang="ja-JP"/>
          </a:p>
        </p:txBody>
      </p:sp>
      <p:sp>
        <p:nvSpPr>
          <p:cNvPr id="72" name="コンテンツ プレースホルダ 71"/>
          <p:cNvSpPr>
            <a:spLocks noGrp="1"/>
          </p:cNvSpPr>
          <p:nvPr>
            <p:ph idx="1"/>
          </p:nvPr>
        </p:nvSpPr>
        <p:spPr>
          <a:xfrm>
            <a:off x="438150" y="1028700"/>
            <a:ext cx="8445500" cy="2755900"/>
          </a:xfrm>
        </p:spPr>
        <p:txBody>
          <a:bodyPr/>
          <a:lstStyle/>
          <a:p>
            <a:r>
              <a:rPr kumimoji="1" lang="ja-JP" altLang="en-US" dirty="0" smtClean="0"/>
              <a:t>目的</a:t>
            </a:r>
            <a:endParaRPr kumimoji="1" lang="en-US" altLang="ja-JP" dirty="0" smtClean="0"/>
          </a:p>
          <a:p>
            <a:pPr lvl="1"/>
            <a:r>
              <a:rPr kumimoji="1" lang="ja-JP" altLang="en-US" dirty="0" smtClean="0"/>
              <a:t>情報交換の多い地域／少ない地域を特定する</a:t>
            </a:r>
            <a:endParaRPr kumimoji="1" lang="en-US" altLang="ja-JP" dirty="0" smtClean="0"/>
          </a:p>
          <a:p>
            <a:pPr lvl="1"/>
            <a:r>
              <a:rPr lang="ja-JP" altLang="en-US" dirty="0" smtClean="0"/>
              <a:t>地域別の活動時間帯を把握する</a:t>
            </a:r>
            <a:endParaRPr kumimoji="1" lang="en-US" altLang="ja-JP" dirty="0" smtClean="0"/>
          </a:p>
          <a:p>
            <a:r>
              <a:rPr kumimoji="1" lang="ja-JP" altLang="en-US" dirty="0" smtClean="0"/>
              <a:t>方法</a:t>
            </a:r>
            <a:endParaRPr kumimoji="1" lang="en-US" altLang="ja-JP" dirty="0" smtClean="0"/>
          </a:p>
          <a:p>
            <a:pPr lvl="1"/>
            <a:r>
              <a:rPr kumimoji="1" lang="ja-JP" altLang="en-US" dirty="0" smtClean="0"/>
              <a:t>送信場所</a:t>
            </a:r>
            <a:r>
              <a:rPr lang="ja-JP" altLang="en-US" dirty="0" smtClean="0"/>
              <a:t>別にメールの送信数（返信数）を求める</a:t>
            </a:r>
            <a:endParaRPr kumimoji="1" lang="en-US" altLang="ja-JP" dirty="0" smtClean="0"/>
          </a:p>
          <a:p>
            <a:pPr lvl="1"/>
            <a:r>
              <a:rPr lang="ja-JP" altLang="en-US" dirty="0" smtClean="0"/>
              <a:t>分析対象とする地域の現地時刻別の返信数を求める</a:t>
            </a:r>
            <a:endParaRPr kumimoji="1" lang="ja-JP" altLang="en-US" dirty="0"/>
          </a:p>
        </p:txBody>
      </p:sp>
      <p:graphicFrame>
        <p:nvGraphicFramePr>
          <p:cNvPr id="7" name="表 6"/>
          <p:cNvGraphicFramePr>
            <a:graphicFrameLocks noGrp="1"/>
          </p:cNvGraphicFramePr>
          <p:nvPr/>
        </p:nvGraphicFramePr>
        <p:xfrm>
          <a:off x="393700" y="4140200"/>
          <a:ext cx="2961640" cy="1295400"/>
        </p:xfrm>
        <a:graphic>
          <a:graphicData uri="http://schemas.openxmlformats.org/drawingml/2006/table">
            <a:tbl>
              <a:tblPr firstRow="1" bandRow="1">
                <a:tableStyleId>{5940675A-B579-460E-94D1-54222C63F5DA}</a:tableStyleId>
              </a:tblPr>
              <a:tblGrid>
                <a:gridCol w="617855"/>
                <a:gridCol w="1538605"/>
                <a:gridCol w="805180"/>
              </a:tblGrid>
              <a:tr h="213360">
                <a:tc gridSpan="3">
                  <a:txBody>
                    <a:bodyPr/>
                    <a:lstStyle/>
                    <a:p>
                      <a:pPr algn="ctr"/>
                      <a:r>
                        <a:rPr kumimoji="1" lang="ja-JP" altLang="en-US" sz="1100" b="1" dirty="0" smtClean="0">
                          <a:latin typeface="+mn-lt"/>
                          <a:ea typeface="+mn-ea"/>
                        </a:rPr>
                        <a:t>返信情報</a:t>
                      </a:r>
                      <a:endParaRPr kumimoji="1" lang="ja-JP" altLang="en-US" sz="1100" b="1" dirty="0">
                        <a:latin typeface="+mn-lt"/>
                        <a:ea typeface="+mn-ea"/>
                      </a:endParaRPr>
                    </a:p>
                  </a:txBody>
                  <a:tcPr>
                    <a:lnL w="12700" cap="flat" cmpd="sng" algn="ctr">
                      <a:solidFill>
                        <a:srgbClr val="6699FF"/>
                      </a:solidFill>
                      <a:prstDash val="solid"/>
                      <a:round/>
                      <a:headEnd type="none" w="med" len="med"/>
                      <a:tailEnd type="none" w="med" len="med"/>
                    </a:lnL>
                    <a:lnR w="12700" cap="flat" cmpd="sng" algn="ctr">
                      <a:solidFill>
                        <a:srgbClr val="6699FF"/>
                      </a:solidFill>
                      <a:prstDash val="solid"/>
                      <a:round/>
                      <a:headEnd type="none" w="med" len="med"/>
                      <a:tailEnd type="none" w="med" len="med"/>
                    </a:lnR>
                    <a:lnT w="12700" cap="flat" cmpd="sng" algn="ctr">
                      <a:solidFill>
                        <a:srgbClr val="6699FF"/>
                      </a:solidFill>
                      <a:prstDash val="solid"/>
                      <a:round/>
                      <a:headEnd type="none" w="med" len="med"/>
                      <a:tailEnd type="none" w="med" len="med"/>
                    </a:lnT>
                    <a:lnB w="12700" cap="flat" cmpd="sng" algn="ctr">
                      <a:solidFill>
                        <a:srgbClr val="6699FF"/>
                      </a:solidFill>
                      <a:prstDash val="solid"/>
                      <a:round/>
                      <a:headEnd type="none" w="med" len="med"/>
                      <a:tailEnd type="none" w="med" len="med"/>
                    </a:lnB>
                    <a:solidFill>
                      <a:srgbClr val="81C5F3"/>
                    </a:solidFill>
                  </a:tcPr>
                </a:tc>
                <a:tc hMerge="1">
                  <a:txBody>
                    <a:bodyPr/>
                    <a:lstStyle/>
                    <a:p>
                      <a:endParaRPr kumimoji="1" lang="ja-JP" altLang="en-US" sz="1200" dirty="0">
                        <a:latin typeface="Century" pitchFamily="18" charset="0"/>
                        <a:ea typeface="ＭＳ 明朝" pitchFamily="17" charset="-128"/>
                      </a:endParaRPr>
                    </a:p>
                  </a:txBody>
                  <a:tcPr/>
                </a:tc>
                <a:tc hMerge="1">
                  <a:txBody>
                    <a:bodyPr/>
                    <a:lstStyle/>
                    <a:p>
                      <a:endParaRPr kumimoji="1" lang="ja-JP" altLang="en-US" sz="1200" dirty="0">
                        <a:latin typeface="Century" pitchFamily="18" charset="0"/>
                        <a:ea typeface="ＭＳ 明朝" pitchFamily="17" charset="-128"/>
                      </a:endParaRPr>
                    </a:p>
                  </a:txBody>
                  <a:tcPr/>
                </a:tc>
              </a:tr>
              <a:tr h="213360">
                <a:tc>
                  <a:txBody>
                    <a:bodyPr/>
                    <a:lstStyle/>
                    <a:p>
                      <a:pPr algn="ctr"/>
                      <a:r>
                        <a:rPr kumimoji="1" lang="en-US" altLang="ja-JP" sz="1100" b="1" dirty="0" smtClean="0">
                          <a:latin typeface="+mn-lt"/>
                          <a:ea typeface="+mn-ea"/>
                        </a:rPr>
                        <a:t>ID</a:t>
                      </a:r>
                      <a:endParaRPr kumimoji="1" lang="ja-JP" altLang="en-US" sz="1100" b="1" dirty="0">
                        <a:latin typeface="+mn-lt"/>
                        <a:ea typeface="+mn-ea"/>
                      </a:endParaRPr>
                    </a:p>
                  </a:txBody>
                  <a:tcPr>
                    <a:lnL w="12700" cap="flat" cmpd="sng" algn="ctr">
                      <a:solidFill>
                        <a:srgbClr val="6699FF"/>
                      </a:solidFill>
                      <a:prstDash val="solid"/>
                      <a:round/>
                      <a:headEnd type="none" w="med" len="med"/>
                      <a:tailEnd type="none" w="med" len="med"/>
                    </a:lnL>
                    <a:lnR w="12700" cap="flat" cmpd="sng" algn="ctr">
                      <a:solidFill>
                        <a:srgbClr val="6699FF"/>
                      </a:solidFill>
                      <a:prstDash val="solid"/>
                      <a:round/>
                      <a:headEnd type="none" w="med" len="med"/>
                      <a:tailEnd type="none" w="med" len="med"/>
                    </a:lnR>
                    <a:lnT w="12700" cap="flat" cmpd="sng" algn="ctr">
                      <a:solidFill>
                        <a:srgbClr val="6699FF"/>
                      </a:solidFill>
                      <a:prstDash val="solid"/>
                      <a:round/>
                      <a:headEnd type="none" w="med" len="med"/>
                      <a:tailEnd type="none" w="med" len="med"/>
                    </a:lnT>
                    <a:lnB w="12700" cap="flat" cmpd="sng" algn="ctr">
                      <a:solidFill>
                        <a:srgbClr val="6699FF"/>
                      </a:solidFill>
                      <a:prstDash val="solid"/>
                      <a:round/>
                      <a:headEnd type="none" w="med" len="med"/>
                      <a:tailEnd type="none" w="med" len="med"/>
                    </a:lnB>
                    <a:solidFill>
                      <a:srgbClr val="B2DCF8"/>
                    </a:solidFill>
                  </a:tcPr>
                </a:tc>
                <a:tc>
                  <a:txBody>
                    <a:bodyPr/>
                    <a:lstStyle/>
                    <a:p>
                      <a:pPr algn="ctr"/>
                      <a:r>
                        <a:rPr kumimoji="1" lang="ja-JP" altLang="en-US" sz="1100" b="1" dirty="0" smtClean="0">
                          <a:latin typeface="+mn-lt"/>
                          <a:ea typeface="+mn-ea"/>
                        </a:rPr>
                        <a:t>送信日時</a:t>
                      </a:r>
                      <a:endParaRPr kumimoji="1" lang="ja-JP" altLang="en-US" sz="1100" b="1" dirty="0">
                        <a:latin typeface="+mn-lt"/>
                        <a:ea typeface="+mn-ea"/>
                      </a:endParaRPr>
                    </a:p>
                  </a:txBody>
                  <a:tcPr>
                    <a:lnL w="12700" cap="flat" cmpd="sng" algn="ctr">
                      <a:solidFill>
                        <a:srgbClr val="6699FF"/>
                      </a:solidFill>
                      <a:prstDash val="solid"/>
                      <a:round/>
                      <a:headEnd type="none" w="med" len="med"/>
                      <a:tailEnd type="none" w="med" len="med"/>
                    </a:lnL>
                    <a:lnR w="12700" cap="flat" cmpd="sng" algn="ctr">
                      <a:solidFill>
                        <a:srgbClr val="6699FF"/>
                      </a:solidFill>
                      <a:prstDash val="solid"/>
                      <a:round/>
                      <a:headEnd type="none" w="med" len="med"/>
                      <a:tailEnd type="none" w="med" len="med"/>
                    </a:lnR>
                    <a:lnT w="12700" cap="flat" cmpd="sng" algn="ctr">
                      <a:solidFill>
                        <a:srgbClr val="6699FF"/>
                      </a:solidFill>
                      <a:prstDash val="solid"/>
                      <a:round/>
                      <a:headEnd type="none" w="med" len="med"/>
                      <a:tailEnd type="none" w="med" len="med"/>
                    </a:lnT>
                    <a:lnB w="12700" cap="flat" cmpd="sng" algn="ctr">
                      <a:solidFill>
                        <a:srgbClr val="6699FF"/>
                      </a:solidFill>
                      <a:prstDash val="solid"/>
                      <a:round/>
                      <a:headEnd type="none" w="med" len="med"/>
                      <a:tailEnd type="none" w="med" len="med"/>
                    </a:lnB>
                    <a:solidFill>
                      <a:srgbClr val="B2DCF8"/>
                    </a:solidFill>
                  </a:tcPr>
                </a:tc>
                <a:tc>
                  <a:txBody>
                    <a:bodyPr/>
                    <a:lstStyle/>
                    <a:p>
                      <a:pPr algn="ctr"/>
                      <a:r>
                        <a:rPr kumimoji="1" lang="ja-JP" altLang="en-US" sz="1100" b="1" dirty="0" smtClean="0">
                          <a:latin typeface="+mn-lt"/>
                          <a:ea typeface="+mn-ea"/>
                        </a:rPr>
                        <a:t>送信場所</a:t>
                      </a:r>
                      <a:endParaRPr kumimoji="1" lang="ja-JP" altLang="en-US" sz="1100" b="1" dirty="0">
                        <a:latin typeface="+mn-lt"/>
                        <a:ea typeface="+mn-ea"/>
                      </a:endParaRPr>
                    </a:p>
                  </a:txBody>
                  <a:tcPr>
                    <a:lnL w="12700" cap="flat" cmpd="sng" algn="ctr">
                      <a:solidFill>
                        <a:srgbClr val="6699FF"/>
                      </a:solidFill>
                      <a:prstDash val="solid"/>
                      <a:round/>
                      <a:headEnd type="none" w="med" len="med"/>
                      <a:tailEnd type="none" w="med" len="med"/>
                    </a:lnL>
                    <a:lnR w="12700" cap="flat" cmpd="sng" algn="ctr">
                      <a:solidFill>
                        <a:srgbClr val="6699FF"/>
                      </a:solidFill>
                      <a:prstDash val="solid"/>
                      <a:round/>
                      <a:headEnd type="none" w="med" len="med"/>
                      <a:tailEnd type="none" w="med" len="med"/>
                    </a:lnR>
                    <a:lnT w="12700" cap="flat" cmpd="sng" algn="ctr">
                      <a:solidFill>
                        <a:srgbClr val="6699FF"/>
                      </a:solidFill>
                      <a:prstDash val="solid"/>
                      <a:round/>
                      <a:headEnd type="none" w="med" len="med"/>
                      <a:tailEnd type="none" w="med" len="med"/>
                    </a:lnT>
                    <a:lnB w="12700" cap="flat" cmpd="sng" algn="ctr">
                      <a:solidFill>
                        <a:srgbClr val="6699FF"/>
                      </a:solidFill>
                      <a:prstDash val="solid"/>
                      <a:round/>
                      <a:headEnd type="none" w="med" len="med"/>
                      <a:tailEnd type="none" w="med" len="med"/>
                    </a:lnB>
                    <a:solidFill>
                      <a:srgbClr val="B2DCF8"/>
                    </a:solidFill>
                  </a:tcPr>
                </a:tc>
              </a:tr>
              <a:tr h="213360">
                <a:tc>
                  <a:txBody>
                    <a:bodyPr/>
                    <a:lstStyle/>
                    <a:p>
                      <a:pPr algn="ctr"/>
                      <a:r>
                        <a:rPr kumimoji="1" lang="en-US" altLang="ja-JP" sz="1100" dirty="0" smtClean="0">
                          <a:latin typeface="+mn-lt"/>
                          <a:ea typeface="+mn-ea"/>
                        </a:rPr>
                        <a:t>mail B</a:t>
                      </a:r>
                      <a:endParaRPr kumimoji="1" lang="ja-JP" altLang="en-US" sz="1100" dirty="0">
                        <a:latin typeface="+mn-lt"/>
                        <a:ea typeface="+mn-ea"/>
                      </a:endParaRPr>
                    </a:p>
                  </a:txBody>
                  <a:tcPr>
                    <a:lnL w="12700" cap="flat" cmpd="sng" algn="ctr">
                      <a:solidFill>
                        <a:srgbClr val="6699FF"/>
                      </a:solidFill>
                      <a:prstDash val="solid"/>
                      <a:round/>
                      <a:headEnd type="none" w="med" len="med"/>
                      <a:tailEnd type="none" w="med" len="med"/>
                    </a:lnL>
                    <a:lnR w="12700" cap="flat" cmpd="sng" algn="ctr">
                      <a:solidFill>
                        <a:srgbClr val="6699FF"/>
                      </a:solidFill>
                      <a:prstDash val="solid"/>
                      <a:round/>
                      <a:headEnd type="none" w="med" len="med"/>
                      <a:tailEnd type="none" w="med" len="med"/>
                    </a:lnR>
                    <a:lnT w="12700" cap="flat" cmpd="sng" algn="ctr">
                      <a:solidFill>
                        <a:srgbClr val="6699FF"/>
                      </a:solidFill>
                      <a:prstDash val="solid"/>
                      <a:round/>
                      <a:headEnd type="none" w="med" len="med"/>
                      <a:tailEnd type="none" w="med" len="med"/>
                    </a:lnT>
                    <a:lnB w="12700" cap="flat" cmpd="sng" algn="ctr">
                      <a:solidFill>
                        <a:srgbClr val="6699FF"/>
                      </a:solidFill>
                      <a:prstDash val="solid"/>
                      <a:round/>
                      <a:headEnd type="none" w="med" len="med"/>
                      <a:tailEnd type="none" w="med" len="med"/>
                    </a:lnB>
                  </a:tcPr>
                </a:tc>
                <a:tc>
                  <a:txBody>
                    <a:bodyPr/>
                    <a:lstStyle/>
                    <a:p>
                      <a:pPr algn="l"/>
                      <a:r>
                        <a:rPr kumimoji="1" lang="en-US" altLang="ja-JP" sz="1100" dirty="0" smtClean="0">
                          <a:latin typeface="+mn-lt"/>
                          <a:ea typeface="+mn-ea"/>
                        </a:rPr>
                        <a:t>2009/04/28</a:t>
                      </a:r>
                      <a:r>
                        <a:rPr kumimoji="1" lang="en-US" altLang="ja-JP" sz="1100" baseline="0" dirty="0" smtClean="0">
                          <a:latin typeface="+mn-lt"/>
                          <a:ea typeface="+mn-ea"/>
                        </a:rPr>
                        <a:t>  22:40:04</a:t>
                      </a:r>
                      <a:endParaRPr kumimoji="1" lang="ja-JP" altLang="en-US" sz="1100" dirty="0">
                        <a:latin typeface="+mn-lt"/>
                        <a:ea typeface="+mn-ea"/>
                      </a:endParaRPr>
                    </a:p>
                  </a:txBody>
                  <a:tcPr>
                    <a:lnL w="12700" cap="flat" cmpd="sng" algn="ctr">
                      <a:solidFill>
                        <a:srgbClr val="6699FF"/>
                      </a:solidFill>
                      <a:prstDash val="solid"/>
                      <a:round/>
                      <a:headEnd type="none" w="med" len="med"/>
                      <a:tailEnd type="none" w="med" len="med"/>
                    </a:lnL>
                    <a:lnR w="12700" cap="flat" cmpd="sng" algn="ctr">
                      <a:solidFill>
                        <a:srgbClr val="6699FF"/>
                      </a:solidFill>
                      <a:prstDash val="solid"/>
                      <a:round/>
                      <a:headEnd type="none" w="med" len="med"/>
                      <a:tailEnd type="none" w="med" len="med"/>
                    </a:lnR>
                    <a:lnT w="12700" cap="flat" cmpd="sng" algn="ctr">
                      <a:solidFill>
                        <a:srgbClr val="6699FF"/>
                      </a:solidFill>
                      <a:prstDash val="solid"/>
                      <a:round/>
                      <a:headEnd type="none" w="med" len="med"/>
                      <a:tailEnd type="none" w="med" len="med"/>
                    </a:lnT>
                    <a:lnB w="12700" cap="flat" cmpd="sng" algn="ctr">
                      <a:solidFill>
                        <a:srgbClr val="6699FF"/>
                      </a:solidFill>
                      <a:prstDash val="solid"/>
                      <a:round/>
                      <a:headEnd type="none" w="med" len="med"/>
                      <a:tailEnd type="none" w="med" len="med"/>
                    </a:lnB>
                  </a:tcPr>
                </a:tc>
                <a:tc>
                  <a:txBody>
                    <a:bodyPr/>
                    <a:lstStyle/>
                    <a:p>
                      <a:pPr algn="l"/>
                      <a:r>
                        <a:rPr kumimoji="1" lang="en-US" altLang="ja-JP" sz="1100" dirty="0" smtClean="0">
                          <a:latin typeface="+mn-lt"/>
                          <a:ea typeface="+mn-ea"/>
                        </a:rPr>
                        <a:t>UTC</a:t>
                      </a:r>
                      <a:r>
                        <a:rPr kumimoji="1" lang="ja-JP" altLang="en-US" sz="1100" dirty="0" smtClean="0">
                          <a:latin typeface="+mn-lt"/>
                          <a:ea typeface="+mn-ea"/>
                        </a:rPr>
                        <a:t>－</a:t>
                      </a:r>
                      <a:r>
                        <a:rPr kumimoji="1" lang="en-US" altLang="ja-JP" sz="1100" dirty="0" smtClean="0">
                          <a:latin typeface="+mn-lt"/>
                          <a:ea typeface="+mn-ea"/>
                        </a:rPr>
                        <a:t>4</a:t>
                      </a:r>
                      <a:endParaRPr kumimoji="1" lang="ja-JP" altLang="en-US" sz="1100" dirty="0">
                        <a:latin typeface="+mn-lt"/>
                        <a:ea typeface="+mn-ea"/>
                      </a:endParaRPr>
                    </a:p>
                  </a:txBody>
                  <a:tcPr>
                    <a:lnL w="12700" cap="flat" cmpd="sng" algn="ctr">
                      <a:solidFill>
                        <a:srgbClr val="6699FF"/>
                      </a:solidFill>
                      <a:prstDash val="solid"/>
                      <a:round/>
                      <a:headEnd type="none" w="med" len="med"/>
                      <a:tailEnd type="none" w="med" len="med"/>
                    </a:lnL>
                    <a:lnR w="12700" cap="flat" cmpd="sng" algn="ctr">
                      <a:solidFill>
                        <a:srgbClr val="6699FF"/>
                      </a:solidFill>
                      <a:prstDash val="solid"/>
                      <a:round/>
                      <a:headEnd type="none" w="med" len="med"/>
                      <a:tailEnd type="none" w="med" len="med"/>
                    </a:lnR>
                    <a:lnT w="12700" cap="flat" cmpd="sng" algn="ctr">
                      <a:solidFill>
                        <a:srgbClr val="6699FF"/>
                      </a:solidFill>
                      <a:prstDash val="solid"/>
                      <a:round/>
                      <a:headEnd type="none" w="med" len="med"/>
                      <a:tailEnd type="none" w="med" len="med"/>
                    </a:lnT>
                    <a:lnB w="12700" cap="flat" cmpd="sng" algn="ctr">
                      <a:solidFill>
                        <a:srgbClr val="6699FF"/>
                      </a:solidFill>
                      <a:prstDash val="solid"/>
                      <a:round/>
                      <a:headEnd type="none" w="med" len="med"/>
                      <a:tailEnd type="none" w="med" len="med"/>
                    </a:lnB>
                  </a:tcPr>
                </a:tc>
              </a:tr>
              <a:tr h="213360">
                <a:tc>
                  <a:txBody>
                    <a:bodyPr/>
                    <a:lstStyle/>
                    <a:p>
                      <a:pPr algn="ctr"/>
                      <a:r>
                        <a:rPr kumimoji="1" lang="en-US" altLang="ja-JP" sz="1100" dirty="0" smtClean="0">
                          <a:latin typeface="+mn-lt"/>
                          <a:ea typeface="+mn-ea"/>
                        </a:rPr>
                        <a:t>mail C</a:t>
                      </a:r>
                      <a:endParaRPr kumimoji="1" lang="ja-JP" altLang="en-US" sz="1100" dirty="0">
                        <a:latin typeface="+mn-lt"/>
                        <a:ea typeface="+mn-ea"/>
                      </a:endParaRPr>
                    </a:p>
                  </a:txBody>
                  <a:tcPr>
                    <a:lnL w="12700" cap="flat" cmpd="sng" algn="ctr">
                      <a:solidFill>
                        <a:srgbClr val="6699FF"/>
                      </a:solidFill>
                      <a:prstDash val="solid"/>
                      <a:round/>
                      <a:headEnd type="none" w="med" len="med"/>
                      <a:tailEnd type="none" w="med" len="med"/>
                    </a:lnL>
                    <a:lnR w="12700" cap="flat" cmpd="sng" algn="ctr">
                      <a:solidFill>
                        <a:srgbClr val="6699FF"/>
                      </a:solidFill>
                      <a:prstDash val="solid"/>
                      <a:round/>
                      <a:headEnd type="none" w="med" len="med"/>
                      <a:tailEnd type="none" w="med" len="med"/>
                    </a:lnR>
                    <a:lnT w="12700" cap="flat" cmpd="sng" algn="ctr">
                      <a:solidFill>
                        <a:srgbClr val="6699FF"/>
                      </a:solidFill>
                      <a:prstDash val="solid"/>
                      <a:round/>
                      <a:headEnd type="none" w="med" len="med"/>
                      <a:tailEnd type="none" w="med" len="med"/>
                    </a:lnT>
                    <a:lnB w="12700" cap="flat" cmpd="sng" algn="ctr">
                      <a:solidFill>
                        <a:srgbClr val="6699FF"/>
                      </a:solidFill>
                      <a:prstDash val="solid"/>
                      <a:round/>
                      <a:headEnd type="none" w="med" len="med"/>
                      <a:tailEnd type="none" w="med" len="med"/>
                    </a:lnB>
                  </a:tcPr>
                </a:tc>
                <a:tc>
                  <a:txBody>
                    <a:bodyPr/>
                    <a:lstStyle/>
                    <a:p>
                      <a:pPr algn="l"/>
                      <a:r>
                        <a:rPr kumimoji="1" lang="en-US" altLang="ja-JP" sz="1100" dirty="0" smtClean="0">
                          <a:latin typeface="+mn-lt"/>
                          <a:ea typeface="+mn-ea"/>
                        </a:rPr>
                        <a:t>2009/04/29  09:12:30</a:t>
                      </a:r>
                      <a:endParaRPr kumimoji="1" lang="ja-JP" altLang="en-US" sz="1100" dirty="0">
                        <a:latin typeface="+mn-lt"/>
                        <a:ea typeface="+mn-ea"/>
                      </a:endParaRPr>
                    </a:p>
                  </a:txBody>
                  <a:tcPr>
                    <a:lnL w="12700" cap="flat" cmpd="sng" algn="ctr">
                      <a:solidFill>
                        <a:srgbClr val="6699FF"/>
                      </a:solidFill>
                      <a:prstDash val="solid"/>
                      <a:round/>
                      <a:headEnd type="none" w="med" len="med"/>
                      <a:tailEnd type="none" w="med" len="med"/>
                    </a:lnL>
                    <a:lnR w="12700" cap="flat" cmpd="sng" algn="ctr">
                      <a:solidFill>
                        <a:srgbClr val="6699FF"/>
                      </a:solidFill>
                      <a:prstDash val="solid"/>
                      <a:round/>
                      <a:headEnd type="none" w="med" len="med"/>
                      <a:tailEnd type="none" w="med" len="med"/>
                    </a:lnR>
                    <a:lnT w="12700" cap="flat" cmpd="sng" algn="ctr">
                      <a:solidFill>
                        <a:srgbClr val="6699FF"/>
                      </a:solidFill>
                      <a:prstDash val="solid"/>
                      <a:round/>
                      <a:headEnd type="none" w="med" len="med"/>
                      <a:tailEnd type="none" w="med" len="med"/>
                    </a:lnT>
                    <a:lnB w="12700" cap="flat" cmpd="sng" algn="ctr">
                      <a:solidFill>
                        <a:srgbClr val="6699FF"/>
                      </a:solidFill>
                      <a:prstDash val="solid"/>
                      <a:round/>
                      <a:headEnd type="none" w="med" len="med"/>
                      <a:tailEnd type="none" w="med" len="med"/>
                    </a:lnB>
                  </a:tcPr>
                </a:tc>
                <a:tc>
                  <a:txBody>
                    <a:bodyPr/>
                    <a:lstStyle/>
                    <a:p>
                      <a:pPr algn="l"/>
                      <a:r>
                        <a:rPr kumimoji="1" lang="en-US" altLang="ja-JP" sz="1100" dirty="0" smtClean="0">
                          <a:latin typeface="+mn-lt"/>
                          <a:ea typeface="+mn-ea"/>
                        </a:rPr>
                        <a:t>UTC</a:t>
                      </a:r>
                      <a:r>
                        <a:rPr kumimoji="1" lang="ja-JP" altLang="en-US" sz="1100" dirty="0" smtClean="0">
                          <a:latin typeface="+mn-lt"/>
                          <a:ea typeface="+mn-ea"/>
                        </a:rPr>
                        <a:t>＋</a:t>
                      </a:r>
                      <a:r>
                        <a:rPr kumimoji="1" lang="en-US" altLang="ja-JP" sz="1100" dirty="0" smtClean="0">
                          <a:latin typeface="+mn-lt"/>
                          <a:ea typeface="+mn-ea"/>
                        </a:rPr>
                        <a:t>3</a:t>
                      </a:r>
                      <a:endParaRPr kumimoji="1" lang="ja-JP" altLang="en-US" sz="1100" dirty="0">
                        <a:latin typeface="+mn-lt"/>
                        <a:ea typeface="+mn-ea"/>
                      </a:endParaRPr>
                    </a:p>
                  </a:txBody>
                  <a:tcPr>
                    <a:lnL w="12700" cap="flat" cmpd="sng" algn="ctr">
                      <a:solidFill>
                        <a:srgbClr val="6699FF"/>
                      </a:solidFill>
                      <a:prstDash val="solid"/>
                      <a:round/>
                      <a:headEnd type="none" w="med" len="med"/>
                      <a:tailEnd type="none" w="med" len="med"/>
                    </a:lnL>
                    <a:lnR w="12700" cap="flat" cmpd="sng" algn="ctr">
                      <a:solidFill>
                        <a:srgbClr val="6699FF"/>
                      </a:solidFill>
                      <a:prstDash val="solid"/>
                      <a:round/>
                      <a:headEnd type="none" w="med" len="med"/>
                      <a:tailEnd type="none" w="med" len="med"/>
                    </a:lnR>
                    <a:lnT w="12700" cap="flat" cmpd="sng" algn="ctr">
                      <a:solidFill>
                        <a:srgbClr val="6699FF"/>
                      </a:solidFill>
                      <a:prstDash val="solid"/>
                      <a:round/>
                      <a:headEnd type="none" w="med" len="med"/>
                      <a:tailEnd type="none" w="med" len="med"/>
                    </a:lnT>
                    <a:lnB w="12700" cap="flat" cmpd="sng" algn="ctr">
                      <a:solidFill>
                        <a:srgbClr val="6699FF"/>
                      </a:solidFill>
                      <a:prstDash val="solid"/>
                      <a:round/>
                      <a:headEnd type="none" w="med" len="med"/>
                      <a:tailEnd type="none" w="med" len="med"/>
                    </a:lnB>
                  </a:tcPr>
                </a:tc>
              </a:tr>
              <a:tr h="213360">
                <a:tc>
                  <a:txBody>
                    <a:bodyPr/>
                    <a:lstStyle/>
                    <a:p>
                      <a:pPr algn="ctr"/>
                      <a:r>
                        <a:rPr kumimoji="1" lang="en-US" altLang="ja-JP" sz="1100" dirty="0" smtClean="0">
                          <a:latin typeface="+mn-lt"/>
                          <a:ea typeface="+mn-ea"/>
                        </a:rPr>
                        <a:t>mail D</a:t>
                      </a:r>
                      <a:endParaRPr kumimoji="1" lang="ja-JP" altLang="en-US" sz="1100" dirty="0">
                        <a:latin typeface="+mn-lt"/>
                        <a:ea typeface="+mn-ea"/>
                      </a:endParaRPr>
                    </a:p>
                  </a:txBody>
                  <a:tcPr>
                    <a:lnL w="12700" cap="flat" cmpd="sng" algn="ctr">
                      <a:solidFill>
                        <a:srgbClr val="6699FF"/>
                      </a:solidFill>
                      <a:prstDash val="solid"/>
                      <a:round/>
                      <a:headEnd type="none" w="med" len="med"/>
                      <a:tailEnd type="none" w="med" len="med"/>
                    </a:lnL>
                    <a:lnR w="12700" cap="flat" cmpd="sng" algn="ctr">
                      <a:solidFill>
                        <a:srgbClr val="6699FF"/>
                      </a:solidFill>
                      <a:prstDash val="solid"/>
                      <a:round/>
                      <a:headEnd type="none" w="med" len="med"/>
                      <a:tailEnd type="none" w="med" len="med"/>
                    </a:lnR>
                    <a:lnT w="12700" cap="flat" cmpd="sng" algn="ctr">
                      <a:solidFill>
                        <a:srgbClr val="6699FF"/>
                      </a:solidFill>
                      <a:prstDash val="solid"/>
                      <a:round/>
                      <a:headEnd type="none" w="med" len="med"/>
                      <a:tailEnd type="none" w="med" len="med"/>
                    </a:lnT>
                    <a:lnB w="12700" cap="flat" cmpd="sng" algn="ctr">
                      <a:solidFill>
                        <a:srgbClr val="6699FF"/>
                      </a:solidFill>
                      <a:prstDash val="solid"/>
                      <a:round/>
                      <a:headEnd type="none" w="med" len="med"/>
                      <a:tailEnd type="none" w="med" len="med"/>
                    </a:lnB>
                  </a:tcPr>
                </a:tc>
                <a:tc>
                  <a:txBody>
                    <a:bodyPr/>
                    <a:lstStyle/>
                    <a:p>
                      <a:pPr algn="l"/>
                      <a:r>
                        <a:rPr kumimoji="1" lang="en-US" altLang="ja-JP" sz="1100" dirty="0" smtClean="0">
                          <a:latin typeface="+mn-lt"/>
                          <a:ea typeface="+mn-ea"/>
                        </a:rPr>
                        <a:t>2009/04/29</a:t>
                      </a:r>
                      <a:r>
                        <a:rPr kumimoji="1" lang="en-US" altLang="ja-JP" sz="1100" baseline="0" dirty="0" smtClean="0">
                          <a:latin typeface="+mn-lt"/>
                          <a:ea typeface="+mn-ea"/>
                        </a:rPr>
                        <a:t>  02:26:59</a:t>
                      </a:r>
                      <a:endParaRPr kumimoji="1" lang="ja-JP" altLang="en-US" sz="1100" dirty="0">
                        <a:latin typeface="+mn-lt"/>
                        <a:ea typeface="+mn-ea"/>
                      </a:endParaRPr>
                    </a:p>
                  </a:txBody>
                  <a:tcPr>
                    <a:lnL w="12700" cap="flat" cmpd="sng" algn="ctr">
                      <a:solidFill>
                        <a:srgbClr val="6699FF"/>
                      </a:solidFill>
                      <a:prstDash val="solid"/>
                      <a:round/>
                      <a:headEnd type="none" w="med" len="med"/>
                      <a:tailEnd type="none" w="med" len="med"/>
                    </a:lnL>
                    <a:lnR w="12700" cap="flat" cmpd="sng" algn="ctr">
                      <a:solidFill>
                        <a:srgbClr val="6699FF"/>
                      </a:solidFill>
                      <a:prstDash val="solid"/>
                      <a:round/>
                      <a:headEnd type="none" w="med" len="med"/>
                      <a:tailEnd type="none" w="med" len="med"/>
                    </a:lnR>
                    <a:lnT w="12700" cap="flat" cmpd="sng" algn="ctr">
                      <a:solidFill>
                        <a:srgbClr val="6699FF"/>
                      </a:solidFill>
                      <a:prstDash val="solid"/>
                      <a:round/>
                      <a:headEnd type="none" w="med" len="med"/>
                      <a:tailEnd type="none" w="med" len="med"/>
                    </a:lnT>
                    <a:lnB w="12700" cap="flat" cmpd="sng" algn="ctr">
                      <a:solidFill>
                        <a:srgbClr val="6699FF"/>
                      </a:solidFill>
                      <a:prstDash val="solid"/>
                      <a:round/>
                      <a:headEnd type="none" w="med" len="med"/>
                      <a:tailEnd type="none" w="med" len="med"/>
                    </a:lnB>
                  </a:tcPr>
                </a:tc>
                <a:tc>
                  <a:txBody>
                    <a:bodyPr/>
                    <a:lstStyle/>
                    <a:p>
                      <a:pPr algn="l"/>
                      <a:r>
                        <a:rPr kumimoji="1" lang="en-US" altLang="ja-JP" sz="1100" dirty="0" smtClean="0">
                          <a:latin typeface="+mn-lt"/>
                          <a:ea typeface="+mn-ea"/>
                        </a:rPr>
                        <a:t>UTC</a:t>
                      </a:r>
                      <a:r>
                        <a:rPr kumimoji="1" lang="ja-JP" altLang="en-US" sz="1100" dirty="0" smtClean="0">
                          <a:latin typeface="+mn-lt"/>
                          <a:ea typeface="+mn-ea"/>
                        </a:rPr>
                        <a:t>－</a:t>
                      </a:r>
                      <a:r>
                        <a:rPr kumimoji="1" lang="en-US" altLang="ja-JP" sz="1100" dirty="0" smtClean="0">
                          <a:latin typeface="+mn-lt"/>
                          <a:ea typeface="+mn-ea"/>
                        </a:rPr>
                        <a:t>10</a:t>
                      </a:r>
                      <a:endParaRPr kumimoji="1" lang="ja-JP" altLang="en-US" sz="1100" dirty="0">
                        <a:latin typeface="+mn-lt"/>
                        <a:ea typeface="+mn-ea"/>
                      </a:endParaRPr>
                    </a:p>
                  </a:txBody>
                  <a:tcPr>
                    <a:lnL w="12700" cap="flat" cmpd="sng" algn="ctr">
                      <a:solidFill>
                        <a:srgbClr val="6699FF"/>
                      </a:solidFill>
                      <a:prstDash val="solid"/>
                      <a:round/>
                      <a:headEnd type="none" w="med" len="med"/>
                      <a:tailEnd type="none" w="med" len="med"/>
                    </a:lnL>
                    <a:lnR w="12700" cap="flat" cmpd="sng" algn="ctr">
                      <a:solidFill>
                        <a:srgbClr val="6699FF"/>
                      </a:solidFill>
                      <a:prstDash val="solid"/>
                      <a:round/>
                      <a:headEnd type="none" w="med" len="med"/>
                      <a:tailEnd type="none" w="med" len="med"/>
                    </a:lnR>
                    <a:lnT w="12700" cap="flat" cmpd="sng" algn="ctr">
                      <a:solidFill>
                        <a:srgbClr val="6699FF"/>
                      </a:solidFill>
                      <a:prstDash val="solid"/>
                      <a:round/>
                      <a:headEnd type="none" w="med" len="med"/>
                      <a:tailEnd type="none" w="med" len="med"/>
                    </a:lnT>
                    <a:lnB w="12700" cap="flat" cmpd="sng" algn="ctr">
                      <a:solidFill>
                        <a:srgbClr val="6699FF"/>
                      </a:solidFill>
                      <a:prstDash val="solid"/>
                      <a:round/>
                      <a:headEnd type="none" w="med" len="med"/>
                      <a:tailEnd type="none" w="med" len="med"/>
                    </a:lnB>
                  </a:tcPr>
                </a:tc>
              </a:tr>
            </a:tbl>
          </a:graphicData>
        </a:graphic>
      </p:graphicFrame>
      <p:sp>
        <p:nvSpPr>
          <p:cNvPr id="8" name="下矢印 7"/>
          <p:cNvSpPr/>
          <p:nvPr/>
        </p:nvSpPr>
        <p:spPr>
          <a:xfrm rot="16200000">
            <a:off x="3336816" y="4683017"/>
            <a:ext cx="569504" cy="478462"/>
          </a:xfrm>
          <a:prstGeom prst="downArrow">
            <a:avLst/>
          </a:prstGeom>
          <a:solidFill>
            <a:srgbClr val="6699FF"/>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mn-ea"/>
              <a:cs typeface="Times New Roman" pitchFamily="18" charset="0"/>
            </a:endParaRPr>
          </a:p>
        </p:txBody>
      </p:sp>
      <p:graphicFrame>
        <p:nvGraphicFramePr>
          <p:cNvPr id="10" name="グラフ 9"/>
          <p:cNvGraphicFramePr/>
          <p:nvPr/>
        </p:nvGraphicFramePr>
        <p:xfrm>
          <a:off x="3860800" y="3873500"/>
          <a:ext cx="2178050" cy="244475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3" name="グラフ 12"/>
          <p:cNvGraphicFramePr/>
          <p:nvPr/>
        </p:nvGraphicFramePr>
        <p:xfrm>
          <a:off x="6038850" y="3917950"/>
          <a:ext cx="2844800" cy="2400300"/>
        </p:xfrm>
        <a:graphic>
          <a:graphicData uri="http://schemas.openxmlformats.org/drawingml/2006/chart">
            <c:chart xmlns:c="http://schemas.openxmlformats.org/drawingml/2006/chart" xmlns:r="http://schemas.openxmlformats.org/officeDocument/2006/relationships" r:id="rId4"/>
          </a:graphicData>
        </a:graphic>
      </p:graphicFrame>
      <p:sp>
        <p:nvSpPr>
          <p:cNvPr id="11" name="円/楕円 10"/>
          <p:cNvSpPr/>
          <p:nvPr/>
        </p:nvSpPr>
        <p:spPr>
          <a:xfrm>
            <a:off x="4705350" y="4184650"/>
            <a:ext cx="444500" cy="19558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2" name="円/楕円 11"/>
          <p:cNvSpPr/>
          <p:nvPr/>
        </p:nvSpPr>
        <p:spPr>
          <a:xfrm>
            <a:off x="5327650" y="4718050"/>
            <a:ext cx="355600" cy="1422400"/>
          </a:xfrm>
          <a:prstGeom prst="ellipse">
            <a:avLst/>
          </a:prstGeom>
          <a:no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8" presetClass="entr" presetSubtype="6" fill="hold" grpId="0" nodeType="click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strips(downRight)">
                                      <p:cBhvr>
                                        <p:cTn id="13" dur="1000"/>
                                        <p:tgtEl>
                                          <p:spTgt spid="8"/>
                                        </p:tgtEl>
                                      </p:cBhvr>
                                    </p:animEffect>
                                  </p:childTnLst>
                                </p:cTn>
                              </p:par>
                              <p:par>
                                <p:cTn id="14" presetID="18" presetClass="entr" presetSubtype="6" fill="hold" grpId="0" nodeType="withEffect">
                                  <p:stCondLst>
                                    <p:cond delay="0"/>
                                  </p:stCondLst>
                                  <p:childTnLst>
                                    <p:set>
                                      <p:cBhvr>
                                        <p:cTn id="15" dur="1" fill="hold">
                                          <p:stCondLst>
                                            <p:cond delay="0"/>
                                          </p:stCondLst>
                                        </p:cTn>
                                        <p:tgtEl>
                                          <p:spTgt spid="10"/>
                                        </p:tgtEl>
                                        <p:attrNameLst>
                                          <p:attrName>style.visibility</p:attrName>
                                        </p:attrNameLst>
                                      </p:cBhvr>
                                      <p:to>
                                        <p:strVal val="visible"/>
                                      </p:to>
                                    </p:set>
                                    <p:animEffect transition="in" filter="strips(downRight)">
                                      <p:cBhvr>
                                        <p:cTn id="16" dur="1000"/>
                                        <p:tgtEl>
                                          <p:spTgt spid="10"/>
                                        </p:tgtEl>
                                      </p:cBhvr>
                                    </p:animEffect>
                                  </p:childTnLst>
                                </p:cTn>
                              </p:par>
                            </p:childTnLst>
                          </p:cTn>
                        </p:par>
                      </p:childTnLst>
                    </p:cTn>
                  </p:par>
                  <p:par>
                    <p:cTn id="17" fill="hold">
                      <p:stCondLst>
                        <p:cond delay="indefinite"/>
                      </p:stCondLst>
                      <p:childTnLst>
                        <p:par>
                          <p:cTn id="18" fill="hold">
                            <p:stCondLst>
                              <p:cond delay="0"/>
                            </p:stCondLst>
                            <p:childTnLst>
                              <p:par>
                                <p:cTn id="19" presetID="9" presetClass="entr" presetSubtype="0" fill="hold" grpId="0" nodeType="clickEffect">
                                  <p:stCondLst>
                                    <p:cond delay="0"/>
                                  </p:stCondLst>
                                  <p:childTnLst>
                                    <p:set>
                                      <p:cBhvr>
                                        <p:cTn id="20" dur="1" fill="hold">
                                          <p:stCondLst>
                                            <p:cond delay="0"/>
                                          </p:stCondLst>
                                        </p:cTn>
                                        <p:tgtEl>
                                          <p:spTgt spid="11"/>
                                        </p:tgtEl>
                                        <p:attrNameLst>
                                          <p:attrName>style.visibility</p:attrName>
                                        </p:attrNameLst>
                                      </p:cBhvr>
                                      <p:to>
                                        <p:strVal val="visible"/>
                                      </p:to>
                                    </p:set>
                                    <p:animEffect transition="in" filter="dissolve">
                                      <p:cBhvr>
                                        <p:cTn id="21" dur="500"/>
                                        <p:tgtEl>
                                          <p:spTgt spid="11"/>
                                        </p:tgtEl>
                                      </p:cBhvr>
                                    </p:animEffect>
                                  </p:childTnLst>
                                </p:cTn>
                              </p:par>
                              <p:par>
                                <p:cTn id="22" presetID="9" presetClass="entr" presetSubtype="0" fill="hold" grpId="0" nodeType="withEffect">
                                  <p:stCondLst>
                                    <p:cond delay="0"/>
                                  </p:stCondLst>
                                  <p:childTnLst>
                                    <p:set>
                                      <p:cBhvr>
                                        <p:cTn id="23" dur="1" fill="hold">
                                          <p:stCondLst>
                                            <p:cond delay="0"/>
                                          </p:stCondLst>
                                        </p:cTn>
                                        <p:tgtEl>
                                          <p:spTgt spid="12"/>
                                        </p:tgtEl>
                                        <p:attrNameLst>
                                          <p:attrName>style.visibility</p:attrName>
                                        </p:attrNameLst>
                                      </p:cBhvr>
                                      <p:to>
                                        <p:strVal val="visible"/>
                                      </p:to>
                                    </p:set>
                                    <p:animEffect transition="in" filter="dissolve">
                                      <p:cBhvr>
                                        <p:cTn id="24" dur="500"/>
                                        <p:tgtEl>
                                          <p:spTgt spid="12"/>
                                        </p:tgtEl>
                                      </p:cBhvr>
                                    </p:animEffect>
                                  </p:childTnLst>
                                </p:cTn>
                              </p:par>
                            </p:childTnLst>
                          </p:cTn>
                        </p:par>
                      </p:childTnLst>
                    </p:cTn>
                  </p:par>
                  <p:par>
                    <p:cTn id="25" fill="hold">
                      <p:stCondLst>
                        <p:cond delay="indefinite"/>
                      </p:stCondLst>
                      <p:childTnLst>
                        <p:par>
                          <p:cTn id="26" fill="hold">
                            <p:stCondLst>
                              <p:cond delay="0"/>
                            </p:stCondLst>
                            <p:childTnLst>
                              <p:par>
                                <p:cTn id="27" presetID="18" presetClass="entr" presetSubtype="6" fill="hold" grpId="0" nodeType="clickEffect">
                                  <p:stCondLst>
                                    <p:cond delay="0"/>
                                  </p:stCondLst>
                                  <p:childTnLst>
                                    <p:set>
                                      <p:cBhvr>
                                        <p:cTn id="28" dur="1" fill="hold">
                                          <p:stCondLst>
                                            <p:cond delay="0"/>
                                          </p:stCondLst>
                                        </p:cTn>
                                        <p:tgtEl>
                                          <p:spTgt spid="13"/>
                                        </p:tgtEl>
                                        <p:attrNameLst>
                                          <p:attrName>style.visibility</p:attrName>
                                        </p:attrNameLst>
                                      </p:cBhvr>
                                      <p:to>
                                        <p:strVal val="visible"/>
                                      </p:to>
                                    </p:set>
                                    <p:animEffect transition="in" filter="strips(downRight)">
                                      <p:cBhvr>
                                        <p:cTn id="29" dur="10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Graphic spid="10" grpId="0">
        <p:bldAsOne/>
      </p:bldGraphic>
      <p:bldGraphic spid="13" grpId="0">
        <p:bldAsOne/>
      </p:bldGraphic>
      <p:bldP spid="11" grpId="0" animBg="1"/>
      <p:bldP spid="12"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en-US" altLang="ja-JP" dirty="0" smtClean="0"/>
              <a:t>(2)</a:t>
            </a:r>
            <a:r>
              <a:rPr lang="ja-JP" altLang="en-US" dirty="0" smtClean="0"/>
              <a:t>地域間毎の情報交換所要時間の分布把握</a:t>
            </a:r>
            <a:endParaRPr kumimoji="1" lang="ja-JP" altLang="en-US" dirty="0"/>
          </a:p>
        </p:txBody>
      </p:sp>
      <p:sp>
        <p:nvSpPr>
          <p:cNvPr id="3" name="コンテンツ プレースホルダ 2"/>
          <p:cNvSpPr>
            <a:spLocks noGrp="1"/>
          </p:cNvSpPr>
          <p:nvPr>
            <p:ph idx="1"/>
          </p:nvPr>
        </p:nvSpPr>
        <p:spPr/>
        <p:txBody>
          <a:bodyPr/>
          <a:lstStyle/>
          <a:p>
            <a:r>
              <a:rPr lang="ja-JP" altLang="en-US" dirty="0" smtClean="0"/>
              <a:t>目的</a:t>
            </a:r>
            <a:endParaRPr lang="en-US" altLang="ja-JP" dirty="0" smtClean="0"/>
          </a:p>
          <a:p>
            <a:pPr lvl="1"/>
            <a:r>
              <a:rPr lang="ja-JP" altLang="en-US" dirty="0" smtClean="0"/>
              <a:t>タイムゾーンの違い（時差）による情報交換のタイムラグを確認する</a:t>
            </a:r>
            <a:endParaRPr lang="en-US" altLang="ja-JP" dirty="0" smtClean="0"/>
          </a:p>
          <a:p>
            <a:r>
              <a:rPr lang="ja-JP" altLang="en-US" dirty="0" smtClean="0"/>
              <a:t>方法</a:t>
            </a:r>
            <a:endParaRPr lang="en-US" altLang="ja-JP" dirty="0" smtClean="0"/>
          </a:p>
          <a:p>
            <a:pPr lvl="1"/>
            <a:r>
              <a:rPr lang="ja-JP" altLang="en-US" dirty="0" smtClean="0"/>
              <a:t>同一タイムゾーン内および異なるタイムゾーン間において情報交換に要する時間（返信時間）の分布を分析する</a:t>
            </a:r>
            <a:endParaRPr kumimoji="1" lang="ja-JP" altLang="en-US" dirty="0"/>
          </a:p>
        </p:txBody>
      </p:sp>
      <p:sp>
        <p:nvSpPr>
          <p:cNvPr id="4" name="日付プレースホルダ 3"/>
          <p:cNvSpPr>
            <a:spLocks noGrp="1"/>
          </p:cNvSpPr>
          <p:nvPr>
            <p:ph type="dt" sz="half" idx="10"/>
          </p:nvPr>
        </p:nvSpPr>
        <p:spPr/>
        <p:txBody>
          <a:bodyPr/>
          <a:lstStyle/>
          <a:p>
            <a:r>
              <a:rPr lang="en-US" altLang="ja-JP" smtClean="0"/>
              <a:t>2009/9/18</a:t>
            </a:r>
            <a:endParaRPr lang="en-US" altLang="ja-JP"/>
          </a:p>
        </p:txBody>
      </p:sp>
      <p:sp>
        <p:nvSpPr>
          <p:cNvPr id="5" name="フッター プレースホルダ 4"/>
          <p:cNvSpPr>
            <a:spLocks noGrp="1"/>
          </p:cNvSpPr>
          <p:nvPr>
            <p:ph type="ftr" sz="quarter" idx="11"/>
          </p:nvPr>
        </p:nvSpPr>
        <p:spPr/>
        <p:txBody>
          <a:bodyPr/>
          <a:lstStyle/>
          <a:p>
            <a:r>
              <a:rPr lang="en-US" altLang="ja-JP" smtClean="0"/>
              <a:t>OSS</a:t>
            </a:r>
            <a:r>
              <a:rPr lang="ja-JP" altLang="en-US" smtClean="0"/>
              <a:t>開発における情報交換の効率改善へ向けたタイムラグ分析手法の提案</a:t>
            </a:r>
            <a:endParaRPr lang="en-US" altLang="ja-JP"/>
          </a:p>
        </p:txBody>
      </p:sp>
      <p:sp>
        <p:nvSpPr>
          <p:cNvPr id="6" name="スライド番号プレースホルダ 5"/>
          <p:cNvSpPr>
            <a:spLocks noGrp="1"/>
          </p:cNvSpPr>
          <p:nvPr>
            <p:ph type="sldNum" sz="quarter" idx="12"/>
          </p:nvPr>
        </p:nvSpPr>
        <p:spPr/>
        <p:txBody>
          <a:bodyPr/>
          <a:lstStyle/>
          <a:p>
            <a:fld id="{A34FFC92-B155-4B7B-8074-C26DB6864491}" type="slidenum">
              <a:rPr lang="en-US" altLang="ja-JP" smtClean="0"/>
              <a:pPr/>
              <a:t>7</a:t>
            </a:fld>
            <a:endParaRPr lang="en-US" altLang="ja-JP"/>
          </a:p>
        </p:txBody>
      </p:sp>
      <p:grpSp>
        <p:nvGrpSpPr>
          <p:cNvPr id="9" name="グループ化 8"/>
          <p:cNvGrpSpPr>
            <a:grpSpLocks noChangeAspect="1"/>
          </p:cNvGrpSpPr>
          <p:nvPr/>
        </p:nvGrpSpPr>
        <p:grpSpPr>
          <a:xfrm>
            <a:off x="2527300" y="3651250"/>
            <a:ext cx="4089400" cy="2794885"/>
            <a:chOff x="1168401" y="2228850"/>
            <a:chExt cx="6072693" cy="4125783"/>
          </a:xfrm>
        </p:grpSpPr>
        <p:pic>
          <p:nvPicPr>
            <p:cNvPr id="1026" name="Picture 2"/>
            <p:cNvPicPr>
              <a:picLocks noChangeAspect="1" noChangeArrowheads="1"/>
            </p:cNvPicPr>
            <p:nvPr/>
          </p:nvPicPr>
          <p:blipFill>
            <a:blip r:embed="rId3" cstate="print"/>
            <a:srcRect/>
            <a:stretch>
              <a:fillRect/>
            </a:stretch>
          </p:blipFill>
          <p:spPr bwMode="auto">
            <a:xfrm>
              <a:off x="1207136" y="2228850"/>
              <a:ext cx="6033958" cy="4125783"/>
            </a:xfrm>
            <a:prstGeom prst="rect">
              <a:avLst/>
            </a:prstGeom>
            <a:noFill/>
            <a:ln w="9525">
              <a:noFill/>
              <a:miter lim="800000"/>
              <a:headEnd/>
              <a:tailEnd/>
            </a:ln>
          </p:spPr>
        </p:pic>
        <p:sp>
          <p:nvSpPr>
            <p:cNvPr id="8" name="テキスト ボックス 7"/>
            <p:cNvSpPr txBox="1"/>
            <p:nvPr/>
          </p:nvSpPr>
          <p:spPr>
            <a:xfrm>
              <a:off x="1168401" y="6035473"/>
              <a:ext cx="2178572" cy="318036"/>
            </a:xfrm>
            <a:prstGeom prst="rect">
              <a:avLst/>
            </a:prstGeom>
            <a:noFill/>
          </p:spPr>
          <p:txBody>
            <a:bodyPr wrap="none" rtlCol="0">
              <a:spAutoFit/>
            </a:bodyPr>
            <a:lstStyle/>
            <a:p>
              <a:r>
                <a:rPr lang="ja-JP" altLang="en-US" sz="800" dirty="0" smtClean="0"/>
                <a:t>出典：</a:t>
              </a:r>
              <a:r>
                <a:rPr lang="en-US" altLang="ja-JP" sz="800" dirty="0" smtClean="0"/>
                <a:t>http://www.freemap.jp/</a:t>
              </a:r>
              <a:endParaRPr kumimoji="1" lang="ja-JP" altLang="en-US" sz="800" dirty="0"/>
            </a:p>
          </p:txBody>
        </p:sp>
      </p:grpSp>
      <p:sp>
        <p:nvSpPr>
          <p:cNvPr id="10" name="円/楕円 9"/>
          <p:cNvSpPr/>
          <p:nvPr/>
        </p:nvSpPr>
        <p:spPr>
          <a:xfrm>
            <a:off x="5640855" y="4088805"/>
            <a:ext cx="336601" cy="700088"/>
          </a:xfrm>
          <a:prstGeom prst="ellipse">
            <a:avLst/>
          </a:prstGeom>
          <a:solidFill>
            <a:srgbClr val="FF0000">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13" name="直線矢印コネクタ 12"/>
          <p:cNvCxnSpPr>
            <a:stCxn id="18" idx="6"/>
            <a:endCxn id="10" idx="2"/>
          </p:cNvCxnSpPr>
          <p:nvPr/>
        </p:nvCxnSpPr>
        <p:spPr>
          <a:xfrm flipV="1">
            <a:off x="3200501" y="4438848"/>
            <a:ext cx="2440354" cy="262533"/>
          </a:xfrm>
          <a:prstGeom prst="straightConnector1">
            <a:avLst/>
          </a:prstGeom>
          <a:ln w="63500">
            <a:solidFill>
              <a:srgbClr val="00CC66"/>
            </a:solidFill>
            <a:headEnd type="arrow"/>
            <a:tailEnd type="arrow"/>
          </a:ln>
        </p:spPr>
        <p:style>
          <a:lnRef idx="1">
            <a:schemeClr val="accent1"/>
          </a:lnRef>
          <a:fillRef idx="0">
            <a:schemeClr val="accent1"/>
          </a:fillRef>
          <a:effectRef idx="0">
            <a:schemeClr val="accent1"/>
          </a:effectRef>
          <a:fontRef idx="minor">
            <a:schemeClr val="tx1"/>
          </a:fontRef>
        </p:style>
      </p:cxnSp>
      <p:sp>
        <p:nvSpPr>
          <p:cNvPr id="18" name="円/楕円 17"/>
          <p:cNvSpPr/>
          <p:nvPr/>
        </p:nvSpPr>
        <p:spPr>
          <a:xfrm>
            <a:off x="2863901" y="4351338"/>
            <a:ext cx="336601" cy="700088"/>
          </a:xfrm>
          <a:prstGeom prst="ellipse">
            <a:avLst/>
          </a:prstGeom>
          <a:solidFill>
            <a:srgbClr val="0000FF">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dissolve">
                                      <p:cBhvr>
                                        <p:cTn id="7" dur="500"/>
                                        <p:tgtEl>
                                          <p:spTgt spid="18"/>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dissolve">
                                      <p:cBhvr>
                                        <p:cTn id="12" dur="500"/>
                                        <p:tgtEl>
                                          <p:spTgt spid="10"/>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13"/>
                                        </p:tgtEl>
                                        <p:attrNameLst>
                                          <p:attrName>style.visibility</p:attrName>
                                        </p:attrNameLst>
                                      </p:cBhvr>
                                      <p:to>
                                        <p:strVal val="visible"/>
                                      </p:to>
                                    </p:set>
                                    <p:animEffect transition="in" filter="dissolve">
                                      <p:cBhvr>
                                        <p:cTn id="1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8"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en-US" altLang="ja-JP" dirty="0" smtClean="0"/>
              <a:t>(3)</a:t>
            </a:r>
            <a:r>
              <a:rPr lang="ja-JP" altLang="en-US" dirty="0" smtClean="0"/>
              <a:t>最適な送信タイミングの特定</a:t>
            </a:r>
            <a:endParaRPr kumimoji="1" lang="ja-JP" altLang="en-US" dirty="0"/>
          </a:p>
        </p:txBody>
      </p:sp>
      <p:sp>
        <p:nvSpPr>
          <p:cNvPr id="3" name="コンテンツ プレースホルダ 2"/>
          <p:cNvSpPr>
            <a:spLocks noGrp="1"/>
          </p:cNvSpPr>
          <p:nvPr>
            <p:ph idx="1"/>
          </p:nvPr>
        </p:nvSpPr>
        <p:spPr>
          <a:xfrm>
            <a:off x="438150" y="1028700"/>
            <a:ext cx="8445500" cy="2800350"/>
          </a:xfrm>
        </p:spPr>
        <p:txBody>
          <a:bodyPr/>
          <a:lstStyle/>
          <a:p>
            <a:r>
              <a:rPr kumimoji="1" lang="ja-JP" altLang="en-US" dirty="0" smtClean="0"/>
              <a:t>目的</a:t>
            </a:r>
            <a:endParaRPr kumimoji="1" lang="en-US" altLang="ja-JP" dirty="0" smtClean="0"/>
          </a:p>
          <a:p>
            <a:pPr lvl="1"/>
            <a:r>
              <a:rPr kumimoji="1" lang="ja-JP" altLang="en-US" dirty="0" smtClean="0"/>
              <a:t>情報交換のタイムラグが発生しやすい／発生しにくい送信時刻を特定する</a:t>
            </a:r>
            <a:endParaRPr kumimoji="1" lang="en-US" altLang="ja-JP" dirty="0" smtClean="0"/>
          </a:p>
          <a:p>
            <a:r>
              <a:rPr lang="ja-JP" altLang="en-US" dirty="0" smtClean="0"/>
              <a:t>方法</a:t>
            </a:r>
            <a:endParaRPr lang="en-US" altLang="ja-JP" dirty="0" smtClean="0"/>
          </a:p>
          <a:p>
            <a:pPr lvl="1"/>
            <a:r>
              <a:rPr kumimoji="1" lang="ja-JP" altLang="en-US" dirty="0" smtClean="0"/>
              <a:t>送信者のメール送信時刻（送信時刻）と返信者のメール送信時刻（返信時刻）から各時刻の返信数を分析する</a:t>
            </a:r>
            <a:endParaRPr kumimoji="1" lang="ja-JP" altLang="en-US" dirty="0"/>
          </a:p>
        </p:txBody>
      </p:sp>
      <p:sp>
        <p:nvSpPr>
          <p:cNvPr id="4" name="日付プレースホルダ 3"/>
          <p:cNvSpPr>
            <a:spLocks noGrp="1"/>
          </p:cNvSpPr>
          <p:nvPr>
            <p:ph type="dt" sz="half" idx="10"/>
          </p:nvPr>
        </p:nvSpPr>
        <p:spPr/>
        <p:txBody>
          <a:bodyPr/>
          <a:lstStyle/>
          <a:p>
            <a:r>
              <a:rPr lang="en-US" altLang="ja-JP" smtClean="0"/>
              <a:t>2009/9/18</a:t>
            </a:r>
            <a:endParaRPr lang="en-US" altLang="ja-JP"/>
          </a:p>
        </p:txBody>
      </p:sp>
      <p:sp>
        <p:nvSpPr>
          <p:cNvPr id="5" name="フッター プレースホルダ 4"/>
          <p:cNvSpPr>
            <a:spLocks noGrp="1"/>
          </p:cNvSpPr>
          <p:nvPr>
            <p:ph type="ftr" sz="quarter" idx="11"/>
          </p:nvPr>
        </p:nvSpPr>
        <p:spPr/>
        <p:txBody>
          <a:bodyPr/>
          <a:lstStyle/>
          <a:p>
            <a:r>
              <a:rPr lang="en-US" altLang="ja-JP" smtClean="0"/>
              <a:t>OSS</a:t>
            </a:r>
            <a:r>
              <a:rPr lang="ja-JP" altLang="en-US" smtClean="0"/>
              <a:t>開発における情報交換の効率改善へ向けたタイムラグ分析手法の提案</a:t>
            </a:r>
            <a:endParaRPr lang="en-US" altLang="ja-JP" dirty="0"/>
          </a:p>
        </p:txBody>
      </p:sp>
      <p:sp>
        <p:nvSpPr>
          <p:cNvPr id="6" name="スライド番号プレースホルダ 5"/>
          <p:cNvSpPr>
            <a:spLocks noGrp="1"/>
          </p:cNvSpPr>
          <p:nvPr>
            <p:ph type="sldNum" sz="quarter" idx="12"/>
          </p:nvPr>
        </p:nvSpPr>
        <p:spPr/>
        <p:txBody>
          <a:bodyPr/>
          <a:lstStyle/>
          <a:p>
            <a:fld id="{A34FFC92-B155-4B7B-8074-C26DB6864491}" type="slidenum">
              <a:rPr lang="en-US" altLang="ja-JP" smtClean="0"/>
              <a:pPr/>
              <a:t>8</a:t>
            </a:fld>
            <a:endParaRPr lang="en-US" altLang="ja-JP"/>
          </a:p>
        </p:txBody>
      </p:sp>
      <p:graphicFrame>
        <p:nvGraphicFramePr>
          <p:cNvPr id="10" name="表 9"/>
          <p:cNvGraphicFramePr>
            <a:graphicFrameLocks noGrp="1"/>
          </p:cNvGraphicFramePr>
          <p:nvPr/>
        </p:nvGraphicFramePr>
        <p:xfrm>
          <a:off x="927100" y="3787973"/>
          <a:ext cx="3439197" cy="2461260"/>
        </p:xfrm>
        <a:graphic>
          <a:graphicData uri="http://schemas.openxmlformats.org/drawingml/2006/table">
            <a:tbl>
              <a:tblPr/>
              <a:tblGrid>
                <a:gridCol w="317137"/>
                <a:gridCol w="327407"/>
                <a:gridCol w="175397"/>
                <a:gridCol w="327407"/>
                <a:gridCol w="327407"/>
                <a:gridCol w="327407"/>
                <a:gridCol w="327407"/>
                <a:gridCol w="327407"/>
                <a:gridCol w="327407"/>
                <a:gridCol w="327407"/>
                <a:gridCol w="327407"/>
              </a:tblGrid>
              <a:tr h="232410">
                <a:tc>
                  <a:txBody>
                    <a:bodyPr/>
                    <a:lstStyle/>
                    <a:p>
                      <a:pPr algn="l" fontAlgn="ctr"/>
                      <a:endParaRPr lang="ja-JP" altLang="en-US" sz="1400" b="0" i="0" u="none" strike="noStrike" dirty="0">
                        <a:solidFill>
                          <a:srgbClr val="000000"/>
                        </a:solidFill>
                        <a:latin typeface="+mn-lt"/>
                        <a:ea typeface="+mn-ea"/>
                        <a:cs typeface="Times New Roman" pitchFamily="18" charset="0"/>
                      </a:endParaRPr>
                    </a:p>
                  </a:txBody>
                  <a:tcPr marL="9525" marR="9525" marT="9525" marB="0" anchor="ctr">
                    <a:lnL>
                      <a:noFill/>
                    </a:lnL>
                    <a:lnR>
                      <a:noFill/>
                    </a:lnR>
                    <a:lnT>
                      <a:noFill/>
                    </a:lnT>
                    <a:lnB>
                      <a:noFill/>
                    </a:lnB>
                  </a:tcPr>
                </a:tc>
                <a:tc gridSpan="2">
                  <a:txBody>
                    <a:bodyPr/>
                    <a:lstStyle/>
                    <a:p>
                      <a:pPr algn="ctr" fontAlgn="ctr"/>
                      <a:endParaRPr lang="ja-JP" altLang="en-US" sz="1400" b="0" i="0" u="none" strike="noStrike">
                        <a:solidFill>
                          <a:srgbClr val="000000"/>
                        </a:solidFill>
                        <a:latin typeface="+mn-lt"/>
                        <a:ea typeface="+mn-ea"/>
                        <a:cs typeface="Times New Roman" pitchFamily="18" charset="0"/>
                      </a:endParaRPr>
                    </a:p>
                  </a:txBody>
                  <a:tcPr marL="9525" marR="9525" marT="9525" marB="0" anchor="ctr">
                    <a:lnL>
                      <a:noFill/>
                    </a:lnL>
                    <a:lnR>
                      <a:noFill/>
                    </a:lnR>
                    <a:lnT>
                      <a:noFill/>
                    </a:lnT>
                    <a:lnB>
                      <a:noFill/>
                    </a:lnB>
                  </a:tcPr>
                </a:tc>
                <a:tc hMerge="1">
                  <a:txBody>
                    <a:bodyPr/>
                    <a:lstStyle/>
                    <a:p>
                      <a:endParaRPr kumimoji="1" lang="ja-JP" altLang="en-US"/>
                    </a:p>
                  </a:txBody>
                  <a:tcPr/>
                </a:tc>
                <a:tc gridSpan="8">
                  <a:txBody>
                    <a:bodyPr/>
                    <a:lstStyle/>
                    <a:p>
                      <a:pPr algn="ctr" fontAlgn="ctr"/>
                      <a:r>
                        <a:rPr lang="ja-JP" altLang="en-US" sz="1400" b="0" i="0" u="none" strike="noStrike" dirty="0" smtClean="0">
                          <a:solidFill>
                            <a:srgbClr val="000000"/>
                          </a:solidFill>
                          <a:latin typeface="+mn-lt"/>
                          <a:ea typeface="+mn-ea"/>
                          <a:cs typeface="Times New Roman" pitchFamily="18" charset="0"/>
                        </a:rPr>
                        <a:t>地域</a:t>
                      </a:r>
                      <a:r>
                        <a:rPr lang="en-US" sz="1400" b="0" i="0" u="none" strike="noStrike" dirty="0" smtClean="0">
                          <a:solidFill>
                            <a:srgbClr val="000000"/>
                          </a:solidFill>
                          <a:latin typeface="+mn-lt"/>
                          <a:ea typeface="+mn-ea"/>
                          <a:cs typeface="Times New Roman" pitchFamily="18" charset="0"/>
                        </a:rPr>
                        <a:t>B</a:t>
                      </a:r>
                      <a:r>
                        <a:rPr lang="ja-JP" altLang="en-US" sz="1400" b="0" i="0" u="none" strike="noStrike" dirty="0">
                          <a:solidFill>
                            <a:srgbClr val="000000"/>
                          </a:solidFill>
                          <a:latin typeface="+mn-lt"/>
                          <a:ea typeface="+mn-ea"/>
                          <a:cs typeface="Times New Roman" pitchFamily="18" charset="0"/>
                        </a:rPr>
                        <a:t>の返信時刻</a:t>
                      </a:r>
                    </a:p>
                  </a:txBody>
                  <a:tcPr marL="9525" marR="9525" marT="9525" marB="0" anchor="ctr">
                    <a:lnL>
                      <a:noFill/>
                    </a:lnL>
                    <a:lnR>
                      <a:noFill/>
                    </a:lnR>
                    <a:lnT>
                      <a:noFill/>
                    </a:lnT>
                    <a:lnB>
                      <a:noFill/>
                    </a:lnB>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r>
              <a:tr h="171450">
                <a:tc>
                  <a:txBody>
                    <a:bodyPr/>
                    <a:lstStyle/>
                    <a:p>
                      <a:pPr algn="l" fontAlgn="ctr"/>
                      <a:endParaRPr lang="ja-JP" altLang="en-US" sz="1400" b="0" i="0" u="none" strike="noStrike">
                        <a:solidFill>
                          <a:srgbClr val="000000"/>
                        </a:solidFill>
                        <a:latin typeface="+mn-lt"/>
                        <a:ea typeface="+mn-ea"/>
                        <a:cs typeface="Times New Roman" pitchFamily="18" charset="0"/>
                      </a:endParaRPr>
                    </a:p>
                  </a:txBody>
                  <a:tcPr marL="9525" marR="9525" marT="9525" marB="0" anchor="ctr">
                    <a:lnL>
                      <a:noFill/>
                    </a:lnL>
                    <a:lnR>
                      <a:noFill/>
                    </a:lnR>
                    <a:lnT>
                      <a:noFill/>
                    </a:lnT>
                    <a:lnB>
                      <a:noFill/>
                    </a:lnB>
                  </a:tcPr>
                </a:tc>
                <a:tc>
                  <a:txBody>
                    <a:bodyPr/>
                    <a:lstStyle/>
                    <a:p>
                      <a:pPr algn="l" fontAlgn="ctr"/>
                      <a:endParaRPr lang="ja-JP" altLang="en-US" sz="1400" b="0" i="0" u="none" strike="noStrike">
                        <a:solidFill>
                          <a:srgbClr val="000000"/>
                        </a:solidFill>
                        <a:latin typeface="+mn-lt"/>
                        <a:ea typeface="+mn-ea"/>
                        <a:cs typeface="Times New Roman" pitchFamily="18" charset="0"/>
                      </a:endParaRPr>
                    </a:p>
                  </a:txBody>
                  <a:tcPr marL="9525" marR="9525" marT="9525" marB="0" anchor="ctr">
                    <a:lnL>
                      <a:noFill/>
                    </a:lnL>
                    <a:lnR>
                      <a:noFill/>
                    </a:lnR>
                    <a:lnT>
                      <a:noFill/>
                    </a:lnT>
                    <a:lnB>
                      <a:noFill/>
                    </a:lnB>
                  </a:tcPr>
                </a:tc>
                <a:tc>
                  <a:txBody>
                    <a:bodyPr/>
                    <a:lstStyle/>
                    <a:p>
                      <a:pPr algn="l" fontAlgn="ctr"/>
                      <a:endParaRPr lang="ja-JP" altLang="en-US" sz="1400" b="0" i="0" u="none" strike="noStrike">
                        <a:solidFill>
                          <a:srgbClr val="000000"/>
                        </a:solidFill>
                        <a:latin typeface="+mn-lt"/>
                        <a:ea typeface="+mn-ea"/>
                        <a:cs typeface="Times New Roman" pitchFamily="18" charset="0"/>
                      </a:endParaRPr>
                    </a:p>
                  </a:txBody>
                  <a:tcPr marL="9525" marR="9525" marT="9525" marB="0" anchor="ctr">
                    <a:lnL>
                      <a:noFill/>
                    </a:lnL>
                    <a:lnR>
                      <a:noFill/>
                    </a:lnR>
                    <a:lnT>
                      <a:noFill/>
                    </a:lnT>
                    <a:lnB>
                      <a:noFill/>
                    </a:lnB>
                  </a:tcPr>
                </a:tc>
                <a:tc>
                  <a:txBody>
                    <a:bodyPr/>
                    <a:lstStyle/>
                    <a:p>
                      <a:pPr algn="l" fontAlgn="ctr"/>
                      <a:endParaRPr lang="ja-JP" altLang="en-US" sz="1400" b="0" i="0" u="none" strike="noStrike">
                        <a:solidFill>
                          <a:srgbClr val="000000"/>
                        </a:solidFill>
                        <a:latin typeface="+mn-lt"/>
                        <a:ea typeface="+mn-ea"/>
                        <a:cs typeface="Times New Roman" pitchFamily="18" charset="0"/>
                      </a:endParaRPr>
                    </a:p>
                  </a:txBody>
                  <a:tcPr marL="9525" marR="9525" marT="9525" marB="0" anchor="ctr">
                    <a:lnL>
                      <a:noFill/>
                    </a:lnL>
                    <a:lnR>
                      <a:noFill/>
                    </a:lnR>
                    <a:lnT>
                      <a:noFill/>
                    </a:lnT>
                    <a:lnB>
                      <a:noFill/>
                    </a:lnB>
                  </a:tcPr>
                </a:tc>
                <a:tc>
                  <a:txBody>
                    <a:bodyPr/>
                    <a:lstStyle/>
                    <a:p>
                      <a:pPr algn="l" fontAlgn="ctr"/>
                      <a:endParaRPr lang="ja-JP" altLang="en-US" sz="1400" b="0" i="0" u="none" strike="noStrike">
                        <a:solidFill>
                          <a:srgbClr val="000000"/>
                        </a:solidFill>
                        <a:latin typeface="+mn-lt"/>
                        <a:ea typeface="+mn-ea"/>
                        <a:cs typeface="Times New Roman" pitchFamily="18" charset="0"/>
                      </a:endParaRPr>
                    </a:p>
                  </a:txBody>
                  <a:tcPr marL="9525" marR="9525" marT="9525" marB="0" anchor="ctr">
                    <a:lnL>
                      <a:noFill/>
                    </a:lnL>
                    <a:lnR>
                      <a:noFill/>
                    </a:lnR>
                    <a:lnT>
                      <a:noFill/>
                    </a:lnT>
                    <a:lnB>
                      <a:noFill/>
                    </a:lnB>
                  </a:tcPr>
                </a:tc>
                <a:tc>
                  <a:txBody>
                    <a:bodyPr/>
                    <a:lstStyle/>
                    <a:p>
                      <a:pPr algn="l" fontAlgn="ctr"/>
                      <a:endParaRPr lang="ja-JP" altLang="en-US" sz="1400" b="0" i="0" u="none" strike="noStrike">
                        <a:solidFill>
                          <a:srgbClr val="000000"/>
                        </a:solidFill>
                        <a:latin typeface="+mn-lt"/>
                        <a:ea typeface="+mn-ea"/>
                        <a:cs typeface="Times New Roman" pitchFamily="18" charset="0"/>
                      </a:endParaRPr>
                    </a:p>
                  </a:txBody>
                  <a:tcPr marL="9525" marR="9525" marT="9525" marB="0" anchor="ctr">
                    <a:lnL>
                      <a:noFill/>
                    </a:lnL>
                    <a:lnR>
                      <a:noFill/>
                    </a:lnR>
                    <a:lnT>
                      <a:noFill/>
                    </a:lnT>
                    <a:lnB>
                      <a:noFill/>
                    </a:lnB>
                  </a:tcPr>
                </a:tc>
                <a:tc>
                  <a:txBody>
                    <a:bodyPr/>
                    <a:lstStyle/>
                    <a:p>
                      <a:pPr algn="l" fontAlgn="ctr"/>
                      <a:endParaRPr lang="ja-JP" altLang="en-US" sz="1400" b="0" i="0" u="none" strike="noStrike">
                        <a:solidFill>
                          <a:srgbClr val="000000"/>
                        </a:solidFill>
                        <a:latin typeface="+mn-lt"/>
                        <a:ea typeface="+mn-ea"/>
                        <a:cs typeface="Times New Roman" pitchFamily="18" charset="0"/>
                      </a:endParaRPr>
                    </a:p>
                  </a:txBody>
                  <a:tcPr marL="9525" marR="9525" marT="9525" marB="0" anchor="ctr">
                    <a:lnL>
                      <a:noFill/>
                    </a:lnL>
                    <a:lnR>
                      <a:noFill/>
                    </a:lnR>
                    <a:lnT>
                      <a:noFill/>
                    </a:lnT>
                    <a:lnB>
                      <a:noFill/>
                    </a:lnB>
                  </a:tcPr>
                </a:tc>
                <a:tc>
                  <a:txBody>
                    <a:bodyPr/>
                    <a:lstStyle/>
                    <a:p>
                      <a:pPr algn="l" fontAlgn="ctr"/>
                      <a:endParaRPr lang="ja-JP" altLang="en-US" sz="1400" b="0" i="0" u="none" strike="noStrike">
                        <a:solidFill>
                          <a:srgbClr val="000000"/>
                        </a:solidFill>
                        <a:latin typeface="+mn-lt"/>
                        <a:ea typeface="+mn-ea"/>
                        <a:cs typeface="Times New Roman" pitchFamily="18" charset="0"/>
                      </a:endParaRPr>
                    </a:p>
                  </a:txBody>
                  <a:tcPr marL="9525" marR="9525" marT="9525" marB="0" anchor="ctr">
                    <a:lnL>
                      <a:noFill/>
                    </a:lnL>
                    <a:lnR>
                      <a:noFill/>
                    </a:lnR>
                    <a:lnT>
                      <a:noFill/>
                    </a:lnT>
                    <a:lnB>
                      <a:noFill/>
                    </a:lnB>
                  </a:tcPr>
                </a:tc>
                <a:tc>
                  <a:txBody>
                    <a:bodyPr/>
                    <a:lstStyle/>
                    <a:p>
                      <a:pPr algn="l" fontAlgn="ctr"/>
                      <a:endParaRPr lang="ja-JP" altLang="en-US" sz="1400" b="0" i="0" u="none" strike="noStrike" dirty="0">
                        <a:solidFill>
                          <a:srgbClr val="000000"/>
                        </a:solidFill>
                        <a:latin typeface="+mn-lt"/>
                        <a:ea typeface="+mn-ea"/>
                        <a:cs typeface="Times New Roman" pitchFamily="18" charset="0"/>
                      </a:endParaRPr>
                    </a:p>
                  </a:txBody>
                  <a:tcPr marL="9525" marR="9525" marT="9525" marB="0" anchor="ctr">
                    <a:lnL>
                      <a:noFill/>
                    </a:lnL>
                    <a:lnR>
                      <a:noFill/>
                    </a:lnR>
                    <a:lnT>
                      <a:noFill/>
                    </a:lnT>
                    <a:lnB>
                      <a:noFill/>
                    </a:lnB>
                  </a:tcPr>
                </a:tc>
                <a:tc>
                  <a:txBody>
                    <a:bodyPr/>
                    <a:lstStyle/>
                    <a:p>
                      <a:pPr algn="l" fontAlgn="ctr"/>
                      <a:endParaRPr lang="ja-JP" altLang="en-US" sz="1400" b="0" i="0" u="none" strike="noStrike">
                        <a:solidFill>
                          <a:srgbClr val="000000"/>
                        </a:solidFill>
                        <a:latin typeface="+mn-lt"/>
                        <a:ea typeface="+mn-ea"/>
                        <a:cs typeface="Times New Roman" pitchFamily="18" charset="0"/>
                      </a:endParaRPr>
                    </a:p>
                  </a:txBody>
                  <a:tcPr marL="9525" marR="9525" marT="9525" marB="0" anchor="ctr">
                    <a:lnL>
                      <a:noFill/>
                    </a:lnL>
                    <a:lnR>
                      <a:noFill/>
                    </a:lnR>
                    <a:lnT>
                      <a:noFill/>
                    </a:lnT>
                    <a:lnB>
                      <a:noFill/>
                    </a:lnB>
                  </a:tcPr>
                </a:tc>
                <a:tc>
                  <a:txBody>
                    <a:bodyPr/>
                    <a:lstStyle/>
                    <a:p>
                      <a:pPr algn="l" fontAlgn="ctr"/>
                      <a:endParaRPr lang="ja-JP" altLang="en-US" sz="1400" b="0" i="0" u="none" strike="noStrike">
                        <a:solidFill>
                          <a:srgbClr val="000000"/>
                        </a:solidFill>
                        <a:latin typeface="+mn-lt"/>
                        <a:ea typeface="+mn-ea"/>
                        <a:cs typeface="Times New Roman" pitchFamily="18" charset="0"/>
                      </a:endParaRPr>
                    </a:p>
                  </a:txBody>
                  <a:tcPr marL="9525" marR="9525" marT="9525" marB="0" anchor="ctr">
                    <a:lnL>
                      <a:noFill/>
                    </a:lnL>
                    <a:lnR>
                      <a:noFill/>
                    </a:lnR>
                    <a:lnT>
                      <a:noFill/>
                    </a:lnT>
                    <a:lnB>
                      <a:noFill/>
                    </a:lnB>
                  </a:tcPr>
                </a:tc>
              </a:tr>
              <a:tr h="114300">
                <a:tc>
                  <a:txBody>
                    <a:bodyPr/>
                    <a:lstStyle/>
                    <a:p>
                      <a:pPr algn="l" fontAlgn="ctr"/>
                      <a:endParaRPr lang="ja-JP" altLang="en-US" sz="1400" b="0" i="0" u="none" strike="noStrike" kern="0" baseline="0" dirty="0">
                        <a:solidFill>
                          <a:srgbClr val="000000"/>
                        </a:solidFill>
                        <a:latin typeface="+mn-lt"/>
                        <a:ea typeface="+mn-ea"/>
                        <a:cs typeface="Times New Roman" pitchFamily="18" charset="0"/>
                      </a:endParaRPr>
                    </a:p>
                  </a:txBody>
                  <a:tcPr marL="9525" marR="9525" marT="9525" marB="0" anchor="ctr">
                    <a:lnL>
                      <a:noFill/>
                    </a:lnL>
                    <a:lnR>
                      <a:noFill/>
                    </a:lnR>
                    <a:lnT>
                      <a:noFill/>
                    </a:lnT>
                    <a:lnB>
                      <a:noFill/>
                    </a:lnB>
                  </a:tcPr>
                </a:tc>
                <a:tc>
                  <a:txBody>
                    <a:bodyPr/>
                    <a:lstStyle/>
                    <a:p>
                      <a:pPr algn="l" fontAlgn="ctr"/>
                      <a:endParaRPr lang="ja-JP" altLang="en-US" sz="1400" b="0" i="0" u="none" strike="noStrike" kern="0" baseline="0" dirty="0">
                        <a:solidFill>
                          <a:srgbClr val="000000"/>
                        </a:solidFill>
                        <a:latin typeface="+mn-lt"/>
                        <a:ea typeface="+mn-ea"/>
                        <a:cs typeface="Times New Roman" pitchFamily="18" charset="0"/>
                      </a:endParaRPr>
                    </a:p>
                  </a:txBody>
                  <a:tcPr marL="9525" marR="9525" marT="9525" marB="0" anchor="ctr">
                    <a:lnL>
                      <a:noFill/>
                    </a:lnL>
                    <a:lnR>
                      <a:noFill/>
                    </a:lnR>
                    <a:lnT>
                      <a:noFill/>
                    </a:lnT>
                    <a:lnB>
                      <a:noFill/>
                    </a:lnB>
                  </a:tcPr>
                </a:tc>
                <a:tc>
                  <a:txBody>
                    <a:bodyPr/>
                    <a:lstStyle/>
                    <a:p>
                      <a:pPr algn="l" fontAlgn="ctr"/>
                      <a:endParaRPr lang="ja-JP" altLang="en-US" sz="1400" b="0" i="0" u="none" strike="noStrike" kern="0" baseline="0" dirty="0">
                        <a:solidFill>
                          <a:srgbClr val="000000"/>
                        </a:solidFill>
                        <a:latin typeface="+mn-lt"/>
                        <a:ea typeface="+mn-ea"/>
                        <a:cs typeface="Times New Roman" pitchFamily="18" charset="0"/>
                      </a:endParaRPr>
                    </a:p>
                  </a:txBody>
                  <a:tcPr marL="9525" marR="9525" marT="9525" marB="0" anchor="ctr">
                    <a:lnL>
                      <a:noFill/>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ctr" fontAlgn="ctr"/>
                      <a:r>
                        <a:rPr lang="ja-JP" altLang="en-US" sz="1400" b="0" i="0" u="none" strike="noStrike" kern="0" baseline="0" dirty="0">
                          <a:solidFill>
                            <a:srgbClr val="000000"/>
                          </a:solidFill>
                          <a:latin typeface="+mn-lt"/>
                          <a:ea typeface="+mn-ea"/>
                          <a:cs typeface="Times New Roman" pitchFamily="18" charset="0"/>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3175" cap="flat" cmpd="sng" algn="ctr">
                      <a:solidFill>
                        <a:schemeClr val="tx1"/>
                      </a:solidFill>
                      <a:prstDash val="solid"/>
                      <a:round/>
                      <a:headEnd type="none" w="med" len="med"/>
                      <a:tailEnd type="none" w="med" len="med"/>
                    </a:lnB>
                  </a:tcPr>
                </a:tc>
                <a:tc>
                  <a:txBody>
                    <a:bodyPr/>
                    <a:lstStyle/>
                    <a:p>
                      <a:pPr algn="ctr" fontAlgn="ctr"/>
                      <a:r>
                        <a:rPr lang="ja-JP" altLang="en-US" sz="1400" b="0" i="0" u="none" strike="noStrike" kern="0" baseline="0" dirty="0">
                          <a:solidFill>
                            <a:srgbClr val="000000"/>
                          </a:solidFill>
                          <a:latin typeface="+mn-lt"/>
                          <a:ea typeface="+mn-ea"/>
                          <a:cs typeface="Times New Roman" pitchFamily="18" charset="0"/>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3175" cap="flat" cmpd="sng" algn="ctr">
                      <a:solidFill>
                        <a:schemeClr val="tx1"/>
                      </a:solidFill>
                      <a:prstDash val="solid"/>
                      <a:round/>
                      <a:headEnd type="none" w="med" len="med"/>
                      <a:tailEnd type="none" w="med" len="med"/>
                    </a:lnB>
                  </a:tcPr>
                </a:tc>
                <a:tc>
                  <a:txBody>
                    <a:bodyPr/>
                    <a:lstStyle/>
                    <a:p>
                      <a:pPr algn="ctr" fontAlgn="ctr"/>
                      <a:r>
                        <a:rPr lang="ja-JP" altLang="en-US" sz="1400" b="0" i="0" u="none" strike="noStrike" kern="0" baseline="0" dirty="0">
                          <a:solidFill>
                            <a:srgbClr val="000000"/>
                          </a:solidFill>
                          <a:latin typeface="+mn-lt"/>
                          <a:ea typeface="+mn-ea"/>
                          <a:cs typeface="Times New Roman" pitchFamily="18" charset="0"/>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3175" cap="flat" cmpd="sng" algn="ctr">
                      <a:solidFill>
                        <a:schemeClr val="tx1"/>
                      </a:solidFill>
                      <a:prstDash val="solid"/>
                      <a:round/>
                      <a:headEnd type="none" w="med" len="med"/>
                      <a:tailEnd type="none" w="med" len="med"/>
                    </a:lnB>
                  </a:tcPr>
                </a:tc>
                <a:tc>
                  <a:txBody>
                    <a:bodyPr/>
                    <a:lstStyle/>
                    <a:p>
                      <a:pPr algn="ctr" fontAlgn="ctr"/>
                      <a:r>
                        <a:rPr lang="ja-JP" altLang="en-US" sz="1400" b="0" i="0" u="none" strike="noStrike" kern="0" baseline="0" dirty="0">
                          <a:solidFill>
                            <a:srgbClr val="000000"/>
                          </a:solidFill>
                          <a:latin typeface="+mn-lt"/>
                          <a:ea typeface="+mn-ea"/>
                          <a:cs typeface="Times New Roman" pitchFamily="18" charset="0"/>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3175" cap="flat" cmpd="sng" algn="ctr">
                      <a:solidFill>
                        <a:schemeClr val="tx1"/>
                      </a:solidFill>
                      <a:prstDash val="solid"/>
                      <a:round/>
                      <a:headEnd type="none" w="med" len="med"/>
                      <a:tailEnd type="none" w="med" len="med"/>
                    </a:lnB>
                  </a:tcPr>
                </a:tc>
                <a:tc>
                  <a:txBody>
                    <a:bodyPr/>
                    <a:lstStyle/>
                    <a:p>
                      <a:pPr algn="ctr" fontAlgn="ctr"/>
                      <a:r>
                        <a:rPr lang="ja-JP" altLang="en-US" sz="1400" b="0" i="0" u="none" strike="noStrike" kern="0" baseline="0" dirty="0">
                          <a:solidFill>
                            <a:srgbClr val="000000"/>
                          </a:solidFill>
                          <a:latin typeface="+mn-lt"/>
                          <a:ea typeface="+mn-ea"/>
                          <a:cs typeface="Times New Roman" pitchFamily="18" charset="0"/>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3175" cap="flat" cmpd="sng" algn="ctr">
                      <a:solidFill>
                        <a:schemeClr val="tx1"/>
                      </a:solidFill>
                      <a:prstDash val="solid"/>
                      <a:round/>
                      <a:headEnd type="none" w="med" len="med"/>
                      <a:tailEnd type="none" w="med" len="med"/>
                    </a:lnB>
                  </a:tcPr>
                </a:tc>
                <a:tc>
                  <a:txBody>
                    <a:bodyPr/>
                    <a:lstStyle/>
                    <a:p>
                      <a:pPr algn="ctr" fontAlgn="ctr"/>
                      <a:r>
                        <a:rPr lang="ja-JP" altLang="en-US" sz="1400" b="0" i="0" u="none" strike="noStrike" kern="0" baseline="0" dirty="0">
                          <a:solidFill>
                            <a:srgbClr val="000000"/>
                          </a:solidFill>
                          <a:latin typeface="+mn-lt"/>
                          <a:ea typeface="+mn-ea"/>
                          <a:cs typeface="Times New Roman" pitchFamily="18" charset="0"/>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3175" cap="flat" cmpd="sng" algn="ctr">
                      <a:solidFill>
                        <a:schemeClr val="tx1"/>
                      </a:solidFill>
                      <a:prstDash val="solid"/>
                      <a:round/>
                      <a:headEnd type="none" w="med" len="med"/>
                      <a:tailEnd type="none" w="med" len="med"/>
                    </a:lnB>
                  </a:tcPr>
                </a:tc>
                <a:tc>
                  <a:txBody>
                    <a:bodyPr/>
                    <a:lstStyle/>
                    <a:p>
                      <a:pPr algn="ctr" fontAlgn="ctr"/>
                      <a:r>
                        <a:rPr lang="ja-JP" altLang="en-US" sz="1400" b="0" i="0" u="none" strike="noStrike" kern="0" baseline="0" dirty="0">
                          <a:solidFill>
                            <a:srgbClr val="000000"/>
                          </a:solidFill>
                          <a:latin typeface="+mn-lt"/>
                          <a:ea typeface="+mn-ea"/>
                          <a:cs typeface="Times New Roman" pitchFamily="18" charset="0"/>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3175" cap="flat" cmpd="sng" algn="ctr">
                      <a:solidFill>
                        <a:schemeClr val="tx1"/>
                      </a:solidFill>
                      <a:prstDash val="solid"/>
                      <a:round/>
                      <a:headEnd type="none" w="med" len="med"/>
                      <a:tailEnd type="none" w="med" len="med"/>
                    </a:lnB>
                  </a:tcPr>
                </a:tc>
                <a:tc>
                  <a:txBody>
                    <a:bodyPr/>
                    <a:lstStyle/>
                    <a:p>
                      <a:pPr algn="ctr" fontAlgn="ctr"/>
                      <a:r>
                        <a:rPr lang="ja-JP" altLang="en-US" sz="1400" b="0" i="0" u="none" strike="noStrike" kern="0" baseline="0" dirty="0">
                          <a:solidFill>
                            <a:srgbClr val="000000"/>
                          </a:solidFill>
                          <a:latin typeface="+mn-lt"/>
                          <a:ea typeface="+mn-ea"/>
                          <a:cs typeface="Times New Roman" pitchFamily="18" charset="0"/>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3175" cap="flat" cmpd="sng" algn="ctr">
                      <a:solidFill>
                        <a:schemeClr val="tx1"/>
                      </a:solidFill>
                      <a:prstDash val="solid"/>
                      <a:round/>
                      <a:headEnd type="none" w="med" len="med"/>
                      <a:tailEnd type="none" w="med" len="med"/>
                    </a:lnB>
                  </a:tcPr>
                </a:tc>
              </a:tr>
              <a:tr h="171450">
                <a:tc rowSpan="8">
                  <a:txBody>
                    <a:bodyPr/>
                    <a:lstStyle/>
                    <a:p>
                      <a:pPr algn="ctr" fontAlgn="ctr"/>
                      <a:r>
                        <a:rPr lang="ja-JP" altLang="en-US" sz="1400" b="0" i="0" u="none" strike="noStrike" dirty="0" smtClean="0">
                          <a:solidFill>
                            <a:srgbClr val="000000"/>
                          </a:solidFill>
                          <a:latin typeface="+mn-lt"/>
                          <a:ea typeface="+mn-ea"/>
                          <a:cs typeface="Times New Roman" pitchFamily="18" charset="0"/>
                        </a:rPr>
                        <a:t>地域</a:t>
                      </a:r>
                      <a:endParaRPr lang="en-US" altLang="ja-JP" sz="1400" b="0" i="0" u="none" strike="noStrike" dirty="0" smtClean="0">
                        <a:solidFill>
                          <a:srgbClr val="000000"/>
                        </a:solidFill>
                        <a:latin typeface="+mn-lt"/>
                        <a:ea typeface="+mn-ea"/>
                        <a:cs typeface="Times New Roman" pitchFamily="18" charset="0"/>
                      </a:endParaRPr>
                    </a:p>
                    <a:p>
                      <a:pPr algn="ctr" fontAlgn="ctr"/>
                      <a:r>
                        <a:rPr lang="en-US" sz="1400" b="0" i="0" u="none" strike="noStrike" dirty="0" smtClean="0">
                          <a:solidFill>
                            <a:srgbClr val="000000"/>
                          </a:solidFill>
                          <a:latin typeface="+mn-lt"/>
                          <a:ea typeface="+mn-ea"/>
                          <a:cs typeface="Times New Roman" pitchFamily="18" charset="0"/>
                        </a:rPr>
                        <a:t>A</a:t>
                      </a:r>
                    </a:p>
                    <a:p>
                      <a:pPr algn="ctr" fontAlgn="ctr"/>
                      <a:r>
                        <a:rPr lang="ja-JP" altLang="en-US" sz="1400" b="0" i="0" u="none" strike="noStrike" dirty="0" smtClean="0">
                          <a:solidFill>
                            <a:srgbClr val="000000"/>
                          </a:solidFill>
                          <a:latin typeface="+mn-lt"/>
                          <a:ea typeface="+mn-ea"/>
                          <a:cs typeface="Times New Roman" pitchFamily="18" charset="0"/>
                        </a:rPr>
                        <a:t>の</a:t>
                      </a:r>
                      <a:r>
                        <a:rPr lang="ja-JP" altLang="en-US" sz="1400" b="0" i="0" u="none" strike="noStrike" dirty="0">
                          <a:solidFill>
                            <a:srgbClr val="000000"/>
                          </a:solidFill>
                          <a:latin typeface="+mn-lt"/>
                          <a:ea typeface="+mn-ea"/>
                          <a:cs typeface="Times New Roman" pitchFamily="18" charset="0"/>
                        </a:rPr>
                        <a:t>送信時刻</a:t>
                      </a:r>
                    </a:p>
                  </a:txBody>
                  <a:tcPr marL="9525" marR="9525" marT="9525" marB="0" anchor="ctr">
                    <a:lnL>
                      <a:noFill/>
                    </a:lnL>
                    <a:lnR>
                      <a:noFill/>
                    </a:lnR>
                    <a:lnT>
                      <a:noFill/>
                    </a:lnT>
                    <a:lnB>
                      <a:noFill/>
                    </a:lnB>
                  </a:tcPr>
                </a:tc>
                <a:tc>
                  <a:txBody>
                    <a:bodyPr/>
                    <a:lstStyle/>
                    <a:p>
                      <a:pPr algn="l" fontAlgn="ctr"/>
                      <a:endParaRPr lang="ja-JP" altLang="en-US" sz="1400" b="0" i="0" u="none" strike="noStrike">
                        <a:solidFill>
                          <a:srgbClr val="000000"/>
                        </a:solidFill>
                        <a:latin typeface="+mn-lt"/>
                        <a:ea typeface="+mn-ea"/>
                        <a:cs typeface="Times New Roman" pitchFamily="18" charset="0"/>
                      </a:endParaRPr>
                    </a:p>
                  </a:txBody>
                  <a:tcPr marL="9525" marR="9525" marT="9525" marB="0" anchor="ctr">
                    <a:lnL>
                      <a:noFill/>
                    </a:lnL>
                    <a:lnR>
                      <a:noFill/>
                    </a:lnR>
                    <a:lnT>
                      <a:noFill/>
                    </a:lnT>
                    <a:lnB>
                      <a:noFill/>
                    </a:lnB>
                  </a:tcPr>
                </a:tc>
                <a:tc>
                  <a:txBody>
                    <a:bodyPr/>
                    <a:lstStyle/>
                    <a:p>
                      <a:pPr algn="ctr" fontAlgn="ctr"/>
                      <a:r>
                        <a:rPr lang="ja-JP" altLang="en-US" sz="1400" b="0" i="0" u="none" strike="noStrike">
                          <a:solidFill>
                            <a:srgbClr val="000000"/>
                          </a:solidFill>
                          <a:latin typeface="+mn-lt"/>
                          <a:ea typeface="+mn-ea"/>
                          <a:cs typeface="Times New Roman" pitchFamily="18" charset="0"/>
                        </a:rPr>
                        <a:t>　</a:t>
                      </a:r>
                    </a:p>
                  </a:txBody>
                  <a:tcPr marL="9525" marR="9525" marT="9525" marB="0" anchor="ctr">
                    <a:lnL>
                      <a:noFill/>
                    </a:lnL>
                    <a:lnR w="3175"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ja-JP" sz="1400" b="0" i="0" u="none" strike="noStrike" dirty="0">
                          <a:solidFill>
                            <a:schemeClr val="tx1"/>
                          </a:solidFill>
                          <a:latin typeface="+mn-lt"/>
                          <a:ea typeface="+mn-ea"/>
                          <a:cs typeface="Times New Roman" pitchFamily="18" charset="0"/>
                        </a:rPr>
                        <a:t>0</a:t>
                      </a:r>
                    </a:p>
                  </a:txBody>
                  <a:tcPr marL="9525" marR="9525" marT="9525" marB="0" anchor="ctr">
                    <a:lnL w="3175" cap="flat" cmpd="sng" algn="ctr">
                      <a:solidFill>
                        <a:schemeClr val="tx1"/>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r>
                        <a:rPr lang="en-US" altLang="ja-JP" sz="1400" b="0" i="0" u="none" strike="noStrike" dirty="0" smtClean="0">
                          <a:solidFill>
                            <a:schemeClr val="tx1"/>
                          </a:solidFill>
                          <a:latin typeface="+mn-lt"/>
                          <a:ea typeface="+mn-ea"/>
                          <a:cs typeface="Times New Roman" pitchFamily="18" charset="0"/>
                        </a:rPr>
                        <a:t>+3</a:t>
                      </a: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r>
                        <a:rPr lang="en-US" altLang="ja-JP" sz="1400" b="0" i="0" u="none" strike="noStrike" dirty="0" smtClean="0">
                          <a:solidFill>
                            <a:schemeClr val="tx1"/>
                          </a:solidFill>
                          <a:latin typeface="+mn-lt"/>
                          <a:ea typeface="+mn-ea"/>
                          <a:cs typeface="Times New Roman" pitchFamily="18" charset="0"/>
                        </a:rPr>
                        <a:t>+6</a:t>
                      </a: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r>
                        <a:rPr lang="en-US" altLang="ja-JP" sz="1400" b="0" i="0" u="none" strike="noStrike" dirty="0" smtClean="0">
                          <a:solidFill>
                            <a:schemeClr val="tx1"/>
                          </a:solidFill>
                          <a:latin typeface="+mn-lt"/>
                          <a:ea typeface="+mn-ea"/>
                          <a:cs typeface="Times New Roman" pitchFamily="18" charset="0"/>
                        </a:rPr>
                        <a:t>+9</a:t>
                      </a: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r>
                        <a:rPr lang="en-US" altLang="ja-JP" sz="1400" b="0" i="0" u="none" strike="noStrike" dirty="0" smtClean="0">
                          <a:solidFill>
                            <a:schemeClr val="tx1"/>
                          </a:solidFill>
                          <a:latin typeface="+mn-lt"/>
                          <a:ea typeface="+mn-ea"/>
                          <a:cs typeface="Times New Roman" pitchFamily="18" charset="0"/>
                        </a:rPr>
                        <a:t>+12</a:t>
                      </a: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r>
                        <a:rPr lang="en-US" altLang="ja-JP" sz="1400" b="0" i="0" u="none" strike="noStrike" dirty="0" smtClean="0">
                          <a:solidFill>
                            <a:schemeClr val="tx1"/>
                          </a:solidFill>
                          <a:latin typeface="+mn-lt"/>
                          <a:ea typeface="+mn-ea"/>
                          <a:cs typeface="Times New Roman" pitchFamily="18" charset="0"/>
                        </a:rPr>
                        <a:t>+15</a:t>
                      </a: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r>
                        <a:rPr lang="en-US" altLang="ja-JP" sz="1400" b="0" i="0" u="none" strike="noStrike" dirty="0" smtClean="0">
                          <a:solidFill>
                            <a:schemeClr val="tx1"/>
                          </a:solidFill>
                          <a:latin typeface="+mn-lt"/>
                          <a:ea typeface="+mn-ea"/>
                          <a:cs typeface="Times New Roman" pitchFamily="18" charset="0"/>
                        </a:rPr>
                        <a:t>+18</a:t>
                      </a: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r>
                        <a:rPr lang="en-US" altLang="ja-JP" sz="1400" b="0" i="0" u="none" strike="noStrike" dirty="0" smtClean="0">
                          <a:solidFill>
                            <a:schemeClr val="tx1"/>
                          </a:solidFill>
                          <a:latin typeface="+mn-lt"/>
                          <a:ea typeface="+mn-ea"/>
                          <a:cs typeface="Times New Roman" pitchFamily="18" charset="0"/>
                        </a:rPr>
                        <a:t>+21</a:t>
                      </a: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r>
              <a:tr h="171450">
                <a:tc vMerge="1">
                  <a:txBody>
                    <a:bodyPr/>
                    <a:lstStyle/>
                    <a:p>
                      <a:endParaRPr kumimoji="1" lang="ja-JP" altLang="en-US"/>
                    </a:p>
                  </a:txBody>
                  <a:tcPr/>
                </a:tc>
                <a:tc>
                  <a:txBody>
                    <a:bodyPr/>
                    <a:lstStyle/>
                    <a:p>
                      <a:pPr algn="l" fontAlgn="ctr"/>
                      <a:endParaRPr lang="ja-JP" altLang="en-US" sz="1400" b="0" i="0" u="none" strike="noStrike">
                        <a:solidFill>
                          <a:srgbClr val="000000"/>
                        </a:solidFill>
                        <a:latin typeface="+mn-lt"/>
                        <a:ea typeface="+mn-ea"/>
                        <a:cs typeface="Times New Roman" pitchFamily="18" charset="0"/>
                      </a:endParaRPr>
                    </a:p>
                  </a:txBody>
                  <a:tcPr marL="9525" marR="9525" marT="9525" marB="0" anchor="ctr">
                    <a:lnL>
                      <a:noFill/>
                    </a:lnL>
                    <a:lnR>
                      <a:noFill/>
                    </a:lnR>
                    <a:lnT>
                      <a:noFill/>
                    </a:lnT>
                    <a:lnB>
                      <a:noFill/>
                    </a:lnB>
                  </a:tcPr>
                </a:tc>
                <a:tc>
                  <a:txBody>
                    <a:bodyPr/>
                    <a:lstStyle/>
                    <a:p>
                      <a:pPr algn="ctr" fontAlgn="ctr"/>
                      <a:r>
                        <a:rPr lang="ja-JP" altLang="en-US" sz="1400" b="0" i="0" u="none" strike="noStrike">
                          <a:solidFill>
                            <a:srgbClr val="000000"/>
                          </a:solidFill>
                          <a:latin typeface="+mn-lt"/>
                          <a:ea typeface="+mn-ea"/>
                          <a:cs typeface="Times New Roman" pitchFamily="18" charset="0"/>
                        </a:rPr>
                        <a:t>　</a:t>
                      </a:r>
                    </a:p>
                  </a:txBody>
                  <a:tcPr marL="9525" marR="9525" marT="9525" marB="0" anchor="ctr">
                    <a:lnL>
                      <a:noFill/>
                    </a:lnL>
                    <a:lnR w="3175"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ja-JP" sz="1400" b="0" i="0" u="none" strike="noStrike" dirty="0" smtClean="0">
                          <a:solidFill>
                            <a:schemeClr val="tx1"/>
                          </a:solidFill>
                          <a:latin typeface="+mn-lt"/>
                          <a:ea typeface="+mn-ea"/>
                          <a:cs typeface="Times New Roman" pitchFamily="18" charset="0"/>
                        </a:rPr>
                        <a:t>+21</a:t>
                      </a: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tx1"/>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r>
                        <a:rPr lang="en-US" altLang="ja-JP" sz="1400" b="0" i="0" u="none" strike="noStrike" dirty="0">
                          <a:solidFill>
                            <a:schemeClr val="tx1"/>
                          </a:solidFill>
                          <a:latin typeface="+mn-lt"/>
                          <a:ea typeface="+mn-ea"/>
                          <a:cs typeface="Times New Roman" pitchFamily="18" charset="0"/>
                        </a:rPr>
                        <a:t>0</a:t>
                      </a: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r>
                        <a:rPr lang="en-US" altLang="ja-JP" sz="1400" b="0" i="0" u="none" strike="noStrike" dirty="0" smtClean="0">
                          <a:solidFill>
                            <a:schemeClr val="tx1"/>
                          </a:solidFill>
                          <a:latin typeface="+mn-lt"/>
                          <a:ea typeface="+mn-ea"/>
                          <a:cs typeface="Times New Roman" pitchFamily="18" charset="0"/>
                        </a:rPr>
                        <a:t>+3</a:t>
                      </a: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r>
                        <a:rPr lang="en-US" altLang="ja-JP" sz="1400" b="0" i="0" u="none" strike="noStrike" dirty="0" smtClean="0">
                          <a:solidFill>
                            <a:schemeClr val="tx1"/>
                          </a:solidFill>
                          <a:latin typeface="+mn-lt"/>
                          <a:ea typeface="+mn-ea"/>
                          <a:cs typeface="Times New Roman" pitchFamily="18" charset="0"/>
                        </a:rPr>
                        <a:t>+6</a:t>
                      </a: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r>
                        <a:rPr lang="en-US" altLang="ja-JP" sz="1400" b="0" i="0" u="none" strike="noStrike" dirty="0" smtClean="0">
                          <a:solidFill>
                            <a:schemeClr val="tx1"/>
                          </a:solidFill>
                          <a:latin typeface="+mn-lt"/>
                          <a:ea typeface="+mn-ea"/>
                          <a:cs typeface="Times New Roman" pitchFamily="18" charset="0"/>
                        </a:rPr>
                        <a:t>+9</a:t>
                      </a: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r>
                        <a:rPr lang="en-US" altLang="ja-JP" sz="1400" b="0" i="0" u="none" strike="noStrike" dirty="0" smtClean="0">
                          <a:solidFill>
                            <a:schemeClr val="tx1"/>
                          </a:solidFill>
                          <a:latin typeface="+mn-lt"/>
                          <a:ea typeface="+mn-ea"/>
                          <a:cs typeface="Times New Roman" pitchFamily="18" charset="0"/>
                        </a:rPr>
                        <a:t>+12</a:t>
                      </a: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r>
                        <a:rPr lang="en-US" altLang="ja-JP" sz="1400" b="0" i="0" u="none" strike="noStrike" dirty="0" smtClean="0">
                          <a:solidFill>
                            <a:schemeClr val="tx1"/>
                          </a:solidFill>
                          <a:latin typeface="+mn-lt"/>
                          <a:ea typeface="+mn-ea"/>
                          <a:cs typeface="Times New Roman" pitchFamily="18" charset="0"/>
                        </a:rPr>
                        <a:t>+15</a:t>
                      </a: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r>
                        <a:rPr lang="en-US" altLang="ja-JP" sz="1400" b="0" i="0" u="none" strike="noStrike" dirty="0" smtClean="0">
                          <a:solidFill>
                            <a:schemeClr val="tx1"/>
                          </a:solidFill>
                          <a:latin typeface="+mn-lt"/>
                          <a:ea typeface="+mn-ea"/>
                          <a:cs typeface="Times New Roman" pitchFamily="18" charset="0"/>
                        </a:rPr>
                        <a:t>+18</a:t>
                      </a: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r>
              <a:tr h="171450">
                <a:tc vMerge="1">
                  <a:txBody>
                    <a:bodyPr/>
                    <a:lstStyle/>
                    <a:p>
                      <a:endParaRPr kumimoji="1" lang="ja-JP" altLang="en-US"/>
                    </a:p>
                  </a:txBody>
                  <a:tcPr/>
                </a:tc>
                <a:tc>
                  <a:txBody>
                    <a:bodyPr/>
                    <a:lstStyle/>
                    <a:p>
                      <a:pPr algn="l" fontAlgn="ctr"/>
                      <a:endParaRPr lang="ja-JP" altLang="en-US" sz="1400" b="0" i="0" u="none" strike="noStrike" dirty="0">
                        <a:solidFill>
                          <a:srgbClr val="000000"/>
                        </a:solidFill>
                        <a:latin typeface="+mn-lt"/>
                        <a:ea typeface="+mn-ea"/>
                        <a:cs typeface="Times New Roman" pitchFamily="18" charset="0"/>
                      </a:endParaRPr>
                    </a:p>
                  </a:txBody>
                  <a:tcPr marL="9525" marR="9525" marT="9525" marB="0" anchor="ctr">
                    <a:lnL>
                      <a:noFill/>
                    </a:lnL>
                    <a:lnR>
                      <a:noFill/>
                    </a:lnR>
                    <a:lnT>
                      <a:noFill/>
                    </a:lnT>
                    <a:lnB>
                      <a:noFill/>
                    </a:lnB>
                  </a:tcPr>
                </a:tc>
                <a:tc>
                  <a:txBody>
                    <a:bodyPr/>
                    <a:lstStyle/>
                    <a:p>
                      <a:pPr algn="ctr" fontAlgn="ctr"/>
                      <a:r>
                        <a:rPr lang="ja-JP" altLang="en-US" sz="1400" b="0" i="0" u="none" strike="noStrike">
                          <a:solidFill>
                            <a:srgbClr val="000000"/>
                          </a:solidFill>
                          <a:latin typeface="+mn-lt"/>
                          <a:ea typeface="+mn-ea"/>
                          <a:cs typeface="Times New Roman" pitchFamily="18" charset="0"/>
                        </a:rPr>
                        <a:t>　</a:t>
                      </a:r>
                    </a:p>
                  </a:txBody>
                  <a:tcPr marL="9525" marR="9525" marT="9525" marB="0" anchor="ctr">
                    <a:lnL>
                      <a:noFill/>
                    </a:lnL>
                    <a:lnR w="3175"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ja-JP" sz="1400" b="0" i="0" u="none" strike="noStrike" dirty="0" smtClean="0">
                          <a:solidFill>
                            <a:schemeClr val="tx1"/>
                          </a:solidFill>
                          <a:latin typeface="+mn-lt"/>
                          <a:ea typeface="+mn-ea"/>
                          <a:cs typeface="Times New Roman" pitchFamily="18" charset="0"/>
                        </a:rPr>
                        <a:t>+18</a:t>
                      </a: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tx1"/>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r>
                        <a:rPr lang="en-US" altLang="ja-JP" sz="1400" b="0" i="0" u="none" strike="noStrike" dirty="0" smtClean="0">
                          <a:solidFill>
                            <a:schemeClr val="tx1"/>
                          </a:solidFill>
                          <a:latin typeface="+mn-lt"/>
                          <a:ea typeface="+mn-ea"/>
                          <a:cs typeface="Times New Roman" pitchFamily="18" charset="0"/>
                        </a:rPr>
                        <a:t>+21</a:t>
                      </a: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r>
                        <a:rPr lang="en-US" altLang="ja-JP" sz="1400" b="0" i="0" u="none" strike="noStrike" dirty="0">
                          <a:solidFill>
                            <a:schemeClr val="tx1"/>
                          </a:solidFill>
                          <a:latin typeface="+mn-lt"/>
                          <a:ea typeface="+mn-ea"/>
                          <a:cs typeface="Times New Roman" pitchFamily="18" charset="0"/>
                        </a:rPr>
                        <a:t>0</a:t>
                      </a: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r>
                        <a:rPr lang="en-US" altLang="ja-JP" sz="1400" b="0" i="0" u="none" strike="noStrike" dirty="0" smtClean="0">
                          <a:solidFill>
                            <a:schemeClr val="tx1"/>
                          </a:solidFill>
                          <a:latin typeface="+mn-lt"/>
                          <a:ea typeface="+mn-ea"/>
                          <a:cs typeface="Times New Roman" pitchFamily="18" charset="0"/>
                        </a:rPr>
                        <a:t>+3</a:t>
                      </a: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r>
                        <a:rPr lang="en-US" altLang="ja-JP" sz="1400" b="0" i="0" u="none" strike="noStrike" dirty="0" smtClean="0">
                          <a:solidFill>
                            <a:schemeClr val="tx1"/>
                          </a:solidFill>
                          <a:latin typeface="+mn-lt"/>
                          <a:ea typeface="+mn-ea"/>
                          <a:cs typeface="Times New Roman" pitchFamily="18" charset="0"/>
                        </a:rPr>
                        <a:t>+6</a:t>
                      </a: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r>
                        <a:rPr lang="en-US" altLang="ja-JP" sz="1400" b="0" i="0" u="none" strike="noStrike" dirty="0" smtClean="0">
                          <a:solidFill>
                            <a:schemeClr val="tx1"/>
                          </a:solidFill>
                          <a:latin typeface="+mn-lt"/>
                          <a:ea typeface="+mn-ea"/>
                          <a:cs typeface="Times New Roman" pitchFamily="18" charset="0"/>
                        </a:rPr>
                        <a:t>+9</a:t>
                      </a: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r>
                        <a:rPr lang="en-US" altLang="ja-JP" sz="1400" b="0" i="0" u="none" strike="noStrike" dirty="0" smtClean="0">
                          <a:solidFill>
                            <a:schemeClr val="tx1"/>
                          </a:solidFill>
                          <a:latin typeface="+mn-lt"/>
                          <a:ea typeface="+mn-ea"/>
                          <a:cs typeface="Times New Roman" pitchFamily="18" charset="0"/>
                        </a:rPr>
                        <a:t>+12</a:t>
                      </a: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r>
                        <a:rPr lang="en-US" altLang="ja-JP" sz="1400" b="0" i="0" u="none" strike="noStrike" dirty="0" smtClean="0">
                          <a:solidFill>
                            <a:schemeClr val="tx1"/>
                          </a:solidFill>
                          <a:latin typeface="+mn-lt"/>
                          <a:ea typeface="+mn-ea"/>
                          <a:cs typeface="Times New Roman" pitchFamily="18" charset="0"/>
                        </a:rPr>
                        <a:t>+15</a:t>
                      </a: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r>
              <a:tr h="171450">
                <a:tc vMerge="1">
                  <a:txBody>
                    <a:bodyPr/>
                    <a:lstStyle/>
                    <a:p>
                      <a:endParaRPr kumimoji="1" lang="ja-JP" altLang="en-US"/>
                    </a:p>
                  </a:txBody>
                  <a:tcPr/>
                </a:tc>
                <a:tc>
                  <a:txBody>
                    <a:bodyPr/>
                    <a:lstStyle/>
                    <a:p>
                      <a:pPr algn="l" fontAlgn="ctr"/>
                      <a:endParaRPr lang="ja-JP" altLang="en-US" sz="1400" b="0" i="0" u="none" strike="noStrike" dirty="0">
                        <a:solidFill>
                          <a:srgbClr val="000000"/>
                        </a:solidFill>
                        <a:latin typeface="+mn-lt"/>
                        <a:ea typeface="+mn-ea"/>
                        <a:cs typeface="Times New Roman" pitchFamily="18" charset="0"/>
                      </a:endParaRPr>
                    </a:p>
                  </a:txBody>
                  <a:tcPr marL="9525" marR="9525" marT="9525" marB="0" anchor="ctr">
                    <a:lnL>
                      <a:noFill/>
                    </a:lnL>
                    <a:lnR>
                      <a:noFill/>
                    </a:lnR>
                    <a:lnT>
                      <a:noFill/>
                    </a:lnT>
                    <a:lnB>
                      <a:noFill/>
                    </a:lnB>
                  </a:tcPr>
                </a:tc>
                <a:tc>
                  <a:txBody>
                    <a:bodyPr/>
                    <a:lstStyle/>
                    <a:p>
                      <a:pPr algn="ctr" fontAlgn="ctr"/>
                      <a:r>
                        <a:rPr lang="ja-JP" altLang="en-US" sz="1400" b="0" i="0" u="none" strike="noStrike">
                          <a:solidFill>
                            <a:srgbClr val="000000"/>
                          </a:solidFill>
                          <a:latin typeface="+mn-lt"/>
                          <a:ea typeface="+mn-ea"/>
                          <a:cs typeface="Times New Roman" pitchFamily="18" charset="0"/>
                        </a:rPr>
                        <a:t>　</a:t>
                      </a:r>
                    </a:p>
                  </a:txBody>
                  <a:tcPr marL="9525" marR="9525" marT="9525" marB="0" anchor="ctr">
                    <a:lnL>
                      <a:noFill/>
                    </a:lnL>
                    <a:lnR w="3175"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ja-JP" sz="1400" b="0" i="0" u="none" strike="noStrike" dirty="0" smtClean="0">
                          <a:solidFill>
                            <a:schemeClr val="tx1"/>
                          </a:solidFill>
                          <a:latin typeface="+mn-lt"/>
                          <a:ea typeface="+mn-ea"/>
                          <a:cs typeface="Times New Roman" pitchFamily="18" charset="0"/>
                        </a:rPr>
                        <a:t>+15</a:t>
                      </a: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tx1"/>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r>
                        <a:rPr lang="en-US" altLang="ja-JP" sz="1400" b="0" i="0" u="none" strike="noStrike" dirty="0" smtClean="0">
                          <a:solidFill>
                            <a:schemeClr val="tx1"/>
                          </a:solidFill>
                          <a:latin typeface="+mn-lt"/>
                          <a:ea typeface="+mn-ea"/>
                          <a:cs typeface="Times New Roman" pitchFamily="18" charset="0"/>
                        </a:rPr>
                        <a:t>+18</a:t>
                      </a: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r>
                        <a:rPr lang="en-US" altLang="ja-JP" sz="1400" b="0" i="0" u="none" strike="noStrike" dirty="0" smtClean="0">
                          <a:solidFill>
                            <a:schemeClr val="tx1"/>
                          </a:solidFill>
                          <a:latin typeface="+mn-lt"/>
                          <a:ea typeface="+mn-ea"/>
                          <a:cs typeface="Times New Roman" pitchFamily="18" charset="0"/>
                        </a:rPr>
                        <a:t>+21</a:t>
                      </a: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r>
                        <a:rPr lang="en-US" altLang="ja-JP" sz="1400" b="0" i="0" u="none" strike="noStrike" dirty="0">
                          <a:solidFill>
                            <a:schemeClr val="tx1"/>
                          </a:solidFill>
                          <a:latin typeface="+mn-lt"/>
                          <a:ea typeface="+mn-ea"/>
                          <a:cs typeface="Times New Roman" pitchFamily="18" charset="0"/>
                        </a:rPr>
                        <a:t>0</a:t>
                      </a: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r>
                        <a:rPr lang="en-US" altLang="ja-JP" sz="1400" b="0" i="0" u="none" strike="noStrike" dirty="0" smtClean="0">
                          <a:solidFill>
                            <a:schemeClr val="tx1"/>
                          </a:solidFill>
                          <a:latin typeface="+mn-lt"/>
                          <a:ea typeface="+mn-ea"/>
                          <a:cs typeface="Times New Roman" pitchFamily="18" charset="0"/>
                        </a:rPr>
                        <a:t>+3</a:t>
                      </a: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r>
                        <a:rPr lang="en-US" altLang="ja-JP" sz="1400" b="0" i="0" u="none" strike="noStrike" dirty="0" smtClean="0">
                          <a:solidFill>
                            <a:schemeClr val="tx1"/>
                          </a:solidFill>
                          <a:latin typeface="+mn-lt"/>
                          <a:ea typeface="+mn-ea"/>
                          <a:cs typeface="Times New Roman" pitchFamily="18" charset="0"/>
                        </a:rPr>
                        <a:t>+6</a:t>
                      </a: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r>
                        <a:rPr lang="en-US" altLang="ja-JP" sz="1400" b="0" i="0" u="none" strike="noStrike" dirty="0" smtClean="0">
                          <a:solidFill>
                            <a:schemeClr val="tx1"/>
                          </a:solidFill>
                          <a:latin typeface="+mn-lt"/>
                          <a:ea typeface="+mn-ea"/>
                          <a:cs typeface="Times New Roman" pitchFamily="18" charset="0"/>
                        </a:rPr>
                        <a:t>+9</a:t>
                      </a: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r>
                        <a:rPr lang="en-US" altLang="ja-JP" sz="1400" b="0" i="0" u="none" strike="noStrike" dirty="0" smtClean="0">
                          <a:solidFill>
                            <a:schemeClr val="tx1"/>
                          </a:solidFill>
                          <a:latin typeface="+mn-lt"/>
                          <a:ea typeface="+mn-ea"/>
                          <a:cs typeface="Times New Roman" pitchFamily="18" charset="0"/>
                        </a:rPr>
                        <a:t>+12</a:t>
                      </a: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r>
              <a:tr h="171450">
                <a:tc vMerge="1">
                  <a:txBody>
                    <a:bodyPr/>
                    <a:lstStyle/>
                    <a:p>
                      <a:endParaRPr kumimoji="1" lang="ja-JP" altLang="en-US"/>
                    </a:p>
                  </a:txBody>
                  <a:tcPr/>
                </a:tc>
                <a:tc>
                  <a:txBody>
                    <a:bodyPr/>
                    <a:lstStyle/>
                    <a:p>
                      <a:pPr algn="l" fontAlgn="ctr"/>
                      <a:endParaRPr lang="ja-JP" altLang="en-US" sz="1400" b="0" i="0" u="none" strike="noStrike" dirty="0">
                        <a:solidFill>
                          <a:srgbClr val="000000"/>
                        </a:solidFill>
                        <a:latin typeface="+mn-lt"/>
                        <a:ea typeface="+mn-ea"/>
                        <a:cs typeface="Times New Roman" pitchFamily="18" charset="0"/>
                      </a:endParaRPr>
                    </a:p>
                  </a:txBody>
                  <a:tcPr marL="9525" marR="9525" marT="9525" marB="0" anchor="ctr">
                    <a:lnL>
                      <a:noFill/>
                    </a:lnL>
                    <a:lnR>
                      <a:noFill/>
                    </a:lnR>
                    <a:lnT>
                      <a:noFill/>
                    </a:lnT>
                    <a:lnB>
                      <a:noFill/>
                    </a:lnB>
                  </a:tcPr>
                </a:tc>
                <a:tc>
                  <a:txBody>
                    <a:bodyPr/>
                    <a:lstStyle/>
                    <a:p>
                      <a:pPr algn="ctr" fontAlgn="ctr"/>
                      <a:r>
                        <a:rPr lang="ja-JP" altLang="en-US" sz="1400" b="0" i="0" u="none" strike="noStrike">
                          <a:solidFill>
                            <a:srgbClr val="000000"/>
                          </a:solidFill>
                          <a:latin typeface="+mn-lt"/>
                          <a:ea typeface="+mn-ea"/>
                          <a:cs typeface="Times New Roman" pitchFamily="18" charset="0"/>
                        </a:rPr>
                        <a:t>　</a:t>
                      </a:r>
                    </a:p>
                  </a:txBody>
                  <a:tcPr marL="9525" marR="9525" marT="9525" marB="0" anchor="ctr">
                    <a:lnL>
                      <a:noFill/>
                    </a:lnL>
                    <a:lnR w="3175"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ja-JP" sz="1400" b="0" i="0" u="none" strike="noStrike" dirty="0" smtClean="0">
                          <a:solidFill>
                            <a:schemeClr val="tx1"/>
                          </a:solidFill>
                          <a:latin typeface="+mn-lt"/>
                          <a:ea typeface="+mn-ea"/>
                          <a:cs typeface="Times New Roman" pitchFamily="18" charset="0"/>
                        </a:rPr>
                        <a:t>+12</a:t>
                      </a: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tx1"/>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r>
                        <a:rPr lang="en-US" altLang="ja-JP" sz="1400" b="0" i="0" u="none" strike="noStrike" dirty="0" smtClean="0">
                          <a:solidFill>
                            <a:schemeClr val="tx1"/>
                          </a:solidFill>
                          <a:latin typeface="+mn-lt"/>
                          <a:ea typeface="+mn-ea"/>
                          <a:cs typeface="Times New Roman" pitchFamily="18" charset="0"/>
                        </a:rPr>
                        <a:t>+15</a:t>
                      </a: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r>
                        <a:rPr lang="en-US" altLang="ja-JP" sz="1400" b="0" i="0" u="none" strike="noStrike" dirty="0" smtClean="0">
                          <a:solidFill>
                            <a:schemeClr val="tx1"/>
                          </a:solidFill>
                          <a:latin typeface="+mn-lt"/>
                          <a:ea typeface="+mn-ea"/>
                          <a:cs typeface="Times New Roman" pitchFamily="18" charset="0"/>
                        </a:rPr>
                        <a:t>+18</a:t>
                      </a: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r>
                        <a:rPr lang="en-US" altLang="ja-JP" sz="1400" b="0" i="0" u="none" strike="noStrike" dirty="0" smtClean="0">
                          <a:solidFill>
                            <a:schemeClr val="tx1"/>
                          </a:solidFill>
                          <a:latin typeface="+mn-lt"/>
                          <a:ea typeface="+mn-ea"/>
                          <a:cs typeface="Times New Roman" pitchFamily="18" charset="0"/>
                        </a:rPr>
                        <a:t>+21</a:t>
                      </a: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r>
                        <a:rPr lang="en-US" altLang="ja-JP" sz="1400" b="0" i="0" u="none" strike="noStrike" dirty="0">
                          <a:solidFill>
                            <a:schemeClr val="tx1"/>
                          </a:solidFill>
                          <a:latin typeface="+mn-lt"/>
                          <a:ea typeface="+mn-ea"/>
                          <a:cs typeface="Times New Roman" pitchFamily="18" charset="0"/>
                        </a:rPr>
                        <a:t>0</a:t>
                      </a: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r>
                        <a:rPr lang="en-US" altLang="ja-JP" sz="1400" b="0" i="0" u="none" strike="noStrike" dirty="0" smtClean="0">
                          <a:solidFill>
                            <a:schemeClr val="tx1"/>
                          </a:solidFill>
                          <a:latin typeface="+mn-lt"/>
                          <a:ea typeface="+mn-ea"/>
                          <a:cs typeface="Times New Roman" pitchFamily="18" charset="0"/>
                        </a:rPr>
                        <a:t>+3</a:t>
                      </a: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r>
                        <a:rPr lang="en-US" altLang="ja-JP" sz="1400" b="0" i="0" u="none" strike="noStrike" dirty="0" smtClean="0">
                          <a:solidFill>
                            <a:schemeClr val="tx1"/>
                          </a:solidFill>
                          <a:latin typeface="+mn-lt"/>
                          <a:ea typeface="+mn-ea"/>
                          <a:cs typeface="Times New Roman" pitchFamily="18" charset="0"/>
                        </a:rPr>
                        <a:t>+6</a:t>
                      </a: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r>
                        <a:rPr lang="en-US" altLang="ja-JP" sz="1400" b="0" i="0" u="none" strike="noStrike" dirty="0" smtClean="0">
                          <a:solidFill>
                            <a:schemeClr val="tx1"/>
                          </a:solidFill>
                          <a:latin typeface="+mn-lt"/>
                          <a:ea typeface="+mn-ea"/>
                          <a:cs typeface="Times New Roman" pitchFamily="18" charset="0"/>
                        </a:rPr>
                        <a:t>+9</a:t>
                      </a: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r>
              <a:tr h="171450">
                <a:tc vMerge="1">
                  <a:txBody>
                    <a:bodyPr/>
                    <a:lstStyle/>
                    <a:p>
                      <a:endParaRPr kumimoji="1" lang="ja-JP" altLang="en-US"/>
                    </a:p>
                  </a:txBody>
                  <a:tcPr/>
                </a:tc>
                <a:tc>
                  <a:txBody>
                    <a:bodyPr/>
                    <a:lstStyle/>
                    <a:p>
                      <a:pPr algn="l" fontAlgn="ctr"/>
                      <a:endParaRPr lang="ja-JP" altLang="en-US" sz="1400" b="0" i="0" u="none" strike="noStrike" dirty="0">
                        <a:solidFill>
                          <a:srgbClr val="000000"/>
                        </a:solidFill>
                        <a:latin typeface="+mn-lt"/>
                        <a:ea typeface="+mn-ea"/>
                        <a:cs typeface="Times New Roman" pitchFamily="18" charset="0"/>
                      </a:endParaRPr>
                    </a:p>
                  </a:txBody>
                  <a:tcPr marL="9525" marR="9525" marT="9525" marB="0" anchor="ctr">
                    <a:lnL>
                      <a:noFill/>
                    </a:lnL>
                    <a:lnR>
                      <a:noFill/>
                    </a:lnR>
                    <a:lnT>
                      <a:noFill/>
                    </a:lnT>
                    <a:lnB>
                      <a:noFill/>
                    </a:lnB>
                  </a:tcPr>
                </a:tc>
                <a:tc>
                  <a:txBody>
                    <a:bodyPr/>
                    <a:lstStyle/>
                    <a:p>
                      <a:pPr algn="ctr" fontAlgn="ctr"/>
                      <a:r>
                        <a:rPr lang="ja-JP" altLang="en-US" sz="1400" b="0" i="0" u="none" strike="noStrike">
                          <a:solidFill>
                            <a:srgbClr val="000000"/>
                          </a:solidFill>
                          <a:latin typeface="+mn-lt"/>
                          <a:ea typeface="+mn-ea"/>
                          <a:cs typeface="Times New Roman" pitchFamily="18" charset="0"/>
                        </a:rPr>
                        <a:t>　</a:t>
                      </a:r>
                    </a:p>
                  </a:txBody>
                  <a:tcPr marL="9525" marR="9525" marT="9525" marB="0" anchor="ctr">
                    <a:lnL>
                      <a:noFill/>
                    </a:lnL>
                    <a:lnR w="3175"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ja-JP" sz="1400" b="0" i="0" u="none" strike="noStrike" dirty="0" smtClean="0">
                          <a:solidFill>
                            <a:schemeClr val="tx1"/>
                          </a:solidFill>
                          <a:latin typeface="+mn-lt"/>
                          <a:ea typeface="+mn-ea"/>
                          <a:cs typeface="Times New Roman" pitchFamily="18" charset="0"/>
                        </a:rPr>
                        <a:t>+9</a:t>
                      </a: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tx1"/>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r>
                        <a:rPr lang="en-US" altLang="ja-JP" sz="1400" b="0" i="0" u="none" strike="noStrike" dirty="0" smtClean="0">
                          <a:solidFill>
                            <a:schemeClr val="tx1"/>
                          </a:solidFill>
                          <a:latin typeface="+mn-lt"/>
                          <a:ea typeface="+mn-ea"/>
                          <a:cs typeface="Times New Roman" pitchFamily="18" charset="0"/>
                        </a:rPr>
                        <a:t>+12</a:t>
                      </a: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r>
                        <a:rPr lang="en-US" altLang="ja-JP" sz="1400" b="0" i="0" u="none" strike="noStrike" dirty="0" smtClean="0">
                          <a:solidFill>
                            <a:schemeClr val="tx1"/>
                          </a:solidFill>
                          <a:latin typeface="+mn-lt"/>
                          <a:ea typeface="+mn-ea"/>
                          <a:cs typeface="Times New Roman" pitchFamily="18" charset="0"/>
                        </a:rPr>
                        <a:t>+15</a:t>
                      </a: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r>
                        <a:rPr lang="en-US" altLang="ja-JP" sz="1400" b="0" i="0" u="none" strike="noStrike" dirty="0" smtClean="0">
                          <a:solidFill>
                            <a:schemeClr val="tx1"/>
                          </a:solidFill>
                          <a:latin typeface="+mn-lt"/>
                          <a:ea typeface="+mn-ea"/>
                          <a:cs typeface="Times New Roman" pitchFamily="18" charset="0"/>
                        </a:rPr>
                        <a:t>+18</a:t>
                      </a: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r>
                        <a:rPr lang="en-US" altLang="ja-JP" sz="1400" b="0" i="0" u="none" strike="noStrike" dirty="0" smtClean="0">
                          <a:solidFill>
                            <a:schemeClr val="tx1"/>
                          </a:solidFill>
                          <a:latin typeface="+mn-lt"/>
                          <a:ea typeface="+mn-ea"/>
                          <a:cs typeface="Times New Roman" pitchFamily="18" charset="0"/>
                        </a:rPr>
                        <a:t>+21</a:t>
                      </a: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r>
                        <a:rPr lang="en-US" altLang="ja-JP" sz="1400" b="0" i="0" u="none" strike="noStrike" dirty="0">
                          <a:solidFill>
                            <a:schemeClr val="tx1"/>
                          </a:solidFill>
                          <a:latin typeface="+mn-lt"/>
                          <a:ea typeface="+mn-ea"/>
                          <a:cs typeface="Times New Roman" pitchFamily="18" charset="0"/>
                        </a:rPr>
                        <a:t>0</a:t>
                      </a: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r>
                        <a:rPr lang="en-US" altLang="ja-JP" sz="1400" b="0" i="0" u="none" strike="noStrike" dirty="0" smtClean="0">
                          <a:solidFill>
                            <a:schemeClr val="tx1"/>
                          </a:solidFill>
                          <a:latin typeface="+mn-lt"/>
                          <a:ea typeface="+mn-ea"/>
                          <a:cs typeface="Times New Roman" pitchFamily="18" charset="0"/>
                        </a:rPr>
                        <a:t>+3</a:t>
                      </a: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r>
                        <a:rPr lang="en-US" altLang="ja-JP" sz="1400" b="0" i="0" u="none" strike="noStrike" dirty="0" smtClean="0">
                          <a:solidFill>
                            <a:schemeClr val="tx1"/>
                          </a:solidFill>
                          <a:latin typeface="+mn-lt"/>
                          <a:ea typeface="+mn-ea"/>
                          <a:cs typeface="Times New Roman" pitchFamily="18" charset="0"/>
                        </a:rPr>
                        <a:t>+6</a:t>
                      </a: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r>
              <a:tr h="171450">
                <a:tc vMerge="1">
                  <a:txBody>
                    <a:bodyPr/>
                    <a:lstStyle/>
                    <a:p>
                      <a:endParaRPr kumimoji="1" lang="ja-JP" altLang="en-US"/>
                    </a:p>
                  </a:txBody>
                  <a:tcPr/>
                </a:tc>
                <a:tc>
                  <a:txBody>
                    <a:bodyPr/>
                    <a:lstStyle/>
                    <a:p>
                      <a:pPr algn="l" fontAlgn="ctr"/>
                      <a:endParaRPr lang="ja-JP" altLang="en-US" sz="1400" b="0" i="0" u="none" strike="noStrike">
                        <a:solidFill>
                          <a:srgbClr val="000000"/>
                        </a:solidFill>
                        <a:latin typeface="+mn-lt"/>
                        <a:ea typeface="+mn-ea"/>
                        <a:cs typeface="Times New Roman" pitchFamily="18" charset="0"/>
                      </a:endParaRPr>
                    </a:p>
                  </a:txBody>
                  <a:tcPr marL="9525" marR="9525" marT="9525" marB="0" anchor="ctr">
                    <a:lnL>
                      <a:noFill/>
                    </a:lnL>
                    <a:lnR>
                      <a:noFill/>
                    </a:lnR>
                    <a:lnT>
                      <a:noFill/>
                    </a:lnT>
                    <a:lnB>
                      <a:noFill/>
                    </a:lnB>
                  </a:tcPr>
                </a:tc>
                <a:tc>
                  <a:txBody>
                    <a:bodyPr/>
                    <a:lstStyle/>
                    <a:p>
                      <a:pPr algn="ctr" fontAlgn="ctr"/>
                      <a:r>
                        <a:rPr lang="ja-JP" altLang="en-US" sz="1400" b="0" i="0" u="none" strike="noStrike">
                          <a:solidFill>
                            <a:srgbClr val="000000"/>
                          </a:solidFill>
                          <a:latin typeface="+mn-lt"/>
                          <a:ea typeface="+mn-ea"/>
                          <a:cs typeface="Times New Roman" pitchFamily="18" charset="0"/>
                        </a:rPr>
                        <a:t>　</a:t>
                      </a:r>
                    </a:p>
                  </a:txBody>
                  <a:tcPr marL="9525" marR="9525" marT="9525" marB="0" anchor="ctr">
                    <a:lnL>
                      <a:noFill/>
                    </a:lnL>
                    <a:lnR w="3175"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ja-JP" sz="1400" b="0" i="0" u="none" strike="noStrike" dirty="0" smtClean="0">
                          <a:solidFill>
                            <a:schemeClr val="tx1"/>
                          </a:solidFill>
                          <a:latin typeface="+mn-lt"/>
                          <a:ea typeface="+mn-ea"/>
                          <a:cs typeface="Times New Roman" pitchFamily="18" charset="0"/>
                        </a:rPr>
                        <a:t>+6</a:t>
                      </a: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tx1"/>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r>
                        <a:rPr lang="en-US" altLang="ja-JP" sz="1400" b="0" i="0" u="none" strike="noStrike" dirty="0" smtClean="0">
                          <a:solidFill>
                            <a:schemeClr val="tx1"/>
                          </a:solidFill>
                          <a:latin typeface="+mn-lt"/>
                          <a:ea typeface="+mn-ea"/>
                          <a:cs typeface="Times New Roman" pitchFamily="18" charset="0"/>
                        </a:rPr>
                        <a:t>+9</a:t>
                      </a: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r>
                        <a:rPr lang="en-US" altLang="ja-JP" sz="1400" b="0" i="0" u="none" strike="noStrike" dirty="0" smtClean="0">
                          <a:solidFill>
                            <a:schemeClr val="tx1"/>
                          </a:solidFill>
                          <a:latin typeface="+mn-lt"/>
                          <a:ea typeface="+mn-ea"/>
                          <a:cs typeface="Times New Roman" pitchFamily="18" charset="0"/>
                        </a:rPr>
                        <a:t>+12</a:t>
                      </a: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r>
                        <a:rPr lang="en-US" altLang="ja-JP" sz="1400" b="0" i="0" u="none" strike="noStrike" dirty="0" smtClean="0">
                          <a:solidFill>
                            <a:schemeClr val="tx1"/>
                          </a:solidFill>
                          <a:latin typeface="+mn-lt"/>
                          <a:ea typeface="+mn-ea"/>
                          <a:cs typeface="Times New Roman" pitchFamily="18" charset="0"/>
                        </a:rPr>
                        <a:t>+15</a:t>
                      </a: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r>
                        <a:rPr lang="en-US" altLang="ja-JP" sz="1400" b="0" i="0" u="none" strike="noStrike" dirty="0" smtClean="0">
                          <a:solidFill>
                            <a:schemeClr val="tx1"/>
                          </a:solidFill>
                          <a:latin typeface="+mn-lt"/>
                          <a:ea typeface="+mn-ea"/>
                          <a:cs typeface="Times New Roman" pitchFamily="18" charset="0"/>
                        </a:rPr>
                        <a:t>+18</a:t>
                      </a: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r>
                        <a:rPr lang="en-US" altLang="ja-JP" sz="1400" b="0" i="0" u="none" strike="noStrike" dirty="0" smtClean="0">
                          <a:solidFill>
                            <a:schemeClr val="tx1"/>
                          </a:solidFill>
                          <a:latin typeface="+mn-lt"/>
                          <a:ea typeface="+mn-ea"/>
                          <a:cs typeface="Times New Roman" pitchFamily="18" charset="0"/>
                        </a:rPr>
                        <a:t>+21</a:t>
                      </a: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r>
                        <a:rPr lang="en-US" altLang="ja-JP" sz="1400" b="0" i="0" u="none" strike="noStrike" dirty="0">
                          <a:solidFill>
                            <a:schemeClr val="tx1"/>
                          </a:solidFill>
                          <a:latin typeface="+mn-lt"/>
                          <a:ea typeface="+mn-ea"/>
                          <a:cs typeface="Times New Roman" pitchFamily="18" charset="0"/>
                        </a:rPr>
                        <a:t>0</a:t>
                      </a: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r>
                        <a:rPr lang="en-US" altLang="ja-JP" sz="1400" b="0" i="0" u="none" strike="noStrike" dirty="0" smtClean="0">
                          <a:solidFill>
                            <a:schemeClr val="tx1"/>
                          </a:solidFill>
                          <a:latin typeface="+mn-lt"/>
                          <a:ea typeface="+mn-ea"/>
                          <a:cs typeface="Times New Roman" pitchFamily="18" charset="0"/>
                        </a:rPr>
                        <a:t>+3</a:t>
                      </a: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r>
              <a:tr h="171450">
                <a:tc vMerge="1">
                  <a:txBody>
                    <a:bodyPr/>
                    <a:lstStyle/>
                    <a:p>
                      <a:endParaRPr kumimoji="1" lang="ja-JP" altLang="en-US"/>
                    </a:p>
                  </a:txBody>
                  <a:tcPr/>
                </a:tc>
                <a:tc>
                  <a:txBody>
                    <a:bodyPr/>
                    <a:lstStyle/>
                    <a:p>
                      <a:pPr algn="l" fontAlgn="ctr"/>
                      <a:endParaRPr lang="ja-JP" altLang="en-US" sz="1400" b="0" i="0" u="none" strike="noStrike">
                        <a:solidFill>
                          <a:srgbClr val="000000"/>
                        </a:solidFill>
                        <a:latin typeface="+mn-lt"/>
                        <a:ea typeface="+mn-ea"/>
                        <a:cs typeface="Times New Roman" pitchFamily="18" charset="0"/>
                      </a:endParaRPr>
                    </a:p>
                  </a:txBody>
                  <a:tcPr marL="9525" marR="9525" marT="9525" marB="0" anchor="ctr">
                    <a:lnL>
                      <a:noFill/>
                    </a:lnL>
                    <a:lnR>
                      <a:noFill/>
                    </a:lnR>
                    <a:lnT>
                      <a:noFill/>
                    </a:lnT>
                    <a:lnB>
                      <a:noFill/>
                    </a:lnB>
                  </a:tcPr>
                </a:tc>
                <a:tc>
                  <a:txBody>
                    <a:bodyPr/>
                    <a:lstStyle/>
                    <a:p>
                      <a:pPr algn="ctr" fontAlgn="ctr"/>
                      <a:r>
                        <a:rPr lang="ja-JP" altLang="en-US" sz="1400" b="0" i="0" u="none" strike="noStrike">
                          <a:solidFill>
                            <a:srgbClr val="000000"/>
                          </a:solidFill>
                          <a:latin typeface="+mn-lt"/>
                          <a:ea typeface="+mn-ea"/>
                          <a:cs typeface="Times New Roman" pitchFamily="18" charset="0"/>
                        </a:rPr>
                        <a:t>　</a:t>
                      </a:r>
                    </a:p>
                  </a:txBody>
                  <a:tcPr marL="9525" marR="9525" marT="9525" marB="0" anchor="ctr">
                    <a:lnL>
                      <a:noFill/>
                    </a:lnL>
                    <a:lnR w="3175"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ja-JP" sz="1400" b="0" i="0" u="none" strike="noStrike" dirty="0" smtClean="0">
                          <a:solidFill>
                            <a:schemeClr val="tx1"/>
                          </a:solidFill>
                          <a:latin typeface="+mn-lt"/>
                          <a:ea typeface="+mn-ea"/>
                          <a:cs typeface="Times New Roman" pitchFamily="18" charset="0"/>
                        </a:rPr>
                        <a:t>+3</a:t>
                      </a: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tx1"/>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r>
                        <a:rPr lang="en-US" altLang="ja-JP" sz="1400" b="0" i="0" u="none" strike="noStrike" dirty="0" smtClean="0">
                          <a:solidFill>
                            <a:schemeClr val="tx1"/>
                          </a:solidFill>
                          <a:latin typeface="+mn-lt"/>
                          <a:ea typeface="+mn-ea"/>
                          <a:cs typeface="Times New Roman" pitchFamily="18" charset="0"/>
                        </a:rPr>
                        <a:t>+6</a:t>
                      </a: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r>
                        <a:rPr lang="en-US" altLang="ja-JP" sz="1400" b="0" i="0" u="none" strike="noStrike" dirty="0" smtClean="0">
                          <a:solidFill>
                            <a:schemeClr val="tx1"/>
                          </a:solidFill>
                          <a:latin typeface="+mn-lt"/>
                          <a:ea typeface="+mn-ea"/>
                          <a:cs typeface="Times New Roman" pitchFamily="18" charset="0"/>
                        </a:rPr>
                        <a:t>+9</a:t>
                      </a: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r>
                        <a:rPr lang="en-US" altLang="ja-JP" sz="1400" b="0" i="0" u="none" strike="noStrike" dirty="0" smtClean="0">
                          <a:solidFill>
                            <a:schemeClr val="tx1"/>
                          </a:solidFill>
                          <a:latin typeface="+mn-lt"/>
                          <a:ea typeface="+mn-ea"/>
                          <a:cs typeface="Times New Roman" pitchFamily="18" charset="0"/>
                        </a:rPr>
                        <a:t>+12</a:t>
                      </a: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r>
                        <a:rPr lang="en-US" altLang="ja-JP" sz="1400" b="0" i="0" u="none" strike="noStrike" dirty="0" smtClean="0">
                          <a:solidFill>
                            <a:schemeClr val="tx1"/>
                          </a:solidFill>
                          <a:latin typeface="+mn-lt"/>
                          <a:ea typeface="+mn-ea"/>
                          <a:cs typeface="Times New Roman" pitchFamily="18" charset="0"/>
                        </a:rPr>
                        <a:t>+15</a:t>
                      </a: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r>
                        <a:rPr lang="en-US" altLang="ja-JP" sz="1400" b="0" i="0" u="none" strike="noStrike" dirty="0" smtClean="0">
                          <a:solidFill>
                            <a:schemeClr val="tx1"/>
                          </a:solidFill>
                          <a:latin typeface="+mn-lt"/>
                          <a:ea typeface="+mn-ea"/>
                          <a:cs typeface="Times New Roman" pitchFamily="18" charset="0"/>
                        </a:rPr>
                        <a:t>+18</a:t>
                      </a: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r>
                        <a:rPr lang="en-US" altLang="ja-JP" sz="1400" b="0" i="0" u="none" strike="noStrike" dirty="0" smtClean="0">
                          <a:solidFill>
                            <a:schemeClr val="tx1"/>
                          </a:solidFill>
                          <a:latin typeface="+mn-lt"/>
                          <a:ea typeface="+mn-ea"/>
                          <a:cs typeface="Times New Roman" pitchFamily="18" charset="0"/>
                        </a:rPr>
                        <a:t>+21</a:t>
                      </a: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r>
                        <a:rPr lang="en-US" altLang="ja-JP" sz="1400" b="0" i="0" u="none" strike="noStrike" dirty="0">
                          <a:solidFill>
                            <a:schemeClr val="tx1"/>
                          </a:solidFill>
                          <a:latin typeface="+mn-lt"/>
                          <a:ea typeface="+mn-ea"/>
                          <a:cs typeface="Times New Roman" pitchFamily="18" charset="0"/>
                        </a:rPr>
                        <a:t>0</a:t>
                      </a: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r>
            </a:tbl>
          </a:graphicData>
        </a:graphic>
      </p:graphicFrame>
      <p:graphicFrame>
        <p:nvGraphicFramePr>
          <p:cNvPr id="11" name="表 10"/>
          <p:cNvGraphicFramePr>
            <a:graphicFrameLocks noGrp="1"/>
          </p:cNvGraphicFramePr>
          <p:nvPr/>
        </p:nvGraphicFramePr>
        <p:xfrm>
          <a:off x="1610398" y="4010223"/>
          <a:ext cx="2933703" cy="222885"/>
        </p:xfrm>
        <a:graphic>
          <a:graphicData uri="http://schemas.openxmlformats.org/drawingml/2006/table">
            <a:tbl>
              <a:tblPr/>
              <a:tblGrid>
                <a:gridCol w="325967"/>
                <a:gridCol w="325967"/>
                <a:gridCol w="325967"/>
                <a:gridCol w="325967"/>
                <a:gridCol w="325967"/>
                <a:gridCol w="325967"/>
                <a:gridCol w="325967"/>
                <a:gridCol w="325967"/>
                <a:gridCol w="325967"/>
              </a:tblGrid>
              <a:tr h="171450">
                <a:tc>
                  <a:txBody>
                    <a:bodyPr/>
                    <a:lstStyle/>
                    <a:p>
                      <a:pPr algn="ctr" rtl="0" fontAlgn="ctr"/>
                      <a:r>
                        <a:rPr lang="en-US" altLang="ja-JP" sz="1400" b="0" i="0" u="none" strike="noStrike" dirty="0" smtClean="0">
                          <a:solidFill>
                            <a:srgbClr val="000000"/>
                          </a:solidFill>
                          <a:latin typeface="+mn-lt"/>
                          <a:ea typeface="+mn-ea"/>
                          <a:cs typeface="Times New Roman" pitchFamily="18" charset="0"/>
                        </a:rPr>
                        <a:t>3</a:t>
                      </a:r>
                      <a:endParaRPr lang="en-US" altLang="ja-JP" sz="1400" b="0" i="0" u="none" strike="noStrike" dirty="0">
                        <a:solidFill>
                          <a:srgbClr val="000000"/>
                        </a:solidFill>
                        <a:latin typeface="+mn-lt"/>
                        <a:ea typeface="+mn-ea"/>
                        <a:cs typeface="Times New Roman" pitchFamily="18" charset="0"/>
                      </a:endParaRPr>
                    </a:p>
                  </a:txBody>
                  <a:tcPr marL="9525" marR="9525" marT="9525" marB="0" anchor="ctr">
                    <a:lnL>
                      <a:noFill/>
                    </a:lnL>
                    <a:lnR>
                      <a:noFill/>
                    </a:lnR>
                    <a:lnT>
                      <a:noFill/>
                    </a:lnT>
                    <a:lnB>
                      <a:noFill/>
                    </a:lnB>
                  </a:tcPr>
                </a:tc>
                <a:tc>
                  <a:txBody>
                    <a:bodyPr/>
                    <a:lstStyle/>
                    <a:p>
                      <a:pPr algn="ctr" rtl="0" fontAlgn="ctr"/>
                      <a:r>
                        <a:rPr lang="en-US" altLang="ja-JP" sz="1400" b="0" i="0" u="none" strike="noStrike" dirty="0">
                          <a:solidFill>
                            <a:srgbClr val="000000"/>
                          </a:solidFill>
                          <a:latin typeface="+mn-lt"/>
                          <a:ea typeface="+mn-ea"/>
                          <a:cs typeface="Times New Roman" pitchFamily="18" charset="0"/>
                        </a:rPr>
                        <a:t>6</a:t>
                      </a:r>
                    </a:p>
                  </a:txBody>
                  <a:tcPr marL="9525" marR="9525" marT="9525" marB="0" anchor="ctr">
                    <a:lnL>
                      <a:noFill/>
                    </a:lnL>
                    <a:lnR>
                      <a:noFill/>
                    </a:lnR>
                    <a:lnT>
                      <a:noFill/>
                    </a:lnT>
                    <a:lnB>
                      <a:noFill/>
                    </a:lnB>
                  </a:tcPr>
                </a:tc>
                <a:tc>
                  <a:txBody>
                    <a:bodyPr/>
                    <a:lstStyle/>
                    <a:p>
                      <a:pPr algn="ctr" rtl="0" fontAlgn="ctr"/>
                      <a:r>
                        <a:rPr lang="en-US" altLang="ja-JP" sz="1400" b="0" i="0" u="none" strike="noStrike" dirty="0" smtClean="0">
                          <a:solidFill>
                            <a:srgbClr val="000000"/>
                          </a:solidFill>
                          <a:latin typeface="+mn-lt"/>
                          <a:ea typeface="+mn-ea"/>
                          <a:cs typeface="Times New Roman" pitchFamily="18" charset="0"/>
                        </a:rPr>
                        <a:t>9</a:t>
                      </a:r>
                      <a:endParaRPr lang="en-US" altLang="ja-JP" sz="1400" b="0" i="0" u="none" strike="noStrike" dirty="0">
                        <a:solidFill>
                          <a:srgbClr val="000000"/>
                        </a:solidFill>
                        <a:latin typeface="+mn-lt"/>
                        <a:ea typeface="+mn-ea"/>
                        <a:cs typeface="Times New Roman" pitchFamily="18" charset="0"/>
                      </a:endParaRPr>
                    </a:p>
                  </a:txBody>
                  <a:tcPr marL="9525" marR="9525" marT="9525" marB="0" anchor="ctr">
                    <a:lnL>
                      <a:noFill/>
                    </a:lnL>
                    <a:lnR>
                      <a:noFill/>
                    </a:lnR>
                    <a:lnT>
                      <a:noFill/>
                    </a:lnT>
                    <a:lnB>
                      <a:noFill/>
                    </a:lnB>
                  </a:tcPr>
                </a:tc>
                <a:tc>
                  <a:txBody>
                    <a:bodyPr/>
                    <a:lstStyle/>
                    <a:p>
                      <a:pPr algn="ctr" rtl="0" fontAlgn="ctr"/>
                      <a:r>
                        <a:rPr lang="en-US" altLang="ja-JP" sz="1400" b="0" i="0" u="none" strike="noStrike" dirty="0" smtClean="0">
                          <a:solidFill>
                            <a:srgbClr val="000000"/>
                          </a:solidFill>
                          <a:latin typeface="+mn-lt"/>
                          <a:ea typeface="+mn-ea"/>
                          <a:cs typeface="Times New Roman" pitchFamily="18" charset="0"/>
                        </a:rPr>
                        <a:t>12</a:t>
                      </a:r>
                      <a:endParaRPr lang="en-US" altLang="ja-JP" sz="1400" b="0" i="0" u="none" strike="noStrike" dirty="0">
                        <a:solidFill>
                          <a:srgbClr val="000000"/>
                        </a:solidFill>
                        <a:latin typeface="+mn-lt"/>
                        <a:ea typeface="+mn-ea"/>
                        <a:cs typeface="Times New Roman" pitchFamily="18" charset="0"/>
                      </a:endParaRPr>
                    </a:p>
                  </a:txBody>
                  <a:tcPr marL="9525" marR="9525" marT="9525" marB="0" anchor="ctr">
                    <a:lnL>
                      <a:noFill/>
                    </a:lnL>
                    <a:lnR>
                      <a:noFill/>
                    </a:lnR>
                    <a:lnT>
                      <a:noFill/>
                    </a:lnT>
                    <a:lnB>
                      <a:noFill/>
                    </a:lnB>
                  </a:tcPr>
                </a:tc>
                <a:tc>
                  <a:txBody>
                    <a:bodyPr/>
                    <a:lstStyle/>
                    <a:p>
                      <a:pPr algn="ctr" rtl="0" fontAlgn="ctr"/>
                      <a:r>
                        <a:rPr lang="en-US" altLang="ja-JP" sz="1400" b="0" i="0" u="none" strike="noStrike" dirty="0" smtClean="0">
                          <a:solidFill>
                            <a:srgbClr val="000000"/>
                          </a:solidFill>
                          <a:latin typeface="+mn-lt"/>
                          <a:ea typeface="+mn-ea"/>
                          <a:cs typeface="Times New Roman" pitchFamily="18" charset="0"/>
                        </a:rPr>
                        <a:t>15</a:t>
                      </a:r>
                      <a:endParaRPr lang="en-US" altLang="ja-JP" sz="1400" b="0" i="0" u="none" strike="noStrike" dirty="0">
                        <a:solidFill>
                          <a:srgbClr val="000000"/>
                        </a:solidFill>
                        <a:latin typeface="+mn-lt"/>
                        <a:ea typeface="+mn-ea"/>
                        <a:cs typeface="Times New Roman" pitchFamily="18" charset="0"/>
                      </a:endParaRPr>
                    </a:p>
                  </a:txBody>
                  <a:tcPr marL="9525" marR="9525" marT="9525" marB="0" anchor="ctr">
                    <a:lnL>
                      <a:noFill/>
                    </a:lnL>
                    <a:lnR>
                      <a:noFill/>
                    </a:lnR>
                    <a:lnT>
                      <a:noFill/>
                    </a:lnT>
                    <a:lnB>
                      <a:noFill/>
                    </a:lnB>
                  </a:tcPr>
                </a:tc>
                <a:tc>
                  <a:txBody>
                    <a:bodyPr/>
                    <a:lstStyle/>
                    <a:p>
                      <a:pPr algn="ctr" rtl="0" fontAlgn="ctr"/>
                      <a:r>
                        <a:rPr lang="en-US" altLang="ja-JP" sz="1400" b="0" i="0" u="none" strike="noStrike" dirty="0" smtClean="0">
                          <a:solidFill>
                            <a:srgbClr val="000000"/>
                          </a:solidFill>
                          <a:latin typeface="+mn-lt"/>
                          <a:ea typeface="+mn-ea"/>
                          <a:cs typeface="Times New Roman" pitchFamily="18" charset="0"/>
                        </a:rPr>
                        <a:t>18</a:t>
                      </a:r>
                      <a:endParaRPr lang="en-US" altLang="ja-JP" sz="1400" b="0" i="0" u="none" strike="noStrike" dirty="0">
                        <a:solidFill>
                          <a:srgbClr val="000000"/>
                        </a:solidFill>
                        <a:latin typeface="+mn-lt"/>
                        <a:ea typeface="+mn-ea"/>
                        <a:cs typeface="Times New Roman" pitchFamily="18" charset="0"/>
                      </a:endParaRPr>
                    </a:p>
                  </a:txBody>
                  <a:tcPr marL="9525" marR="9525" marT="9525" marB="0" anchor="ctr">
                    <a:lnL>
                      <a:noFill/>
                    </a:lnL>
                    <a:lnR>
                      <a:noFill/>
                    </a:lnR>
                    <a:lnT>
                      <a:noFill/>
                    </a:lnT>
                    <a:lnB>
                      <a:noFill/>
                    </a:lnB>
                  </a:tcPr>
                </a:tc>
                <a:tc>
                  <a:txBody>
                    <a:bodyPr/>
                    <a:lstStyle/>
                    <a:p>
                      <a:pPr algn="ctr" rtl="0" fontAlgn="ctr"/>
                      <a:r>
                        <a:rPr lang="en-US" altLang="ja-JP" sz="1400" b="0" i="0" u="none" strike="noStrike" dirty="0" smtClean="0">
                          <a:solidFill>
                            <a:srgbClr val="000000"/>
                          </a:solidFill>
                          <a:latin typeface="+mn-lt"/>
                          <a:ea typeface="+mn-ea"/>
                          <a:cs typeface="Times New Roman" pitchFamily="18" charset="0"/>
                        </a:rPr>
                        <a:t>21</a:t>
                      </a:r>
                      <a:endParaRPr lang="en-US" altLang="ja-JP" sz="1400" b="0" i="0" u="none" strike="noStrike" dirty="0">
                        <a:solidFill>
                          <a:srgbClr val="000000"/>
                        </a:solidFill>
                        <a:latin typeface="+mn-lt"/>
                        <a:ea typeface="+mn-ea"/>
                        <a:cs typeface="Times New Roman" pitchFamily="18" charset="0"/>
                      </a:endParaRPr>
                    </a:p>
                  </a:txBody>
                  <a:tcPr marL="9525" marR="9525" marT="9525" marB="0" anchor="ctr">
                    <a:lnL>
                      <a:noFill/>
                    </a:lnL>
                    <a:lnR>
                      <a:noFill/>
                    </a:lnR>
                    <a:lnT>
                      <a:noFill/>
                    </a:lnT>
                    <a:lnB>
                      <a:noFill/>
                    </a:lnB>
                  </a:tcPr>
                </a:tc>
                <a:tc>
                  <a:txBody>
                    <a:bodyPr/>
                    <a:lstStyle/>
                    <a:p>
                      <a:pPr algn="ctr" rtl="0" fontAlgn="ctr"/>
                      <a:r>
                        <a:rPr lang="en-US" altLang="ja-JP" sz="1400" b="0" i="0" u="none" strike="noStrike" dirty="0" smtClean="0">
                          <a:solidFill>
                            <a:srgbClr val="000000"/>
                          </a:solidFill>
                          <a:latin typeface="+mn-lt"/>
                          <a:ea typeface="+mn-ea"/>
                          <a:cs typeface="Times New Roman" pitchFamily="18" charset="0"/>
                        </a:rPr>
                        <a:t>0</a:t>
                      </a:r>
                      <a:endParaRPr lang="en-US" altLang="ja-JP" sz="1400" b="0" i="0" u="none" strike="noStrike" dirty="0">
                        <a:solidFill>
                          <a:srgbClr val="000000"/>
                        </a:solidFill>
                        <a:latin typeface="+mn-lt"/>
                        <a:ea typeface="+mn-ea"/>
                        <a:cs typeface="Times New Roman" pitchFamily="18" charset="0"/>
                      </a:endParaRPr>
                    </a:p>
                  </a:txBody>
                  <a:tcPr marL="9525" marR="9525" marT="9525" marB="0" anchor="ctr">
                    <a:lnL>
                      <a:noFill/>
                    </a:lnL>
                    <a:lnR>
                      <a:noFill/>
                    </a:lnR>
                    <a:lnT>
                      <a:noFill/>
                    </a:lnT>
                    <a:lnB>
                      <a:noFill/>
                    </a:lnB>
                  </a:tcPr>
                </a:tc>
                <a:tc>
                  <a:txBody>
                    <a:bodyPr/>
                    <a:lstStyle/>
                    <a:p>
                      <a:pPr algn="ctr" rtl="0" fontAlgn="ctr"/>
                      <a:r>
                        <a:rPr lang="en-US" altLang="ja-JP" sz="1400" b="0" i="0" u="none" strike="noStrike" dirty="0" smtClean="0">
                          <a:solidFill>
                            <a:srgbClr val="000000"/>
                          </a:solidFill>
                          <a:latin typeface="+mn-lt"/>
                          <a:ea typeface="+mn-ea"/>
                          <a:cs typeface="Times New Roman" pitchFamily="18" charset="0"/>
                        </a:rPr>
                        <a:t>3</a:t>
                      </a:r>
                      <a:endParaRPr lang="en-US" altLang="ja-JP" sz="1400" b="0" i="0" u="none" strike="noStrike" dirty="0">
                        <a:solidFill>
                          <a:srgbClr val="000000"/>
                        </a:solidFill>
                        <a:latin typeface="+mn-lt"/>
                        <a:ea typeface="+mn-ea"/>
                        <a:cs typeface="Times New Roman" pitchFamily="18" charset="0"/>
                      </a:endParaRPr>
                    </a:p>
                  </a:txBody>
                  <a:tcPr marL="9525" marR="9525" marT="9525" marB="0" anchor="ctr">
                    <a:lnL>
                      <a:noFill/>
                    </a:lnL>
                    <a:lnR>
                      <a:noFill/>
                    </a:lnR>
                    <a:lnT>
                      <a:noFill/>
                    </a:lnT>
                    <a:lnB>
                      <a:noFill/>
                    </a:lnB>
                  </a:tcPr>
                </a:tc>
              </a:tr>
            </a:tbl>
          </a:graphicData>
        </a:graphic>
      </p:graphicFrame>
      <p:graphicFrame>
        <p:nvGraphicFramePr>
          <p:cNvPr id="12" name="表 11"/>
          <p:cNvGraphicFramePr>
            <a:graphicFrameLocks noGrp="1"/>
          </p:cNvGraphicFramePr>
          <p:nvPr/>
        </p:nvGraphicFramePr>
        <p:xfrm>
          <a:off x="1254798" y="4360108"/>
          <a:ext cx="266700" cy="2005965"/>
        </p:xfrm>
        <a:graphic>
          <a:graphicData uri="http://schemas.openxmlformats.org/drawingml/2006/table">
            <a:tbl>
              <a:tblPr/>
              <a:tblGrid>
                <a:gridCol w="266700"/>
              </a:tblGrid>
              <a:tr h="171450">
                <a:tc>
                  <a:txBody>
                    <a:bodyPr/>
                    <a:lstStyle/>
                    <a:p>
                      <a:pPr algn="r" fontAlgn="ctr"/>
                      <a:r>
                        <a:rPr lang="en-US" altLang="ja-JP" sz="1400" b="0" i="0" u="none" strike="noStrike" dirty="0">
                          <a:solidFill>
                            <a:srgbClr val="000000"/>
                          </a:solidFill>
                          <a:latin typeface="+mn-lt"/>
                          <a:ea typeface="+mn-ea"/>
                          <a:cs typeface="Times New Roman" pitchFamily="18" charset="0"/>
                        </a:rPr>
                        <a:t>0</a:t>
                      </a:r>
                    </a:p>
                  </a:txBody>
                  <a:tcPr marL="9525" marR="9525" marT="9525" marB="0" anchor="ctr">
                    <a:lnL>
                      <a:noFill/>
                    </a:lnL>
                    <a:lnR>
                      <a:noFill/>
                    </a:lnR>
                    <a:lnT>
                      <a:noFill/>
                    </a:lnT>
                    <a:lnB>
                      <a:noFill/>
                    </a:lnB>
                  </a:tcPr>
                </a:tc>
              </a:tr>
              <a:tr h="171450">
                <a:tc>
                  <a:txBody>
                    <a:bodyPr/>
                    <a:lstStyle/>
                    <a:p>
                      <a:pPr algn="r" fontAlgn="ctr"/>
                      <a:r>
                        <a:rPr lang="en-US" altLang="ja-JP" sz="1400" b="0" i="0" u="none" strike="noStrike" dirty="0">
                          <a:solidFill>
                            <a:srgbClr val="000000"/>
                          </a:solidFill>
                          <a:latin typeface="+mn-lt"/>
                          <a:ea typeface="+mn-ea"/>
                          <a:cs typeface="Times New Roman" pitchFamily="18" charset="0"/>
                        </a:rPr>
                        <a:t>3</a:t>
                      </a:r>
                    </a:p>
                  </a:txBody>
                  <a:tcPr marL="9525" marR="9525" marT="9525" marB="0" anchor="ctr">
                    <a:lnL>
                      <a:noFill/>
                    </a:lnL>
                    <a:lnR>
                      <a:noFill/>
                    </a:lnR>
                    <a:lnT>
                      <a:noFill/>
                    </a:lnT>
                    <a:lnB>
                      <a:noFill/>
                    </a:lnB>
                  </a:tcPr>
                </a:tc>
              </a:tr>
              <a:tr h="171450">
                <a:tc>
                  <a:txBody>
                    <a:bodyPr/>
                    <a:lstStyle/>
                    <a:p>
                      <a:pPr algn="r" fontAlgn="ctr"/>
                      <a:r>
                        <a:rPr lang="en-US" altLang="ja-JP" sz="1400" b="0" i="0" u="none" strike="noStrike" dirty="0">
                          <a:solidFill>
                            <a:srgbClr val="000000"/>
                          </a:solidFill>
                          <a:latin typeface="+mn-lt"/>
                          <a:ea typeface="+mn-ea"/>
                          <a:cs typeface="Times New Roman" pitchFamily="18" charset="0"/>
                        </a:rPr>
                        <a:t>6</a:t>
                      </a:r>
                    </a:p>
                  </a:txBody>
                  <a:tcPr marL="9525" marR="9525" marT="9525" marB="0" anchor="ctr">
                    <a:lnL>
                      <a:noFill/>
                    </a:lnL>
                    <a:lnR>
                      <a:noFill/>
                    </a:lnR>
                    <a:lnT>
                      <a:noFill/>
                    </a:lnT>
                    <a:lnB>
                      <a:noFill/>
                    </a:lnB>
                  </a:tcPr>
                </a:tc>
              </a:tr>
              <a:tr h="171450">
                <a:tc>
                  <a:txBody>
                    <a:bodyPr/>
                    <a:lstStyle/>
                    <a:p>
                      <a:pPr algn="r" fontAlgn="ctr"/>
                      <a:r>
                        <a:rPr lang="en-US" altLang="ja-JP" sz="1400" b="0" i="0" u="none" strike="noStrike" dirty="0">
                          <a:solidFill>
                            <a:srgbClr val="000000"/>
                          </a:solidFill>
                          <a:latin typeface="+mn-lt"/>
                          <a:ea typeface="+mn-ea"/>
                          <a:cs typeface="Times New Roman" pitchFamily="18" charset="0"/>
                        </a:rPr>
                        <a:t>9</a:t>
                      </a:r>
                    </a:p>
                  </a:txBody>
                  <a:tcPr marL="9525" marR="9525" marT="9525" marB="0" anchor="ctr">
                    <a:lnL>
                      <a:noFill/>
                    </a:lnL>
                    <a:lnR>
                      <a:noFill/>
                    </a:lnR>
                    <a:lnT>
                      <a:noFill/>
                    </a:lnT>
                    <a:lnB>
                      <a:noFill/>
                    </a:lnB>
                  </a:tcPr>
                </a:tc>
              </a:tr>
              <a:tr h="171450">
                <a:tc>
                  <a:txBody>
                    <a:bodyPr/>
                    <a:lstStyle/>
                    <a:p>
                      <a:pPr algn="r" fontAlgn="ctr"/>
                      <a:r>
                        <a:rPr lang="en-US" altLang="ja-JP" sz="1400" b="0" i="0" u="none" strike="noStrike">
                          <a:solidFill>
                            <a:srgbClr val="000000"/>
                          </a:solidFill>
                          <a:latin typeface="+mn-lt"/>
                          <a:ea typeface="+mn-ea"/>
                          <a:cs typeface="Times New Roman" pitchFamily="18" charset="0"/>
                        </a:rPr>
                        <a:t>12</a:t>
                      </a:r>
                    </a:p>
                  </a:txBody>
                  <a:tcPr marL="9525" marR="9525" marT="9525" marB="0" anchor="ctr">
                    <a:lnL>
                      <a:noFill/>
                    </a:lnL>
                    <a:lnR>
                      <a:noFill/>
                    </a:lnR>
                    <a:lnT>
                      <a:noFill/>
                    </a:lnT>
                    <a:lnB>
                      <a:noFill/>
                    </a:lnB>
                  </a:tcPr>
                </a:tc>
              </a:tr>
              <a:tr h="171450">
                <a:tc>
                  <a:txBody>
                    <a:bodyPr/>
                    <a:lstStyle/>
                    <a:p>
                      <a:pPr algn="r" fontAlgn="ctr"/>
                      <a:r>
                        <a:rPr lang="en-US" altLang="ja-JP" sz="1400" b="0" i="0" u="none" strike="noStrike">
                          <a:solidFill>
                            <a:srgbClr val="000000"/>
                          </a:solidFill>
                          <a:latin typeface="+mn-lt"/>
                          <a:ea typeface="+mn-ea"/>
                          <a:cs typeface="Times New Roman" pitchFamily="18" charset="0"/>
                        </a:rPr>
                        <a:t>15</a:t>
                      </a:r>
                    </a:p>
                  </a:txBody>
                  <a:tcPr marL="9525" marR="9525" marT="9525" marB="0" anchor="ctr">
                    <a:lnL>
                      <a:noFill/>
                    </a:lnL>
                    <a:lnR>
                      <a:noFill/>
                    </a:lnR>
                    <a:lnT>
                      <a:noFill/>
                    </a:lnT>
                    <a:lnB>
                      <a:noFill/>
                    </a:lnB>
                  </a:tcPr>
                </a:tc>
              </a:tr>
              <a:tr h="171450">
                <a:tc>
                  <a:txBody>
                    <a:bodyPr/>
                    <a:lstStyle/>
                    <a:p>
                      <a:pPr algn="r" fontAlgn="ctr"/>
                      <a:r>
                        <a:rPr lang="en-US" altLang="ja-JP" sz="1400" b="0" i="0" u="none" strike="noStrike" dirty="0">
                          <a:solidFill>
                            <a:srgbClr val="000000"/>
                          </a:solidFill>
                          <a:latin typeface="+mn-lt"/>
                          <a:ea typeface="+mn-ea"/>
                          <a:cs typeface="Times New Roman" pitchFamily="18" charset="0"/>
                        </a:rPr>
                        <a:t>18</a:t>
                      </a:r>
                    </a:p>
                  </a:txBody>
                  <a:tcPr marL="9525" marR="9525" marT="9525" marB="0" anchor="ctr">
                    <a:lnL>
                      <a:noFill/>
                    </a:lnL>
                    <a:lnR>
                      <a:noFill/>
                    </a:lnR>
                    <a:lnT>
                      <a:noFill/>
                    </a:lnT>
                    <a:lnB>
                      <a:noFill/>
                    </a:lnB>
                  </a:tcPr>
                </a:tc>
              </a:tr>
              <a:tr h="171450">
                <a:tc>
                  <a:txBody>
                    <a:bodyPr/>
                    <a:lstStyle/>
                    <a:p>
                      <a:pPr algn="r" fontAlgn="ctr"/>
                      <a:r>
                        <a:rPr lang="en-US" altLang="ja-JP" sz="1400" b="0" i="0" u="none" strike="noStrike">
                          <a:solidFill>
                            <a:srgbClr val="000000"/>
                          </a:solidFill>
                          <a:latin typeface="+mn-lt"/>
                          <a:ea typeface="+mn-ea"/>
                          <a:cs typeface="Times New Roman" pitchFamily="18" charset="0"/>
                        </a:rPr>
                        <a:t>21</a:t>
                      </a:r>
                    </a:p>
                  </a:txBody>
                  <a:tcPr marL="9525" marR="9525" marT="9525" marB="0" anchor="ctr">
                    <a:lnL>
                      <a:noFill/>
                    </a:lnL>
                    <a:lnR>
                      <a:noFill/>
                    </a:lnR>
                    <a:lnT>
                      <a:noFill/>
                    </a:lnT>
                    <a:lnB>
                      <a:noFill/>
                    </a:lnB>
                  </a:tcPr>
                </a:tc>
              </a:tr>
              <a:tr h="171450">
                <a:tc>
                  <a:txBody>
                    <a:bodyPr/>
                    <a:lstStyle/>
                    <a:p>
                      <a:pPr algn="r" fontAlgn="ctr"/>
                      <a:r>
                        <a:rPr lang="en-US" altLang="ja-JP" sz="1400" b="0" i="0" u="none" strike="noStrike" dirty="0">
                          <a:solidFill>
                            <a:srgbClr val="000000"/>
                          </a:solidFill>
                          <a:latin typeface="+mn-lt"/>
                          <a:ea typeface="+mn-ea"/>
                          <a:cs typeface="Times New Roman" pitchFamily="18" charset="0"/>
                        </a:rPr>
                        <a:t>0</a:t>
                      </a:r>
                    </a:p>
                  </a:txBody>
                  <a:tcPr marL="9525" marR="9525" marT="9525" marB="0" anchor="ctr">
                    <a:lnL>
                      <a:noFill/>
                    </a:lnL>
                    <a:lnR>
                      <a:noFill/>
                    </a:lnR>
                    <a:lnT>
                      <a:noFill/>
                    </a:lnT>
                    <a:lnB>
                      <a:noFill/>
                    </a:lnB>
                  </a:tcPr>
                </a:tc>
              </a:tr>
            </a:tbl>
          </a:graphicData>
        </a:graphic>
      </p:graphicFrame>
      <p:sp>
        <p:nvSpPr>
          <p:cNvPr id="13" name="テキスト ボックス 12"/>
          <p:cNvSpPr txBox="1"/>
          <p:nvPr/>
        </p:nvSpPr>
        <p:spPr>
          <a:xfrm>
            <a:off x="2038350" y="6232723"/>
            <a:ext cx="1200150" cy="307777"/>
          </a:xfrm>
          <a:prstGeom prst="rect">
            <a:avLst/>
          </a:prstGeom>
          <a:noFill/>
        </p:spPr>
        <p:txBody>
          <a:bodyPr wrap="square" rtlCol="0">
            <a:spAutoFit/>
          </a:bodyPr>
          <a:lstStyle/>
          <a:p>
            <a:pPr algn="ctr"/>
            <a:r>
              <a:rPr kumimoji="1" lang="en-US" altLang="ja-JP" sz="1400" dirty="0" smtClean="0"/>
              <a:t>(a)</a:t>
            </a:r>
            <a:r>
              <a:rPr kumimoji="1" lang="ja-JP" altLang="en-US" sz="1400" dirty="0" smtClean="0"/>
              <a:t>タイムラグ</a:t>
            </a:r>
            <a:endParaRPr kumimoji="1" lang="ja-JP" altLang="en-US" sz="1400" dirty="0"/>
          </a:p>
        </p:txBody>
      </p:sp>
      <p:sp>
        <p:nvSpPr>
          <p:cNvPr id="14" name="テキスト ボックス 13"/>
          <p:cNvSpPr txBox="1"/>
          <p:nvPr/>
        </p:nvSpPr>
        <p:spPr>
          <a:xfrm>
            <a:off x="5888949" y="6232723"/>
            <a:ext cx="1200150" cy="307777"/>
          </a:xfrm>
          <a:prstGeom prst="rect">
            <a:avLst/>
          </a:prstGeom>
          <a:noFill/>
        </p:spPr>
        <p:txBody>
          <a:bodyPr wrap="square" rtlCol="0">
            <a:spAutoFit/>
          </a:bodyPr>
          <a:lstStyle/>
          <a:p>
            <a:pPr algn="ctr"/>
            <a:r>
              <a:rPr kumimoji="1" lang="en-US" altLang="ja-JP" sz="1400" dirty="0" smtClean="0"/>
              <a:t>(b)</a:t>
            </a:r>
            <a:r>
              <a:rPr lang="ja-JP" altLang="en-US" sz="1400" dirty="0" smtClean="0"/>
              <a:t>返信数</a:t>
            </a:r>
            <a:endParaRPr kumimoji="1" lang="ja-JP" altLang="en-US" sz="1400" dirty="0"/>
          </a:p>
        </p:txBody>
      </p:sp>
      <p:sp>
        <p:nvSpPr>
          <p:cNvPr id="16" name="角丸四角形 15"/>
          <p:cNvSpPr/>
          <p:nvPr/>
        </p:nvSpPr>
        <p:spPr>
          <a:xfrm>
            <a:off x="1282700" y="5029200"/>
            <a:ext cx="3155950" cy="444500"/>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7" name="角丸四角形 16"/>
          <p:cNvSpPr/>
          <p:nvPr/>
        </p:nvSpPr>
        <p:spPr>
          <a:xfrm>
            <a:off x="2971800" y="4006850"/>
            <a:ext cx="577850" cy="2311400"/>
          </a:xfrm>
          <a:prstGeom prst="roundRect">
            <a:avLst/>
          </a:prstGeom>
          <a:no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aphicFrame>
        <p:nvGraphicFramePr>
          <p:cNvPr id="21" name="表 20"/>
          <p:cNvGraphicFramePr>
            <a:graphicFrameLocks noGrp="1"/>
          </p:cNvGraphicFramePr>
          <p:nvPr/>
        </p:nvGraphicFramePr>
        <p:xfrm>
          <a:off x="4777699" y="3784600"/>
          <a:ext cx="3439197" cy="2461260"/>
        </p:xfrm>
        <a:graphic>
          <a:graphicData uri="http://schemas.openxmlformats.org/drawingml/2006/table">
            <a:tbl>
              <a:tblPr/>
              <a:tblGrid>
                <a:gridCol w="317137"/>
                <a:gridCol w="327407"/>
                <a:gridCol w="175397"/>
                <a:gridCol w="327407"/>
                <a:gridCol w="327407"/>
                <a:gridCol w="327407"/>
                <a:gridCol w="327407"/>
                <a:gridCol w="327407"/>
                <a:gridCol w="327407"/>
                <a:gridCol w="327407"/>
                <a:gridCol w="327407"/>
              </a:tblGrid>
              <a:tr h="232410">
                <a:tc>
                  <a:txBody>
                    <a:bodyPr/>
                    <a:lstStyle/>
                    <a:p>
                      <a:pPr algn="l" fontAlgn="ctr"/>
                      <a:endParaRPr lang="ja-JP" altLang="en-US" sz="1400" b="0" i="0" u="none" strike="noStrike" dirty="0">
                        <a:solidFill>
                          <a:srgbClr val="000000"/>
                        </a:solidFill>
                        <a:latin typeface="+mn-lt"/>
                        <a:ea typeface="+mn-ea"/>
                        <a:cs typeface="Times New Roman" pitchFamily="18" charset="0"/>
                      </a:endParaRPr>
                    </a:p>
                  </a:txBody>
                  <a:tcPr marL="9525" marR="9525" marT="9525" marB="0" anchor="ctr">
                    <a:lnL>
                      <a:noFill/>
                    </a:lnL>
                    <a:lnR>
                      <a:noFill/>
                    </a:lnR>
                    <a:lnT>
                      <a:noFill/>
                    </a:lnT>
                    <a:lnB>
                      <a:noFill/>
                    </a:lnB>
                  </a:tcPr>
                </a:tc>
                <a:tc gridSpan="2">
                  <a:txBody>
                    <a:bodyPr/>
                    <a:lstStyle/>
                    <a:p>
                      <a:pPr algn="ctr" fontAlgn="ctr"/>
                      <a:endParaRPr lang="ja-JP" altLang="en-US" sz="1400" b="0" i="0" u="none" strike="noStrike" dirty="0">
                        <a:solidFill>
                          <a:srgbClr val="000000"/>
                        </a:solidFill>
                        <a:latin typeface="+mn-lt"/>
                        <a:ea typeface="+mn-ea"/>
                        <a:cs typeface="Times New Roman" pitchFamily="18" charset="0"/>
                      </a:endParaRPr>
                    </a:p>
                  </a:txBody>
                  <a:tcPr marL="9525" marR="9525" marT="9525" marB="0" anchor="ctr">
                    <a:lnL>
                      <a:noFill/>
                    </a:lnL>
                    <a:lnR>
                      <a:noFill/>
                    </a:lnR>
                    <a:lnT>
                      <a:noFill/>
                    </a:lnT>
                    <a:lnB>
                      <a:noFill/>
                    </a:lnB>
                  </a:tcPr>
                </a:tc>
                <a:tc hMerge="1">
                  <a:txBody>
                    <a:bodyPr/>
                    <a:lstStyle/>
                    <a:p>
                      <a:endParaRPr kumimoji="1" lang="ja-JP" altLang="en-US"/>
                    </a:p>
                  </a:txBody>
                  <a:tcPr/>
                </a:tc>
                <a:tc gridSpan="8">
                  <a:txBody>
                    <a:bodyPr/>
                    <a:lstStyle/>
                    <a:p>
                      <a:pPr algn="ctr" fontAlgn="ctr"/>
                      <a:r>
                        <a:rPr lang="ja-JP" altLang="en-US" sz="1400" b="0" i="0" u="none" strike="noStrike" dirty="0" smtClean="0">
                          <a:solidFill>
                            <a:srgbClr val="000000"/>
                          </a:solidFill>
                          <a:latin typeface="+mn-lt"/>
                          <a:ea typeface="+mn-ea"/>
                          <a:cs typeface="Times New Roman" pitchFamily="18" charset="0"/>
                        </a:rPr>
                        <a:t>地域</a:t>
                      </a:r>
                      <a:r>
                        <a:rPr lang="en-US" sz="1400" b="0" i="0" u="none" strike="noStrike" dirty="0" smtClean="0">
                          <a:solidFill>
                            <a:srgbClr val="000000"/>
                          </a:solidFill>
                          <a:latin typeface="+mn-lt"/>
                          <a:ea typeface="+mn-ea"/>
                          <a:cs typeface="Times New Roman" pitchFamily="18" charset="0"/>
                        </a:rPr>
                        <a:t>B</a:t>
                      </a:r>
                      <a:r>
                        <a:rPr lang="ja-JP" altLang="en-US" sz="1400" b="0" i="0" u="none" strike="noStrike" dirty="0">
                          <a:solidFill>
                            <a:srgbClr val="000000"/>
                          </a:solidFill>
                          <a:latin typeface="+mn-lt"/>
                          <a:ea typeface="+mn-ea"/>
                          <a:cs typeface="Times New Roman" pitchFamily="18" charset="0"/>
                        </a:rPr>
                        <a:t>の返信時刻</a:t>
                      </a:r>
                    </a:p>
                  </a:txBody>
                  <a:tcPr marL="9525" marR="9525" marT="9525" marB="0" anchor="ctr">
                    <a:lnL>
                      <a:noFill/>
                    </a:lnL>
                    <a:lnR>
                      <a:noFill/>
                    </a:lnR>
                    <a:lnT>
                      <a:noFill/>
                    </a:lnT>
                    <a:lnB>
                      <a:noFill/>
                    </a:lnB>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r>
              <a:tr h="171450">
                <a:tc>
                  <a:txBody>
                    <a:bodyPr/>
                    <a:lstStyle/>
                    <a:p>
                      <a:pPr algn="l" fontAlgn="ctr"/>
                      <a:endParaRPr lang="ja-JP" altLang="en-US" sz="1400" b="0" i="0" u="none" strike="noStrike" dirty="0">
                        <a:solidFill>
                          <a:srgbClr val="000000"/>
                        </a:solidFill>
                        <a:latin typeface="+mn-lt"/>
                        <a:ea typeface="+mn-ea"/>
                        <a:cs typeface="Times New Roman" pitchFamily="18" charset="0"/>
                      </a:endParaRPr>
                    </a:p>
                  </a:txBody>
                  <a:tcPr marL="9525" marR="9525" marT="9525" marB="0" anchor="ctr">
                    <a:lnL>
                      <a:noFill/>
                    </a:lnL>
                    <a:lnR>
                      <a:noFill/>
                    </a:lnR>
                    <a:lnT>
                      <a:noFill/>
                    </a:lnT>
                    <a:lnB>
                      <a:noFill/>
                    </a:lnB>
                  </a:tcPr>
                </a:tc>
                <a:tc>
                  <a:txBody>
                    <a:bodyPr/>
                    <a:lstStyle/>
                    <a:p>
                      <a:pPr algn="l" fontAlgn="ctr"/>
                      <a:endParaRPr lang="ja-JP" altLang="en-US" sz="1400" b="0" i="0" u="none" strike="noStrike">
                        <a:solidFill>
                          <a:srgbClr val="000000"/>
                        </a:solidFill>
                        <a:latin typeface="+mn-lt"/>
                        <a:ea typeface="+mn-ea"/>
                        <a:cs typeface="Times New Roman" pitchFamily="18" charset="0"/>
                      </a:endParaRPr>
                    </a:p>
                  </a:txBody>
                  <a:tcPr marL="9525" marR="9525" marT="9525" marB="0" anchor="ctr">
                    <a:lnL>
                      <a:noFill/>
                    </a:lnL>
                    <a:lnR>
                      <a:noFill/>
                    </a:lnR>
                    <a:lnT>
                      <a:noFill/>
                    </a:lnT>
                    <a:lnB>
                      <a:noFill/>
                    </a:lnB>
                  </a:tcPr>
                </a:tc>
                <a:tc>
                  <a:txBody>
                    <a:bodyPr/>
                    <a:lstStyle/>
                    <a:p>
                      <a:pPr algn="l" fontAlgn="ctr"/>
                      <a:endParaRPr lang="ja-JP" altLang="en-US" sz="1400" b="0" i="0" u="none" strike="noStrike">
                        <a:solidFill>
                          <a:srgbClr val="000000"/>
                        </a:solidFill>
                        <a:latin typeface="+mn-lt"/>
                        <a:ea typeface="+mn-ea"/>
                        <a:cs typeface="Times New Roman" pitchFamily="18" charset="0"/>
                      </a:endParaRPr>
                    </a:p>
                  </a:txBody>
                  <a:tcPr marL="9525" marR="9525" marT="9525" marB="0" anchor="ctr">
                    <a:lnL>
                      <a:noFill/>
                    </a:lnL>
                    <a:lnR>
                      <a:noFill/>
                    </a:lnR>
                    <a:lnT>
                      <a:noFill/>
                    </a:lnT>
                    <a:lnB>
                      <a:noFill/>
                    </a:lnB>
                  </a:tcPr>
                </a:tc>
                <a:tc>
                  <a:txBody>
                    <a:bodyPr/>
                    <a:lstStyle/>
                    <a:p>
                      <a:pPr algn="l" fontAlgn="ctr"/>
                      <a:endParaRPr lang="ja-JP" altLang="en-US" sz="1400" b="0" i="0" u="none" strike="noStrike">
                        <a:solidFill>
                          <a:srgbClr val="000000"/>
                        </a:solidFill>
                        <a:latin typeface="+mn-lt"/>
                        <a:ea typeface="+mn-ea"/>
                        <a:cs typeface="Times New Roman" pitchFamily="18" charset="0"/>
                      </a:endParaRPr>
                    </a:p>
                  </a:txBody>
                  <a:tcPr marL="9525" marR="9525" marT="9525" marB="0" anchor="ctr">
                    <a:lnL>
                      <a:noFill/>
                    </a:lnL>
                    <a:lnR>
                      <a:noFill/>
                    </a:lnR>
                    <a:lnT>
                      <a:noFill/>
                    </a:lnT>
                    <a:lnB>
                      <a:noFill/>
                    </a:lnB>
                  </a:tcPr>
                </a:tc>
                <a:tc>
                  <a:txBody>
                    <a:bodyPr/>
                    <a:lstStyle/>
                    <a:p>
                      <a:pPr algn="l" fontAlgn="ctr"/>
                      <a:endParaRPr lang="ja-JP" altLang="en-US" sz="1400" b="0" i="0" u="none" strike="noStrike">
                        <a:solidFill>
                          <a:srgbClr val="000000"/>
                        </a:solidFill>
                        <a:latin typeface="+mn-lt"/>
                        <a:ea typeface="+mn-ea"/>
                        <a:cs typeface="Times New Roman" pitchFamily="18" charset="0"/>
                      </a:endParaRPr>
                    </a:p>
                  </a:txBody>
                  <a:tcPr marL="9525" marR="9525" marT="9525" marB="0" anchor="ctr">
                    <a:lnL>
                      <a:noFill/>
                    </a:lnL>
                    <a:lnR>
                      <a:noFill/>
                    </a:lnR>
                    <a:lnT>
                      <a:noFill/>
                    </a:lnT>
                    <a:lnB>
                      <a:noFill/>
                    </a:lnB>
                  </a:tcPr>
                </a:tc>
                <a:tc>
                  <a:txBody>
                    <a:bodyPr/>
                    <a:lstStyle/>
                    <a:p>
                      <a:pPr algn="l" fontAlgn="ctr"/>
                      <a:endParaRPr lang="ja-JP" altLang="en-US" sz="1400" b="0" i="0" u="none" strike="noStrike">
                        <a:solidFill>
                          <a:srgbClr val="000000"/>
                        </a:solidFill>
                        <a:latin typeface="+mn-lt"/>
                        <a:ea typeface="+mn-ea"/>
                        <a:cs typeface="Times New Roman" pitchFamily="18" charset="0"/>
                      </a:endParaRPr>
                    </a:p>
                  </a:txBody>
                  <a:tcPr marL="9525" marR="9525" marT="9525" marB="0" anchor="ctr">
                    <a:lnL>
                      <a:noFill/>
                    </a:lnL>
                    <a:lnR>
                      <a:noFill/>
                    </a:lnR>
                    <a:lnT>
                      <a:noFill/>
                    </a:lnT>
                    <a:lnB>
                      <a:noFill/>
                    </a:lnB>
                  </a:tcPr>
                </a:tc>
                <a:tc>
                  <a:txBody>
                    <a:bodyPr/>
                    <a:lstStyle/>
                    <a:p>
                      <a:pPr algn="l" fontAlgn="ctr"/>
                      <a:endParaRPr lang="ja-JP" altLang="en-US" sz="1400" b="0" i="0" u="none" strike="noStrike">
                        <a:solidFill>
                          <a:srgbClr val="000000"/>
                        </a:solidFill>
                        <a:latin typeface="+mn-lt"/>
                        <a:ea typeface="+mn-ea"/>
                        <a:cs typeface="Times New Roman" pitchFamily="18" charset="0"/>
                      </a:endParaRPr>
                    </a:p>
                  </a:txBody>
                  <a:tcPr marL="9525" marR="9525" marT="9525" marB="0" anchor="ctr">
                    <a:lnL>
                      <a:noFill/>
                    </a:lnL>
                    <a:lnR>
                      <a:noFill/>
                    </a:lnR>
                    <a:lnT>
                      <a:noFill/>
                    </a:lnT>
                    <a:lnB>
                      <a:noFill/>
                    </a:lnB>
                  </a:tcPr>
                </a:tc>
                <a:tc>
                  <a:txBody>
                    <a:bodyPr/>
                    <a:lstStyle/>
                    <a:p>
                      <a:pPr algn="l" fontAlgn="ctr"/>
                      <a:endParaRPr lang="ja-JP" altLang="en-US" sz="1400" b="0" i="0" u="none" strike="noStrike">
                        <a:solidFill>
                          <a:srgbClr val="000000"/>
                        </a:solidFill>
                        <a:latin typeface="+mn-lt"/>
                        <a:ea typeface="+mn-ea"/>
                        <a:cs typeface="Times New Roman" pitchFamily="18" charset="0"/>
                      </a:endParaRPr>
                    </a:p>
                  </a:txBody>
                  <a:tcPr marL="9525" marR="9525" marT="9525" marB="0" anchor="ctr">
                    <a:lnL>
                      <a:noFill/>
                    </a:lnL>
                    <a:lnR>
                      <a:noFill/>
                    </a:lnR>
                    <a:lnT>
                      <a:noFill/>
                    </a:lnT>
                    <a:lnB>
                      <a:noFill/>
                    </a:lnB>
                  </a:tcPr>
                </a:tc>
                <a:tc>
                  <a:txBody>
                    <a:bodyPr/>
                    <a:lstStyle/>
                    <a:p>
                      <a:pPr algn="l" fontAlgn="ctr"/>
                      <a:endParaRPr lang="ja-JP" altLang="en-US" sz="1400" b="0" i="0" u="none" strike="noStrike" dirty="0">
                        <a:solidFill>
                          <a:srgbClr val="000000"/>
                        </a:solidFill>
                        <a:latin typeface="+mn-lt"/>
                        <a:ea typeface="+mn-ea"/>
                        <a:cs typeface="Times New Roman" pitchFamily="18" charset="0"/>
                      </a:endParaRPr>
                    </a:p>
                  </a:txBody>
                  <a:tcPr marL="9525" marR="9525" marT="9525" marB="0" anchor="ctr">
                    <a:lnL>
                      <a:noFill/>
                    </a:lnL>
                    <a:lnR>
                      <a:noFill/>
                    </a:lnR>
                    <a:lnT>
                      <a:noFill/>
                    </a:lnT>
                    <a:lnB>
                      <a:noFill/>
                    </a:lnB>
                  </a:tcPr>
                </a:tc>
                <a:tc>
                  <a:txBody>
                    <a:bodyPr/>
                    <a:lstStyle/>
                    <a:p>
                      <a:pPr algn="l" fontAlgn="ctr"/>
                      <a:endParaRPr lang="ja-JP" altLang="en-US" sz="1400" b="0" i="0" u="none" strike="noStrike">
                        <a:solidFill>
                          <a:srgbClr val="000000"/>
                        </a:solidFill>
                        <a:latin typeface="+mn-lt"/>
                        <a:ea typeface="+mn-ea"/>
                        <a:cs typeface="Times New Roman" pitchFamily="18" charset="0"/>
                      </a:endParaRPr>
                    </a:p>
                  </a:txBody>
                  <a:tcPr marL="9525" marR="9525" marT="9525" marB="0" anchor="ctr">
                    <a:lnL>
                      <a:noFill/>
                    </a:lnL>
                    <a:lnR>
                      <a:noFill/>
                    </a:lnR>
                    <a:lnT>
                      <a:noFill/>
                    </a:lnT>
                    <a:lnB>
                      <a:noFill/>
                    </a:lnB>
                  </a:tcPr>
                </a:tc>
                <a:tc>
                  <a:txBody>
                    <a:bodyPr/>
                    <a:lstStyle/>
                    <a:p>
                      <a:pPr algn="l" fontAlgn="ctr"/>
                      <a:endParaRPr lang="ja-JP" altLang="en-US" sz="1400" b="0" i="0" u="none" strike="noStrike">
                        <a:solidFill>
                          <a:srgbClr val="000000"/>
                        </a:solidFill>
                        <a:latin typeface="+mn-lt"/>
                        <a:ea typeface="+mn-ea"/>
                        <a:cs typeface="Times New Roman" pitchFamily="18" charset="0"/>
                      </a:endParaRPr>
                    </a:p>
                  </a:txBody>
                  <a:tcPr marL="9525" marR="9525" marT="9525" marB="0" anchor="ctr">
                    <a:lnL>
                      <a:noFill/>
                    </a:lnL>
                    <a:lnR>
                      <a:noFill/>
                    </a:lnR>
                    <a:lnT>
                      <a:noFill/>
                    </a:lnT>
                    <a:lnB>
                      <a:noFill/>
                    </a:lnB>
                  </a:tcPr>
                </a:tc>
              </a:tr>
              <a:tr h="114300">
                <a:tc>
                  <a:txBody>
                    <a:bodyPr/>
                    <a:lstStyle/>
                    <a:p>
                      <a:pPr algn="l" fontAlgn="ctr"/>
                      <a:endParaRPr lang="ja-JP" altLang="en-US" sz="1400" b="0" i="0" u="none" strike="noStrike" kern="0" baseline="0" dirty="0">
                        <a:solidFill>
                          <a:srgbClr val="000000"/>
                        </a:solidFill>
                        <a:latin typeface="+mn-lt"/>
                        <a:ea typeface="+mn-ea"/>
                        <a:cs typeface="Times New Roman" pitchFamily="18" charset="0"/>
                      </a:endParaRPr>
                    </a:p>
                  </a:txBody>
                  <a:tcPr marL="9525" marR="9525" marT="9525" marB="0" anchor="ctr">
                    <a:lnL>
                      <a:noFill/>
                    </a:lnL>
                    <a:lnR>
                      <a:noFill/>
                    </a:lnR>
                    <a:lnT>
                      <a:noFill/>
                    </a:lnT>
                    <a:lnB>
                      <a:noFill/>
                    </a:lnB>
                  </a:tcPr>
                </a:tc>
                <a:tc>
                  <a:txBody>
                    <a:bodyPr/>
                    <a:lstStyle/>
                    <a:p>
                      <a:pPr algn="l" fontAlgn="ctr"/>
                      <a:endParaRPr lang="ja-JP" altLang="en-US" sz="1400" b="0" i="0" u="none" strike="noStrike" kern="0" baseline="0" dirty="0">
                        <a:solidFill>
                          <a:srgbClr val="000000"/>
                        </a:solidFill>
                        <a:latin typeface="+mn-lt"/>
                        <a:ea typeface="+mn-ea"/>
                        <a:cs typeface="Times New Roman" pitchFamily="18" charset="0"/>
                      </a:endParaRPr>
                    </a:p>
                  </a:txBody>
                  <a:tcPr marL="9525" marR="9525" marT="9525" marB="0" anchor="ctr">
                    <a:lnL>
                      <a:noFill/>
                    </a:lnL>
                    <a:lnR>
                      <a:noFill/>
                    </a:lnR>
                    <a:lnT>
                      <a:noFill/>
                    </a:lnT>
                    <a:lnB>
                      <a:noFill/>
                    </a:lnB>
                  </a:tcPr>
                </a:tc>
                <a:tc>
                  <a:txBody>
                    <a:bodyPr/>
                    <a:lstStyle/>
                    <a:p>
                      <a:pPr algn="l" fontAlgn="ctr"/>
                      <a:endParaRPr lang="ja-JP" altLang="en-US" sz="1400" b="0" i="0" u="none" strike="noStrike" kern="0" baseline="0" dirty="0">
                        <a:solidFill>
                          <a:srgbClr val="000000"/>
                        </a:solidFill>
                        <a:latin typeface="+mn-lt"/>
                        <a:ea typeface="+mn-ea"/>
                        <a:cs typeface="Times New Roman" pitchFamily="18" charset="0"/>
                      </a:endParaRPr>
                    </a:p>
                  </a:txBody>
                  <a:tcPr marL="9525" marR="9525" marT="9525" marB="0" anchor="ctr">
                    <a:lnL>
                      <a:noFill/>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ctr" fontAlgn="ctr"/>
                      <a:r>
                        <a:rPr lang="ja-JP" altLang="en-US" sz="1400" b="0" i="0" u="none" strike="noStrike" kern="0" baseline="0" dirty="0">
                          <a:solidFill>
                            <a:srgbClr val="000000"/>
                          </a:solidFill>
                          <a:latin typeface="+mn-lt"/>
                          <a:ea typeface="+mn-ea"/>
                          <a:cs typeface="Times New Roman" pitchFamily="18" charset="0"/>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3175" cap="flat" cmpd="sng" algn="ctr">
                      <a:solidFill>
                        <a:schemeClr val="tx1"/>
                      </a:solidFill>
                      <a:prstDash val="solid"/>
                      <a:round/>
                      <a:headEnd type="none" w="med" len="med"/>
                      <a:tailEnd type="none" w="med" len="med"/>
                    </a:lnB>
                  </a:tcPr>
                </a:tc>
                <a:tc>
                  <a:txBody>
                    <a:bodyPr/>
                    <a:lstStyle/>
                    <a:p>
                      <a:pPr algn="ctr" fontAlgn="ctr"/>
                      <a:r>
                        <a:rPr lang="ja-JP" altLang="en-US" sz="1400" b="0" i="0" u="none" strike="noStrike" kern="0" baseline="0" dirty="0">
                          <a:solidFill>
                            <a:srgbClr val="000000"/>
                          </a:solidFill>
                          <a:latin typeface="+mn-lt"/>
                          <a:ea typeface="+mn-ea"/>
                          <a:cs typeface="Times New Roman" pitchFamily="18" charset="0"/>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3175" cap="flat" cmpd="sng" algn="ctr">
                      <a:solidFill>
                        <a:schemeClr val="tx1"/>
                      </a:solidFill>
                      <a:prstDash val="solid"/>
                      <a:round/>
                      <a:headEnd type="none" w="med" len="med"/>
                      <a:tailEnd type="none" w="med" len="med"/>
                    </a:lnB>
                  </a:tcPr>
                </a:tc>
                <a:tc>
                  <a:txBody>
                    <a:bodyPr/>
                    <a:lstStyle/>
                    <a:p>
                      <a:pPr algn="ctr" fontAlgn="ctr"/>
                      <a:r>
                        <a:rPr lang="ja-JP" altLang="en-US" sz="1400" b="0" i="0" u="none" strike="noStrike" kern="0" baseline="0" dirty="0">
                          <a:solidFill>
                            <a:srgbClr val="000000"/>
                          </a:solidFill>
                          <a:latin typeface="+mn-lt"/>
                          <a:ea typeface="+mn-ea"/>
                          <a:cs typeface="Times New Roman" pitchFamily="18" charset="0"/>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3175" cap="flat" cmpd="sng" algn="ctr">
                      <a:solidFill>
                        <a:schemeClr val="tx1"/>
                      </a:solidFill>
                      <a:prstDash val="solid"/>
                      <a:round/>
                      <a:headEnd type="none" w="med" len="med"/>
                      <a:tailEnd type="none" w="med" len="med"/>
                    </a:lnB>
                  </a:tcPr>
                </a:tc>
                <a:tc>
                  <a:txBody>
                    <a:bodyPr/>
                    <a:lstStyle/>
                    <a:p>
                      <a:pPr algn="ctr" fontAlgn="ctr"/>
                      <a:r>
                        <a:rPr lang="ja-JP" altLang="en-US" sz="1400" b="0" i="0" u="none" strike="noStrike" kern="0" baseline="0" dirty="0">
                          <a:solidFill>
                            <a:srgbClr val="000000"/>
                          </a:solidFill>
                          <a:latin typeface="+mn-lt"/>
                          <a:ea typeface="+mn-ea"/>
                          <a:cs typeface="Times New Roman" pitchFamily="18" charset="0"/>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3175" cap="flat" cmpd="sng" algn="ctr">
                      <a:solidFill>
                        <a:schemeClr val="tx1"/>
                      </a:solidFill>
                      <a:prstDash val="solid"/>
                      <a:round/>
                      <a:headEnd type="none" w="med" len="med"/>
                      <a:tailEnd type="none" w="med" len="med"/>
                    </a:lnB>
                  </a:tcPr>
                </a:tc>
                <a:tc>
                  <a:txBody>
                    <a:bodyPr/>
                    <a:lstStyle/>
                    <a:p>
                      <a:pPr algn="ctr" fontAlgn="ctr"/>
                      <a:r>
                        <a:rPr lang="ja-JP" altLang="en-US" sz="1400" b="0" i="0" u="none" strike="noStrike" kern="0" baseline="0" dirty="0">
                          <a:solidFill>
                            <a:srgbClr val="000000"/>
                          </a:solidFill>
                          <a:latin typeface="+mn-lt"/>
                          <a:ea typeface="+mn-ea"/>
                          <a:cs typeface="Times New Roman" pitchFamily="18" charset="0"/>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3175" cap="flat" cmpd="sng" algn="ctr">
                      <a:solidFill>
                        <a:schemeClr val="tx1"/>
                      </a:solidFill>
                      <a:prstDash val="solid"/>
                      <a:round/>
                      <a:headEnd type="none" w="med" len="med"/>
                      <a:tailEnd type="none" w="med" len="med"/>
                    </a:lnB>
                  </a:tcPr>
                </a:tc>
                <a:tc>
                  <a:txBody>
                    <a:bodyPr/>
                    <a:lstStyle/>
                    <a:p>
                      <a:pPr algn="ctr" fontAlgn="ctr"/>
                      <a:r>
                        <a:rPr lang="ja-JP" altLang="en-US" sz="1400" b="0" i="0" u="none" strike="noStrike" kern="0" baseline="0" dirty="0">
                          <a:solidFill>
                            <a:srgbClr val="000000"/>
                          </a:solidFill>
                          <a:latin typeface="+mn-lt"/>
                          <a:ea typeface="+mn-ea"/>
                          <a:cs typeface="Times New Roman" pitchFamily="18" charset="0"/>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3175" cap="flat" cmpd="sng" algn="ctr">
                      <a:solidFill>
                        <a:schemeClr val="tx1"/>
                      </a:solidFill>
                      <a:prstDash val="solid"/>
                      <a:round/>
                      <a:headEnd type="none" w="med" len="med"/>
                      <a:tailEnd type="none" w="med" len="med"/>
                    </a:lnB>
                  </a:tcPr>
                </a:tc>
                <a:tc>
                  <a:txBody>
                    <a:bodyPr/>
                    <a:lstStyle/>
                    <a:p>
                      <a:pPr algn="ctr" fontAlgn="ctr"/>
                      <a:r>
                        <a:rPr lang="ja-JP" altLang="en-US" sz="1400" b="0" i="0" u="none" strike="noStrike" kern="0" baseline="0" dirty="0">
                          <a:solidFill>
                            <a:srgbClr val="000000"/>
                          </a:solidFill>
                          <a:latin typeface="+mn-lt"/>
                          <a:ea typeface="+mn-ea"/>
                          <a:cs typeface="Times New Roman" pitchFamily="18" charset="0"/>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3175" cap="flat" cmpd="sng" algn="ctr">
                      <a:solidFill>
                        <a:schemeClr val="tx1"/>
                      </a:solidFill>
                      <a:prstDash val="solid"/>
                      <a:round/>
                      <a:headEnd type="none" w="med" len="med"/>
                      <a:tailEnd type="none" w="med" len="med"/>
                    </a:lnB>
                  </a:tcPr>
                </a:tc>
                <a:tc>
                  <a:txBody>
                    <a:bodyPr/>
                    <a:lstStyle/>
                    <a:p>
                      <a:pPr algn="ctr" fontAlgn="ctr"/>
                      <a:r>
                        <a:rPr lang="ja-JP" altLang="en-US" sz="1400" b="0" i="0" u="none" strike="noStrike" kern="0" baseline="0" dirty="0">
                          <a:solidFill>
                            <a:srgbClr val="000000"/>
                          </a:solidFill>
                          <a:latin typeface="+mn-lt"/>
                          <a:ea typeface="+mn-ea"/>
                          <a:cs typeface="Times New Roman" pitchFamily="18" charset="0"/>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3175" cap="flat" cmpd="sng" algn="ctr">
                      <a:solidFill>
                        <a:schemeClr val="tx1"/>
                      </a:solidFill>
                      <a:prstDash val="solid"/>
                      <a:round/>
                      <a:headEnd type="none" w="med" len="med"/>
                      <a:tailEnd type="none" w="med" len="med"/>
                    </a:lnB>
                  </a:tcPr>
                </a:tc>
              </a:tr>
              <a:tr h="171450">
                <a:tc rowSpan="8">
                  <a:txBody>
                    <a:bodyPr/>
                    <a:lstStyle/>
                    <a:p>
                      <a:pPr algn="ctr" fontAlgn="ctr"/>
                      <a:r>
                        <a:rPr lang="ja-JP" altLang="en-US" sz="1400" b="0" i="0" u="none" strike="noStrike" dirty="0" smtClean="0">
                          <a:solidFill>
                            <a:srgbClr val="000000"/>
                          </a:solidFill>
                          <a:latin typeface="+mn-lt"/>
                          <a:ea typeface="+mn-ea"/>
                          <a:cs typeface="Times New Roman" pitchFamily="18" charset="0"/>
                        </a:rPr>
                        <a:t>地域</a:t>
                      </a:r>
                      <a:endParaRPr lang="en-US" altLang="ja-JP" sz="1400" b="0" i="0" u="none" strike="noStrike" dirty="0" smtClean="0">
                        <a:solidFill>
                          <a:srgbClr val="000000"/>
                        </a:solidFill>
                        <a:latin typeface="+mn-lt"/>
                        <a:ea typeface="+mn-ea"/>
                        <a:cs typeface="Times New Roman" pitchFamily="18" charset="0"/>
                      </a:endParaRPr>
                    </a:p>
                    <a:p>
                      <a:pPr algn="ctr" fontAlgn="ctr"/>
                      <a:r>
                        <a:rPr lang="en-US" sz="1400" b="0" i="0" u="none" strike="noStrike" dirty="0" smtClean="0">
                          <a:solidFill>
                            <a:srgbClr val="000000"/>
                          </a:solidFill>
                          <a:latin typeface="+mn-lt"/>
                          <a:ea typeface="+mn-ea"/>
                          <a:cs typeface="Times New Roman" pitchFamily="18" charset="0"/>
                        </a:rPr>
                        <a:t>A</a:t>
                      </a:r>
                    </a:p>
                    <a:p>
                      <a:pPr algn="ctr" fontAlgn="ctr"/>
                      <a:r>
                        <a:rPr lang="ja-JP" altLang="en-US" sz="1400" b="0" i="0" u="none" strike="noStrike" dirty="0" smtClean="0">
                          <a:solidFill>
                            <a:srgbClr val="000000"/>
                          </a:solidFill>
                          <a:latin typeface="+mn-lt"/>
                          <a:ea typeface="+mn-ea"/>
                          <a:cs typeface="Times New Roman" pitchFamily="18" charset="0"/>
                        </a:rPr>
                        <a:t>の</a:t>
                      </a:r>
                      <a:r>
                        <a:rPr lang="ja-JP" altLang="en-US" sz="1400" b="0" i="0" u="none" strike="noStrike" dirty="0">
                          <a:solidFill>
                            <a:srgbClr val="000000"/>
                          </a:solidFill>
                          <a:latin typeface="+mn-lt"/>
                          <a:ea typeface="+mn-ea"/>
                          <a:cs typeface="Times New Roman" pitchFamily="18" charset="0"/>
                        </a:rPr>
                        <a:t>送信時刻</a:t>
                      </a:r>
                    </a:p>
                  </a:txBody>
                  <a:tcPr marL="9525" marR="9525" marT="9525" marB="0" anchor="ctr">
                    <a:lnL>
                      <a:noFill/>
                    </a:lnL>
                    <a:lnR>
                      <a:noFill/>
                    </a:lnR>
                    <a:lnT>
                      <a:noFill/>
                    </a:lnT>
                    <a:lnB>
                      <a:noFill/>
                    </a:lnB>
                  </a:tcPr>
                </a:tc>
                <a:tc>
                  <a:txBody>
                    <a:bodyPr/>
                    <a:lstStyle/>
                    <a:p>
                      <a:pPr algn="l" fontAlgn="ctr"/>
                      <a:endParaRPr lang="ja-JP" altLang="en-US" sz="1400" b="0" i="0" u="none" strike="noStrike">
                        <a:solidFill>
                          <a:srgbClr val="000000"/>
                        </a:solidFill>
                        <a:latin typeface="+mn-lt"/>
                        <a:ea typeface="+mn-ea"/>
                        <a:cs typeface="Times New Roman" pitchFamily="18" charset="0"/>
                      </a:endParaRPr>
                    </a:p>
                  </a:txBody>
                  <a:tcPr marL="9525" marR="9525" marT="9525" marB="0" anchor="ctr">
                    <a:lnL>
                      <a:noFill/>
                    </a:lnL>
                    <a:lnR>
                      <a:noFill/>
                    </a:lnR>
                    <a:lnT>
                      <a:noFill/>
                    </a:lnT>
                    <a:lnB>
                      <a:noFill/>
                    </a:lnB>
                  </a:tcPr>
                </a:tc>
                <a:tc>
                  <a:txBody>
                    <a:bodyPr/>
                    <a:lstStyle/>
                    <a:p>
                      <a:pPr algn="ctr" fontAlgn="ctr"/>
                      <a:r>
                        <a:rPr lang="ja-JP" altLang="en-US" sz="1400" b="0" i="0" u="none" strike="noStrike">
                          <a:solidFill>
                            <a:srgbClr val="000000"/>
                          </a:solidFill>
                          <a:latin typeface="+mn-lt"/>
                          <a:ea typeface="+mn-ea"/>
                          <a:cs typeface="Times New Roman" pitchFamily="18" charset="0"/>
                        </a:rPr>
                        <a:t>　</a:t>
                      </a:r>
                    </a:p>
                  </a:txBody>
                  <a:tcPr marL="9525" marR="9525" marT="9525" marB="0" anchor="ctr">
                    <a:lnL>
                      <a:noFill/>
                    </a:lnL>
                    <a:lnR w="3175"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ja-JP" sz="1400" b="0" i="0" u="none" strike="noStrike" dirty="0" smtClean="0">
                          <a:solidFill>
                            <a:schemeClr val="tx1"/>
                          </a:solidFill>
                          <a:latin typeface="+mn-lt"/>
                          <a:ea typeface="+mn-ea"/>
                          <a:cs typeface="Times New Roman" pitchFamily="18" charset="0"/>
                        </a:rPr>
                        <a:t>7</a:t>
                      </a: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tx1"/>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r>
                        <a:rPr lang="en-US" altLang="ja-JP" sz="1400" b="0" i="0" u="none" strike="noStrike" dirty="0" smtClean="0">
                          <a:solidFill>
                            <a:schemeClr val="tx1"/>
                          </a:solidFill>
                          <a:latin typeface="+mn-lt"/>
                          <a:ea typeface="+mn-ea"/>
                          <a:cs typeface="Times New Roman" pitchFamily="18" charset="0"/>
                        </a:rPr>
                        <a:t>17</a:t>
                      </a: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r>
                        <a:rPr lang="en-US" altLang="ja-JP" sz="1400" b="0" i="0" u="none" strike="noStrike" dirty="0" smtClean="0">
                          <a:solidFill>
                            <a:schemeClr val="tx1"/>
                          </a:solidFill>
                          <a:latin typeface="+mn-lt"/>
                          <a:ea typeface="+mn-ea"/>
                          <a:cs typeface="Times New Roman" pitchFamily="18" charset="0"/>
                        </a:rPr>
                        <a:t>16</a:t>
                      </a: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r>
                        <a:rPr lang="en-US" altLang="ja-JP" sz="1400" b="0" i="0" u="none" strike="noStrike" dirty="0" smtClean="0">
                          <a:solidFill>
                            <a:schemeClr val="tx1"/>
                          </a:solidFill>
                          <a:latin typeface="+mn-lt"/>
                          <a:ea typeface="+mn-ea"/>
                          <a:cs typeface="Times New Roman" pitchFamily="18" charset="0"/>
                        </a:rPr>
                        <a:t>2</a:t>
                      </a: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r>
                        <a:rPr lang="en-US" altLang="ja-JP" sz="1400" b="0" i="0" u="none" strike="noStrike" dirty="0" smtClean="0">
                          <a:solidFill>
                            <a:schemeClr val="tx1"/>
                          </a:solidFill>
                          <a:latin typeface="+mn-lt"/>
                          <a:ea typeface="+mn-ea"/>
                          <a:cs typeface="Times New Roman" pitchFamily="18" charset="0"/>
                        </a:rPr>
                        <a:t>5</a:t>
                      </a: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r>
                        <a:rPr lang="en-US" altLang="ja-JP" sz="1400" b="0" i="0" u="none" strike="noStrike" dirty="0" smtClean="0">
                          <a:solidFill>
                            <a:schemeClr val="tx1"/>
                          </a:solidFill>
                          <a:latin typeface="+mn-lt"/>
                          <a:ea typeface="+mn-ea"/>
                          <a:cs typeface="Times New Roman" pitchFamily="18" charset="0"/>
                        </a:rPr>
                        <a:t>3</a:t>
                      </a: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r>
                        <a:rPr lang="en-US" altLang="ja-JP" sz="1400" b="0" i="0" u="none" strike="noStrike" dirty="0" smtClean="0">
                          <a:solidFill>
                            <a:schemeClr val="tx1"/>
                          </a:solidFill>
                          <a:latin typeface="+mn-lt"/>
                          <a:ea typeface="+mn-ea"/>
                          <a:cs typeface="Times New Roman" pitchFamily="18" charset="0"/>
                        </a:rPr>
                        <a:t>2</a:t>
                      </a: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r>
                        <a:rPr lang="en-US" altLang="ja-JP" sz="1400" b="0" i="0" u="none" strike="noStrike" dirty="0" smtClean="0">
                          <a:solidFill>
                            <a:schemeClr val="tx1"/>
                          </a:solidFill>
                          <a:latin typeface="+mn-lt"/>
                          <a:ea typeface="+mn-ea"/>
                          <a:cs typeface="Times New Roman" pitchFamily="18" charset="0"/>
                        </a:rPr>
                        <a:t>0</a:t>
                      </a: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r>
              <a:tr h="171450">
                <a:tc vMerge="1">
                  <a:txBody>
                    <a:bodyPr/>
                    <a:lstStyle/>
                    <a:p>
                      <a:endParaRPr kumimoji="1" lang="ja-JP" altLang="en-US"/>
                    </a:p>
                  </a:txBody>
                  <a:tcPr/>
                </a:tc>
                <a:tc>
                  <a:txBody>
                    <a:bodyPr/>
                    <a:lstStyle/>
                    <a:p>
                      <a:pPr algn="l" fontAlgn="ctr"/>
                      <a:endParaRPr lang="ja-JP" altLang="en-US" sz="1400" b="0" i="0" u="none" strike="noStrike">
                        <a:solidFill>
                          <a:srgbClr val="000000"/>
                        </a:solidFill>
                        <a:latin typeface="+mn-lt"/>
                        <a:ea typeface="+mn-ea"/>
                        <a:cs typeface="Times New Roman" pitchFamily="18" charset="0"/>
                      </a:endParaRPr>
                    </a:p>
                  </a:txBody>
                  <a:tcPr marL="9525" marR="9525" marT="9525" marB="0" anchor="ctr">
                    <a:lnL>
                      <a:noFill/>
                    </a:lnL>
                    <a:lnR>
                      <a:noFill/>
                    </a:lnR>
                    <a:lnT>
                      <a:noFill/>
                    </a:lnT>
                    <a:lnB>
                      <a:noFill/>
                    </a:lnB>
                  </a:tcPr>
                </a:tc>
                <a:tc>
                  <a:txBody>
                    <a:bodyPr/>
                    <a:lstStyle/>
                    <a:p>
                      <a:pPr algn="ctr" fontAlgn="ctr"/>
                      <a:r>
                        <a:rPr lang="ja-JP" altLang="en-US" sz="1400" b="0" i="0" u="none" strike="noStrike">
                          <a:solidFill>
                            <a:srgbClr val="000000"/>
                          </a:solidFill>
                          <a:latin typeface="+mn-lt"/>
                          <a:ea typeface="+mn-ea"/>
                          <a:cs typeface="Times New Roman" pitchFamily="18" charset="0"/>
                        </a:rPr>
                        <a:t>　</a:t>
                      </a:r>
                    </a:p>
                  </a:txBody>
                  <a:tcPr marL="9525" marR="9525" marT="9525" marB="0" anchor="ctr">
                    <a:lnL>
                      <a:noFill/>
                    </a:lnL>
                    <a:lnR w="3175"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ja-JP" sz="1400" b="0" i="0" u="none" strike="noStrike" dirty="0">
                          <a:solidFill>
                            <a:schemeClr val="tx1"/>
                          </a:solidFill>
                          <a:latin typeface="+mn-lt"/>
                          <a:ea typeface="+mn-ea"/>
                          <a:cs typeface="Times New Roman" pitchFamily="18" charset="0"/>
                        </a:rPr>
                        <a:t>0</a:t>
                      </a:r>
                    </a:p>
                  </a:txBody>
                  <a:tcPr marL="9525" marR="9525" marT="9525" marB="0" anchor="ctr">
                    <a:lnL w="3175" cap="flat" cmpd="sng" algn="ctr">
                      <a:solidFill>
                        <a:schemeClr val="tx1"/>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r>
                        <a:rPr lang="en-US" altLang="ja-JP" sz="1400" b="0" i="0" u="none" strike="noStrike" dirty="0">
                          <a:solidFill>
                            <a:schemeClr val="tx1"/>
                          </a:solidFill>
                          <a:latin typeface="+mn-lt"/>
                          <a:ea typeface="+mn-ea"/>
                          <a:cs typeface="Times New Roman" pitchFamily="18" charset="0"/>
                        </a:rPr>
                        <a:t>9</a:t>
                      </a: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r>
                        <a:rPr lang="en-US" altLang="ja-JP" sz="1400" b="0" i="0" u="none" strike="noStrike">
                          <a:solidFill>
                            <a:schemeClr val="tx1"/>
                          </a:solidFill>
                          <a:latin typeface="+mn-lt"/>
                          <a:ea typeface="+mn-ea"/>
                          <a:cs typeface="Times New Roman" pitchFamily="18" charset="0"/>
                        </a:rPr>
                        <a:t>7</a:t>
                      </a: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r>
                        <a:rPr lang="en-US" altLang="ja-JP" sz="1400" b="0" i="0" u="none" strike="noStrike">
                          <a:solidFill>
                            <a:schemeClr val="tx1"/>
                          </a:solidFill>
                          <a:latin typeface="+mn-lt"/>
                          <a:ea typeface="+mn-ea"/>
                          <a:cs typeface="Times New Roman" pitchFamily="18" charset="0"/>
                        </a:rPr>
                        <a:t>5</a:t>
                      </a: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r>
                        <a:rPr lang="en-US" altLang="ja-JP" sz="1400" b="0" i="0" u="none" strike="noStrike">
                          <a:solidFill>
                            <a:schemeClr val="tx1"/>
                          </a:solidFill>
                          <a:latin typeface="+mn-lt"/>
                          <a:ea typeface="+mn-ea"/>
                          <a:cs typeface="Times New Roman" pitchFamily="18" charset="0"/>
                        </a:rPr>
                        <a:t>3</a:t>
                      </a: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r>
                        <a:rPr lang="en-US" altLang="ja-JP" sz="1400" b="0" i="0" u="none" strike="noStrike">
                          <a:solidFill>
                            <a:schemeClr val="tx1"/>
                          </a:solidFill>
                          <a:latin typeface="+mn-lt"/>
                          <a:ea typeface="+mn-ea"/>
                          <a:cs typeface="Times New Roman" pitchFamily="18" charset="0"/>
                        </a:rPr>
                        <a:t>2</a:t>
                      </a: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r>
                        <a:rPr lang="en-US" altLang="ja-JP" sz="1400" b="0" i="0" u="none" strike="noStrike">
                          <a:solidFill>
                            <a:schemeClr val="tx1"/>
                          </a:solidFill>
                          <a:latin typeface="+mn-lt"/>
                          <a:ea typeface="+mn-ea"/>
                          <a:cs typeface="Times New Roman" pitchFamily="18" charset="0"/>
                        </a:rPr>
                        <a:t>2</a:t>
                      </a: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r>
                        <a:rPr lang="en-US" altLang="ja-JP" sz="1400" b="0" i="0" u="none" strike="noStrike">
                          <a:solidFill>
                            <a:schemeClr val="tx1"/>
                          </a:solidFill>
                          <a:latin typeface="+mn-lt"/>
                          <a:ea typeface="+mn-ea"/>
                          <a:cs typeface="Times New Roman" pitchFamily="18" charset="0"/>
                        </a:rPr>
                        <a:t>0</a:t>
                      </a: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r>
              <a:tr h="171450">
                <a:tc vMerge="1">
                  <a:txBody>
                    <a:bodyPr/>
                    <a:lstStyle/>
                    <a:p>
                      <a:endParaRPr kumimoji="1" lang="ja-JP" altLang="en-US"/>
                    </a:p>
                  </a:txBody>
                  <a:tcPr/>
                </a:tc>
                <a:tc>
                  <a:txBody>
                    <a:bodyPr/>
                    <a:lstStyle/>
                    <a:p>
                      <a:pPr algn="l" fontAlgn="ctr"/>
                      <a:endParaRPr lang="ja-JP" altLang="en-US" sz="1400" b="0" i="0" u="none" strike="noStrike" dirty="0">
                        <a:solidFill>
                          <a:srgbClr val="000000"/>
                        </a:solidFill>
                        <a:latin typeface="+mn-lt"/>
                        <a:ea typeface="+mn-ea"/>
                        <a:cs typeface="Times New Roman" pitchFamily="18" charset="0"/>
                      </a:endParaRPr>
                    </a:p>
                  </a:txBody>
                  <a:tcPr marL="9525" marR="9525" marT="9525" marB="0" anchor="ctr">
                    <a:lnL>
                      <a:noFill/>
                    </a:lnL>
                    <a:lnR>
                      <a:noFill/>
                    </a:lnR>
                    <a:lnT>
                      <a:noFill/>
                    </a:lnT>
                    <a:lnB>
                      <a:noFill/>
                    </a:lnB>
                  </a:tcPr>
                </a:tc>
                <a:tc>
                  <a:txBody>
                    <a:bodyPr/>
                    <a:lstStyle/>
                    <a:p>
                      <a:pPr algn="ctr" fontAlgn="ctr"/>
                      <a:r>
                        <a:rPr lang="ja-JP" altLang="en-US" sz="1400" b="0" i="0" u="none" strike="noStrike">
                          <a:solidFill>
                            <a:srgbClr val="000000"/>
                          </a:solidFill>
                          <a:latin typeface="+mn-lt"/>
                          <a:ea typeface="+mn-ea"/>
                          <a:cs typeface="Times New Roman" pitchFamily="18" charset="0"/>
                        </a:rPr>
                        <a:t>　</a:t>
                      </a:r>
                    </a:p>
                  </a:txBody>
                  <a:tcPr marL="9525" marR="9525" marT="9525" marB="0" anchor="ctr">
                    <a:lnL>
                      <a:noFill/>
                    </a:lnL>
                    <a:lnR w="3175"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ja-JP" sz="1400" b="0" i="0" u="none" strike="noStrike">
                          <a:solidFill>
                            <a:schemeClr val="tx1"/>
                          </a:solidFill>
                          <a:latin typeface="+mn-lt"/>
                          <a:ea typeface="+mn-ea"/>
                          <a:cs typeface="Times New Roman" pitchFamily="18" charset="0"/>
                        </a:rPr>
                        <a:t>0</a:t>
                      </a:r>
                    </a:p>
                  </a:txBody>
                  <a:tcPr marL="9525" marR="9525" marT="9525" marB="0" anchor="ctr">
                    <a:lnL w="3175" cap="flat" cmpd="sng" algn="ctr">
                      <a:solidFill>
                        <a:schemeClr val="tx1"/>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r>
                        <a:rPr lang="en-US" altLang="ja-JP" sz="1400" b="0" i="0" u="none" strike="noStrike" dirty="0">
                          <a:solidFill>
                            <a:schemeClr val="tx1"/>
                          </a:solidFill>
                          <a:latin typeface="+mn-lt"/>
                          <a:ea typeface="+mn-ea"/>
                          <a:cs typeface="Times New Roman" pitchFamily="18" charset="0"/>
                        </a:rPr>
                        <a:t>0</a:t>
                      </a: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r>
                        <a:rPr lang="en-US" altLang="ja-JP" sz="1400" b="0" i="0" u="none" strike="noStrike" dirty="0">
                          <a:solidFill>
                            <a:schemeClr val="tx1"/>
                          </a:solidFill>
                          <a:latin typeface="+mn-lt"/>
                          <a:ea typeface="+mn-ea"/>
                          <a:cs typeface="Times New Roman" pitchFamily="18" charset="0"/>
                        </a:rPr>
                        <a:t>9</a:t>
                      </a: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r>
                        <a:rPr lang="en-US" altLang="ja-JP" sz="1400" b="0" i="0" u="none" strike="noStrike">
                          <a:solidFill>
                            <a:schemeClr val="tx1"/>
                          </a:solidFill>
                          <a:latin typeface="+mn-lt"/>
                          <a:ea typeface="+mn-ea"/>
                          <a:cs typeface="Times New Roman" pitchFamily="18" charset="0"/>
                        </a:rPr>
                        <a:t>13</a:t>
                      </a: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r>
                        <a:rPr lang="en-US" altLang="ja-JP" sz="1400" b="0" i="0" u="none" strike="noStrike">
                          <a:solidFill>
                            <a:schemeClr val="tx1"/>
                          </a:solidFill>
                          <a:latin typeface="+mn-lt"/>
                          <a:ea typeface="+mn-ea"/>
                          <a:cs typeface="Times New Roman" pitchFamily="18" charset="0"/>
                        </a:rPr>
                        <a:t>9</a:t>
                      </a: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r>
                        <a:rPr lang="en-US" altLang="ja-JP" sz="1400" b="0" i="0" u="none" strike="noStrike" dirty="0">
                          <a:solidFill>
                            <a:schemeClr val="tx1"/>
                          </a:solidFill>
                          <a:latin typeface="+mn-lt"/>
                          <a:ea typeface="+mn-ea"/>
                          <a:cs typeface="Times New Roman" pitchFamily="18" charset="0"/>
                        </a:rPr>
                        <a:t>8</a:t>
                      </a: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r>
                        <a:rPr lang="en-US" altLang="ja-JP" sz="1400" b="0" i="0" u="none" strike="noStrike">
                          <a:solidFill>
                            <a:schemeClr val="tx1"/>
                          </a:solidFill>
                          <a:latin typeface="+mn-lt"/>
                          <a:ea typeface="+mn-ea"/>
                          <a:cs typeface="Times New Roman" pitchFamily="18" charset="0"/>
                        </a:rPr>
                        <a:t>4</a:t>
                      </a: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r>
                        <a:rPr lang="en-US" altLang="ja-JP" sz="1400" b="0" i="0" u="none" strike="noStrike" dirty="0">
                          <a:solidFill>
                            <a:schemeClr val="tx1"/>
                          </a:solidFill>
                          <a:latin typeface="+mn-lt"/>
                          <a:ea typeface="+mn-ea"/>
                          <a:cs typeface="Times New Roman" pitchFamily="18" charset="0"/>
                        </a:rPr>
                        <a:t>1</a:t>
                      </a: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r>
              <a:tr h="171450">
                <a:tc vMerge="1">
                  <a:txBody>
                    <a:bodyPr/>
                    <a:lstStyle/>
                    <a:p>
                      <a:endParaRPr kumimoji="1" lang="ja-JP" altLang="en-US"/>
                    </a:p>
                  </a:txBody>
                  <a:tcPr/>
                </a:tc>
                <a:tc>
                  <a:txBody>
                    <a:bodyPr/>
                    <a:lstStyle/>
                    <a:p>
                      <a:pPr algn="l" fontAlgn="ctr"/>
                      <a:endParaRPr lang="ja-JP" altLang="en-US" sz="1400" b="0" i="0" u="none" strike="noStrike" dirty="0">
                        <a:solidFill>
                          <a:srgbClr val="000000"/>
                        </a:solidFill>
                        <a:latin typeface="+mn-lt"/>
                        <a:ea typeface="+mn-ea"/>
                        <a:cs typeface="Times New Roman" pitchFamily="18" charset="0"/>
                      </a:endParaRPr>
                    </a:p>
                  </a:txBody>
                  <a:tcPr marL="9525" marR="9525" marT="9525" marB="0" anchor="ctr">
                    <a:lnL>
                      <a:noFill/>
                    </a:lnL>
                    <a:lnR>
                      <a:noFill/>
                    </a:lnR>
                    <a:lnT>
                      <a:noFill/>
                    </a:lnT>
                    <a:lnB>
                      <a:noFill/>
                    </a:lnB>
                  </a:tcPr>
                </a:tc>
                <a:tc>
                  <a:txBody>
                    <a:bodyPr/>
                    <a:lstStyle/>
                    <a:p>
                      <a:pPr algn="ctr" fontAlgn="ctr"/>
                      <a:r>
                        <a:rPr lang="ja-JP" altLang="en-US" sz="1400" b="0" i="0" u="none" strike="noStrike">
                          <a:solidFill>
                            <a:srgbClr val="000000"/>
                          </a:solidFill>
                          <a:latin typeface="+mn-lt"/>
                          <a:ea typeface="+mn-ea"/>
                          <a:cs typeface="Times New Roman" pitchFamily="18" charset="0"/>
                        </a:rPr>
                        <a:t>　</a:t>
                      </a:r>
                    </a:p>
                  </a:txBody>
                  <a:tcPr marL="9525" marR="9525" marT="9525" marB="0" anchor="ctr">
                    <a:lnL>
                      <a:noFill/>
                    </a:lnL>
                    <a:lnR w="3175"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ja-JP" sz="1400" b="0" i="0" u="none" strike="noStrike">
                          <a:solidFill>
                            <a:schemeClr val="tx1"/>
                          </a:solidFill>
                          <a:latin typeface="+mn-lt"/>
                          <a:ea typeface="+mn-ea"/>
                          <a:cs typeface="Times New Roman" pitchFamily="18" charset="0"/>
                        </a:rPr>
                        <a:t>0</a:t>
                      </a:r>
                    </a:p>
                  </a:txBody>
                  <a:tcPr marL="9525" marR="9525" marT="9525" marB="0" anchor="ctr">
                    <a:lnL w="3175" cap="flat" cmpd="sng" algn="ctr">
                      <a:solidFill>
                        <a:schemeClr val="tx1"/>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r>
                        <a:rPr lang="en-US" altLang="ja-JP" sz="1400" b="0" i="0" u="none" strike="noStrike" dirty="0">
                          <a:solidFill>
                            <a:schemeClr val="tx1"/>
                          </a:solidFill>
                          <a:latin typeface="+mn-lt"/>
                          <a:ea typeface="+mn-ea"/>
                          <a:cs typeface="Times New Roman" pitchFamily="18" charset="0"/>
                        </a:rPr>
                        <a:t>2</a:t>
                      </a: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r>
                        <a:rPr lang="en-US" altLang="ja-JP" sz="1400" b="0" i="0" u="none" strike="noStrike" dirty="0">
                          <a:solidFill>
                            <a:schemeClr val="tx1"/>
                          </a:solidFill>
                          <a:latin typeface="+mn-lt"/>
                          <a:ea typeface="+mn-ea"/>
                          <a:cs typeface="Times New Roman" pitchFamily="18" charset="0"/>
                        </a:rPr>
                        <a:t>2</a:t>
                      </a: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r>
                        <a:rPr lang="en-US" altLang="ja-JP" sz="1400" b="0" i="0" u="none" strike="noStrike" dirty="0">
                          <a:solidFill>
                            <a:schemeClr val="tx1"/>
                          </a:solidFill>
                          <a:latin typeface="+mn-lt"/>
                          <a:ea typeface="+mn-ea"/>
                          <a:cs typeface="Times New Roman" pitchFamily="18" charset="0"/>
                        </a:rPr>
                        <a:t>61</a:t>
                      </a: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r>
                        <a:rPr lang="en-US" altLang="ja-JP" sz="1400" b="0" i="0" u="none" strike="noStrike">
                          <a:solidFill>
                            <a:schemeClr val="tx1"/>
                          </a:solidFill>
                          <a:latin typeface="+mn-lt"/>
                          <a:ea typeface="+mn-ea"/>
                          <a:cs typeface="Times New Roman" pitchFamily="18" charset="0"/>
                        </a:rPr>
                        <a:t>80</a:t>
                      </a: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r>
                        <a:rPr lang="en-US" altLang="ja-JP" sz="1400" b="0" i="0" u="none" strike="noStrike">
                          <a:solidFill>
                            <a:schemeClr val="tx1"/>
                          </a:solidFill>
                          <a:latin typeface="+mn-lt"/>
                          <a:ea typeface="+mn-ea"/>
                          <a:cs typeface="Times New Roman" pitchFamily="18" charset="0"/>
                        </a:rPr>
                        <a:t>24</a:t>
                      </a: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r>
                        <a:rPr lang="en-US" altLang="ja-JP" sz="1400" b="0" i="0" u="none" strike="noStrike">
                          <a:solidFill>
                            <a:schemeClr val="tx1"/>
                          </a:solidFill>
                          <a:latin typeface="+mn-lt"/>
                          <a:ea typeface="+mn-ea"/>
                          <a:cs typeface="Times New Roman" pitchFamily="18" charset="0"/>
                        </a:rPr>
                        <a:t>12</a:t>
                      </a: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r>
                        <a:rPr lang="en-US" altLang="ja-JP" sz="1400" b="0" i="0" u="none" strike="noStrike" dirty="0">
                          <a:solidFill>
                            <a:schemeClr val="tx1"/>
                          </a:solidFill>
                          <a:latin typeface="+mn-lt"/>
                          <a:ea typeface="+mn-ea"/>
                          <a:cs typeface="Times New Roman" pitchFamily="18" charset="0"/>
                        </a:rPr>
                        <a:t>2</a:t>
                      </a: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r>
              <a:tr h="171450">
                <a:tc vMerge="1">
                  <a:txBody>
                    <a:bodyPr/>
                    <a:lstStyle/>
                    <a:p>
                      <a:endParaRPr kumimoji="1" lang="ja-JP" altLang="en-US"/>
                    </a:p>
                  </a:txBody>
                  <a:tcPr/>
                </a:tc>
                <a:tc>
                  <a:txBody>
                    <a:bodyPr/>
                    <a:lstStyle/>
                    <a:p>
                      <a:pPr algn="l" fontAlgn="ctr"/>
                      <a:endParaRPr lang="ja-JP" altLang="en-US" sz="1400" b="0" i="0" u="none" strike="noStrike" dirty="0">
                        <a:solidFill>
                          <a:srgbClr val="000000"/>
                        </a:solidFill>
                        <a:latin typeface="+mn-lt"/>
                        <a:ea typeface="+mn-ea"/>
                        <a:cs typeface="Times New Roman" pitchFamily="18" charset="0"/>
                      </a:endParaRPr>
                    </a:p>
                  </a:txBody>
                  <a:tcPr marL="9525" marR="9525" marT="9525" marB="0" anchor="ctr">
                    <a:lnL>
                      <a:noFill/>
                    </a:lnL>
                    <a:lnR>
                      <a:noFill/>
                    </a:lnR>
                    <a:lnT>
                      <a:noFill/>
                    </a:lnT>
                    <a:lnB>
                      <a:noFill/>
                    </a:lnB>
                  </a:tcPr>
                </a:tc>
                <a:tc>
                  <a:txBody>
                    <a:bodyPr/>
                    <a:lstStyle/>
                    <a:p>
                      <a:pPr algn="ctr" fontAlgn="ctr"/>
                      <a:r>
                        <a:rPr lang="ja-JP" altLang="en-US" sz="1400" b="0" i="0" u="none" strike="noStrike">
                          <a:solidFill>
                            <a:srgbClr val="000000"/>
                          </a:solidFill>
                          <a:latin typeface="+mn-lt"/>
                          <a:ea typeface="+mn-ea"/>
                          <a:cs typeface="Times New Roman" pitchFamily="18" charset="0"/>
                        </a:rPr>
                        <a:t>　</a:t>
                      </a:r>
                    </a:p>
                  </a:txBody>
                  <a:tcPr marL="9525" marR="9525" marT="9525" marB="0" anchor="ctr">
                    <a:lnL>
                      <a:noFill/>
                    </a:lnL>
                    <a:lnR w="3175"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ja-JP" sz="1400" b="0" i="0" u="none" strike="noStrike">
                          <a:solidFill>
                            <a:schemeClr val="tx1"/>
                          </a:solidFill>
                          <a:latin typeface="+mn-lt"/>
                          <a:ea typeface="+mn-ea"/>
                          <a:cs typeface="Times New Roman" pitchFamily="18" charset="0"/>
                        </a:rPr>
                        <a:t>1</a:t>
                      </a:r>
                    </a:p>
                  </a:txBody>
                  <a:tcPr marL="9525" marR="9525" marT="9525" marB="0" anchor="ctr">
                    <a:lnL w="3175" cap="flat" cmpd="sng" algn="ctr">
                      <a:solidFill>
                        <a:schemeClr val="tx1"/>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r>
                        <a:rPr lang="en-US" altLang="ja-JP" sz="1400" b="0" i="0" u="none" strike="noStrike">
                          <a:solidFill>
                            <a:schemeClr val="tx1"/>
                          </a:solidFill>
                          <a:latin typeface="+mn-lt"/>
                          <a:ea typeface="+mn-ea"/>
                          <a:cs typeface="Times New Roman" pitchFamily="18" charset="0"/>
                        </a:rPr>
                        <a:t>8</a:t>
                      </a: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r>
                        <a:rPr lang="en-US" altLang="ja-JP" sz="1400" b="0" i="0" u="none" strike="noStrike" dirty="0">
                          <a:solidFill>
                            <a:schemeClr val="tx1"/>
                          </a:solidFill>
                          <a:latin typeface="+mn-lt"/>
                          <a:ea typeface="+mn-ea"/>
                          <a:cs typeface="Times New Roman" pitchFamily="18" charset="0"/>
                        </a:rPr>
                        <a:t>5</a:t>
                      </a: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r>
                        <a:rPr lang="en-US" altLang="ja-JP" sz="1400" b="0" i="0" u="none" strike="noStrike" dirty="0">
                          <a:solidFill>
                            <a:schemeClr val="tx1"/>
                          </a:solidFill>
                          <a:latin typeface="+mn-lt"/>
                          <a:ea typeface="+mn-ea"/>
                          <a:cs typeface="Times New Roman" pitchFamily="18" charset="0"/>
                        </a:rPr>
                        <a:t>6</a:t>
                      </a: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r>
                        <a:rPr lang="en-US" altLang="ja-JP" sz="1400" b="0" i="0" u="none" strike="noStrike" dirty="0">
                          <a:solidFill>
                            <a:schemeClr val="tx1"/>
                          </a:solidFill>
                          <a:latin typeface="+mn-lt"/>
                          <a:ea typeface="+mn-ea"/>
                          <a:cs typeface="Times New Roman" pitchFamily="18" charset="0"/>
                        </a:rPr>
                        <a:t>57</a:t>
                      </a: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r>
                        <a:rPr lang="en-US" altLang="ja-JP" sz="1400" b="0" i="0" u="none" strike="noStrike">
                          <a:solidFill>
                            <a:schemeClr val="tx1"/>
                          </a:solidFill>
                          <a:latin typeface="+mn-lt"/>
                          <a:ea typeface="+mn-ea"/>
                          <a:cs typeface="Times New Roman" pitchFamily="18" charset="0"/>
                        </a:rPr>
                        <a:t>35</a:t>
                      </a: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r>
                        <a:rPr lang="en-US" altLang="ja-JP" sz="1400" b="0" i="0" u="none" strike="noStrike">
                          <a:solidFill>
                            <a:schemeClr val="tx1"/>
                          </a:solidFill>
                          <a:latin typeface="+mn-lt"/>
                          <a:ea typeface="+mn-ea"/>
                          <a:cs typeface="Times New Roman" pitchFamily="18" charset="0"/>
                        </a:rPr>
                        <a:t>17</a:t>
                      </a: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r>
                        <a:rPr lang="en-US" altLang="ja-JP" sz="1400" b="0" i="0" u="none" strike="noStrike" dirty="0">
                          <a:solidFill>
                            <a:schemeClr val="tx1"/>
                          </a:solidFill>
                          <a:latin typeface="+mn-lt"/>
                          <a:ea typeface="+mn-ea"/>
                          <a:cs typeface="Times New Roman" pitchFamily="18" charset="0"/>
                        </a:rPr>
                        <a:t>0</a:t>
                      </a: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r>
              <a:tr h="171450">
                <a:tc vMerge="1">
                  <a:txBody>
                    <a:bodyPr/>
                    <a:lstStyle/>
                    <a:p>
                      <a:endParaRPr kumimoji="1" lang="ja-JP" altLang="en-US"/>
                    </a:p>
                  </a:txBody>
                  <a:tcPr/>
                </a:tc>
                <a:tc>
                  <a:txBody>
                    <a:bodyPr/>
                    <a:lstStyle/>
                    <a:p>
                      <a:pPr algn="l" fontAlgn="ctr"/>
                      <a:endParaRPr lang="ja-JP" altLang="en-US" sz="1400" b="0" i="0" u="none" strike="noStrike" dirty="0">
                        <a:solidFill>
                          <a:srgbClr val="000000"/>
                        </a:solidFill>
                        <a:latin typeface="+mn-lt"/>
                        <a:ea typeface="+mn-ea"/>
                        <a:cs typeface="Times New Roman" pitchFamily="18" charset="0"/>
                      </a:endParaRPr>
                    </a:p>
                  </a:txBody>
                  <a:tcPr marL="9525" marR="9525" marT="9525" marB="0" anchor="ctr">
                    <a:lnL>
                      <a:noFill/>
                    </a:lnL>
                    <a:lnR>
                      <a:noFill/>
                    </a:lnR>
                    <a:lnT>
                      <a:noFill/>
                    </a:lnT>
                    <a:lnB>
                      <a:noFill/>
                    </a:lnB>
                  </a:tcPr>
                </a:tc>
                <a:tc>
                  <a:txBody>
                    <a:bodyPr/>
                    <a:lstStyle/>
                    <a:p>
                      <a:pPr algn="ctr" fontAlgn="ctr"/>
                      <a:r>
                        <a:rPr lang="ja-JP" altLang="en-US" sz="1400" b="0" i="0" u="none" strike="noStrike">
                          <a:solidFill>
                            <a:srgbClr val="000000"/>
                          </a:solidFill>
                          <a:latin typeface="+mn-lt"/>
                          <a:ea typeface="+mn-ea"/>
                          <a:cs typeface="Times New Roman" pitchFamily="18" charset="0"/>
                        </a:rPr>
                        <a:t>　</a:t>
                      </a:r>
                    </a:p>
                  </a:txBody>
                  <a:tcPr marL="9525" marR="9525" marT="9525" marB="0" anchor="ctr">
                    <a:lnL>
                      <a:noFill/>
                    </a:lnL>
                    <a:lnR w="3175"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ja-JP" sz="1400" b="0" i="0" u="none" strike="noStrike" dirty="0">
                          <a:solidFill>
                            <a:schemeClr val="tx1"/>
                          </a:solidFill>
                          <a:latin typeface="+mn-lt"/>
                          <a:ea typeface="+mn-ea"/>
                          <a:cs typeface="Times New Roman" pitchFamily="18" charset="0"/>
                        </a:rPr>
                        <a:t>6</a:t>
                      </a:r>
                    </a:p>
                  </a:txBody>
                  <a:tcPr marL="9525" marR="9525" marT="9525" marB="0" anchor="ctr">
                    <a:lnL w="3175" cap="flat" cmpd="sng" algn="ctr">
                      <a:solidFill>
                        <a:schemeClr val="tx1"/>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r>
                        <a:rPr lang="en-US" altLang="ja-JP" sz="1400" b="0" i="0" u="none" strike="noStrike">
                          <a:solidFill>
                            <a:schemeClr val="tx1"/>
                          </a:solidFill>
                          <a:latin typeface="+mn-lt"/>
                          <a:ea typeface="+mn-ea"/>
                          <a:cs typeface="Times New Roman" pitchFamily="18" charset="0"/>
                        </a:rPr>
                        <a:t>13</a:t>
                      </a: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r>
                        <a:rPr lang="en-US" altLang="ja-JP" sz="1400" b="0" i="0" u="none" strike="noStrike">
                          <a:solidFill>
                            <a:schemeClr val="tx1"/>
                          </a:solidFill>
                          <a:latin typeface="+mn-lt"/>
                          <a:ea typeface="+mn-ea"/>
                          <a:cs typeface="Times New Roman" pitchFamily="18" charset="0"/>
                        </a:rPr>
                        <a:t>11</a:t>
                      </a: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r>
                        <a:rPr lang="en-US" altLang="ja-JP" sz="1400" b="0" i="0" u="none" strike="noStrike" dirty="0">
                          <a:solidFill>
                            <a:schemeClr val="tx1"/>
                          </a:solidFill>
                          <a:latin typeface="+mn-lt"/>
                          <a:ea typeface="+mn-ea"/>
                          <a:cs typeface="Times New Roman" pitchFamily="18" charset="0"/>
                        </a:rPr>
                        <a:t>3</a:t>
                      </a: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r>
                        <a:rPr lang="en-US" altLang="ja-JP" sz="1400" b="0" i="0" u="none" strike="noStrike" dirty="0">
                          <a:solidFill>
                            <a:schemeClr val="tx1"/>
                          </a:solidFill>
                          <a:latin typeface="+mn-lt"/>
                          <a:ea typeface="+mn-ea"/>
                          <a:cs typeface="Times New Roman" pitchFamily="18" charset="0"/>
                        </a:rPr>
                        <a:t>4</a:t>
                      </a: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r>
                        <a:rPr lang="en-US" altLang="ja-JP" sz="1400" b="0" i="0" u="none" strike="noStrike" dirty="0">
                          <a:solidFill>
                            <a:schemeClr val="tx1"/>
                          </a:solidFill>
                          <a:latin typeface="+mn-lt"/>
                          <a:ea typeface="+mn-ea"/>
                          <a:cs typeface="Times New Roman" pitchFamily="18" charset="0"/>
                        </a:rPr>
                        <a:t>54</a:t>
                      </a: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r>
                        <a:rPr lang="en-US" altLang="ja-JP" sz="1400" b="0" i="0" u="none" strike="noStrike" dirty="0">
                          <a:solidFill>
                            <a:schemeClr val="tx1"/>
                          </a:solidFill>
                          <a:latin typeface="+mn-lt"/>
                          <a:ea typeface="+mn-ea"/>
                          <a:cs typeface="Times New Roman" pitchFamily="18" charset="0"/>
                        </a:rPr>
                        <a:t>57</a:t>
                      </a: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r>
                        <a:rPr lang="en-US" altLang="ja-JP" sz="1400" b="0" i="0" u="none" strike="noStrike">
                          <a:solidFill>
                            <a:schemeClr val="tx1"/>
                          </a:solidFill>
                          <a:latin typeface="+mn-lt"/>
                          <a:ea typeface="+mn-ea"/>
                          <a:cs typeface="Times New Roman" pitchFamily="18" charset="0"/>
                        </a:rPr>
                        <a:t>1</a:t>
                      </a: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r>
              <a:tr h="171450">
                <a:tc vMerge="1">
                  <a:txBody>
                    <a:bodyPr/>
                    <a:lstStyle/>
                    <a:p>
                      <a:endParaRPr kumimoji="1" lang="ja-JP" altLang="en-US"/>
                    </a:p>
                  </a:txBody>
                  <a:tcPr/>
                </a:tc>
                <a:tc>
                  <a:txBody>
                    <a:bodyPr/>
                    <a:lstStyle/>
                    <a:p>
                      <a:pPr algn="l" fontAlgn="ctr"/>
                      <a:endParaRPr lang="ja-JP" altLang="en-US" sz="1400" b="0" i="0" u="none" strike="noStrike">
                        <a:solidFill>
                          <a:srgbClr val="000000"/>
                        </a:solidFill>
                        <a:latin typeface="+mn-lt"/>
                        <a:ea typeface="+mn-ea"/>
                        <a:cs typeface="Times New Roman" pitchFamily="18" charset="0"/>
                      </a:endParaRPr>
                    </a:p>
                  </a:txBody>
                  <a:tcPr marL="9525" marR="9525" marT="9525" marB="0" anchor="ctr">
                    <a:lnL>
                      <a:noFill/>
                    </a:lnL>
                    <a:lnR>
                      <a:noFill/>
                    </a:lnR>
                    <a:lnT>
                      <a:noFill/>
                    </a:lnT>
                    <a:lnB>
                      <a:noFill/>
                    </a:lnB>
                  </a:tcPr>
                </a:tc>
                <a:tc>
                  <a:txBody>
                    <a:bodyPr/>
                    <a:lstStyle/>
                    <a:p>
                      <a:pPr algn="ctr" fontAlgn="ctr"/>
                      <a:r>
                        <a:rPr lang="ja-JP" altLang="en-US" sz="1400" b="0" i="0" u="none" strike="noStrike">
                          <a:solidFill>
                            <a:srgbClr val="000000"/>
                          </a:solidFill>
                          <a:latin typeface="+mn-lt"/>
                          <a:ea typeface="+mn-ea"/>
                          <a:cs typeface="Times New Roman" pitchFamily="18" charset="0"/>
                        </a:rPr>
                        <a:t>　</a:t>
                      </a:r>
                    </a:p>
                  </a:txBody>
                  <a:tcPr marL="9525" marR="9525" marT="9525" marB="0" anchor="ctr">
                    <a:lnL>
                      <a:noFill/>
                    </a:lnL>
                    <a:lnR w="3175"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ja-JP" sz="1400" b="0" i="0" u="none" strike="noStrike">
                          <a:solidFill>
                            <a:schemeClr val="tx1"/>
                          </a:solidFill>
                          <a:latin typeface="+mn-lt"/>
                          <a:ea typeface="+mn-ea"/>
                          <a:cs typeface="Times New Roman" pitchFamily="18" charset="0"/>
                        </a:rPr>
                        <a:t>4</a:t>
                      </a:r>
                    </a:p>
                  </a:txBody>
                  <a:tcPr marL="9525" marR="9525" marT="9525" marB="0" anchor="ctr">
                    <a:lnL w="3175" cap="flat" cmpd="sng" algn="ctr">
                      <a:solidFill>
                        <a:schemeClr val="tx1"/>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r>
                        <a:rPr lang="en-US" altLang="ja-JP" sz="1400" b="0" i="0" u="none" strike="noStrike">
                          <a:solidFill>
                            <a:schemeClr val="tx1"/>
                          </a:solidFill>
                          <a:latin typeface="+mn-lt"/>
                          <a:ea typeface="+mn-ea"/>
                          <a:cs typeface="Times New Roman" pitchFamily="18" charset="0"/>
                        </a:rPr>
                        <a:t>39</a:t>
                      </a: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r>
                        <a:rPr lang="en-US" altLang="ja-JP" sz="1400" b="0" i="0" u="none" strike="noStrike">
                          <a:solidFill>
                            <a:schemeClr val="tx1"/>
                          </a:solidFill>
                          <a:latin typeface="+mn-lt"/>
                          <a:ea typeface="+mn-ea"/>
                          <a:cs typeface="Times New Roman" pitchFamily="18" charset="0"/>
                        </a:rPr>
                        <a:t>11</a:t>
                      </a: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r>
                        <a:rPr lang="en-US" altLang="ja-JP" sz="1400" b="0" i="0" u="none" strike="noStrike">
                          <a:solidFill>
                            <a:schemeClr val="tx1"/>
                          </a:solidFill>
                          <a:latin typeface="+mn-lt"/>
                          <a:ea typeface="+mn-ea"/>
                          <a:cs typeface="Times New Roman" pitchFamily="18" charset="0"/>
                        </a:rPr>
                        <a:t>3</a:t>
                      </a: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r>
                        <a:rPr lang="en-US" altLang="ja-JP" sz="1400" b="0" i="0" u="none" strike="noStrike" dirty="0">
                          <a:solidFill>
                            <a:schemeClr val="tx1"/>
                          </a:solidFill>
                          <a:latin typeface="+mn-lt"/>
                          <a:ea typeface="+mn-ea"/>
                          <a:cs typeface="Times New Roman" pitchFamily="18" charset="0"/>
                        </a:rPr>
                        <a:t>0</a:t>
                      </a: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r>
                        <a:rPr lang="en-US" altLang="ja-JP" sz="1400" b="0" i="0" u="none" strike="noStrike" dirty="0">
                          <a:solidFill>
                            <a:schemeClr val="tx1"/>
                          </a:solidFill>
                          <a:latin typeface="+mn-lt"/>
                          <a:ea typeface="+mn-ea"/>
                          <a:cs typeface="Times New Roman" pitchFamily="18" charset="0"/>
                        </a:rPr>
                        <a:t>1</a:t>
                      </a: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r>
                        <a:rPr lang="en-US" altLang="ja-JP" sz="1400" b="0" i="0" u="none" strike="noStrike" dirty="0">
                          <a:solidFill>
                            <a:schemeClr val="tx1"/>
                          </a:solidFill>
                          <a:latin typeface="+mn-lt"/>
                          <a:ea typeface="+mn-ea"/>
                          <a:cs typeface="Times New Roman" pitchFamily="18" charset="0"/>
                        </a:rPr>
                        <a:t>30</a:t>
                      </a: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r>
                        <a:rPr lang="en-US" altLang="ja-JP" sz="1400" b="0" i="0" u="none" strike="noStrike" dirty="0">
                          <a:solidFill>
                            <a:schemeClr val="tx1"/>
                          </a:solidFill>
                          <a:latin typeface="+mn-lt"/>
                          <a:ea typeface="+mn-ea"/>
                          <a:cs typeface="Times New Roman" pitchFamily="18" charset="0"/>
                        </a:rPr>
                        <a:t>12</a:t>
                      </a: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r>
              <a:tr h="171450">
                <a:tc vMerge="1">
                  <a:txBody>
                    <a:bodyPr/>
                    <a:lstStyle/>
                    <a:p>
                      <a:endParaRPr kumimoji="1" lang="ja-JP" altLang="en-US"/>
                    </a:p>
                  </a:txBody>
                  <a:tcPr/>
                </a:tc>
                <a:tc>
                  <a:txBody>
                    <a:bodyPr/>
                    <a:lstStyle/>
                    <a:p>
                      <a:pPr algn="l" fontAlgn="ctr"/>
                      <a:endParaRPr lang="ja-JP" altLang="en-US" sz="1400" b="0" i="0" u="none" strike="noStrike">
                        <a:solidFill>
                          <a:srgbClr val="000000"/>
                        </a:solidFill>
                        <a:latin typeface="+mn-lt"/>
                        <a:ea typeface="+mn-ea"/>
                        <a:cs typeface="Times New Roman" pitchFamily="18" charset="0"/>
                      </a:endParaRPr>
                    </a:p>
                  </a:txBody>
                  <a:tcPr marL="9525" marR="9525" marT="9525" marB="0" anchor="ctr">
                    <a:lnL>
                      <a:noFill/>
                    </a:lnL>
                    <a:lnR>
                      <a:noFill/>
                    </a:lnR>
                    <a:lnT>
                      <a:noFill/>
                    </a:lnT>
                    <a:lnB>
                      <a:noFill/>
                    </a:lnB>
                  </a:tcPr>
                </a:tc>
                <a:tc>
                  <a:txBody>
                    <a:bodyPr/>
                    <a:lstStyle/>
                    <a:p>
                      <a:pPr algn="ctr" fontAlgn="ctr"/>
                      <a:r>
                        <a:rPr lang="ja-JP" altLang="en-US" sz="1400" b="0" i="0" u="none" strike="noStrike">
                          <a:solidFill>
                            <a:srgbClr val="000000"/>
                          </a:solidFill>
                          <a:latin typeface="+mn-lt"/>
                          <a:ea typeface="+mn-ea"/>
                          <a:cs typeface="Times New Roman" pitchFamily="18" charset="0"/>
                        </a:rPr>
                        <a:t>　</a:t>
                      </a:r>
                    </a:p>
                  </a:txBody>
                  <a:tcPr marL="9525" marR="9525" marT="9525" marB="0" anchor="ctr">
                    <a:lnL>
                      <a:noFill/>
                    </a:lnL>
                    <a:lnR w="3175"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ja-JP" sz="1400" b="0" i="0" u="none" strike="noStrike">
                          <a:solidFill>
                            <a:schemeClr val="tx1"/>
                          </a:solidFill>
                          <a:latin typeface="+mn-lt"/>
                          <a:ea typeface="+mn-ea"/>
                          <a:cs typeface="Times New Roman" pitchFamily="18" charset="0"/>
                        </a:rPr>
                        <a:t>4</a:t>
                      </a:r>
                    </a:p>
                  </a:txBody>
                  <a:tcPr marL="9525" marR="9525" marT="9525" marB="0" anchor="ctr">
                    <a:lnL w="3175" cap="flat" cmpd="sng" algn="ctr">
                      <a:solidFill>
                        <a:schemeClr val="tx1"/>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r>
                        <a:rPr lang="en-US" altLang="ja-JP" sz="1400" b="0" i="0" u="none" strike="noStrike">
                          <a:solidFill>
                            <a:schemeClr val="tx1"/>
                          </a:solidFill>
                          <a:latin typeface="+mn-lt"/>
                          <a:ea typeface="+mn-ea"/>
                          <a:cs typeface="Times New Roman" pitchFamily="18" charset="0"/>
                        </a:rPr>
                        <a:t>42</a:t>
                      </a: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r>
                        <a:rPr lang="en-US" altLang="ja-JP" sz="1400" b="0" i="0" u="none" strike="noStrike" dirty="0">
                          <a:solidFill>
                            <a:schemeClr val="tx1"/>
                          </a:solidFill>
                          <a:latin typeface="+mn-lt"/>
                          <a:ea typeface="+mn-ea"/>
                          <a:cs typeface="Times New Roman" pitchFamily="18" charset="0"/>
                        </a:rPr>
                        <a:t>7</a:t>
                      </a: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r>
                        <a:rPr lang="en-US" altLang="ja-JP" sz="1400" b="0" i="0" u="none" strike="noStrike">
                          <a:solidFill>
                            <a:schemeClr val="tx1"/>
                          </a:solidFill>
                          <a:latin typeface="+mn-lt"/>
                          <a:ea typeface="+mn-ea"/>
                          <a:cs typeface="Times New Roman" pitchFamily="18" charset="0"/>
                        </a:rPr>
                        <a:t>3</a:t>
                      </a: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r>
                        <a:rPr lang="en-US" altLang="ja-JP" sz="1400" b="0" i="0" u="none" strike="noStrike">
                          <a:solidFill>
                            <a:schemeClr val="tx1"/>
                          </a:solidFill>
                          <a:latin typeface="+mn-lt"/>
                          <a:ea typeface="+mn-ea"/>
                          <a:cs typeface="Times New Roman" pitchFamily="18" charset="0"/>
                        </a:rPr>
                        <a:t>7</a:t>
                      </a: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r>
                        <a:rPr lang="en-US" altLang="ja-JP" sz="1400" b="0" i="0" u="none" strike="noStrike" dirty="0">
                          <a:solidFill>
                            <a:schemeClr val="tx1"/>
                          </a:solidFill>
                          <a:latin typeface="+mn-lt"/>
                          <a:ea typeface="+mn-ea"/>
                          <a:cs typeface="Times New Roman" pitchFamily="18" charset="0"/>
                        </a:rPr>
                        <a:t>2</a:t>
                      </a: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r>
                        <a:rPr lang="en-US" altLang="ja-JP" sz="1400" b="0" i="0" u="none" strike="noStrike" dirty="0">
                          <a:solidFill>
                            <a:schemeClr val="tx1"/>
                          </a:solidFill>
                          <a:latin typeface="+mn-lt"/>
                          <a:ea typeface="+mn-ea"/>
                          <a:cs typeface="Times New Roman" pitchFamily="18" charset="0"/>
                        </a:rPr>
                        <a:t>2</a:t>
                      </a: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r>
                        <a:rPr lang="en-US" altLang="ja-JP" sz="1400" b="0" i="0" u="none" strike="noStrike" dirty="0">
                          <a:solidFill>
                            <a:schemeClr val="tx1"/>
                          </a:solidFill>
                          <a:latin typeface="+mn-lt"/>
                          <a:ea typeface="+mn-ea"/>
                          <a:cs typeface="Times New Roman" pitchFamily="18" charset="0"/>
                        </a:rPr>
                        <a:t>6</a:t>
                      </a: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r>
            </a:tbl>
          </a:graphicData>
        </a:graphic>
      </p:graphicFrame>
      <p:graphicFrame>
        <p:nvGraphicFramePr>
          <p:cNvPr id="22" name="表 21"/>
          <p:cNvGraphicFramePr>
            <a:graphicFrameLocks noGrp="1"/>
          </p:cNvGraphicFramePr>
          <p:nvPr/>
        </p:nvGraphicFramePr>
        <p:xfrm>
          <a:off x="5460997" y="4006850"/>
          <a:ext cx="2933703" cy="222885"/>
        </p:xfrm>
        <a:graphic>
          <a:graphicData uri="http://schemas.openxmlformats.org/drawingml/2006/table">
            <a:tbl>
              <a:tblPr/>
              <a:tblGrid>
                <a:gridCol w="325967"/>
                <a:gridCol w="325967"/>
                <a:gridCol w="325967"/>
                <a:gridCol w="325967"/>
                <a:gridCol w="325967"/>
                <a:gridCol w="325967"/>
                <a:gridCol w="325967"/>
                <a:gridCol w="325967"/>
                <a:gridCol w="325967"/>
              </a:tblGrid>
              <a:tr h="171450">
                <a:tc>
                  <a:txBody>
                    <a:bodyPr/>
                    <a:lstStyle/>
                    <a:p>
                      <a:pPr algn="ctr" rtl="0" fontAlgn="ctr"/>
                      <a:r>
                        <a:rPr lang="en-US" altLang="ja-JP" sz="1400" b="0" i="0" u="none" strike="noStrike" dirty="0" smtClean="0">
                          <a:solidFill>
                            <a:srgbClr val="000000"/>
                          </a:solidFill>
                          <a:latin typeface="+mn-lt"/>
                          <a:ea typeface="+mn-ea"/>
                          <a:cs typeface="Times New Roman" pitchFamily="18" charset="0"/>
                        </a:rPr>
                        <a:t>3</a:t>
                      </a:r>
                      <a:endParaRPr lang="en-US" altLang="ja-JP" sz="1400" b="0" i="0" u="none" strike="noStrike" dirty="0">
                        <a:solidFill>
                          <a:srgbClr val="000000"/>
                        </a:solidFill>
                        <a:latin typeface="+mn-lt"/>
                        <a:ea typeface="+mn-ea"/>
                        <a:cs typeface="Times New Roman" pitchFamily="18" charset="0"/>
                      </a:endParaRPr>
                    </a:p>
                  </a:txBody>
                  <a:tcPr marL="9525" marR="9525" marT="9525" marB="0" anchor="ctr">
                    <a:lnL>
                      <a:noFill/>
                    </a:lnL>
                    <a:lnR>
                      <a:noFill/>
                    </a:lnR>
                    <a:lnT>
                      <a:noFill/>
                    </a:lnT>
                    <a:lnB>
                      <a:noFill/>
                    </a:lnB>
                  </a:tcPr>
                </a:tc>
                <a:tc>
                  <a:txBody>
                    <a:bodyPr/>
                    <a:lstStyle/>
                    <a:p>
                      <a:pPr algn="ctr" rtl="0" fontAlgn="ctr"/>
                      <a:r>
                        <a:rPr lang="en-US" altLang="ja-JP" sz="1400" b="0" i="0" u="none" strike="noStrike" dirty="0">
                          <a:solidFill>
                            <a:srgbClr val="000000"/>
                          </a:solidFill>
                          <a:latin typeface="+mn-lt"/>
                          <a:ea typeface="+mn-ea"/>
                          <a:cs typeface="Times New Roman" pitchFamily="18" charset="0"/>
                        </a:rPr>
                        <a:t>6</a:t>
                      </a:r>
                    </a:p>
                  </a:txBody>
                  <a:tcPr marL="9525" marR="9525" marT="9525" marB="0" anchor="ctr">
                    <a:lnL>
                      <a:noFill/>
                    </a:lnL>
                    <a:lnR>
                      <a:noFill/>
                    </a:lnR>
                    <a:lnT>
                      <a:noFill/>
                    </a:lnT>
                    <a:lnB>
                      <a:noFill/>
                    </a:lnB>
                  </a:tcPr>
                </a:tc>
                <a:tc>
                  <a:txBody>
                    <a:bodyPr/>
                    <a:lstStyle/>
                    <a:p>
                      <a:pPr algn="ctr" rtl="0" fontAlgn="ctr"/>
                      <a:r>
                        <a:rPr lang="en-US" altLang="ja-JP" sz="1400" b="0" i="0" u="none" strike="noStrike" dirty="0" smtClean="0">
                          <a:solidFill>
                            <a:srgbClr val="000000"/>
                          </a:solidFill>
                          <a:latin typeface="+mn-lt"/>
                          <a:ea typeface="+mn-ea"/>
                          <a:cs typeface="Times New Roman" pitchFamily="18" charset="0"/>
                        </a:rPr>
                        <a:t>9</a:t>
                      </a:r>
                      <a:endParaRPr lang="en-US" altLang="ja-JP" sz="1400" b="0" i="0" u="none" strike="noStrike" dirty="0">
                        <a:solidFill>
                          <a:srgbClr val="000000"/>
                        </a:solidFill>
                        <a:latin typeface="+mn-lt"/>
                        <a:ea typeface="+mn-ea"/>
                        <a:cs typeface="Times New Roman" pitchFamily="18" charset="0"/>
                      </a:endParaRPr>
                    </a:p>
                  </a:txBody>
                  <a:tcPr marL="9525" marR="9525" marT="9525" marB="0" anchor="ctr">
                    <a:lnL>
                      <a:noFill/>
                    </a:lnL>
                    <a:lnR>
                      <a:noFill/>
                    </a:lnR>
                    <a:lnT>
                      <a:noFill/>
                    </a:lnT>
                    <a:lnB>
                      <a:noFill/>
                    </a:lnB>
                  </a:tcPr>
                </a:tc>
                <a:tc>
                  <a:txBody>
                    <a:bodyPr/>
                    <a:lstStyle/>
                    <a:p>
                      <a:pPr algn="ctr" rtl="0" fontAlgn="ctr"/>
                      <a:r>
                        <a:rPr lang="en-US" altLang="ja-JP" sz="1400" b="0" i="0" u="none" strike="noStrike" dirty="0" smtClean="0">
                          <a:solidFill>
                            <a:srgbClr val="000000"/>
                          </a:solidFill>
                          <a:latin typeface="+mn-lt"/>
                          <a:ea typeface="+mn-ea"/>
                          <a:cs typeface="Times New Roman" pitchFamily="18" charset="0"/>
                        </a:rPr>
                        <a:t>12</a:t>
                      </a:r>
                      <a:endParaRPr lang="en-US" altLang="ja-JP" sz="1400" b="0" i="0" u="none" strike="noStrike" dirty="0">
                        <a:solidFill>
                          <a:srgbClr val="000000"/>
                        </a:solidFill>
                        <a:latin typeface="+mn-lt"/>
                        <a:ea typeface="+mn-ea"/>
                        <a:cs typeface="Times New Roman" pitchFamily="18" charset="0"/>
                      </a:endParaRPr>
                    </a:p>
                  </a:txBody>
                  <a:tcPr marL="9525" marR="9525" marT="9525" marB="0" anchor="ctr">
                    <a:lnL>
                      <a:noFill/>
                    </a:lnL>
                    <a:lnR>
                      <a:noFill/>
                    </a:lnR>
                    <a:lnT>
                      <a:noFill/>
                    </a:lnT>
                    <a:lnB>
                      <a:noFill/>
                    </a:lnB>
                  </a:tcPr>
                </a:tc>
                <a:tc>
                  <a:txBody>
                    <a:bodyPr/>
                    <a:lstStyle/>
                    <a:p>
                      <a:pPr algn="ctr" rtl="0" fontAlgn="ctr"/>
                      <a:r>
                        <a:rPr lang="en-US" altLang="ja-JP" sz="1400" b="0" i="0" u="none" strike="noStrike" dirty="0" smtClean="0">
                          <a:solidFill>
                            <a:srgbClr val="000000"/>
                          </a:solidFill>
                          <a:latin typeface="+mn-lt"/>
                          <a:ea typeface="+mn-ea"/>
                          <a:cs typeface="Times New Roman" pitchFamily="18" charset="0"/>
                        </a:rPr>
                        <a:t>15</a:t>
                      </a:r>
                      <a:endParaRPr lang="en-US" altLang="ja-JP" sz="1400" b="0" i="0" u="none" strike="noStrike" dirty="0">
                        <a:solidFill>
                          <a:srgbClr val="000000"/>
                        </a:solidFill>
                        <a:latin typeface="+mn-lt"/>
                        <a:ea typeface="+mn-ea"/>
                        <a:cs typeface="Times New Roman" pitchFamily="18" charset="0"/>
                      </a:endParaRPr>
                    </a:p>
                  </a:txBody>
                  <a:tcPr marL="9525" marR="9525" marT="9525" marB="0" anchor="ctr">
                    <a:lnL>
                      <a:noFill/>
                    </a:lnL>
                    <a:lnR>
                      <a:noFill/>
                    </a:lnR>
                    <a:lnT>
                      <a:noFill/>
                    </a:lnT>
                    <a:lnB>
                      <a:noFill/>
                    </a:lnB>
                  </a:tcPr>
                </a:tc>
                <a:tc>
                  <a:txBody>
                    <a:bodyPr/>
                    <a:lstStyle/>
                    <a:p>
                      <a:pPr algn="ctr" rtl="0" fontAlgn="ctr"/>
                      <a:r>
                        <a:rPr lang="en-US" altLang="ja-JP" sz="1400" b="0" i="0" u="none" strike="noStrike" dirty="0" smtClean="0">
                          <a:solidFill>
                            <a:srgbClr val="000000"/>
                          </a:solidFill>
                          <a:latin typeface="+mn-lt"/>
                          <a:ea typeface="+mn-ea"/>
                          <a:cs typeface="Times New Roman" pitchFamily="18" charset="0"/>
                        </a:rPr>
                        <a:t>18</a:t>
                      </a:r>
                      <a:endParaRPr lang="en-US" altLang="ja-JP" sz="1400" b="0" i="0" u="none" strike="noStrike" dirty="0">
                        <a:solidFill>
                          <a:srgbClr val="000000"/>
                        </a:solidFill>
                        <a:latin typeface="+mn-lt"/>
                        <a:ea typeface="+mn-ea"/>
                        <a:cs typeface="Times New Roman" pitchFamily="18" charset="0"/>
                      </a:endParaRPr>
                    </a:p>
                  </a:txBody>
                  <a:tcPr marL="9525" marR="9525" marT="9525" marB="0" anchor="ctr">
                    <a:lnL>
                      <a:noFill/>
                    </a:lnL>
                    <a:lnR>
                      <a:noFill/>
                    </a:lnR>
                    <a:lnT>
                      <a:noFill/>
                    </a:lnT>
                    <a:lnB>
                      <a:noFill/>
                    </a:lnB>
                  </a:tcPr>
                </a:tc>
                <a:tc>
                  <a:txBody>
                    <a:bodyPr/>
                    <a:lstStyle/>
                    <a:p>
                      <a:pPr algn="ctr" rtl="0" fontAlgn="ctr"/>
                      <a:r>
                        <a:rPr lang="en-US" altLang="ja-JP" sz="1400" b="0" i="0" u="none" strike="noStrike" dirty="0" smtClean="0">
                          <a:solidFill>
                            <a:srgbClr val="000000"/>
                          </a:solidFill>
                          <a:latin typeface="+mn-lt"/>
                          <a:ea typeface="+mn-ea"/>
                          <a:cs typeface="Times New Roman" pitchFamily="18" charset="0"/>
                        </a:rPr>
                        <a:t>21</a:t>
                      </a:r>
                      <a:endParaRPr lang="en-US" altLang="ja-JP" sz="1400" b="0" i="0" u="none" strike="noStrike" dirty="0">
                        <a:solidFill>
                          <a:srgbClr val="000000"/>
                        </a:solidFill>
                        <a:latin typeface="+mn-lt"/>
                        <a:ea typeface="+mn-ea"/>
                        <a:cs typeface="Times New Roman" pitchFamily="18" charset="0"/>
                      </a:endParaRPr>
                    </a:p>
                  </a:txBody>
                  <a:tcPr marL="9525" marR="9525" marT="9525" marB="0" anchor="ctr">
                    <a:lnL>
                      <a:noFill/>
                    </a:lnL>
                    <a:lnR>
                      <a:noFill/>
                    </a:lnR>
                    <a:lnT>
                      <a:noFill/>
                    </a:lnT>
                    <a:lnB>
                      <a:noFill/>
                    </a:lnB>
                  </a:tcPr>
                </a:tc>
                <a:tc>
                  <a:txBody>
                    <a:bodyPr/>
                    <a:lstStyle/>
                    <a:p>
                      <a:pPr algn="ctr" rtl="0" fontAlgn="ctr"/>
                      <a:r>
                        <a:rPr lang="en-US" altLang="ja-JP" sz="1400" b="0" i="0" u="none" strike="noStrike" dirty="0" smtClean="0">
                          <a:solidFill>
                            <a:srgbClr val="000000"/>
                          </a:solidFill>
                          <a:latin typeface="+mn-lt"/>
                          <a:ea typeface="+mn-ea"/>
                          <a:cs typeface="Times New Roman" pitchFamily="18" charset="0"/>
                        </a:rPr>
                        <a:t>0</a:t>
                      </a:r>
                      <a:endParaRPr lang="en-US" altLang="ja-JP" sz="1400" b="0" i="0" u="none" strike="noStrike" dirty="0">
                        <a:solidFill>
                          <a:srgbClr val="000000"/>
                        </a:solidFill>
                        <a:latin typeface="+mn-lt"/>
                        <a:ea typeface="+mn-ea"/>
                        <a:cs typeface="Times New Roman" pitchFamily="18" charset="0"/>
                      </a:endParaRPr>
                    </a:p>
                  </a:txBody>
                  <a:tcPr marL="9525" marR="9525" marT="9525" marB="0" anchor="ctr">
                    <a:lnL>
                      <a:noFill/>
                    </a:lnL>
                    <a:lnR>
                      <a:noFill/>
                    </a:lnR>
                    <a:lnT>
                      <a:noFill/>
                    </a:lnT>
                    <a:lnB>
                      <a:noFill/>
                    </a:lnB>
                  </a:tcPr>
                </a:tc>
                <a:tc>
                  <a:txBody>
                    <a:bodyPr/>
                    <a:lstStyle/>
                    <a:p>
                      <a:pPr algn="ctr" rtl="0" fontAlgn="ctr"/>
                      <a:r>
                        <a:rPr lang="en-US" altLang="ja-JP" sz="1400" b="0" i="0" u="none" strike="noStrike" dirty="0" smtClean="0">
                          <a:solidFill>
                            <a:srgbClr val="000000"/>
                          </a:solidFill>
                          <a:latin typeface="+mn-lt"/>
                          <a:ea typeface="+mn-ea"/>
                          <a:cs typeface="Times New Roman" pitchFamily="18" charset="0"/>
                        </a:rPr>
                        <a:t>3</a:t>
                      </a:r>
                      <a:endParaRPr lang="en-US" altLang="ja-JP" sz="1400" b="0" i="0" u="none" strike="noStrike" dirty="0">
                        <a:solidFill>
                          <a:srgbClr val="000000"/>
                        </a:solidFill>
                        <a:latin typeface="+mn-lt"/>
                        <a:ea typeface="+mn-ea"/>
                        <a:cs typeface="Times New Roman" pitchFamily="18" charset="0"/>
                      </a:endParaRPr>
                    </a:p>
                  </a:txBody>
                  <a:tcPr marL="9525" marR="9525" marT="9525" marB="0" anchor="ctr">
                    <a:lnL>
                      <a:noFill/>
                    </a:lnL>
                    <a:lnR>
                      <a:noFill/>
                    </a:lnR>
                    <a:lnT>
                      <a:noFill/>
                    </a:lnT>
                    <a:lnB>
                      <a:noFill/>
                    </a:lnB>
                  </a:tcPr>
                </a:tc>
              </a:tr>
            </a:tbl>
          </a:graphicData>
        </a:graphic>
      </p:graphicFrame>
      <p:graphicFrame>
        <p:nvGraphicFramePr>
          <p:cNvPr id="23" name="表 22"/>
          <p:cNvGraphicFramePr>
            <a:graphicFrameLocks noGrp="1"/>
          </p:cNvGraphicFramePr>
          <p:nvPr/>
        </p:nvGraphicFramePr>
        <p:xfrm>
          <a:off x="5105397" y="4356735"/>
          <a:ext cx="266700" cy="2005965"/>
        </p:xfrm>
        <a:graphic>
          <a:graphicData uri="http://schemas.openxmlformats.org/drawingml/2006/table">
            <a:tbl>
              <a:tblPr/>
              <a:tblGrid>
                <a:gridCol w="266700"/>
              </a:tblGrid>
              <a:tr h="171450">
                <a:tc>
                  <a:txBody>
                    <a:bodyPr/>
                    <a:lstStyle/>
                    <a:p>
                      <a:pPr algn="r" fontAlgn="ctr"/>
                      <a:r>
                        <a:rPr lang="en-US" altLang="ja-JP" sz="1400" b="0" i="0" u="none" strike="noStrike" dirty="0">
                          <a:solidFill>
                            <a:srgbClr val="000000"/>
                          </a:solidFill>
                          <a:latin typeface="+mn-lt"/>
                          <a:ea typeface="+mn-ea"/>
                          <a:cs typeface="Times New Roman" pitchFamily="18" charset="0"/>
                        </a:rPr>
                        <a:t>0</a:t>
                      </a:r>
                    </a:p>
                  </a:txBody>
                  <a:tcPr marL="9525" marR="9525" marT="9525" marB="0" anchor="ctr">
                    <a:lnL>
                      <a:noFill/>
                    </a:lnL>
                    <a:lnR>
                      <a:noFill/>
                    </a:lnR>
                    <a:lnT>
                      <a:noFill/>
                    </a:lnT>
                    <a:lnB>
                      <a:noFill/>
                    </a:lnB>
                  </a:tcPr>
                </a:tc>
              </a:tr>
              <a:tr h="171450">
                <a:tc>
                  <a:txBody>
                    <a:bodyPr/>
                    <a:lstStyle/>
                    <a:p>
                      <a:pPr algn="r" fontAlgn="ctr"/>
                      <a:r>
                        <a:rPr lang="en-US" altLang="ja-JP" sz="1400" b="0" i="0" u="none" strike="noStrike" dirty="0">
                          <a:solidFill>
                            <a:srgbClr val="000000"/>
                          </a:solidFill>
                          <a:latin typeface="+mn-lt"/>
                          <a:ea typeface="+mn-ea"/>
                          <a:cs typeface="Times New Roman" pitchFamily="18" charset="0"/>
                        </a:rPr>
                        <a:t>3</a:t>
                      </a:r>
                    </a:p>
                  </a:txBody>
                  <a:tcPr marL="9525" marR="9525" marT="9525" marB="0" anchor="ctr">
                    <a:lnL>
                      <a:noFill/>
                    </a:lnL>
                    <a:lnR>
                      <a:noFill/>
                    </a:lnR>
                    <a:lnT>
                      <a:noFill/>
                    </a:lnT>
                    <a:lnB>
                      <a:noFill/>
                    </a:lnB>
                  </a:tcPr>
                </a:tc>
              </a:tr>
              <a:tr h="171450">
                <a:tc>
                  <a:txBody>
                    <a:bodyPr/>
                    <a:lstStyle/>
                    <a:p>
                      <a:pPr algn="r" fontAlgn="ctr"/>
                      <a:r>
                        <a:rPr lang="en-US" altLang="ja-JP" sz="1400" b="0" i="0" u="none" strike="noStrike" dirty="0">
                          <a:solidFill>
                            <a:srgbClr val="000000"/>
                          </a:solidFill>
                          <a:latin typeface="+mn-lt"/>
                          <a:ea typeface="+mn-ea"/>
                          <a:cs typeface="Times New Roman" pitchFamily="18" charset="0"/>
                        </a:rPr>
                        <a:t>6</a:t>
                      </a:r>
                    </a:p>
                  </a:txBody>
                  <a:tcPr marL="9525" marR="9525" marT="9525" marB="0" anchor="ctr">
                    <a:lnL>
                      <a:noFill/>
                    </a:lnL>
                    <a:lnR>
                      <a:noFill/>
                    </a:lnR>
                    <a:lnT>
                      <a:noFill/>
                    </a:lnT>
                    <a:lnB>
                      <a:noFill/>
                    </a:lnB>
                  </a:tcPr>
                </a:tc>
              </a:tr>
              <a:tr h="171450">
                <a:tc>
                  <a:txBody>
                    <a:bodyPr/>
                    <a:lstStyle/>
                    <a:p>
                      <a:pPr algn="r" fontAlgn="ctr"/>
                      <a:r>
                        <a:rPr lang="en-US" altLang="ja-JP" sz="1400" b="0" i="0" u="none" strike="noStrike" dirty="0">
                          <a:solidFill>
                            <a:srgbClr val="000000"/>
                          </a:solidFill>
                          <a:latin typeface="+mn-lt"/>
                          <a:ea typeface="+mn-ea"/>
                          <a:cs typeface="Times New Roman" pitchFamily="18" charset="0"/>
                        </a:rPr>
                        <a:t>9</a:t>
                      </a:r>
                    </a:p>
                  </a:txBody>
                  <a:tcPr marL="9525" marR="9525" marT="9525" marB="0" anchor="ctr">
                    <a:lnL>
                      <a:noFill/>
                    </a:lnL>
                    <a:lnR>
                      <a:noFill/>
                    </a:lnR>
                    <a:lnT>
                      <a:noFill/>
                    </a:lnT>
                    <a:lnB>
                      <a:noFill/>
                    </a:lnB>
                  </a:tcPr>
                </a:tc>
              </a:tr>
              <a:tr h="171450">
                <a:tc>
                  <a:txBody>
                    <a:bodyPr/>
                    <a:lstStyle/>
                    <a:p>
                      <a:pPr algn="r" fontAlgn="ctr"/>
                      <a:r>
                        <a:rPr lang="en-US" altLang="ja-JP" sz="1400" b="0" i="0" u="none" strike="noStrike">
                          <a:solidFill>
                            <a:srgbClr val="000000"/>
                          </a:solidFill>
                          <a:latin typeface="+mn-lt"/>
                          <a:ea typeface="+mn-ea"/>
                          <a:cs typeface="Times New Roman" pitchFamily="18" charset="0"/>
                        </a:rPr>
                        <a:t>12</a:t>
                      </a:r>
                    </a:p>
                  </a:txBody>
                  <a:tcPr marL="9525" marR="9525" marT="9525" marB="0" anchor="ctr">
                    <a:lnL>
                      <a:noFill/>
                    </a:lnL>
                    <a:lnR>
                      <a:noFill/>
                    </a:lnR>
                    <a:lnT>
                      <a:noFill/>
                    </a:lnT>
                    <a:lnB>
                      <a:noFill/>
                    </a:lnB>
                  </a:tcPr>
                </a:tc>
              </a:tr>
              <a:tr h="171450">
                <a:tc>
                  <a:txBody>
                    <a:bodyPr/>
                    <a:lstStyle/>
                    <a:p>
                      <a:pPr algn="r" fontAlgn="ctr"/>
                      <a:r>
                        <a:rPr lang="en-US" altLang="ja-JP" sz="1400" b="0" i="0" u="none" strike="noStrike">
                          <a:solidFill>
                            <a:srgbClr val="000000"/>
                          </a:solidFill>
                          <a:latin typeface="+mn-lt"/>
                          <a:ea typeface="+mn-ea"/>
                          <a:cs typeface="Times New Roman" pitchFamily="18" charset="0"/>
                        </a:rPr>
                        <a:t>15</a:t>
                      </a:r>
                    </a:p>
                  </a:txBody>
                  <a:tcPr marL="9525" marR="9525" marT="9525" marB="0" anchor="ctr">
                    <a:lnL>
                      <a:noFill/>
                    </a:lnL>
                    <a:lnR>
                      <a:noFill/>
                    </a:lnR>
                    <a:lnT>
                      <a:noFill/>
                    </a:lnT>
                    <a:lnB>
                      <a:noFill/>
                    </a:lnB>
                  </a:tcPr>
                </a:tc>
              </a:tr>
              <a:tr h="171450">
                <a:tc>
                  <a:txBody>
                    <a:bodyPr/>
                    <a:lstStyle/>
                    <a:p>
                      <a:pPr algn="r" fontAlgn="ctr"/>
                      <a:r>
                        <a:rPr lang="en-US" altLang="ja-JP" sz="1400" b="0" i="0" u="none" strike="noStrike" dirty="0">
                          <a:solidFill>
                            <a:srgbClr val="000000"/>
                          </a:solidFill>
                          <a:latin typeface="+mn-lt"/>
                          <a:ea typeface="+mn-ea"/>
                          <a:cs typeface="Times New Roman" pitchFamily="18" charset="0"/>
                        </a:rPr>
                        <a:t>18</a:t>
                      </a:r>
                    </a:p>
                  </a:txBody>
                  <a:tcPr marL="9525" marR="9525" marT="9525" marB="0" anchor="ctr">
                    <a:lnL>
                      <a:noFill/>
                    </a:lnL>
                    <a:lnR>
                      <a:noFill/>
                    </a:lnR>
                    <a:lnT>
                      <a:noFill/>
                    </a:lnT>
                    <a:lnB>
                      <a:noFill/>
                    </a:lnB>
                  </a:tcPr>
                </a:tc>
              </a:tr>
              <a:tr h="171450">
                <a:tc>
                  <a:txBody>
                    <a:bodyPr/>
                    <a:lstStyle/>
                    <a:p>
                      <a:pPr algn="r" fontAlgn="ctr"/>
                      <a:r>
                        <a:rPr lang="en-US" altLang="ja-JP" sz="1400" b="0" i="0" u="none" strike="noStrike">
                          <a:solidFill>
                            <a:srgbClr val="000000"/>
                          </a:solidFill>
                          <a:latin typeface="+mn-lt"/>
                          <a:ea typeface="+mn-ea"/>
                          <a:cs typeface="Times New Roman" pitchFamily="18" charset="0"/>
                        </a:rPr>
                        <a:t>21</a:t>
                      </a:r>
                    </a:p>
                  </a:txBody>
                  <a:tcPr marL="9525" marR="9525" marT="9525" marB="0" anchor="ctr">
                    <a:lnL>
                      <a:noFill/>
                    </a:lnL>
                    <a:lnR>
                      <a:noFill/>
                    </a:lnR>
                    <a:lnT>
                      <a:noFill/>
                    </a:lnT>
                    <a:lnB>
                      <a:noFill/>
                    </a:lnB>
                  </a:tcPr>
                </a:tc>
              </a:tr>
              <a:tr h="171450">
                <a:tc>
                  <a:txBody>
                    <a:bodyPr/>
                    <a:lstStyle/>
                    <a:p>
                      <a:pPr algn="r" fontAlgn="ctr"/>
                      <a:r>
                        <a:rPr lang="en-US" altLang="ja-JP" sz="1400" b="0" i="0" u="none" strike="noStrike" dirty="0">
                          <a:solidFill>
                            <a:srgbClr val="000000"/>
                          </a:solidFill>
                          <a:latin typeface="+mn-lt"/>
                          <a:ea typeface="+mn-ea"/>
                          <a:cs typeface="Times New Roman" pitchFamily="18" charset="0"/>
                        </a:rPr>
                        <a:t>0</a:t>
                      </a:r>
                    </a:p>
                  </a:txBody>
                  <a:tcPr marL="9525" marR="9525" marT="9525" marB="0" anchor="ctr">
                    <a:lnL>
                      <a:noFill/>
                    </a:lnL>
                    <a:lnR>
                      <a:noFill/>
                    </a:lnR>
                    <a:lnT>
                      <a:noFill/>
                    </a:lnT>
                    <a:lnB>
                      <a:noFill/>
                    </a:lnB>
                  </a:tcPr>
                </a:tc>
              </a:tr>
            </a:tbl>
          </a:graphicData>
        </a:graphic>
      </p:graphicFrame>
      <p:sp>
        <p:nvSpPr>
          <p:cNvPr id="24" name="角丸四角形 23"/>
          <p:cNvSpPr/>
          <p:nvPr/>
        </p:nvSpPr>
        <p:spPr>
          <a:xfrm>
            <a:off x="5133299" y="5025827"/>
            <a:ext cx="3155950" cy="444500"/>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5" name="角丸四角形 24"/>
          <p:cNvSpPr/>
          <p:nvPr/>
        </p:nvSpPr>
        <p:spPr>
          <a:xfrm>
            <a:off x="6822399" y="4003477"/>
            <a:ext cx="577850" cy="2311400"/>
          </a:xfrm>
          <a:prstGeom prst="roundRect">
            <a:avLst/>
          </a:prstGeom>
          <a:no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0" name="正方形/長方形 29"/>
          <p:cNvSpPr/>
          <p:nvPr/>
        </p:nvSpPr>
        <p:spPr>
          <a:xfrm>
            <a:off x="2971800" y="5058202"/>
            <a:ext cx="566048" cy="415498"/>
          </a:xfrm>
          <a:prstGeom prst="rect">
            <a:avLst/>
          </a:prstGeom>
          <a:solidFill>
            <a:schemeClr val="bg1"/>
          </a:solidFill>
          <a:ln w="50800">
            <a:solidFill>
              <a:srgbClr val="00CC66"/>
            </a:solidFill>
          </a:ln>
        </p:spPr>
        <p:txBody>
          <a:bodyPr wrap="square">
            <a:spAutoFit/>
          </a:bodyPr>
          <a:lstStyle/>
          <a:p>
            <a:pPr algn="ctr">
              <a:lnSpc>
                <a:spcPct val="150000"/>
              </a:lnSpc>
            </a:pPr>
            <a:r>
              <a:rPr lang="en-US" altLang="ja-JP" sz="1400" b="1" dirty="0" smtClean="0">
                <a:cs typeface="Times New Roman" pitchFamily="18" charset="0"/>
              </a:rPr>
              <a:t>+3</a:t>
            </a:r>
            <a:endParaRPr lang="ja-JP" altLang="en-US" sz="1400" b="1" dirty="0"/>
          </a:p>
        </p:txBody>
      </p:sp>
      <p:sp>
        <p:nvSpPr>
          <p:cNvPr id="31" name="正方形/長方形 30"/>
          <p:cNvSpPr/>
          <p:nvPr/>
        </p:nvSpPr>
        <p:spPr>
          <a:xfrm>
            <a:off x="6822399" y="5058202"/>
            <a:ext cx="566048" cy="415498"/>
          </a:xfrm>
          <a:prstGeom prst="rect">
            <a:avLst/>
          </a:prstGeom>
          <a:solidFill>
            <a:schemeClr val="bg1"/>
          </a:solidFill>
          <a:ln w="50800">
            <a:solidFill>
              <a:srgbClr val="00CC66"/>
            </a:solidFill>
          </a:ln>
        </p:spPr>
        <p:txBody>
          <a:bodyPr wrap="square">
            <a:spAutoFit/>
          </a:bodyPr>
          <a:lstStyle/>
          <a:p>
            <a:pPr algn="ctr">
              <a:lnSpc>
                <a:spcPct val="150000"/>
              </a:lnSpc>
            </a:pPr>
            <a:r>
              <a:rPr lang="en-US" altLang="ja-JP" sz="1400" b="1" dirty="0" smtClean="0">
                <a:cs typeface="Times New Roman" pitchFamily="18" charset="0"/>
              </a:rPr>
              <a:t>80</a:t>
            </a:r>
            <a:endParaRPr lang="ja-JP" altLang="en-US" sz="1400" b="1" dirty="0"/>
          </a:p>
        </p:txBody>
      </p:sp>
      <p:graphicFrame>
        <p:nvGraphicFramePr>
          <p:cNvPr id="40" name="表 39"/>
          <p:cNvGraphicFramePr>
            <a:graphicFrameLocks noGrp="1"/>
          </p:cNvGraphicFramePr>
          <p:nvPr/>
        </p:nvGraphicFramePr>
        <p:xfrm>
          <a:off x="5594350" y="4451350"/>
          <a:ext cx="2622552" cy="1822448"/>
        </p:xfrm>
        <a:graphic>
          <a:graphicData uri="http://schemas.openxmlformats.org/drawingml/2006/table">
            <a:tbl>
              <a:tblPr/>
              <a:tblGrid>
                <a:gridCol w="327819"/>
                <a:gridCol w="327819"/>
                <a:gridCol w="327819"/>
                <a:gridCol w="327819"/>
                <a:gridCol w="327819"/>
                <a:gridCol w="327819"/>
                <a:gridCol w="327819"/>
                <a:gridCol w="327819"/>
              </a:tblGrid>
              <a:tr h="227806">
                <a:tc>
                  <a:txBody>
                    <a:bodyPr/>
                    <a:lstStyle/>
                    <a:p>
                      <a:pPr algn="r" fontAlgn="ctr"/>
                      <a:r>
                        <a:rPr lang="en-US" altLang="ja-JP" sz="1400" b="0" i="0" u="none" strike="noStrike" dirty="0" smtClean="0">
                          <a:solidFill>
                            <a:srgbClr val="000000"/>
                          </a:solidFill>
                          <a:latin typeface="+mn-lt"/>
                          <a:ea typeface="+mn-ea"/>
                          <a:cs typeface="Times New Roman" pitchFamily="18" charset="0"/>
                        </a:rPr>
                        <a:t>7</a:t>
                      </a:r>
                      <a:endParaRPr lang="en-US" altLang="ja-JP" sz="1400" b="0" i="0" u="none" strike="noStrike" dirty="0">
                        <a:solidFill>
                          <a:srgbClr val="000000"/>
                        </a:solidFill>
                        <a:latin typeface="+mn-lt"/>
                        <a:ea typeface="+mn-ea"/>
                        <a:cs typeface="Times New Roman" pitchFamily="18" charset="0"/>
                      </a:endParaRPr>
                    </a:p>
                  </a:txBody>
                  <a:tcPr marL="9525" marR="9525" marT="9525"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solidFill>
                      <a:srgbClr val="E9E9E9"/>
                    </a:solidFill>
                  </a:tcPr>
                </a:tc>
                <a:tc>
                  <a:txBody>
                    <a:bodyPr/>
                    <a:lstStyle/>
                    <a:p>
                      <a:pPr algn="r" fontAlgn="ctr"/>
                      <a:r>
                        <a:rPr lang="en-US" altLang="ja-JP" sz="1400" b="0" i="0" u="none" strike="noStrike" dirty="0" smtClean="0">
                          <a:solidFill>
                            <a:srgbClr val="000000"/>
                          </a:solidFill>
                          <a:latin typeface="+mn-lt"/>
                          <a:ea typeface="+mn-ea"/>
                          <a:cs typeface="Times New Roman" pitchFamily="18" charset="0"/>
                        </a:rPr>
                        <a:t>17</a:t>
                      </a:r>
                      <a:endParaRPr lang="en-US" altLang="ja-JP" sz="1400" b="0" i="0" u="none" strike="noStrike" dirty="0">
                        <a:solidFill>
                          <a:srgbClr val="000000"/>
                        </a:solidFill>
                        <a:latin typeface="+mn-lt"/>
                        <a:ea typeface="+mn-ea"/>
                        <a:cs typeface="Times New Roman" pitchFamily="18" charset="0"/>
                      </a:endParaRPr>
                    </a:p>
                  </a:txBody>
                  <a:tcPr marL="9525" marR="9525" marT="9525" marB="0" anchor="ctr">
                    <a:lnL>
                      <a:noFill/>
                    </a:lnL>
                    <a:lnR>
                      <a:noFill/>
                    </a:lnR>
                    <a:lnT w="6350" cap="flat" cmpd="sng" algn="ctr">
                      <a:solidFill>
                        <a:srgbClr val="000000"/>
                      </a:solidFill>
                      <a:prstDash val="solid"/>
                      <a:round/>
                      <a:headEnd type="none" w="med" len="med"/>
                      <a:tailEnd type="none" w="med" len="med"/>
                    </a:lnT>
                    <a:lnB>
                      <a:noFill/>
                    </a:lnB>
                    <a:solidFill>
                      <a:srgbClr val="C9C9C9"/>
                    </a:solidFill>
                  </a:tcPr>
                </a:tc>
                <a:tc>
                  <a:txBody>
                    <a:bodyPr/>
                    <a:lstStyle/>
                    <a:p>
                      <a:pPr algn="r" fontAlgn="ctr"/>
                      <a:r>
                        <a:rPr lang="en-US" altLang="ja-JP" sz="1400" b="0" i="0" u="none" strike="noStrike" dirty="0" smtClean="0">
                          <a:solidFill>
                            <a:srgbClr val="000000"/>
                          </a:solidFill>
                          <a:latin typeface="+mn-lt"/>
                          <a:ea typeface="+mn-ea"/>
                          <a:cs typeface="Times New Roman" pitchFamily="18" charset="0"/>
                        </a:rPr>
                        <a:t>16</a:t>
                      </a:r>
                      <a:endParaRPr lang="en-US" altLang="ja-JP" sz="1400" b="0" i="0" u="none" strike="noStrike" dirty="0">
                        <a:solidFill>
                          <a:srgbClr val="000000"/>
                        </a:solidFill>
                        <a:latin typeface="+mn-lt"/>
                        <a:ea typeface="+mn-ea"/>
                        <a:cs typeface="Times New Roman" pitchFamily="18" charset="0"/>
                      </a:endParaRPr>
                    </a:p>
                  </a:txBody>
                  <a:tcPr marL="9525" marR="9525" marT="9525" marB="0" anchor="ctr">
                    <a:lnL>
                      <a:noFill/>
                    </a:lnL>
                    <a:lnR>
                      <a:noFill/>
                    </a:lnR>
                    <a:lnT w="6350" cap="flat" cmpd="sng" algn="ctr">
                      <a:solidFill>
                        <a:srgbClr val="000000"/>
                      </a:solidFill>
                      <a:prstDash val="solid"/>
                      <a:round/>
                      <a:headEnd type="none" w="med" len="med"/>
                      <a:tailEnd type="none" w="med" len="med"/>
                    </a:lnT>
                    <a:lnB>
                      <a:noFill/>
                    </a:lnB>
                    <a:solidFill>
                      <a:srgbClr val="CCCCCC"/>
                    </a:solidFill>
                  </a:tcPr>
                </a:tc>
                <a:tc>
                  <a:txBody>
                    <a:bodyPr/>
                    <a:lstStyle/>
                    <a:p>
                      <a:pPr algn="r" fontAlgn="ctr"/>
                      <a:r>
                        <a:rPr lang="en-US" altLang="ja-JP" sz="1400" b="0" i="0" u="none" strike="noStrike" dirty="0" smtClean="0">
                          <a:solidFill>
                            <a:srgbClr val="000000"/>
                          </a:solidFill>
                          <a:latin typeface="+mn-lt"/>
                          <a:ea typeface="+mn-ea"/>
                          <a:cs typeface="Times New Roman" pitchFamily="18" charset="0"/>
                        </a:rPr>
                        <a:t>2</a:t>
                      </a:r>
                      <a:endParaRPr lang="en-US" altLang="ja-JP" sz="1400" b="0" i="0" u="none" strike="noStrike" dirty="0">
                        <a:solidFill>
                          <a:srgbClr val="000000"/>
                        </a:solidFill>
                        <a:latin typeface="+mn-lt"/>
                        <a:ea typeface="+mn-ea"/>
                        <a:cs typeface="Times New Roman" pitchFamily="18" charset="0"/>
                      </a:endParaRPr>
                    </a:p>
                  </a:txBody>
                  <a:tcPr marL="9525" marR="9525" marT="9525" marB="0" anchor="ctr">
                    <a:lnL>
                      <a:noFill/>
                    </a:lnL>
                    <a:lnR>
                      <a:noFill/>
                    </a:lnR>
                    <a:lnT w="6350" cap="flat" cmpd="sng" algn="ctr">
                      <a:solidFill>
                        <a:srgbClr val="000000"/>
                      </a:solidFill>
                      <a:prstDash val="solid"/>
                      <a:round/>
                      <a:headEnd type="none" w="med" len="med"/>
                      <a:tailEnd type="none" w="med" len="med"/>
                    </a:lnT>
                    <a:lnB>
                      <a:noFill/>
                    </a:lnB>
                    <a:solidFill>
                      <a:srgbClr val="F9F9F9"/>
                    </a:solidFill>
                  </a:tcPr>
                </a:tc>
                <a:tc>
                  <a:txBody>
                    <a:bodyPr/>
                    <a:lstStyle/>
                    <a:p>
                      <a:pPr algn="r" fontAlgn="ctr"/>
                      <a:r>
                        <a:rPr lang="en-US" altLang="ja-JP" sz="1400" b="0" i="0" u="none" strike="noStrike" dirty="0" smtClean="0">
                          <a:solidFill>
                            <a:srgbClr val="000000"/>
                          </a:solidFill>
                          <a:latin typeface="+mn-lt"/>
                          <a:ea typeface="+mn-ea"/>
                          <a:cs typeface="Times New Roman" pitchFamily="18" charset="0"/>
                        </a:rPr>
                        <a:t>5</a:t>
                      </a:r>
                      <a:endParaRPr lang="en-US" altLang="ja-JP" sz="1400" b="0" i="0" u="none" strike="noStrike" dirty="0">
                        <a:solidFill>
                          <a:srgbClr val="000000"/>
                        </a:solidFill>
                        <a:latin typeface="+mn-lt"/>
                        <a:ea typeface="+mn-ea"/>
                        <a:cs typeface="Times New Roman" pitchFamily="18" charset="0"/>
                      </a:endParaRPr>
                    </a:p>
                  </a:txBody>
                  <a:tcPr marL="9525" marR="9525" marT="9525" marB="0" anchor="ctr">
                    <a:lnL>
                      <a:noFill/>
                    </a:lnL>
                    <a:lnR>
                      <a:noFill/>
                    </a:lnR>
                    <a:lnT w="6350" cap="flat" cmpd="sng" algn="ctr">
                      <a:solidFill>
                        <a:srgbClr val="000000"/>
                      </a:solidFill>
                      <a:prstDash val="solid"/>
                      <a:round/>
                      <a:headEnd type="none" w="med" len="med"/>
                      <a:tailEnd type="none" w="med" len="med"/>
                    </a:lnT>
                    <a:lnB>
                      <a:noFill/>
                    </a:lnB>
                    <a:solidFill>
                      <a:srgbClr val="F0F0F0"/>
                    </a:solidFill>
                  </a:tcPr>
                </a:tc>
                <a:tc>
                  <a:txBody>
                    <a:bodyPr/>
                    <a:lstStyle/>
                    <a:p>
                      <a:pPr algn="r" fontAlgn="ctr"/>
                      <a:r>
                        <a:rPr lang="en-US" altLang="ja-JP" sz="1400" b="0" i="0" u="none" strike="noStrike" dirty="0" smtClean="0">
                          <a:solidFill>
                            <a:srgbClr val="000000"/>
                          </a:solidFill>
                          <a:latin typeface="+mn-lt"/>
                          <a:ea typeface="+mn-ea"/>
                          <a:cs typeface="Times New Roman" pitchFamily="18" charset="0"/>
                        </a:rPr>
                        <a:t>3</a:t>
                      </a:r>
                      <a:endParaRPr lang="en-US" altLang="ja-JP" sz="1400" b="0" i="0" u="none" strike="noStrike" dirty="0">
                        <a:solidFill>
                          <a:srgbClr val="000000"/>
                        </a:solidFill>
                        <a:latin typeface="+mn-lt"/>
                        <a:ea typeface="+mn-ea"/>
                        <a:cs typeface="Times New Roman" pitchFamily="18" charset="0"/>
                      </a:endParaRPr>
                    </a:p>
                  </a:txBody>
                  <a:tcPr marL="9525" marR="9525" marT="9525" marB="0" anchor="ctr">
                    <a:lnL>
                      <a:noFill/>
                    </a:lnL>
                    <a:lnR>
                      <a:noFill/>
                    </a:lnR>
                    <a:lnT w="6350" cap="flat" cmpd="sng" algn="ctr">
                      <a:solidFill>
                        <a:srgbClr val="000000"/>
                      </a:solidFill>
                      <a:prstDash val="solid"/>
                      <a:round/>
                      <a:headEnd type="none" w="med" len="med"/>
                      <a:tailEnd type="none" w="med" len="med"/>
                    </a:lnT>
                    <a:lnB>
                      <a:noFill/>
                    </a:lnB>
                    <a:solidFill>
                      <a:srgbClr val="F6F6F6"/>
                    </a:solidFill>
                  </a:tcPr>
                </a:tc>
                <a:tc>
                  <a:txBody>
                    <a:bodyPr/>
                    <a:lstStyle/>
                    <a:p>
                      <a:pPr algn="r" fontAlgn="ctr"/>
                      <a:r>
                        <a:rPr lang="en-US" altLang="ja-JP" sz="1400" b="0" i="0" u="none" strike="noStrike" dirty="0" smtClean="0">
                          <a:solidFill>
                            <a:srgbClr val="000000"/>
                          </a:solidFill>
                          <a:latin typeface="+mn-lt"/>
                          <a:ea typeface="+mn-ea"/>
                          <a:cs typeface="Times New Roman" pitchFamily="18" charset="0"/>
                        </a:rPr>
                        <a:t>2</a:t>
                      </a:r>
                      <a:endParaRPr lang="en-US" altLang="ja-JP" sz="1400" b="0" i="0" u="none" strike="noStrike" dirty="0">
                        <a:solidFill>
                          <a:srgbClr val="000000"/>
                        </a:solidFill>
                        <a:latin typeface="+mn-lt"/>
                        <a:ea typeface="+mn-ea"/>
                        <a:cs typeface="Times New Roman" pitchFamily="18" charset="0"/>
                      </a:endParaRPr>
                    </a:p>
                  </a:txBody>
                  <a:tcPr marL="9525" marR="9525" marT="9525" marB="0" anchor="ctr">
                    <a:lnL>
                      <a:noFill/>
                    </a:lnL>
                    <a:lnR>
                      <a:noFill/>
                    </a:lnR>
                    <a:lnT w="6350" cap="flat" cmpd="sng" algn="ctr">
                      <a:solidFill>
                        <a:srgbClr val="000000"/>
                      </a:solidFill>
                      <a:prstDash val="solid"/>
                      <a:round/>
                      <a:headEnd type="none" w="med" len="med"/>
                      <a:tailEnd type="none" w="med" len="med"/>
                    </a:lnT>
                    <a:lnB>
                      <a:noFill/>
                    </a:lnB>
                    <a:solidFill>
                      <a:srgbClr val="F9F9F9"/>
                    </a:solidFill>
                  </a:tcPr>
                </a:tc>
                <a:tc>
                  <a:txBody>
                    <a:bodyPr/>
                    <a:lstStyle/>
                    <a:p>
                      <a:pPr algn="r" fontAlgn="ctr"/>
                      <a:r>
                        <a:rPr lang="en-US" altLang="ja-JP" sz="1400" b="0" i="0" u="none" strike="noStrike" dirty="0" smtClean="0">
                          <a:solidFill>
                            <a:srgbClr val="000000"/>
                          </a:solidFill>
                          <a:latin typeface="+mn-lt"/>
                          <a:ea typeface="+mn-ea"/>
                          <a:cs typeface="Times New Roman" pitchFamily="18" charset="0"/>
                        </a:rPr>
                        <a:t>0</a:t>
                      </a:r>
                      <a:endParaRPr lang="en-US" altLang="ja-JP" sz="1400" b="0" i="0" u="none" strike="noStrike" dirty="0">
                        <a:solidFill>
                          <a:srgbClr val="000000"/>
                        </a:solidFill>
                        <a:latin typeface="+mn-lt"/>
                        <a:ea typeface="+mn-ea"/>
                        <a:cs typeface="Times New Roman" pitchFamily="18" charset="0"/>
                      </a:endParaRPr>
                    </a:p>
                  </a:txBody>
                  <a:tcPr marL="9525" marR="9525" marT="9525" marB="0" anchor="ctr">
                    <a:lnL>
                      <a:noFill/>
                    </a:lnL>
                    <a:lnR>
                      <a:noFill/>
                    </a:lnR>
                    <a:lnT w="6350" cap="flat" cmpd="sng" algn="ctr">
                      <a:solidFill>
                        <a:srgbClr val="000000"/>
                      </a:solidFill>
                      <a:prstDash val="solid"/>
                      <a:round/>
                      <a:headEnd type="none" w="med" len="med"/>
                      <a:tailEnd type="none" w="med" len="med"/>
                    </a:lnT>
                    <a:lnB>
                      <a:noFill/>
                    </a:lnB>
                    <a:solidFill>
                      <a:srgbClr val="FFFFFF"/>
                    </a:solidFill>
                  </a:tcPr>
                </a:tc>
              </a:tr>
              <a:tr h="227806">
                <a:tc>
                  <a:txBody>
                    <a:bodyPr/>
                    <a:lstStyle/>
                    <a:p>
                      <a:pPr algn="r" fontAlgn="ctr"/>
                      <a:r>
                        <a:rPr lang="en-US" altLang="ja-JP" sz="1400" b="0" i="0" u="none" strike="noStrike" dirty="0">
                          <a:solidFill>
                            <a:srgbClr val="000000"/>
                          </a:solidFill>
                          <a:latin typeface="+mn-lt"/>
                          <a:ea typeface="+mn-ea"/>
                          <a:cs typeface="Times New Roman" pitchFamily="18" charset="0"/>
                        </a:rPr>
                        <a:t>0</a:t>
                      </a:r>
                    </a:p>
                  </a:txBody>
                  <a:tcPr marL="9525" marR="9525" marT="9525" marB="0" anchor="ctr">
                    <a:lnL w="635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r" fontAlgn="ctr"/>
                      <a:r>
                        <a:rPr lang="en-US" altLang="ja-JP" sz="1400" b="0" i="0" u="none" strike="noStrike" dirty="0">
                          <a:solidFill>
                            <a:srgbClr val="000000"/>
                          </a:solidFill>
                          <a:latin typeface="+mn-lt"/>
                          <a:ea typeface="+mn-ea"/>
                          <a:cs typeface="Times New Roman" pitchFamily="18" charset="0"/>
                        </a:rPr>
                        <a:t>9</a:t>
                      </a:r>
                    </a:p>
                  </a:txBody>
                  <a:tcPr marL="9525" marR="9525" marT="9525" marB="0" anchor="ctr">
                    <a:lnL>
                      <a:noFill/>
                    </a:lnL>
                    <a:lnR>
                      <a:noFill/>
                    </a:lnR>
                    <a:lnT>
                      <a:noFill/>
                    </a:lnT>
                    <a:lnB>
                      <a:noFill/>
                    </a:lnB>
                    <a:solidFill>
                      <a:srgbClr val="E3E3E3"/>
                    </a:solidFill>
                  </a:tcPr>
                </a:tc>
                <a:tc>
                  <a:txBody>
                    <a:bodyPr/>
                    <a:lstStyle/>
                    <a:p>
                      <a:pPr algn="r" fontAlgn="ctr"/>
                      <a:r>
                        <a:rPr lang="en-US" altLang="ja-JP" sz="1400" b="0" i="0" u="none" strike="noStrike">
                          <a:solidFill>
                            <a:srgbClr val="000000"/>
                          </a:solidFill>
                          <a:latin typeface="+mn-lt"/>
                          <a:ea typeface="+mn-ea"/>
                          <a:cs typeface="Times New Roman" pitchFamily="18" charset="0"/>
                        </a:rPr>
                        <a:t>7</a:t>
                      </a:r>
                    </a:p>
                  </a:txBody>
                  <a:tcPr marL="9525" marR="9525" marT="9525" marB="0" anchor="ctr">
                    <a:lnL>
                      <a:noFill/>
                    </a:lnL>
                    <a:lnR>
                      <a:noFill/>
                    </a:lnR>
                    <a:lnT>
                      <a:noFill/>
                    </a:lnT>
                    <a:lnB>
                      <a:noFill/>
                    </a:lnB>
                    <a:solidFill>
                      <a:srgbClr val="E9E9E9"/>
                    </a:solidFill>
                  </a:tcPr>
                </a:tc>
                <a:tc>
                  <a:txBody>
                    <a:bodyPr/>
                    <a:lstStyle/>
                    <a:p>
                      <a:pPr algn="r" fontAlgn="ctr"/>
                      <a:r>
                        <a:rPr lang="en-US" altLang="ja-JP" sz="1400" b="0" i="0" u="none" strike="noStrike">
                          <a:solidFill>
                            <a:srgbClr val="000000"/>
                          </a:solidFill>
                          <a:latin typeface="+mn-lt"/>
                          <a:ea typeface="+mn-ea"/>
                          <a:cs typeface="Times New Roman" pitchFamily="18" charset="0"/>
                        </a:rPr>
                        <a:t>5</a:t>
                      </a:r>
                    </a:p>
                  </a:txBody>
                  <a:tcPr marL="9525" marR="9525" marT="9525" marB="0" anchor="ctr">
                    <a:lnL>
                      <a:noFill/>
                    </a:lnL>
                    <a:lnR>
                      <a:noFill/>
                    </a:lnR>
                    <a:lnT>
                      <a:noFill/>
                    </a:lnT>
                    <a:lnB>
                      <a:noFill/>
                    </a:lnB>
                    <a:solidFill>
                      <a:srgbClr val="F0F0F0"/>
                    </a:solidFill>
                  </a:tcPr>
                </a:tc>
                <a:tc>
                  <a:txBody>
                    <a:bodyPr/>
                    <a:lstStyle/>
                    <a:p>
                      <a:pPr algn="r" fontAlgn="ctr"/>
                      <a:r>
                        <a:rPr lang="en-US" altLang="ja-JP" sz="1400" b="0" i="0" u="none" strike="noStrike">
                          <a:solidFill>
                            <a:srgbClr val="000000"/>
                          </a:solidFill>
                          <a:latin typeface="+mn-lt"/>
                          <a:ea typeface="+mn-ea"/>
                          <a:cs typeface="Times New Roman" pitchFamily="18" charset="0"/>
                        </a:rPr>
                        <a:t>3</a:t>
                      </a:r>
                    </a:p>
                  </a:txBody>
                  <a:tcPr marL="9525" marR="9525" marT="9525" marB="0" anchor="ctr">
                    <a:lnL>
                      <a:noFill/>
                    </a:lnL>
                    <a:lnR>
                      <a:noFill/>
                    </a:lnR>
                    <a:lnT>
                      <a:noFill/>
                    </a:lnT>
                    <a:lnB>
                      <a:noFill/>
                    </a:lnB>
                    <a:solidFill>
                      <a:srgbClr val="F6F6F6"/>
                    </a:solidFill>
                  </a:tcPr>
                </a:tc>
                <a:tc>
                  <a:txBody>
                    <a:bodyPr/>
                    <a:lstStyle/>
                    <a:p>
                      <a:pPr algn="r" fontAlgn="ctr"/>
                      <a:r>
                        <a:rPr lang="en-US" altLang="ja-JP" sz="1400" b="0" i="0" u="none" strike="noStrike" dirty="0">
                          <a:solidFill>
                            <a:srgbClr val="000000"/>
                          </a:solidFill>
                          <a:latin typeface="+mn-lt"/>
                          <a:ea typeface="+mn-ea"/>
                          <a:cs typeface="Times New Roman" pitchFamily="18" charset="0"/>
                        </a:rPr>
                        <a:t>2</a:t>
                      </a:r>
                    </a:p>
                  </a:txBody>
                  <a:tcPr marL="9525" marR="9525" marT="9525" marB="0" anchor="ctr">
                    <a:lnL>
                      <a:noFill/>
                    </a:lnL>
                    <a:lnR>
                      <a:noFill/>
                    </a:lnR>
                    <a:lnT>
                      <a:noFill/>
                    </a:lnT>
                    <a:lnB>
                      <a:noFill/>
                    </a:lnB>
                    <a:solidFill>
                      <a:srgbClr val="F9F9F9"/>
                    </a:solidFill>
                  </a:tcPr>
                </a:tc>
                <a:tc>
                  <a:txBody>
                    <a:bodyPr/>
                    <a:lstStyle/>
                    <a:p>
                      <a:pPr algn="r" fontAlgn="ctr"/>
                      <a:r>
                        <a:rPr lang="en-US" altLang="ja-JP" sz="1400" b="0" i="0" u="none" strike="noStrike">
                          <a:solidFill>
                            <a:srgbClr val="000000"/>
                          </a:solidFill>
                          <a:latin typeface="+mn-lt"/>
                          <a:ea typeface="+mn-ea"/>
                          <a:cs typeface="Times New Roman" pitchFamily="18" charset="0"/>
                        </a:rPr>
                        <a:t>2</a:t>
                      </a:r>
                    </a:p>
                  </a:txBody>
                  <a:tcPr marL="9525" marR="9525" marT="9525" marB="0" anchor="ctr">
                    <a:lnL>
                      <a:noFill/>
                    </a:lnL>
                    <a:lnR>
                      <a:noFill/>
                    </a:lnR>
                    <a:lnT>
                      <a:noFill/>
                    </a:lnT>
                    <a:lnB>
                      <a:noFill/>
                    </a:lnB>
                    <a:solidFill>
                      <a:srgbClr val="F9F9F9"/>
                    </a:solidFill>
                  </a:tcPr>
                </a:tc>
                <a:tc>
                  <a:txBody>
                    <a:bodyPr/>
                    <a:lstStyle/>
                    <a:p>
                      <a:pPr algn="r" fontAlgn="ctr"/>
                      <a:r>
                        <a:rPr lang="en-US" altLang="ja-JP" sz="1400" b="0" i="0" u="none" strike="noStrike">
                          <a:solidFill>
                            <a:srgbClr val="000000"/>
                          </a:solidFill>
                          <a:latin typeface="+mn-lt"/>
                          <a:ea typeface="+mn-ea"/>
                          <a:cs typeface="Times New Roman" pitchFamily="18" charset="0"/>
                        </a:rPr>
                        <a:t>0</a:t>
                      </a:r>
                    </a:p>
                  </a:txBody>
                  <a:tcPr marL="9525" marR="9525" marT="9525" marB="0" anchor="ctr">
                    <a:lnL>
                      <a:noFill/>
                    </a:lnL>
                    <a:lnR>
                      <a:noFill/>
                    </a:lnR>
                    <a:lnT>
                      <a:noFill/>
                    </a:lnT>
                    <a:lnB>
                      <a:noFill/>
                    </a:lnB>
                    <a:solidFill>
                      <a:srgbClr val="FFFFFF"/>
                    </a:solidFill>
                  </a:tcPr>
                </a:tc>
              </a:tr>
              <a:tr h="227806">
                <a:tc>
                  <a:txBody>
                    <a:bodyPr/>
                    <a:lstStyle/>
                    <a:p>
                      <a:pPr algn="r" fontAlgn="ctr"/>
                      <a:r>
                        <a:rPr lang="en-US" altLang="ja-JP" sz="1400" b="0" i="0" u="none" strike="noStrike">
                          <a:solidFill>
                            <a:srgbClr val="000000"/>
                          </a:solidFill>
                          <a:latin typeface="+mn-lt"/>
                          <a:ea typeface="+mn-ea"/>
                          <a:cs typeface="Times New Roman" pitchFamily="18" charset="0"/>
                        </a:rPr>
                        <a:t>0</a:t>
                      </a:r>
                    </a:p>
                  </a:txBody>
                  <a:tcPr marL="9525" marR="9525" marT="9525" marB="0" anchor="ctr">
                    <a:lnL w="635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r" fontAlgn="ctr"/>
                      <a:r>
                        <a:rPr lang="en-US" altLang="ja-JP" sz="1400" b="0" i="0" u="none" strike="noStrike" dirty="0">
                          <a:solidFill>
                            <a:srgbClr val="000000"/>
                          </a:solidFill>
                          <a:latin typeface="+mn-lt"/>
                          <a:ea typeface="+mn-ea"/>
                          <a:cs typeface="Times New Roman" pitchFamily="18" charset="0"/>
                        </a:rPr>
                        <a:t>0</a:t>
                      </a:r>
                    </a:p>
                  </a:txBody>
                  <a:tcPr marL="9525" marR="9525" marT="9525" marB="0" anchor="ctr">
                    <a:lnL>
                      <a:noFill/>
                    </a:lnL>
                    <a:lnR>
                      <a:noFill/>
                    </a:lnR>
                    <a:lnT>
                      <a:noFill/>
                    </a:lnT>
                    <a:lnB>
                      <a:noFill/>
                    </a:lnB>
                    <a:solidFill>
                      <a:srgbClr val="FFFFFF"/>
                    </a:solidFill>
                  </a:tcPr>
                </a:tc>
                <a:tc>
                  <a:txBody>
                    <a:bodyPr/>
                    <a:lstStyle/>
                    <a:p>
                      <a:pPr algn="r" fontAlgn="ctr"/>
                      <a:r>
                        <a:rPr lang="en-US" altLang="ja-JP" sz="1400" b="0" i="0" u="none" strike="noStrike" dirty="0">
                          <a:solidFill>
                            <a:srgbClr val="000000"/>
                          </a:solidFill>
                          <a:latin typeface="+mn-lt"/>
                          <a:ea typeface="+mn-ea"/>
                          <a:cs typeface="Times New Roman" pitchFamily="18" charset="0"/>
                        </a:rPr>
                        <a:t>9</a:t>
                      </a:r>
                    </a:p>
                  </a:txBody>
                  <a:tcPr marL="9525" marR="9525" marT="9525" marB="0" anchor="ctr">
                    <a:lnL>
                      <a:noFill/>
                    </a:lnL>
                    <a:lnR>
                      <a:noFill/>
                    </a:lnR>
                    <a:lnT>
                      <a:noFill/>
                    </a:lnT>
                    <a:lnB>
                      <a:noFill/>
                    </a:lnB>
                    <a:solidFill>
                      <a:srgbClr val="E3E3E3"/>
                    </a:solidFill>
                  </a:tcPr>
                </a:tc>
                <a:tc>
                  <a:txBody>
                    <a:bodyPr/>
                    <a:lstStyle/>
                    <a:p>
                      <a:pPr algn="r" fontAlgn="ctr"/>
                      <a:r>
                        <a:rPr lang="en-US" altLang="ja-JP" sz="1400" b="0" i="0" u="none" strike="noStrike" dirty="0">
                          <a:solidFill>
                            <a:srgbClr val="000000"/>
                          </a:solidFill>
                          <a:latin typeface="+mn-lt"/>
                          <a:ea typeface="+mn-ea"/>
                          <a:cs typeface="Times New Roman" pitchFamily="18" charset="0"/>
                        </a:rPr>
                        <a:t>13</a:t>
                      </a:r>
                    </a:p>
                  </a:txBody>
                  <a:tcPr marL="9525" marR="9525" marT="9525" marB="0" anchor="ctr">
                    <a:lnL>
                      <a:noFill/>
                    </a:lnL>
                    <a:lnR>
                      <a:noFill/>
                    </a:lnR>
                    <a:lnT>
                      <a:noFill/>
                    </a:lnT>
                    <a:lnB>
                      <a:noFill/>
                    </a:lnB>
                    <a:solidFill>
                      <a:srgbClr val="D6D6D6"/>
                    </a:solidFill>
                  </a:tcPr>
                </a:tc>
                <a:tc>
                  <a:txBody>
                    <a:bodyPr/>
                    <a:lstStyle/>
                    <a:p>
                      <a:pPr algn="r" fontAlgn="ctr"/>
                      <a:r>
                        <a:rPr lang="en-US" altLang="ja-JP" sz="1400" b="0" i="0" u="none" strike="noStrike">
                          <a:solidFill>
                            <a:srgbClr val="000000"/>
                          </a:solidFill>
                          <a:latin typeface="+mn-lt"/>
                          <a:ea typeface="+mn-ea"/>
                          <a:cs typeface="Times New Roman" pitchFamily="18" charset="0"/>
                        </a:rPr>
                        <a:t>9</a:t>
                      </a:r>
                    </a:p>
                  </a:txBody>
                  <a:tcPr marL="9525" marR="9525" marT="9525" marB="0" anchor="ctr">
                    <a:lnL>
                      <a:noFill/>
                    </a:lnL>
                    <a:lnR>
                      <a:noFill/>
                    </a:lnR>
                    <a:lnT>
                      <a:noFill/>
                    </a:lnT>
                    <a:lnB>
                      <a:noFill/>
                    </a:lnB>
                    <a:solidFill>
                      <a:srgbClr val="E3E3E3"/>
                    </a:solidFill>
                  </a:tcPr>
                </a:tc>
                <a:tc>
                  <a:txBody>
                    <a:bodyPr/>
                    <a:lstStyle/>
                    <a:p>
                      <a:pPr algn="r" fontAlgn="ctr"/>
                      <a:r>
                        <a:rPr lang="en-US" altLang="ja-JP" sz="1400" b="0" i="0" u="none" strike="noStrike" dirty="0">
                          <a:solidFill>
                            <a:srgbClr val="000000"/>
                          </a:solidFill>
                          <a:latin typeface="+mn-lt"/>
                          <a:ea typeface="+mn-ea"/>
                          <a:cs typeface="Times New Roman" pitchFamily="18" charset="0"/>
                        </a:rPr>
                        <a:t>8</a:t>
                      </a:r>
                    </a:p>
                  </a:txBody>
                  <a:tcPr marL="9525" marR="9525" marT="9525" marB="0" anchor="ctr">
                    <a:lnL>
                      <a:noFill/>
                    </a:lnL>
                    <a:lnR>
                      <a:noFill/>
                    </a:lnR>
                    <a:lnT>
                      <a:noFill/>
                    </a:lnT>
                    <a:lnB>
                      <a:noFill/>
                    </a:lnB>
                    <a:solidFill>
                      <a:srgbClr val="E6E6E6"/>
                    </a:solidFill>
                  </a:tcPr>
                </a:tc>
                <a:tc>
                  <a:txBody>
                    <a:bodyPr/>
                    <a:lstStyle/>
                    <a:p>
                      <a:pPr algn="r" fontAlgn="ctr"/>
                      <a:r>
                        <a:rPr lang="en-US" altLang="ja-JP" sz="1400" b="0" i="0" u="none" strike="noStrike">
                          <a:solidFill>
                            <a:srgbClr val="000000"/>
                          </a:solidFill>
                          <a:latin typeface="+mn-lt"/>
                          <a:ea typeface="+mn-ea"/>
                          <a:cs typeface="Times New Roman" pitchFamily="18" charset="0"/>
                        </a:rPr>
                        <a:t>4</a:t>
                      </a:r>
                    </a:p>
                  </a:txBody>
                  <a:tcPr marL="9525" marR="9525" marT="9525" marB="0" anchor="ctr">
                    <a:lnL>
                      <a:noFill/>
                    </a:lnL>
                    <a:lnR>
                      <a:noFill/>
                    </a:lnR>
                    <a:lnT>
                      <a:noFill/>
                    </a:lnT>
                    <a:lnB>
                      <a:noFill/>
                    </a:lnB>
                    <a:solidFill>
                      <a:srgbClr val="F3F3F3"/>
                    </a:solidFill>
                  </a:tcPr>
                </a:tc>
                <a:tc>
                  <a:txBody>
                    <a:bodyPr/>
                    <a:lstStyle/>
                    <a:p>
                      <a:pPr algn="r" fontAlgn="ctr"/>
                      <a:r>
                        <a:rPr lang="en-US" altLang="ja-JP" sz="1400" b="0" i="0" u="none" strike="noStrike">
                          <a:solidFill>
                            <a:srgbClr val="000000"/>
                          </a:solidFill>
                          <a:latin typeface="+mn-lt"/>
                          <a:ea typeface="+mn-ea"/>
                          <a:cs typeface="Times New Roman" pitchFamily="18" charset="0"/>
                        </a:rPr>
                        <a:t>1</a:t>
                      </a:r>
                    </a:p>
                  </a:txBody>
                  <a:tcPr marL="9525" marR="9525" marT="9525" marB="0" anchor="ctr">
                    <a:lnL>
                      <a:noFill/>
                    </a:lnL>
                    <a:lnR>
                      <a:noFill/>
                    </a:lnR>
                    <a:lnT>
                      <a:noFill/>
                    </a:lnT>
                    <a:lnB>
                      <a:noFill/>
                    </a:lnB>
                    <a:solidFill>
                      <a:srgbClr val="FCFCFC"/>
                    </a:solidFill>
                  </a:tcPr>
                </a:tc>
              </a:tr>
              <a:tr h="227806">
                <a:tc>
                  <a:txBody>
                    <a:bodyPr/>
                    <a:lstStyle/>
                    <a:p>
                      <a:pPr algn="r" fontAlgn="ctr"/>
                      <a:r>
                        <a:rPr lang="en-US" altLang="ja-JP" sz="1400" b="0" i="0" u="none" strike="noStrike">
                          <a:solidFill>
                            <a:srgbClr val="000000"/>
                          </a:solidFill>
                          <a:latin typeface="+mn-lt"/>
                          <a:ea typeface="+mn-ea"/>
                          <a:cs typeface="Times New Roman" pitchFamily="18" charset="0"/>
                        </a:rPr>
                        <a:t>0</a:t>
                      </a:r>
                    </a:p>
                  </a:txBody>
                  <a:tcPr marL="9525" marR="9525" marT="9525" marB="0" anchor="ctr">
                    <a:lnL w="635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r" fontAlgn="ctr"/>
                      <a:r>
                        <a:rPr lang="en-US" altLang="ja-JP" sz="1400" b="0" i="0" u="none" strike="noStrike">
                          <a:solidFill>
                            <a:srgbClr val="000000"/>
                          </a:solidFill>
                          <a:latin typeface="+mn-lt"/>
                          <a:ea typeface="+mn-ea"/>
                          <a:cs typeface="Times New Roman" pitchFamily="18" charset="0"/>
                        </a:rPr>
                        <a:t>2</a:t>
                      </a:r>
                    </a:p>
                  </a:txBody>
                  <a:tcPr marL="9525" marR="9525" marT="9525" marB="0" anchor="ctr">
                    <a:lnL>
                      <a:noFill/>
                    </a:lnL>
                    <a:lnR>
                      <a:noFill/>
                    </a:lnR>
                    <a:lnT>
                      <a:noFill/>
                    </a:lnT>
                    <a:lnB>
                      <a:noFill/>
                    </a:lnB>
                    <a:solidFill>
                      <a:srgbClr val="F9F9F9"/>
                    </a:solidFill>
                  </a:tcPr>
                </a:tc>
                <a:tc>
                  <a:txBody>
                    <a:bodyPr/>
                    <a:lstStyle/>
                    <a:p>
                      <a:pPr algn="r" fontAlgn="ctr"/>
                      <a:r>
                        <a:rPr lang="en-US" altLang="ja-JP" sz="1400" b="0" i="0" u="none" strike="noStrike" dirty="0">
                          <a:solidFill>
                            <a:srgbClr val="000000"/>
                          </a:solidFill>
                          <a:latin typeface="+mn-lt"/>
                          <a:ea typeface="+mn-ea"/>
                          <a:cs typeface="Times New Roman" pitchFamily="18" charset="0"/>
                        </a:rPr>
                        <a:t>2</a:t>
                      </a:r>
                    </a:p>
                  </a:txBody>
                  <a:tcPr marL="9525" marR="9525" marT="9525" marB="0" anchor="ctr">
                    <a:lnL>
                      <a:noFill/>
                    </a:lnL>
                    <a:lnR>
                      <a:noFill/>
                    </a:lnR>
                    <a:lnT>
                      <a:noFill/>
                    </a:lnT>
                    <a:lnB>
                      <a:noFill/>
                    </a:lnB>
                    <a:solidFill>
                      <a:srgbClr val="F9F9F9"/>
                    </a:solidFill>
                  </a:tcPr>
                </a:tc>
                <a:tc>
                  <a:txBody>
                    <a:bodyPr/>
                    <a:lstStyle/>
                    <a:p>
                      <a:pPr algn="r" fontAlgn="ctr"/>
                      <a:r>
                        <a:rPr lang="en-US" altLang="ja-JP" sz="1400" b="0" i="0" u="none" strike="noStrike" dirty="0">
                          <a:solidFill>
                            <a:srgbClr val="FFFFFF"/>
                          </a:solidFill>
                          <a:latin typeface="+mn-lt"/>
                          <a:ea typeface="+mn-ea"/>
                          <a:cs typeface="Times New Roman" pitchFamily="18" charset="0"/>
                        </a:rPr>
                        <a:t>61</a:t>
                      </a:r>
                    </a:p>
                  </a:txBody>
                  <a:tcPr marL="9525" marR="9525" marT="9525" marB="0" anchor="ctr">
                    <a:lnL>
                      <a:noFill/>
                    </a:lnL>
                    <a:lnR>
                      <a:noFill/>
                    </a:lnR>
                    <a:lnT>
                      <a:noFill/>
                    </a:lnT>
                    <a:lnB>
                      <a:noFill/>
                    </a:lnB>
                    <a:solidFill>
                      <a:srgbClr val="3D3D3D"/>
                    </a:solidFill>
                  </a:tcPr>
                </a:tc>
                <a:tc>
                  <a:txBody>
                    <a:bodyPr/>
                    <a:lstStyle/>
                    <a:p>
                      <a:pPr algn="r" fontAlgn="ctr"/>
                      <a:r>
                        <a:rPr lang="en-US" altLang="ja-JP" sz="1400" b="0" i="0" u="none" strike="noStrike" dirty="0">
                          <a:solidFill>
                            <a:srgbClr val="FFFFFF"/>
                          </a:solidFill>
                          <a:latin typeface="+mn-lt"/>
                          <a:ea typeface="+mn-ea"/>
                          <a:cs typeface="Times New Roman" pitchFamily="18" charset="0"/>
                        </a:rPr>
                        <a:t>80</a:t>
                      </a:r>
                    </a:p>
                  </a:txBody>
                  <a:tcPr marL="9525" marR="9525" marT="9525" marB="0" anchor="ctr">
                    <a:lnL>
                      <a:noFill/>
                    </a:lnL>
                    <a:lnR>
                      <a:noFill/>
                    </a:lnR>
                    <a:lnT>
                      <a:noFill/>
                    </a:lnT>
                    <a:lnB>
                      <a:noFill/>
                    </a:lnB>
                    <a:solidFill>
                      <a:srgbClr val="000000"/>
                    </a:solidFill>
                  </a:tcPr>
                </a:tc>
                <a:tc>
                  <a:txBody>
                    <a:bodyPr/>
                    <a:lstStyle/>
                    <a:p>
                      <a:pPr algn="r" fontAlgn="ctr"/>
                      <a:r>
                        <a:rPr lang="en-US" altLang="ja-JP" sz="1400" b="0" i="0" u="none" strike="noStrike">
                          <a:solidFill>
                            <a:srgbClr val="000000"/>
                          </a:solidFill>
                          <a:latin typeface="+mn-lt"/>
                          <a:ea typeface="+mn-ea"/>
                          <a:cs typeface="Times New Roman" pitchFamily="18" charset="0"/>
                        </a:rPr>
                        <a:t>24</a:t>
                      </a:r>
                    </a:p>
                  </a:txBody>
                  <a:tcPr marL="9525" marR="9525" marT="9525" marB="0" anchor="ctr">
                    <a:lnL>
                      <a:noFill/>
                    </a:lnL>
                    <a:lnR>
                      <a:noFill/>
                    </a:lnR>
                    <a:lnT>
                      <a:noFill/>
                    </a:lnT>
                    <a:lnB>
                      <a:noFill/>
                    </a:lnB>
                    <a:solidFill>
                      <a:srgbClr val="B3B3B3"/>
                    </a:solidFill>
                  </a:tcPr>
                </a:tc>
                <a:tc>
                  <a:txBody>
                    <a:bodyPr/>
                    <a:lstStyle/>
                    <a:p>
                      <a:pPr algn="r" fontAlgn="ctr"/>
                      <a:r>
                        <a:rPr lang="en-US" altLang="ja-JP" sz="1400" b="0" i="0" u="none" strike="noStrike">
                          <a:solidFill>
                            <a:srgbClr val="000000"/>
                          </a:solidFill>
                          <a:latin typeface="+mn-lt"/>
                          <a:ea typeface="+mn-ea"/>
                          <a:cs typeface="Times New Roman" pitchFamily="18" charset="0"/>
                        </a:rPr>
                        <a:t>12</a:t>
                      </a:r>
                    </a:p>
                  </a:txBody>
                  <a:tcPr marL="9525" marR="9525" marT="9525" marB="0" anchor="ctr">
                    <a:lnL>
                      <a:noFill/>
                    </a:lnL>
                    <a:lnR>
                      <a:noFill/>
                    </a:lnR>
                    <a:lnT>
                      <a:noFill/>
                    </a:lnT>
                    <a:lnB>
                      <a:noFill/>
                    </a:lnB>
                    <a:solidFill>
                      <a:srgbClr val="D9D9D9"/>
                    </a:solidFill>
                  </a:tcPr>
                </a:tc>
                <a:tc>
                  <a:txBody>
                    <a:bodyPr/>
                    <a:lstStyle/>
                    <a:p>
                      <a:pPr algn="r" fontAlgn="ctr"/>
                      <a:r>
                        <a:rPr lang="en-US" altLang="ja-JP" sz="1400" b="0" i="0" u="none" strike="noStrike" dirty="0">
                          <a:solidFill>
                            <a:srgbClr val="000000"/>
                          </a:solidFill>
                          <a:latin typeface="+mn-lt"/>
                          <a:ea typeface="+mn-ea"/>
                          <a:cs typeface="Times New Roman" pitchFamily="18" charset="0"/>
                        </a:rPr>
                        <a:t>2</a:t>
                      </a:r>
                    </a:p>
                  </a:txBody>
                  <a:tcPr marL="9525" marR="9525" marT="9525" marB="0" anchor="ctr">
                    <a:lnL>
                      <a:noFill/>
                    </a:lnL>
                    <a:lnR>
                      <a:noFill/>
                    </a:lnR>
                    <a:lnT>
                      <a:noFill/>
                    </a:lnT>
                    <a:lnB>
                      <a:noFill/>
                    </a:lnB>
                    <a:solidFill>
                      <a:srgbClr val="F9F9F9"/>
                    </a:solidFill>
                  </a:tcPr>
                </a:tc>
              </a:tr>
              <a:tr h="227806">
                <a:tc>
                  <a:txBody>
                    <a:bodyPr/>
                    <a:lstStyle/>
                    <a:p>
                      <a:pPr algn="r" fontAlgn="ctr"/>
                      <a:r>
                        <a:rPr lang="en-US" altLang="ja-JP" sz="1400" b="0" i="0" u="none" strike="noStrike">
                          <a:solidFill>
                            <a:srgbClr val="000000"/>
                          </a:solidFill>
                          <a:latin typeface="+mn-lt"/>
                          <a:ea typeface="+mn-ea"/>
                          <a:cs typeface="Times New Roman" pitchFamily="18" charset="0"/>
                        </a:rPr>
                        <a:t>1</a:t>
                      </a:r>
                    </a:p>
                  </a:txBody>
                  <a:tcPr marL="9525" marR="9525" marT="9525" marB="0" anchor="ctr">
                    <a:lnL w="6350" cap="flat" cmpd="sng" algn="ctr">
                      <a:solidFill>
                        <a:srgbClr val="000000"/>
                      </a:solidFill>
                      <a:prstDash val="solid"/>
                      <a:round/>
                      <a:headEnd type="none" w="med" len="med"/>
                      <a:tailEnd type="none" w="med" len="med"/>
                    </a:lnL>
                    <a:lnR>
                      <a:noFill/>
                    </a:lnR>
                    <a:lnT>
                      <a:noFill/>
                    </a:lnT>
                    <a:lnB>
                      <a:noFill/>
                    </a:lnB>
                    <a:solidFill>
                      <a:srgbClr val="FCFCFC"/>
                    </a:solidFill>
                  </a:tcPr>
                </a:tc>
                <a:tc>
                  <a:txBody>
                    <a:bodyPr/>
                    <a:lstStyle/>
                    <a:p>
                      <a:pPr algn="r" fontAlgn="ctr"/>
                      <a:r>
                        <a:rPr lang="en-US" altLang="ja-JP" sz="1400" b="0" i="0" u="none" strike="noStrike">
                          <a:solidFill>
                            <a:srgbClr val="000000"/>
                          </a:solidFill>
                          <a:latin typeface="+mn-lt"/>
                          <a:ea typeface="+mn-ea"/>
                          <a:cs typeface="Times New Roman" pitchFamily="18" charset="0"/>
                        </a:rPr>
                        <a:t>8</a:t>
                      </a:r>
                    </a:p>
                  </a:txBody>
                  <a:tcPr marL="9525" marR="9525" marT="9525" marB="0" anchor="ctr">
                    <a:lnL>
                      <a:noFill/>
                    </a:lnL>
                    <a:lnR>
                      <a:noFill/>
                    </a:lnR>
                    <a:lnT>
                      <a:noFill/>
                    </a:lnT>
                    <a:lnB>
                      <a:noFill/>
                    </a:lnB>
                    <a:solidFill>
                      <a:srgbClr val="E6E6E6"/>
                    </a:solidFill>
                  </a:tcPr>
                </a:tc>
                <a:tc>
                  <a:txBody>
                    <a:bodyPr/>
                    <a:lstStyle/>
                    <a:p>
                      <a:pPr algn="r" fontAlgn="ctr"/>
                      <a:r>
                        <a:rPr lang="en-US" altLang="ja-JP" sz="1400" b="0" i="0" u="none" strike="noStrike" dirty="0">
                          <a:solidFill>
                            <a:srgbClr val="000000"/>
                          </a:solidFill>
                          <a:latin typeface="+mn-lt"/>
                          <a:ea typeface="+mn-ea"/>
                          <a:cs typeface="Times New Roman" pitchFamily="18" charset="0"/>
                        </a:rPr>
                        <a:t>5</a:t>
                      </a:r>
                    </a:p>
                  </a:txBody>
                  <a:tcPr marL="9525" marR="9525" marT="9525" marB="0" anchor="ctr">
                    <a:lnL>
                      <a:noFill/>
                    </a:lnL>
                    <a:lnR>
                      <a:noFill/>
                    </a:lnR>
                    <a:lnT>
                      <a:noFill/>
                    </a:lnT>
                    <a:lnB>
                      <a:noFill/>
                    </a:lnB>
                    <a:solidFill>
                      <a:srgbClr val="F0F0F0"/>
                    </a:solidFill>
                  </a:tcPr>
                </a:tc>
                <a:tc>
                  <a:txBody>
                    <a:bodyPr/>
                    <a:lstStyle/>
                    <a:p>
                      <a:pPr algn="r" fontAlgn="ctr"/>
                      <a:r>
                        <a:rPr lang="en-US" altLang="ja-JP" sz="1400" b="0" i="0" u="none" strike="noStrike" dirty="0">
                          <a:solidFill>
                            <a:srgbClr val="000000"/>
                          </a:solidFill>
                          <a:latin typeface="+mn-lt"/>
                          <a:ea typeface="+mn-ea"/>
                          <a:cs typeface="Times New Roman" pitchFamily="18" charset="0"/>
                        </a:rPr>
                        <a:t>6</a:t>
                      </a:r>
                    </a:p>
                  </a:txBody>
                  <a:tcPr marL="9525" marR="9525" marT="9525" marB="0" anchor="ctr">
                    <a:lnL>
                      <a:noFill/>
                    </a:lnL>
                    <a:lnR>
                      <a:noFill/>
                    </a:lnR>
                    <a:lnT>
                      <a:noFill/>
                    </a:lnT>
                    <a:lnB>
                      <a:noFill/>
                    </a:lnB>
                    <a:solidFill>
                      <a:srgbClr val="ECECEC"/>
                    </a:solidFill>
                  </a:tcPr>
                </a:tc>
                <a:tc>
                  <a:txBody>
                    <a:bodyPr/>
                    <a:lstStyle/>
                    <a:p>
                      <a:pPr algn="r" fontAlgn="ctr"/>
                      <a:r>
                        <a:rPr lang="en-US" altLang="ja-JP" sz="1400" b="0" i="0" u="none" strike="noStrike" dirty="0">
                          <a:solidFill>
                            <a:srgbClr val="FFFFFF"/>
                          </a:solidFill>
                          <a:latin typeface="+mn-lt"/>
                          <a:ea typeface="+mn-ea"/>
                          <a:cs typeface="Times New Roman" pitchFamily="18" charset="0"/>
                        </a:rPr>
                        <a:t>57</a:t>
                      </a:r>
                    </a:p>
                  </a:txBody>
                  <a:tcPr marL="9525" marR="9525" marT="9525" marB="0" anchor="ctr">
                    <a:lnL>
                      <a:noFill/>
                    </a:lnL>
                    <a:lnR>
                      <a:noFill/>
                    </a:lnR>
                    <a:lnT>
                      <a:noFill/>
                    </a:lnT>
                    <a:lnB>
                      <a:noFill/>
                    </a:lnB>
                    <a:solidFill>
                      <a:srgbClr val="4A4A4A"/>
                    </a:solidFill>
                  </a:tcPr>
                </a:tc>
                <a:tc>
                  <a:txBody>
                    <a:bodyPr/>
                    <a:lstStyle/>
                    <a:p>
                      <a:pPr algn="r" fontAlgn="ctr"/>
                      <a:r>
                        <a:rPr lang="en-US" altLang="ja-JP" sz="1400" b="0" i="0" u="none" strike="noStrike" dirty="0">
                          <a:solidFill>
                            <a:srgbClr val="FFFFFF"/>
                          </a:solidFill>
                          <a:latin typeface="+mn-lt"/>
                          <a:ea typeface="+mn-ea"/>
                          <a:cs typeface="Times New Roman" pitchFamily="18" charset="0"/>
                        </a:rPr>
                        <a:t>35</a:t>
                      </a:r>
                    </a:p>
                  </a:txBody>
                  <a:tcPr marL="9525" marR="9525" marT="9525" marB="0" anchor="ctr">
                    <a:lnL>
                      <a:noFill/>
                    </a:lnL>
                    <a:lnR>
                      <a:noFill/>
                    </a:lnR>
                    <a:lnT>
                      <a:noFill/>
                    </a:lnT>
                    <a:lnB>
                      <a:noFill/>
                    </a:lnB>
                    <a:solidFill>
                      <a:srgbClr val="909090"/>
                    </a:solidFill>
                  </a:tcPr>
                </a:tc>
                <a:tc>
                  <a:txBody>
                    <a:bodyPr/>
                    <a:lstStyle/>
                    <a:p>
                      <a:pPr algn="r" fontAlgn="ctr"/>
                      <a:r>
                        <a:rPr lang="en-US" altLang="ja-JP" sz="1400" b="0" i="0" u="none" strike="noStrike">
                          <a:solidFill>
                            <a:srgbClr val="000000"/>
                          </a:solidFill>
                          <a:latin typeface="+mn-lt"/>
                          <a:ea typeface="+mn-ea"/>
                          <a:cs typeface="Times New Roman" pitchFamily="18" charset="0"/>
                        </a:rPr>
                        <a:t>17</a:t>
                      </a:r>
                    </a:p>
                  </a:txBody>
                  <a:tcPr marL="9525" marR="9525" marT="9525" marB="0" anchor="ctr">
                    <a:lnL>
                      <a:noFill/>
                    </a:lnL>
                    <a:lnR>
                      <a:noFill/>
                    </a:lnR>
                    <a:lnT>
                      <a:noFill/>
                    </a:lnT>
                    <a:lnB>
                      <a:noFill/>
                    </a:lnB>
                    <a:solidFill>
                      <a:srgbClr val="C9C9C9"/>
                    </a:solidFill>
                  </a:tcPr>
                </a:tc>
                <a:tc>
                  <a:txBody>
                    <a:bodyPr/>
                    <a:lstStyle/>
                    <a:p>
                      <a:pPr algn="r" fontAlgn="ctr"/>
                      <a:r>
                        <a:rPr lang="en-US" altLang="ja-JP" sz="1400" b="0" i="0" u="none" strike="noStrike">
                          <a:solidFill>
                            <a:srgbClr val="000000"/>
                          </a:solidFill>
                          <a:latin typeface="+mn-lt"/>
                          <a:ea typeface="+mn-ea"/>
                          <a:cs typeface="Times New Roman" pitchFamily="18" charset="0"/>
                        </a:rPr>
                        <a:t>0</a:t>
                      </a:r>
                    </a:p>
                  </a:txBody>
                  <a:tcPr marL="9525" marR="9525" marT="9525" marB="0" anchor="ctr">
                    <a:lnL>
                      <a:noFill/>
                    </a:lnL>
                    <a:lnR>
                      <a:noFill/>
                    </a:lnR>
                    <a:lnT>
                      <a:noFill/>
                    </a:lnT>
                    <a:lnB>
                      <a:noFill/>
                    </a:lnB>
                    <a:solidFill>
                      <a:srgbClr val="FFFFFF"/>
                    </a:solidFill>
                  </a:tcPr>
                </a:tc>
              </a:tr>
              <a:tr h="227806">
                <a:tc>
                  <a:txBody>
                    <a:bodyPr/>
                    <a:lstStyle/>
                    <a:p>
                      <a:pPr algn="r" fontAlgn="ctr"/>
                      <a:r>
                        <a:rPr lang="en-US" altLang="ja-JP" sz="1400" b="0" i="0" u="none" strike="noStrike" dirty="0">
                          <a:solidFill>
                            <a:srgbClr val="000000"/>
                          </a:solidFill>
                          <a:latin typeface="+mn-lt"/>
                          <a:ea typeface="+mn-ea"/>
                          <a:cs typeface="Times New Roman" pitchFamily="18" charset="0"/>
                        </a:rPr>
                        <a:t>6</a:t>
                      </a:r>
                    </a:p>
                  </a:txBody>
                  <a:tcPr marL="9525" marR="9525" marT="9525" marB="0" anchor="ctr">
                    <a:lnL w="6350" cap="flat" cmpd="sng" algn="ctr">
                      <a:solidFill>
                        <a:srgbClr val="000000"/>
                      </a:solidFill>
                      <a:prstDash val="solid"/>
                      <a:round/>
                      <a:headEnd type="none" w="med" len="med"/>
                      <a:tailEnd type="none" w="med" len="med"/>
                    </a:lnL>
                    <a:lnR>
                      <a:noFill/>
                    </a:lnR>
                    <a:lnT>
                      <a:noFill/>
                    </a:lnT>
                    <a:lnB>
                      <a:noFill/>
                    </a:lnB>
                    <a:solidFill>
                      <a:srgbClr val="ECECEC"/>
                    </a:solidFill>
                  </a:tcPr>
                </a:tc>
                <a:tc>
                  <a:txBody>
                    <a:bodyPr/>
                    <a:lstStyle/>
                    <a:p>
                      <a:pPr algn="r" fontAlgn="ctr"/>
                      <a:r>
                        <a:rPr lang="en-US" altLang="ja-JP" sz="1400" b="0" i="0" u="none" strike="noStrike">
                          <a:solidFill>
                            <a:srgbClr val="000000"/>
                          </a:solidFill>
                          <a:latin typeface="+mn-lt"/>
                          <a:ea typeface="+mn-ea"/>
                          <a:cs typeface="Times New Roman" pitchFamily="18" charset="0"/>
                        </a:rPr>
                        <a:t>13</a:t>
                      </a:r>
                    </a:p>
                  </a:txBody>
                  <a:tcPr marL="9525" marR="9525" marT="9525" marB="0" anchor="ctr">
                    <a:lnL>
                      <a:noFill/>
                    </a:lnL>
                    <a:lnR>
                      <a:noFill/>
                    </a:lnR>
                    <a:lnT>
                      <a:noFill/>
                    </a:lnT>
                    <a:lnB>
                      <a:noFill/>
                    </a:lnB>
                    <a:solidFill>
                      <a:srgbClr val="D6D6D6"/>
                    </a:solidFill>
                  </a:tcPr>
                </a:tc>
                <a:tc>
                  <a:txBody>
                    <a:bodyPr/>
                    <a:lstStyle/>
                    <a:p>
                      <a:pPr algn="r" fontAlgn="ctr"/>
                      <a:r>
                        <a:rPr lang="en-US" altLang="ja-JP" sz="1400" b="0" i="0" u="none" strike="noStrike">
                          <a:solidFill>
                            <a:srgbClr val="000000"/>
                          </a:solidFill>
                          <a:latin typeface="+mn-lt"/>
                          <a:ea typeface="+mn-ea"/>
                          <a:cs typeface="Times New Roman" pitchFamily="18" charset="0"/>
                        </a:rPr>
                        <a:t>11</a:t>
                      </a:r>
                    </a:p>
                  </a:txBody>
                  <a:tcPr marL="9525" marR="9525" marT="9525" marB="0" anchor="ctr">
                    <a:lnL>
                      <a:noFill/>
                    </a:lnL>
                    <a:lnR>
                      <a:noFill/>
                    </a:lnR>
                    <a:lnT>
                      <a:noFill/>
                    </a:lnT>
                    <a:lnB>
                      <a:noFill/>
                    </a:lnB>
                    <a:solidFill>
                      <a:srgbClr val="DCDCDC"/>
                    </a:solidFill>
                  </a:tcPr>
                </a:tc>
                <a:tc>
                  <a:txBody>
                    <a:bodyPr/>
                    <a:lstStyle/>
                    <a:p>
                      <a:pPr algn="r" fontAlgn="ctr"/>
                      <a:r>
                        <a:rPr lang="en-US" altLang="ja-JP" sz="1400" b="0" i="0" u="none" strike="noStrike" dirty="0">
                          <a:solidFill>
                            <a:srgbClr val="000000"/>
                          </a:solidFill>
                          <a:latin typeface="+mn-lt"/>
                          <a:ea typeface="+mn-ea"/>
                          <a:cs typeface="Times New Roman" pitchFamily="18" charset="0"/>
                        </a:rPr>
                        <a:t>3</a:t>
                      </a:r>
                    </a:p>
                  </a:txBody>
                  <a:tcPr marL="9525" marR="9525" marT="9525" marB="0" anchor="ctr">
                    <a:lnL>
                      <a:noFill/>
                    </a:lnL>
                    <a:lnR>
                      <a:noFill/>
                    </a:lnR>
                    <a:lnT>
                      <a:noFill/>
                    </a:lnT>
                    <a:lnB>
                      <a:noFill/>
                    </a:lnB>
                    <a:solidFill>
                      <a:srgbClr val="F6F6F6"/>
                    </a:solidFill>
                  </a:tcPr>
                </a:tc>
                <a:tc>
                  <a:txBody>
                    <a:bodyPr/>
                    <a:lstStyle/>
                    <a:p>
                      <a:pPr algn="r" fontAlgn="ctr"/>
                      <a:r>
                        <a:rPr lang="en-US" altLang="ja-JP" sz="1400" b="0" i="0" u="none" strike="noStrike" dirty="0">
                          <a:solidFill>
                            <a:srgbClr val="000000"/>
                          </a:solidFill>
                          <a:latin typeface="+mn-lt"/>
                          <a:ea typeface="+mn-ea"/>
                          <a:cs typeface="Times New Roman" pitchFamily="18" charset="0"/>
                        </a:rPr>
                        <a:t>4</a:t>
                      </a:r>
                    </a:p>
                  </a:txBody>
                  <a:tcPr marL="9525" marR="9525" marT="9525" marB="0" anchor="ctr">
                    <a:lnL>
                      <a:noFill/>
                    </a:lnL>
                    <a:lnR>
                      <a:noFill/>
                    </a:lnR>
                    <a:lnT>
                      <a:noFill/>
                    </a:lnT>
                    <a:lnB>
                      <a:noFill/>
                    </a:lnB>
                    <a:solidFill>
                      <a:srgbClr val="F3F3F3"/>
                    </a:solidFill>
                  </a:tcPr>
                </a:tc>
                <a:tc>
                  <a:txBody>
                    <a:bodyPr/>
                    <a:lstStyle/>
                    <a:p>
                      <a:pPr algn="r" fontAlgn="ctr"/>
                      <a:r>
                        <a:rPr lang="en-US" altLang="ja-JP" sz="1400" b="0" i="0" u="none" strike="noStrike" dirty="0">
                          <a:solidFill>
                            <a:srgbClr val="FFFFFF"/>
                          </a:solidFill>
                          <a:latin typeface="+mn-lt"/>
                          <a:ea typeface="+mn-ea"/>
                          <a:cs typeface="Times New Roman" pitchFamily="18" charset="0"/>
                        </a:rPr>
                        <a:t>54</a:t>
                      </a:r>
                    </a:p>
                  </a:txBody>
                  <a:tcPr marL="9525" marR="9525" marT="9525" marB="0" anchor="ctr">
                    <a:lnL>
                      <a:noFill/>
                    </a:lnL>
                    <a:lnR>
                      <a:noFill/>
                    </a:lnR>
                    <a:lnT>
                      <a:noFill/>
                    </a:lnT>
                    <a:lnB>
                      <a:noFill/>
                    </a:lnB>
                    <a:solidFill>
                      <a:srgbClr val="535353"/>
                    </a:solidFill>
                  </a:tcPr>
                </a:tc>
                <a:tc>
                  <a:txBody>
                    <a:bodyPr/>
                    <a:lstStyle/>
                    <a:p>
                      <a:pPr algn="r" fontAlgn="ctr"/>
                      <a:r>
                        <a:rPr lang="en-US" altLang="ja-JP" sz="1400" b="0" i="0" u="none" strike="noStrike" dirty="0">
                          <a:solidFill>
                            <a:srgbClr val="FFFFFF"/>
                          </a:solidFill>
                          <a:latin typeface="+mn-lt"/>
                          <a:ea typeface="+mn-ea"/>
                          <a:cs typeface="Times New Roman" pitchFamily="18" charset="0"/>
                        </a:rPr>
                        <a:t>57</a:t>
                      </a:r>
                    </a:p>
                  </a:txBody>
                  <a:tcPr marL="9525" marR="9525" marT="9525" marB="0" anchor="ctr">
                    <a:lnL>
                      <a:noFill/>
                    </a:lnL>
                    <a:lnR>
                      <a:noFill/>
                    </a:lnR>
                    <a:lnT>
                      <a:noFill/>
                    </a:lnT>
                    <a:lnB>
                      <a:noFill/>
                    </a:lnB>
                    <a:solidFill>
                      <a:srgbClr val="4A4A4A"/>
                    </a:solidFill>
                  </a:tcPr>
                </a:tc>
                <a:tc>
                  <a:txBody>
                    <a:bodyPr/>
                    <a:lstStyle/>
                    <a:p>
                      <a:pPr algn="r" fontAlgn="ctr"/>
                      <a:r>
                        <a:rPr lang="en-US" altLang="ja-JP" sz="1400" b="0" i="0" u="none" strike="noStrike">
                          <a:solidFill>
                            <a:srgbClr val="000000"/>
                          </a:solidFill>
                          <a:latin typeface="+mn-lt"/>
                          <a:ea typeface="+mn-ea"/>
                          <a:cs typeface="Times New Roman" pitchFamily="18" charset="0"/>
                        </a:rPr>
                        <a:t>1</a:t>
                      </a:r>
                    </a:p>
                  </a:txBody>
                  <a:tcPr marL="9525" marR="9525" marT="9525" marB="0" anchor="ctr">
                    <a:lnL>
                      <a:noFill/>
                    </a:lnL>
                    <a:lnR>
                      <a:noFill/>
                    </a:lnR>
                    <a:lnT>
                      <a:noFill/>
                    </a:lnT>
                    <a:lnB>
                      <a:noFill/>
                    </a:lnB>
                    <a:solidFill>
                      <a:srgbClr val="FCFCFC"/>
                    </a:solidFill>
                  </a:tcPr>
                </a:tc>
              </a:tr>
              <a:tr h="227806">
                <a:tc>
                  <a:txBody>
                    <a:bodyPr/>
                    <a:lstStyle/>
                    <a:p>
                      <a:pPr algn="r" fontAlgn="ctr"/>
                      <a:r>
                        <a:rPr lang="en-US" altLang="ja-JP" sz="1400" b="0" i="0" u="none" strike="noStrike">
                          <a:solidFill>
                            <a:srgbClr val="000000"/>
                          </a:solidFill>
                          <a:latin typeface="+mn-lt"/>
                          <a:ea typeface="+mn-ea"/>
                          <a:cs typeface="Times New Roman" pitchFamily="18" charset="0"/>
                        </a:rPr>
                        <a:t>4</a:t>
                      </a:r>
                    </a:p>
                  </a:txBody>
                  <a:tcPr marL="9525" marR="9525" marT="9525" marB="0" anchor="ctr">
                    <a:lnL w="6350" cap="flat" cmpd="sng" algn="ctr">
                      <a:solidFill>
                        <a:srgbClr val="000000"/>
                      </a:solidFill>
                      <a:prstDash val="solid"/>
                      <a:round/>
                      <a:headEnd type="none" w="med" len="med"/>
                      <a:tailEnd type="none" w="med" len="med"/>
                    </a:lnL>
                    <a:lnR>
                      <a:noFill/>
                    </a:lnR>
                    <a:lnT>
                      <a:noFill/>
                    </a:lnT>
                    <a:lnB>
                      <a:noFill/>
                    </a:lnB>
                    <a:solidFill>
                      <a:srgbClr val="F3F3F3"/>
                    </a:solidFill>
                  </a:tcPr>
                </a:tc>
                <a:tc>
                  <a:txBody>
                    <a:bodyPr/>
                    <a:lstStyle/>
                    <a:p>
                      <a:pPr algn="r" fontAlgn="ctr"/>
                      <a:r>
                        <a:rPr lang="en-US" altLang="ja-JP" sz="1400" b="0" i="0" u="none" strike="noStrike">
                          <a:solidFill>
                            <a:srgbClr val="FFFFFF"/>
                          </a:solidFill>
                          <a:latin typeface="+mn-lt"/>
                          <a:ea typeface="+mn-ea"/>
                          <a:cs typeface="Times New Roman" pitchFamily="18" charset="0"/>
                        </a:rPr>
                        <a:t>39</a:t>
                      </a:r>
                    </a:p>
                  </a:txBody>
                  <a:tcPr marL="9525" marR="9525" marT="9525" marB="0" anchor="ctr">
                    <a:lnL>
                      <a:noFill/>
                    </a:lnL>
                    <a:lnR>
                      <a:noFill/>
                    </a:lnR>
                    <a:lnT>
                      <a:noFill/>
                    </a:lnT>
                    <a:lnB>
                      <a:noFill/>
                    </a:lnB>
                    <a:solidFill>
                      <a:srgbClr val="838383"/>
                    </a:solidFill>
                  </a:tcPr>
                </a:tc>
                <a:tc>
                  <a:txBody>
                    <a:bodyPr/>
                    <a:lstStyle/>
                    <a:p>
                      <a:pPr algn="r" fontAlgn="ctr"/>
                      <a:r>
                        <a:rPr lang="en-US" altLang="ja-JP" sz="1400" b="0" i="0" u="none" strike="noStrike">
                          <a:solidFill>
                            <a:srgbClr val="000000"/>
                          </a:solidFill>
                          <a:latin typeface="+mn-lt"/>
                          <a:ea typeface="+mn-ea"/>
                          <a:cs typeface="Times New Roman" pitchFamily="18" charset="0"/>
                        </a:rPr>
                        <a:t>11</a:t>
                      </a:r>
                    </a:p>
                  </a:txBody>
                  <a:tcPr marL="9525" marR="9525" marT="9525" marB="0" anchor="ctr">
                    <a:lnL>
                      <a:noFill/>
                    </a:lnL>
                    <a:lnR>
                      <a:noFill/>
                    </a:lnR>
                    <a:lnT>
                      <a:noFill/>
                    </a:lnT>
                    <a:lnB>
                      <a:noFill/>
                    </a:lnB>
                    <a:solidFill>
                      <a:srgbClr val="DCDCDC"/>
                    </a:solidFill>
                  </a:tcPr>
                </a:tc>
                <a:tc>
                  <a:txBody>
                    <a:bodyPr/>
                    <a:lstStyle/>
                    <a:p>
                      <a:pPr algn="r" fontAlgn="ctr"/>
                      <a:r>
                        <a:rPr lang="en-US" altLang="ja-JP" sz="1400" b="0" i="0" u="none" strike="noStrike" dirty="0">
                          <a:solidFill>
                            <a:srgbClr val="000000"/>
                          </a:solidFill>
                          <a:latin typeface="+mn-lt"/>
                          <a:ea typeface="+mn-ea"/>
                          <a:cs typeface="Times New Roman" pitchFamily="18" charset="0"/>
                        </a:rPr>
                        <a:t>3</a:t>
                      </a:r>
                    </a:p>
                  </a:txBody>
                  <a:tcPr marL="9525" marR="9525" marT="9525" marB="0" anchor="ctr">
                    <a:lnL>
                      <a:noFill/>
                    </a:lnL>
                    <a:lnR>
                      <a:noFill/>
                    </a:lnR>
                    <a:lnT>
                      <a:noFill/>
                    </a:lnT>
                    <a:lnB>
                      <a:noFill/>
                    </a:lnB>
                    <a:solidFill>
                      <a:srgbClr val="F6F6F6"/>
                    </a:solidFill>
                  </a:tcPr>
                </a:tc>
                <a:tc>
                  <a:txBody>
                    <a:bodyPr/>
                    <a:lstStyle/>
                    <a:p>
                      <a:pPr algn="r" fontAlgn="ctr"/>
                      <a:r>
                        <a:rPr lang="en-US" altLang="ja-JP" sz="1400" b="0" i="0" u="none" strike="noStrike">
                          <a:solidFill>
                            <a:srgbClr val="000000"/>
                          </a:solidFill>
                          <a:latin typeface="+mn-lt"/>
                          <a:ea typeface="+mn-ea"/>
                          <a:cs typeface="Times New Roman" pitchFamily="18" charset="0"/>
                        </a:rPr>
                        <a:t>0</a:t>
                      </a:r>
                    </a:p>
                  </a:txBody>
                  <a:tcPr marL="9525" marR="9525" marT="9525" marB="0" anchor="ctr">
                    <a:lnL>
                      <a:noFill/>
                    </a:lnL>
                    <a:lnR>
                      <a:noFill/>
                    </a:lnR>
                    <a:lnT>
                      <a:noFill/>
                    </a:lnT>
                    <a:lnB>
                      <a:noFill/>
                    </a:lnB>
                    <a:solidFill>
                      <a:srgbClr val="FFFFFF"/>
                    </a:solidFill>
                  </a:tcPr>
                </a:tc>
                <a:tc>
                  <a:txBody>
                    <a:bodyPr/>
                    <a:lstStyle/>
                    <a:p>
                      <a:pPr algn="r" fontAlgn="ctr"/>
                      <a:r>
                        <a:rPr lang="en-US" altLang="ja-JP" sz="1400" b="0" i="0" u="none" strike="noStrike" dirty="0">
                          <a:solidFill>
                            <a:srgbClr val="000000"/>
                          </a:solidFill>
                          <a:latin typeface="+mn-lt"/>
                          <a:ea typeface="+mn-ea"/>
                          <a:cs typeface="Times New Roman" pitchFamily="18" charset="0"/>
                        </a:rPr>
                        <a:t>1</a:t>
                      </a:r>
                    </a:p>
                  </a:txBody>
                  <a:tcPr marL="9525" marR="9525" marT="9525" marB="0" anchor="ctr">
                    <a:lnL>
                      <a:noFill/>
                    </a:lnL>
                    <a:lnR>
                      <a:noFill/>
                    </a:lnR>
                    <a:lnT>
                      <a:noFill/>
                    </a:lnT>
                    <a:lnB>
                      <a:noFill/>
                    </a:lnB>
                    <a:solidFill>
                      <a:srgbClr val="FCFCFC"/>
                    </a:solidFill>
                  </a:tcPr>
                </a:tc>
                <a:tc>
                  <a:txBody>
                    <a:bodyPr/>
                    <a:lstStyle/>
                    <a:p>
                      <a:pPr algn="r" fontAlgn="ctr"/>
                      <a:r>
                        <a:rPr lang="en-US" altLang="ja-JP" sz="1400" b="0" i="0" u="none" strike="noStrike" dirty="0">
                          <a:solidFill>
                            <a:srgbClr val="FFFFFF"/>
                          </a:solidFill>
                          <a:latin typeface="+mn-lt"/>
                          <a:ea typeface="+mn-ea"/>
                          <a:cs typeface="Times New Roman" pitchFamily="18" charset="0"/>
                        </a:rPr>
                        <a:t>30</a:t>
                      </a:r>
                    </a:p>
                  </a:txBody>
                  <a:tcPr marL="9525" marR="9525" marT="9525" marB="0" anchor="ctr">
                    <a:lnL>
                      <a:noFill/>
                    </a:lnL>
                    <a:lnR>
                      <a:noFill/>
                    </a:lnR>
                    <a:lnT>
                      <a:noFill/>
                    </a:lnT>
                    <a:lnB>
                      <a:noFill/>
                    </a:lnB>
                    <a:solidFill>
                      <a:srgbClr val="A0A0A0"/>
                    </a:solidFill>
                  </a:tcPr>
                </a:tc>
                <a:tc>
                  <a:txBody>
                    <a:bodyPr/>
                    <a:lstStyle/>
                    <a:p>
                      <a:pPr algn="r" fontAlgn="ctr"/>
                      <a:r>
                        <a:rPr lang="en-US" altLang="ja-JP" sz="1400" b="0" i="0" u="none" strike="noStrike" dirty="0">
                          <a:solidFill>
                            <a:srgbClr val="000000"/>
                          </a:solidFill>
                          <a:latin typeface="+mn-lt"/>
                          <a:ea typeface="+mn-ea"/>
                          <a:cs typeface="Times New Roman" pitchFamily="18" charset="0"/>
                        </a:rPr>
                        <a:t>12</a:t>
                      </a:r>
                    </a:p>
                  </a:txBody>
                  <a:tcPr marL="9525" marR="9525" marT="9525" marB="0" anchor="ctr">
                    <a:lnL>
                      <a:noFill/>
                    </a:lnL>
                    <a:lnR>
                      <a:noFill/>
                    </a:lnR>
                    <a:lnT>
                      <a:noFill/>
                    </a:lnT>
                    <a:lnB>
                      <a:noFill/>
                    </a:lnB>
                    <a:solidFill>
                      <a:srgbClr val="D9D9D9"/>
                    </a:solidFill>
                  </a:tcPr>
                </a:tc>
              </a:tr>
              <a:tr h="227806">
                <a:tc>
                  <a:txBody>
                    <a:bodyPr/>
                    <a:lstStyle/>
                    <a:p>
                      <a:pPr algn="r" fontAlgn="ctr"/>
                      <a:r>
                        <a:rPr lang="en-US" altLang="ja-JP" sz="1400" b="0" i="0" u="none" strike="noStrike">
                          <a:solidFill>
                            <a:srgbClr val="000000"/>
                          </a:solidFill>
                          <a:latin typeface="+mn-lt"/>
                          <a:ea typeface="+mn-ea"/>
                          <a:cs typeface="Times New Roman" pitchFamily="18" charset="0"/>
                        </a:rPr>
                        <a:t>4</a:t>
                      </a:r>
                    </a:p>
                  </a:txBody>
                  <a:tcPr marL="9525" marR="9525" marT="9525" marB="0" anchor="ctr">
                    <a:lnL w="6350" cap="flat" cmpd="sng" algn="ctr">
                      <a:solidFill>
                        <a:srgbClr val="000000"/>
                      </a:solidFill>
                      <a:prstDash val="solid"/>
                      <a:round/>
                      <a:headEnd type="none" w="med" len="med"/>
                      <a:tailEnd type="none" w="med" len="med"/>
                    </a:lnL>
                    <a:lnR>
                      <a:noFill/>
                    </a:lnR>
                    <a:lnT>
                      <a:noFill/>
                    </a:lnT>
                    <a:lnB>
                      <a:noFill/>
                    </a:lnB>
                    <a:solidFill>
                      <a:srgbClr val="F3F3F3"/>
                    </a:solidFill>
                  </a:tcPr>
                </a:tc>
                <a:tc>
                  <a:txBody>
                    <a:bodyPr/>
                    <a:lstStyle/>
                    <a:p>
                      <a:pPr algn="r" fontAlgn="ctr"/>
                      <a:r>
                        <a:rPr lang="en-US" altLang="ja-JP" sz="1400" b="0" i="0" u="none" strike="noStrike">
                          <a:solidFill>
                            <a:srgbClr val="FFFFFF"/>
                          </a:solidFill>
                          <a:latin typeface="+mn-lt"/>
                          <a:ea typeface="+mn-ea"/>
                          <a:cs typeface="Times New Roman" pitchFamily="18" charset="0"/>
                        </a:rPr>
                        <a:t>42</a:t>
                      </a:r>
                    </a:p>
                  </a:txBody>
                  <a:tcPr marL="9525" marR="9525" marT="9525" marB="0" anchor="ctr">
                    <a:lnL>
                      <a:noFill/>
                    </a:lnL>
                    <a:lnR>
                      <a:noFill/>
                    </a:lnR>
                    <a:lnT>
                      <a:noFill/>
                    </a:lnT>
                    <a:lnB>
                      <a:noFill/>
                    </a:lnB>
                    <a:solidFill>
                      <a:srgbClr val="7A7A7A"/>
                    </a:solidFill>
                  </a:tcPr>
                </a:tc>
                <a:tc>
                  <a:txBody>
                    <a:bodyPr/>
                    <a:lstStyle/>
                    <a:p>
                      <a:pPr algn="r" fontAlgn="ctr"/>
                      <a:r>
                        <a:rPr lang="en-US" altLang="ja-JP" sz="1400" b="0" i="0" u="none" strike="noStrike" dirty="0">
                          <a:solidFill>
                            <a:srgbClr val="000000"/>
                          </a:solidFill>
                          <a:latin typeface="+mn-lt"/>
                          <a:ea typeface="+mn-ea"/>
                          <a:cs typeface="Times New Roman" pitchFamily="18" charset="0"/>
                        </a:rPr>
                        <a:t>7</a:t>
                      </a:r>
                    </a:p>
                  </a:txBody>
                  <a:tcPr marL="9525" marR="9525" marT="9525" marB="0" anchor="ctr">
                    <a:lnL>
                      <a:noFill/>
                    </a:lnL>
                    <a:lnR>
                      <a:noFill/>
                    </a:lnR>
                    <a:lnT>
                      <a:noFill/>
                    </a:lnT>
                    <a:lnB>
                      <a:noFill/>
                    </a:lnB>
                    <a:solidFill>
                      <a:srgbClr val="E9E9E9"/>
                    </a:solidFill>
                  </a:tcPr>
                </a:tc>
                <a:tc>
                  <a:txBody>
                    <a:bodyPr/>
                    <a:lstStyle/>
                    <a:p>
                      <a:pPr algn="r" fontAlgn="ctr"/>
                      <a:r>
                        <a:rPr lang="en-US" altLang="ja-JP" sz="1400" b="0" i="0" u="none" strike="noStrike">
                          <a:solidFill>
                            <a:srgbClr val="000000"/>
                          </a:solidFill>
                          <a:latin typeface="+mn-lt"/>
                          <a:ea typeface="+mn-ea"/>
                          <a:cs typeface="Times New Roman" pitchFamily="18" charset="0"/>
                        </a:rPr>
                        <a:t>3</a:t>
                      </a:r>
                    </a:p>
                  </a:txBody>
                  <a:tcPr marL="9525" marR="9525" marT="9525" marB="0" anchor="ctr">
                    <a:lnL>
                      <a:noFill/>
                    </a:lnL>
                    <a:lnR>
                      <a:noFill/>
                    </a:lnR>
                    <a:lnT>
                      <a:noFill/>
                    </a:lnT>
                    <a:lnB>
                      <a:noFill/>
                    </a:lnB>
                    <a:solidFill>
                      <a:srgbClr val="F6F6F6"/>
                    </a:solidFill>
                  </a:tcPr>
                </a:tc>
                <a:tc>
                  <a:txBody>
                    <a:bodyPr/>
                    <a:lstStyle/>
                    <a:p>
                      <a:pPr algn="r" fontAlgn="ctr"/>
                      <a:r>
                        <a:rPr lang="en-US" altLang="ja-JP" sz="1400" b="0" i="0" u="none" strike="noStrike" dirty="0">
                          <a:solidFill>
                            <a:srgbClr val="000000"/>
                          </a:solidFill>
                          <a:latin typeface="+mn-lt"/>
                          <a:ea typeface="+mn-ea"/>
                          <a:cs typeface="Times New Roman" pitchFamily="18" charset="0"/>
                        </a:rPr>
                        <a:t>7</a:t>
                      </a:r>
                    </a:p>
                  </a:txBody>
                  <a:tcPr marL="9525" marR="9525" marT="9525" marB="0" anchor="ctr">
                    <a:lnL>
                      <a:noFill/>
                    </a:lnL>
                    <a:lnR>
                      <a:noFill/>
                    </a:lnR>
                    <a:lnT>
                      <a:noFill/>
                    </a:lnT>
                    <a:lnB>
                      <a:noFill/>
                    </a:lnB>
                    <a:solidFill>
                      <a:srgbClr val="E9E9E9"/>
                    </a:solidFill>
                  </a:tcPr>
                </a:tc>
                <a:tc>
                  <a:txBody>
                    <a:bodyPr/>
                    <a:lstStyle/>
                    <a:p>
                      <a:pPr algn="r" fontAlgn="ctr"/>
                      <a:r>
                        <a:rPr lang="en-US" altLang="ja-JP" sz="1400" b="0" i="0" u="none" strike="noStrike" dirty="0">
                          <a:solidFill>
                            <a:srgbClr val="000000"/>
                          </a:solidFill>
                          <a:latin typeface="+mn-lt"/>
                          <a:ea typeface="+mn-ea"/>
                          <a:cs typeface="Times New Roman" pitchFamily="18" charset="0"/>
                        </a:rPr>
                        <a:t>2</a:t>
                      </a:r>
                    </a:p>
                  </a:txBody>
                  <a:tcPr marL="9525" marR="9525" marT="9525" marB="0" anchor="ctr">
                    <a:lnL>
                      <a:noFill/>
                    </a:lnL>
                    <a:lnR>
                      <a:noFill/>
                    </a:lnR>
                    <a:lnT>
                      <a:noFill/>
                    </a:lnT>
                    <a:lnB>
                      <a:noFill/>
                    </a:lnB>
                    <a:solidFill>
                      <a:srgbClr val="F9F9F9"/>
                    </a:solidFill>
                  </a:tcPr>
                </a:tc>
                <a:tc>
                  <a:txBody>
                    <a:bodyPr/>
                    <a:lstStyle/>
                    <a:p>
                      <a:pPr algn="r" fontAlgn="ctr"/>
                      <a:r>
                        <a:rPr lang="en-US" altLang="ja-JP" sz="1400" b="0" i="0" u="none" strike="noStrike" dirty="0">
                          <a:solidFill>
                            <a:srgbClr val="000000"/>
                          </a:solidFill>
                          <a:latin typeface="+mn-lt"/>
                          <a:ea typeface="+mn-ea"/>
                          <a:cs typeface="Times New Roman" pitchFamily="18" charset="0"/>
                        </a:rPr>
                        <a:t>2</a:t>
                      </a:r>
                    </a:p>
                  </a:txBody>
                  <a:tcPr marL="9525" marR="9525" marT="9525" marB="0" anchor="ctr">
                    <a:lnL>
                      <a:noFill/>
                    </a:lnL>
                    <a:lnR>
                      <a:noFill/>
                    </a:lnR>
                    <a:lnT>
                      <a:noFill/>
                    </a:lnT>
                    <a:lnB>
                      <a:noFill/>
                    </a:lnB>
                    <a:solidFill>
                      <a:srgbClr val="F9F9F9"/>
                    </a:solidFill>
                  </a:tcPr>
                </a:tc>
                <a:tc>
                  <a:txBody>
                    <a:bodyPr/>
                    <a:lstStyle/>
                    <a:p>
                      <a:pPr algn="r" fontAlgn="ctr"/>
                      <a:r>
                        <a:rPr lang="en-US" altLang="ja-JP" sz="1400" b="0" i="0" u="none" strike="noStrike" dirty="0">
                          <a:solidFill>
                            <a:srgbClr val="000000"/>
                          </a:solidFill>
                          <a:latin typeface="+mn-lt"/>
                          <a:ea typeface="+mn-ea"/>
                          <a:cs typeface="Times New Roman" pitchFamily="18" charset="0"/>
                        </a:rPr>
                        <a:t>6</a:t>
                      </a:r>
                    </a:p>
                  </a:txBody>
                  <a:tcPr marL="9525" marR="9525" marT="9525" marB="0" anchor="ctr">
                    <a:lnL>
                      <a:noFill/>
                    </a:lnL>
                    <a:lnR>
                      <a:noFill/>
                    </a:lnR>
                    <a:lnT>
                      <a:noFill/>
                    </a:lnT>
                    <a:lnB>
                      <a:noFill/>
                    </a:lnB>
                    <a:solidFill>
                      <a:srgbClr val="ECECEC"/>
                    </a:solidFill>
                  </a:tcPr>
                </a:tc>
              </a:tr>
            </a:tbl>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4"/>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7"/>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0"/>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1"/>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xit" presetSubtype="0" fill="hold" grpId="1" nodeType="clickEffect">
                                  <p:stCondLst>
                                    <p:cond delay="0"/>
                                  </p:stCondLst>
                                  <p:childTnLst>
                                    <p:set>
                                      <p:cBhvr>
                                        <p:cTn id="24" dur="1" fill="hold">
                                          <p:stCondLst>
                                            <p:cond delay="0"/>
                                          </p:stCondLst>
                                        </p:cTn>
                                        <p:tgtEl>
                                          <p:spTgt spid="30"/>
                                        </p:tgtEl>
                                        <p:attrNameLst>
                                          <p:attrName>style.visibility</p:attrName>
                                        </p:attrNameLst>
                                      </p:cBhvr>
                                      <p:to>
                                        <p:strVal val="hidden"/>
                                      </p:to>
                                    </p:set>
                                  </p:childTnLst>
                                </p:cTn>
                              </p:par>
                              <p:par>
                                <p:cTn id="25" presetID="1" presetClass="exit" presetSubtype="0" fill="hold" grpId="1" nodeType="withEffect">
                                  <p:stCondLst>
                                    <p:cond delay="0"/>
                                  </p:stCondLst>
                                  <p:childTnLst>
                                    <p:set>
                                      <p:cBhvr>
                                        <p:cTn id="26" dur="1" fill="hold">
                                          <p:stCondLst>
                                            <p:cond delay="0"/>
                                          </p:stCondLst>
                                        </p:cTn>
                                        <p:tgtEl>
                                          <p:spTgt spid="17"/>
                                        </p:tgtEl>
                                        <p:attrNameLst>
                                          <p:attrName>style.visibility</p:attrName>
                                        </p:attrNameLst>
                                      </p:cBhvr>
                                      <p:to>
                                        <p:strVal val="hidden"/>
                                      </p:to>
                                    </p:set>
                                  </p:childTnLst>
                                </p:cTn>
                              </p:par>
                              <p:par>
                                <p:cTn id="27" presetID="1" presetClass="exit" presetSubtype="0" fill="hold" grpId="1" nodeType="withEffect">
                                  <p:stCondLst>
                                    <p:cond delay="0"/>
                                  </p:stCondLst>
                                  <p:childTnLst>
                                    <p:set>
                                      <p:cBhvr>
                                        <p:cTn id="28" dur="1" fill="hold">
                                          <p:stCondLst>
                                            <p:cond delay="0"/>
                                          </p:stCondLst>
                                        </p:cTn>
                                        <p:tgtEl>
                                          <p:spTgt spid="16"/>
                                        </p:tgtEl>
                                        <p:attrNameLst>
                                          <p:attrName>style.visibility</p:attrName>
                                        </p:attrNameLst>
                                      </p:cBhvr>
                                      <p:to>
                                        <p:strVal val="hidden"/>
                                      </p:to>
                                    </p:set>
                                  </p:childTnLst>
                                </p:cTn>
                              </p:par>
                              <p:par>
                                <p:cTn id="29" presetID="1" presetClass="exit" presetSubtype="0" fill="hold" grpId="2" nodeType="withEffect">
                                  <p:stCondLst>
                                    <p:cond delay="0"/>
                                  </p:stCondLst>
                                  <p:childTnLst>
                                    <p:set>
                                      <p:cBhvr>
                                        <p:cTn id="30" dur="1" fill="hold">
                                          <p:stCondLst>
                                            <p:cond delay="0"/>
                                          </p:stCondLst>
                                        </p:cTn>
                                        <p:tgtEl>
                                          <p:spTgt spid="24"/>
                                        </p:tgtEl>
                                        <p:attrNameLst>
                                          <p:attrName>style.visibility</p:attrName>
                                        </p:attrNameLst>
                                      </p:cBhvr>
                                      <p:to>
                                        <p:strVal val="hidden"/>
                                      </p:to>
                                    </p:set>
                                  </p:childTnLst>
                                </p:cTn>
                              </p:par>
                              <p:par>
                                <p:cTn id="31" presetID="1" presetClass="exit" presetSubtype="0" fill="hold" grpId="2" nodeType="withEffect">
                                  <p:stCondLst>
                                    <p:cond delay="0"/>
                                  </p:stCondLst>
                                  <p:childTnLst>
                                    <p:set>
                                      <p:cBhvr>
                                        <p:cTn id="32" dur="1" fill="hold">
                                          <p:stCondLst>
                                            <p:cond delay="0"/>
                                          </p:stCondLst>
                                        </p:cTn>
                                        <p:tgtEl>
                                          <p:spTgt spid="25"/>
                                        </p:tgtEl>
                                        <p:attrNameLst>
                                          <p:attrName>style.visibility</p:attrName>
                                        </p:attrNameLst>
                                      </p:cBhvr>
                                      <p:to>
                                        <p:strVal val="hidden"/>
                                      </p:to>
                                    </p:set>
                                  </p:childTnLst>
                                </p:cTn>
                              </p:par>
                              <p:par>
                                <p:cTn id="33" presetID="1" presetClass="exit" presetSubtype="0" fill="hold" grpId="2" nodeType="withEffect">
                                  <p:stCondLst>
                                    <p:cond delay="0"/>
                                  </p:stCondLst>
                                  <p:childTnLst>
                                    <p:set>
                                      <p:cBhvr>
                                        <p:cTn id="34" dur="1" fill="hold">
                                          <p:stCondLst>
                                            <p:cond delay="0"/>
                                          </p:stCondLst>
                                        </p:cTn>
                                        <p:tgtEl>
                                          <p:spTgt spid="31"/>
                                        </p:tgtEl>
                                        <p:attrNameLst>
                                          <p:attrName>style.visibility</p:attrName>
                                        </p:attrNameLst>
                                      </p:cBhvr>
                                      <p:to>
                                        <p:strVal val="hidden"/>
                                      </p:to>
                                    </p:set>
                                  </p:childTnLst>
                                </p:cTn>
                              </p:par>
                              <p:par>
                                <p:cTn id="35" presetID="1" presetClass="entr" presetSubtype="0" fill="hold" nodeType="withEffect">
                                  <p:stCondLst>
                                    <p:cond delay="0"/>
                                  </p:stCondLst>
                                  <p:childTnLst>
                                    <p:set>
                                      <p:cBhvr>
                                        <p:cTn id="36" dur="1" fill="hold">
                                          <p:stCondLst>
                                            <p:cond delay="0"/>
                                          </p:stCondLst>
                                        </p:cTn>
                                        <p:tgtEl>
                                          <p:spTgt spid="4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6" grpId="1" animBg="1"/>
      <p:bldP spid="17" grpId="0" animBg="1"/>
      <p:bldP spid="17" grpId="1" animBg="1"/>
      <p:bldP spid="24" grpId="0" animBg="1"/>
      <p:bldP spid="24" grpId="2" animBg="1"/>
      <p:bldP spid="25" grpId="0" animBg="1"/>
      <p:bldP spid="25" grpId="2" animBg="1"/>
      <p:bldP spid="30" grpId="0" animBg="1"/>
      <p:bldP spid="30" grpId="1" animBg="1"/>
      <p:bldP spid="31" grpId="0" animBg="1"/>
      <p:bldP spid="31" grpId="2"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en-US" altLang="ja-JP" dirty="0" smtClean="0"/>
              <a:t>(3)</a:t>
            </a:r>
            <a:r>
              <a:rPr lang="ja-JP" altLang="en-US" dirty="0" smtClean="0"/>
              <a:t>最適な送信タイミングの特定</a:t>
            </a:r>
            <a:endParaRPr kumimoji="1" lang="ja-JP" altLang="en-US" dirty="0"/>
          </a:p>
        </p:txBody>
      </p:sp>
      <p:sp>
        <p:nvSpPr>
          <p:cNvPr id="3" name="コンテンツ プレースホルダ 2"/>
          <p:cNvSpPr>
            <a:spLocks noGrp="1"/>
          </p:cNvSpPr>
          <p:nvPr>
            <p:ph idx="1"/>
          </p:nvPr>
        </p:nvSpPr>
        <p:spPr>
          <a:xfrm>
            <a:off x="438150" y="1028700"/>
            <a:ext cx="8445500" cy="2667000"/>
          </a:xfrm>
        </p:spPr>
        <p:txBody>
          <a:bodyPr/>
          <a:lstStyle/>
          <a:p>
            <a:r>
              <a:rPr kumimoji="1" lang="ja-JP" altLang="en-US" dirty="0" smtClean="0"/>
              <a:t>目的</a:t>
            </a:r>
            <a:endParaRPr kumimoji="1" lang="en-US" altLang="ja-JP" dirty="0" smtClean="0"/>
          </a:p>
          <a:p>
            <a:pPr lvl="1"/>
            <a:r>
              <a:rPr kumimoji="1" lang="ja-JP" altLang="en-US" dirty="0" smtClean="0"/>
              <a:t>情報交換のタイムラグが発生しやすい／発生しにくい送信時刻を特定する</a:t>
            </a:r>
            <a:endParaRPr kumimoji="1" lang="en-US" altLang="ja-JP" dirty="0" smtClean="0"/>
          </a:p>
          <a:p>
            <a:r>
              <a:rPr lang="ja-JP" altLang="en-US" dirty="0" smtClean="0"/>
              <a:t>方法</a:t>
            </a:r>
            <a:endParaRPr lang="en-US" altLang="ja-JP" dirty="0" smtClean="0"/>
          </a:p>
          <a:p>
            <a:pPr lvl="1"/>
            <a:r>
              <a:rPr kumimoji="1" lang="ja-JP" altLang="en-US" dirty="0" smtClean="0"/>
              <a:t>送信者のメール送信時刻（送信時刻）と返信者のメール送信時刻（返信時刻）から各時刻の返信数を分析する</a:t>
            </a:r>
            <a:endParaRPr kumimoji="1" lang="ja-JP" altLang="en-US" dirty="0"/>
          </a:p>
        </p:txBody>
      </p:sp>
      <p:sp>
        <p:nvSpPr>
          <p:cNvPr id="4" name="日付プレースホルダ 3"/>
          <p:cNvSpPr>
            <a:spLocks noGrp="1"/>
          </p:cNvSpPr>
          <p:nvPr>
            <p:ph type="dt" sz="half" idx="10"/>
          </p:nvPr>
        </p:nvSpPr>
        <p:spPr/>
        <p:txBody>
          <a:bodyPr/>
          <a:lstStyle/>
          <a:p>
            <a:r>
              <a:rPr lang="en-US" altLang="ja-JP" smtClean="0"/>
              <a:t>2009/9/18</a:t>
            </a:r>
            <a:endParaRPr lang="en-US" altLang="ja-JP"/>
          </a:p>
        </p:txBody>
      </p:sp>
      <p:sp>
        <p:nvSpPr>
          <p:cNvPr id="5" name="フッター プレースホルダ 4"/>
          <p:cNvSpPr>
            <a:spLocks noGrp="1"/>
          </p:cNvSpPr>
          <p:nvPr>
            <p:ph type="ftr" sz="quarter" idx="11"/>
          </p:nvPr>
        </p:nvSpPr>
        <p:spPr/>
        <p:txBody>
          <a:bodyPr/>
          <a:lstStyle/>
          <a:p>
            <a:r>
              <a:rPr lang="en-US" altLang="ja-JP" smtClean="0"/>
              <a:t>OSS</a:t>
            </a:r>
            <a:r>
              <a:rPr lang="ja-JP" altLang="en-US" smtClean="0"/>
              <a:t>開発における情報交換の効率改善へ向けたタイムラグ分析手法の提案</a:t>
            </a:r>
            <a:endParaRPr lang="en-US" altLang="ja-JP" dirty="0"/>
          </a:p>
        </p:txBody>
      </p:sp>
      <p:sp>
        <p:nvSpPr>
          <p:cNvPr id="6" name="スライド番号プレースホルダ 5"/>
          <p:cNvSpPr>
            <a:spLocks noGrp="1"/>
          </p:cNvSpPr>
          <p:nvPr>
            <p:ph type="sldNum" sz="quarter" idx="12"/>
          </p:nvPr>
        </p:nvSpPr>
        <p:spPr/>
        <p:txBody>
          <a:bodyPr/>
          <a:lstStyle/>
          <a:p>
            <a:fld id="{A34FFC92-B155-4B7B-8074-C26DB6864491}" type="slidenum">
              <a:rPr lang="en-US" altLang="ja-JP" smtClean="0"/>
              <a:pPr/>
              <a:t>9</a:t>
            </a:fld>
            <a:endParaRPr lang="en-US" altLang="ja-JP" dirty="0"/>
          </a:p>
        </p:txBody>
      </p:sp>
      <p:graphicFrame>
        <p:nvGraphicFramePr>
          <p:cNvPr id="10" name="表 9"/>
          <p:cNvGraphicFramePr>
            <a:graphicFrameLocks noGrp="1"/>
          </p:cNvGraphicFramePr>
          <p:nvPr/>
        </p:nvGraphicFramePr>
        <p:xfrm>
          <a:off x="927100" y="3787973"/>
          <a:ext cx="3439197" cy="2461260"/>
        </p:xfrm>
        <a:graphic>
          <a:graphicData uri="http://schemas.openxmlformats.org/drawingml/2006/table">
            <a:tbl>
              <a:tblPr/>
              <a:tblGrid>
                <a:gridCol w="317137"/>
                <a:gridCol w="327407"/>
                <a:gridCol w="175397"/>
                <a:gridCol w="327407"/>
                <a:gridCol w="327407"/>
                <a:gridCol w="327407"/>
                <a:gridCol w="327407"/>
                <a:gridCol w="327407"/>
                <a:gridCol w="327407"/>
                <a:gridCol w="327407"/>
                <a:gridCol w="327407"/>
              </a:tblGrid>
              <a:tr h="232410">
                <a:tc>
                  <a:txBody>
                    <a:bodyPr/>
                    <a:lstStyle/>
                    <a:p>
                      <a:pPr algn="l" fontAlgn="ctr"/>
                      <a:endParaRPr lang="ja-JP" altLang="en-US" sz="1400" b="0" i="0" u="none" strike="noStrike" dirty="0">
                        <a:solidFill>
                          <a:srgbClr val="000000"/>
                        </a:solidFill>
                        <a:latin typeface="+mn-lt"/>
                        <a:ea typeface="+mn-ea"/>
                        <a:cs typeface="Times New Roman" pitchFamily="18" charset="0"/>
                      </a:endParaRPr>
                    </a:p>
                  </a:txBody>
                  <a:tcPr marL="9525" marR="9525" marT="9525" marB="0" anchor="ctr">
                    <a:lnL>
                      <a:noFill/>
                    </a:lnL>
                    <a:lnR>
                      <a:noFill/>
                    </a:lnR>
                    <a:lnT>
                      <a:noFill/>
                    </a:lnT>
                    <a:lnB>
                      <a:noFill/>
                    </a:lnB>
                  </a:tcPr>
                </a:tc>
                <a:tc gridSpan="2">
                  <a:txBody>
                    <a:bodyPr/>
                    <a:lstStyle/>
                    <a:p>
                      <a:pPr algn="ctr" fontAlgn="ctr"/>
                      <a:endParaRPr lang="ja-JP" altLang="en-US" sz="1400" b="0" i="0" u="none" strike="noStrike">
                        <a:solidFill>
                          <a:srgbClr val="000000"/>
                        </a:solidFill>
                        <a:latin typeface="+mn-lt"/>
                        <a:ea typeface="+mn-ea"/>
                        <a:cs typeface="Times New Roman" pitchFamily="18" charset="0"/>
                      </a:endParaRPr>
                    </a:p>
                  </a:txBody>
                  <a:tcPr marL="9525" marR="9525" marT="9525" marB="0" anchor="ctr">
                    <a:lnL>
                      <a:noFill/>
                    </a:lnL>
                    <a:lnR>
                      <a:noFill/>
                    </a:lnR>
                    <a:lnT>
                      <a:noFill/>
                    </a:lnT>
                    <a:lnB>
                      <a:noFill/>
                    </a:lnB>
                  </a:tcPr>
                </a:tc>
                <a:tc hMerge="1">
                  <a:txBody>
                    <a:bodyPr/>
                    <a:lstStyle/>
                    <a:p>
                      <a:endParaRPr kumimoji="1" lang="ja-JP" altLang="en-US"/>
                    </a:p>
                  </a:txBody>
                  <a:tcPr/>
                </a:tc>
                <a:tc gridSpan="8">
                  <a:txBody>
                    <a:bodyPr/>
                    <a:lstStyle/>
                    <a:p>
                      <a:pPr algn="ctr" fontAlgn="ctr"/>
                      <a:r>
                        <a:rPr lang="ja-JP" altLang="en-US" sz="1400" b="0" i="0" u="none" strike="noStrike" dirty="0" smtClean="0">
                          <a:solidFill>
                            <a:srgbClr val="000000"/>
                          </a:solidFill>
                          <a:latin typeface="+mn-lt"/>
                          <a:ea typeface="+mn-ea"/>
                          <a:cs typeface="Times New Roman" pitchFamily="18" charset="0"/>
                        </a:rPr>
                        <a:t>地域</a:t>
                      </a:r>
                      <a:r>
                        <a:rPr lang="en-US" sz="1400" b="0" i="0" u="none" strike="noStrike" dirty="0" smtClean="0">
                          <a:solidFill>
                            <a:srgbClr val="000000"/>
                          </a:solidFill>
                          <a:latin typeface="+mn-lt"/>
                          <a:ea typeface="+mn-ea"/>
                          <a:cs typeface="Times New Roman" pitchFamily="18" charset="0"/>
                        </a:rPr>
                        <a:t>B</a:t>
                      </a:r>
                      <a:r>
                        <a:rPr lang="ja-JP" altLang="en-US" sz="1400" b="0" i="0" u="none" strike="noStrike" dirty="0">
                          <a:solidFill>
                            <a:srgbClr val="000000"/>
                          </a:solidFill>
                          <a:latin typeface="+mn-lt"/>
                          <a:ea typeface="+mn-ea"/>
                          <a:cs typeface="Times New Roman" pitchFamily="18" charset="0"/>
                        </a:rPr>
                        <a:t>の返信時刻</a:t>
                      </a:r>
                    </a:p>
                  </a:txBody>
                  <a:tcPr marL="9525" marR="9525" marT="9525" marB="0" anchor="ctr">
                    <a:lnL>
                      <a:noFill/>
                    </a:lnL>
                    <a:lnR>
                      <a:noFill/>
                    </a:lnR>
                    <a:lnT>
                      <a:noFill/>
                    </a:lnT>
                    <a:lnB>
                      <a:noFill/>
                    </a:lnB>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r>
              <a:tr h="171450">
                <a:tc>
                  <a:txBody>
                    <a:bodyPr/>
                    <a:lstStyle/>
                    <a:p>
                      <a:pPr algn="l" fontAlgn="ctr"/>
                      <a:endParaRPr lang="ja-JP" altLang="en-US" sz="1400" b="0" i="0" u="none" strike="noStrike">
                        <a:solidFill>
                          <a:srgbClr val="000000"/>
                        </a:solidFill>
                        <a:latin typeface="+mn-lt"/>
                        <a:ea typeface="+mn-ea"/>
                        <a:cs typeface="Times New Roman" pitchFamily="18" charset="0"/>
                      </a:endParaRPr>
                    </a:p>
                  </a:txBody>
                  <a:tcPr marL="9525" marR="9525" marT="9525" marB="0" anchor="ctr">
                    <a:lnL>
                      <a:noFill/>
                    </a:lnL>
                    <a:lnR>
                      <a:noFill/>
                    </a:lnR>
                    <a:lnT>
                      <a:noFill/>
                    </a:lnT>
                    <a:lnB>
                      <a:noFill/>
                    </a:lnB>
                  </a:tcPr>
                </a:tc>
                <a:tc>
                  <a:txBody>
                    <a:bodyPr/>
                    <a:lstStyle/>
                    <a:p>
                      <a:pPr algn="l" fontAlgn="ctr"/>
                      <a:endParaRPr lang="ja-JP" altLang="en-US" sz="1400" b="0" i="0" u="none" strike="noStrike">
                        <a:solidFill>
                          <a:srgbClr val="000000"/>
                        </a:solidFill>
                        <a:latin typeface="+mn-lt"/>
                        <a:ea typeface="+mn-ea"/>
                        <a:cs typeface="Times New Roman" pitchFamily="18" charset="0"/>
                      </a:endParaRPr>
                    </a:p>
                  </a:txBody>
                  <a:tcPr marL="9525" marR="9525" marT="9525" marB="0" anchor="ctr">
                    <a:lnL>
                      <a:noFill/>
                    </a:lnL>
                    <a:lnR>
                      <a:noFill/>
                    </a:lnR>
                    <a:lnT>
                      <a:noFill/>
                    </a:lnT>
                    <a:lnB>
                      <a:noFill/>
                    </a:lnB>
                  </a:tcPr>
                </a:tc>
                <a:tc>
                  <a:txBody>
                    <a:bodyPr/>
                    <a:lstStyle/>
                    <a:p>
                      <a:pPr algn="l" fontAlgn="ctr"/>
                      <a:endParaRPr lang="ja-JP" altLang="en-US" sz="1400" b="0" i="0" u="none" strike="noStrike">
                        <a:solidFill>
                          <a:srgbClr val="000000"/>
                        </a:solidFill>
                        <a:latin typeface="+mn-lt"/>
                        <a:ea typeface="+mn-ea"/>
                        <a:cs typeface="Times New Roman" pitchFamily="18" charset="0"/>
                      </a:endParaRPr>
                    </a:p>
                  </a:txBody>
                  <a:tcPr marL="9525" marR="9525" marT="9525" marB="0" anchor="ctr">
                    <a:lnL>
                      <a:noFill/>
                    </a:lnL>
                    <a:lnR>
                      <a:noFill/>
                    </a:lnR>
                    <a:lnT>
                      <a:noFill/>
                    </a:lnT>
                    <a:lnB>
                      <a:noFill/>
                    </a:lnB>
                  </a:tcPr>
                </a:tc>
                <a:tc>
                  <a:txBody>
                    <a:bodyPr/>
                    <a:lstStyle/>
                    <a:p>
                      <a:pPr algn="l" fontAlgn="ctr"/>
                      <a:endParaRPr lang="ja-JP" altLang="en-US" sz="1400" b="0" i="0" u="none" strike="noStrike">
                        <a:solidFill>
                          <a:srgbClr val="000000"/>
                        </a:solidFill>
                        <a:latin typeface="+mn-lt"/>
                        <a:ea typeface="+mn-ea"/>
                        <a:cs typeface="Times New Roman" pitchFamily="18" charset="0"/>
                      </a:endParaRPr>
                    </a:p>
                  </a:txBody>
                  <a:tcPr marL="9525" marR="9525" marT="9525" marB="0" anchor="ctr">
                    <a:lnL>
                      <a:noFill/>
                    </a:lnL>
                    <a:lnR>
                      <a:noFill/>
                    </a:lnR>
                    <a:lnT>
                      <a:noFill/>
                    </a:lnT>
                    <a:lnB>
                      <a:noFill/>
                    </a:lnB>
                  </a:tcPr>
                </a:tc>
                <a:tc>
                  <a:txBody>
                    <a:bodyPr/>
                    <a:lstStyle/>
                    <a:p>
                      <a:pPr algn="l" fontAlgn="ctr"/>
                      <a:endParaRPr lang="ja-JP" altLang="en-US" sz="1400" b="0" i="0" u="none" strike="noStrike">
                        <a:solidFill>
                          <a:srgbClr val="000000"/>
                        </a:solidFill>
                        <a:latin typeface="+mn-lt"/>
                        <a:ea typeface="+mn-ea"/>
                        <a:cs typeface="Times New Roman" pitchFamily="18" charset="0"/>
                      </a:endParaRPr>
                    </a:p>
                  </a:txBody>
                  <a:tcPr marL="9525" marR="9525" marT="9525" marB="0" anchor="ctr">
                    <a:lnL>
                      <a:noFill/>
                    </a:lnL>
                    <a:lnR>
                      <a:noFill/>
                    </a:lnR>
                    <a:lnT>
                      <a:noFill/>
                    </a:lnT>
                    <a:lnB>
                      <a:noFill/>
                    </a:lnB>
                  </a:tcPr>
                </a:tc>
                <a:tc>
                  <a:txBody>
                    <a:bodyPr/>
                    <a:lstStyle/>
                    <a:p>
                      <a:pPr algn="l" fontAlgn="ctr"/>
                      <a:endParaRPr lang="ja-JP" altLang="en-US" sz="1400" b="0" i="0" u="none" strike="noStrike">
                        <a:solidFill>
                          <a:srgbClr val="000000"/>
                        </a:solidFill>
                        <a:latin typeface="+mn-lt"/>
                        <a:ea typeface="+mn-ea"/>
                        <a:cs typeface="Times New Roman" pitchFamily="18" charset="0"/>
                      </a:endParaRPr>
                    </a:p>
                  </a:txBody>
                  <a:tcPr marL="9525" marR="9525" marT="9525" marB="0" anchor="ctr">
                    <a:lnL>
                      <a:noFill/>
                    </a:lnL>
                    <a:lnR>
                      <a:noFill/>
                    </a:lnR>
                    <a:lnT>
                      <a:noFill/>
                    </a:lnT>
                    <a:lnB>
                      <a:noFill/>
                    </a:lnB>
                  </a:tcPr>
                </a:tc>
                <a:tc>
                  <a:txBody>
                    <a:bodyPr/>
                    <a:lstStyle/>
                    <a:p>
                      <a:pPr algn="l" fontAlgn="ctr"/>
                      <a:endParaRPr lang="ja-JP" altLang="en-US" sz="1400" b="0" i="0" u="none" strike="noStrike">
                        <a:solidFill>
                          <a:srgbClr val="000000"/>
                        </a:solidFill>
                        <a:latin typeface="+mn-lt"/>
                        <a:ea typeface="+mn-ea"/>
                        <a:cs typeface="Times New Roman" pitchFamily="18" charset="0"/>
                      </a:endParaRPr>
                    </a:p>
                  </a:txBody>
                  <a:tcPr marL="9525" marR="9525" marT="9525" marB="0" anchor="ctr">
                    <a:lnL>
                      <a:noFill/>
                    </a:lnL>
                    <a:lnR>
                      <a:noFill/>
                    </a:lnR>
                    <a:lnT>
                      <a:noFill/>
                    </a:lnT>
                    <a:lnB>
                      <a:noFill/>
                    </a:lnB>
                  </a:tcPr>
                </a:tc>
                <a:tc>
                  <a:txBody>
                    <a:bodyPr/>
                    <a:lstStyle/>
                    <a:p>
                      <a:pPr algn="l" fontAlgn="ctr"/>
                      <a:endParaRPr lang="ja-JP" altLang="en-US" sz="1400" b="0" i="0" u="none" strike="noStrike">
                        <a:solidFill>
                          <a:srgbClr val="000000"/>
                        </a:solidFill>
                        <a:latin typeface="+mn-lt"/>
                        <a:ea typeface="+mn-ea"/>
                        <a:cs typeface="Times New Roman" pitchFamily="18" charset="0"/>
                      </a:endParaRPr>
                    </a:p>
                  </a:txBody>
                  <a:tcPr marL="9525" marR="9525" marT="9525" marB="0" anchor="ctr">
                    <a:lnL>
                      <a:noFill/>
                    </a:lnL>
                    <a:lnR>
                      <a:noFill/>
                    </a:lnR>
                    <a:lnT>
                      <a:noFill/>
                    </a:lnT>
                    <a:lnB>
                      <a:noFill/>
                    </a:lnB>
                  </a:tcPr>
                </a:tc>
                <a:tc>
                  <a:txBody>
                    <a:bodyPr/>
                    <a:lstStyle/>
                    <a:p>
                      <a:pPr algn="l" fontAlgn="ctr"/>
                      <a:endParaRPr lang="ja-JP" altLang="en-US" sz="1400" b="0" i="0" u="none" strike="noStrike" dirty="0">
                        <a:solidFill>
                          <a:srgbClr val="000000"/>
                        </a:solidFill>
                        <a:latin typeface="+mn-lt"/>
                        <a:ea typeface="+mn-ea"/>
                        <a:cs typeface="Times New Roman" pitchFamily="18" charset="0"/>
                      </a:endParaRPr>
                    </a:p>
                  </a:txBody>
                  <a:tcPr marL="9525" marR="9525" marT="9525" marB="0" anchor="ctr">
                    <a:lnL>
                      <a:noFill/>
                    </a:lnL>
                    <a:lnR>
                      <a:noFill/>
                    </a:lnR>
                    <a:lnT>
                      <a:noFill/>
                    </a:lnT>
                    <a:lnB>
                      <a:noFill/>
                    </a:lnB>
                  </a:tcPr>
                </a:tc>
                <a:tc>
                  <a:txBody>
                    <a:bodyPr/>
                    <a:lstStyle/>
                    <a:p>
                      <a:pPr algn="l" fontAlgn="ctr"/>
                      <a:endParaRPr lang="ja-JP" altLang="en-US" sz="1400" b="0" i="0" u="none" strike="noStrike">
                        <a:solidFill>
                          <a:srgbClr val="000000"/>
                        </a:solidFill>
                        <a:latin typeface="+mn-lt"/>
                        <a:ea typeface="+mn-ea"/>
                        <a:cs typeface="Times New Roman" pitchFamily="18" charset="0"/>
                      </a:endParaRPr>
                    </a:p>
                  </a:txBody>
                  <a:tcPr marL="9525" marR="9525" marT="9525" marB="0" anchor="ctr">
                    <a:lnL>
                      <a:noFill/>
                    </a:lnL>
                    <a:lnR>
                      <a:noFill/>
                    </a:lnR>
                    <a:lnT>
                      <a:noFill/>
                    </a:lnT>
                    <a:lnB>
                      <a:noFill/>
                    </a:lnB>
                  </a:tcPr>
                </a:tc>
                <a:tc>
                  <a:txBody>
                    <a:bodyPr/>
                    <a:lstStyle/>
                    <a:p>
                      <a:pPr algn="l" fontAlgn="ctr"/>
                      <a:endParaRPr lang="ja-JP" altLang="en-US" sz="1400" b="0" i="0" u="none" strike="noStrike">
                        <a:solidFill>
                          <a:srgbClr val="000000"/>
                        </a:solidFill>
                        <a:latin typeface="+mn-lt"/>
                        <a:ea typeface="+mn-ea"/>
                        <a:cs typeface="Times New Roman" pitchFamily="18" charset="0"/>
                      </a:endParaRPr>
                    </a:p>
                  </a:txBody>
                  <a:tcPr marL="9525" marR="9525" marT="9525" marB="0" anchor="ctr">
                    <a:lnL>
                      <a:noFill/>
                    </a:lnL>
                    <a:lnR>
                      <a:noFill/>
                    </a:lnR>
                    <a:lnT>
                      <a:noFill/>
                    </a:lnT>
                    <a:lnB>
                      <a:noFill/>
                    </a:lnB>
                  </a:tcPr>
                </a:tc>
              </a:tr>
              <a:tr h="114300">
                <a:tc>
                  <a:txBody>
                    <a:bodyPr/>
                    <a:lstStyle/>
                    <a:p>
                      <a:pPr algn="l" fontAlgn="ctr"/>
                      <a:endParaRPr lang="ja-JP" altLang="en-US" sz="1400" b="0" i="0" u="none" strike="noStrike" kern="0" baseline="0" dirty="0">
                        <a:solidFill>
                          <a:srgbClr val="000000"/>
                        </a:solidFill>
                        <a:latin typeface="+mn-lt"/>
                        <a:ea typeface="+mn-ea"/>
                        <a:cs typeface="Times New Roman" pitchFamily="18" charset="0"/>
                      </a:endParaRPr>
                    </a:p>
                  </a:txBody>
                  <a:tcPr marL="9525" marR="9525" marT="9525" marB="0" anchor="ctr">
                    <a:lnL>
                      <a:noFill/>
                    </a:lnL>
                    <a:lnR>
                      <a:noFill/>
                    </a:lnR>
                    <a:lnT>
                      <a:noFill/>
                    </a:lnT>
                    <a:lnB>
                      <a:noFill/>
                    </a:lnB>
                  </a:tcPr>
                </a:tc>
                <a:tc>
                  <a:txBody>
                    <a:bodyPr/>
                    <a:lstStyle/>
                    <a:p>
                      <a:pPr algn="l" fontAlgn="ctr"/>
                      <a:endParaRPr lang="ja-JP" altLang="en-US" sz="1400" b="0" i="0" u="none" strike="noStrike" kern="0" baseline="0" dirty="0">
                        <a:solidFill>
                          <a:srgbClr val="000000"/>
                        </a:solidFill>
                        <a:latin typeface="+mn-lt"/>
                        <a:ea typeface="+mn-ea"/>
                        <a:cs typeface="Times New Roman" pitchFamily="18" charset="0"/>
                      </a:endParaRPr>
                    </a:p>
                  </a:txBody>
                  <a:tcPr marL="9525" marR="9525" marT="9525" marB="0" anchor="ctr">
                    <a:lnL>
                      <a:noFill/>
                    </a:lnL>
                    <a:lnR>
                      <a:noFill/>
                    </a:lnR>
                    <a:lnT>
                      <a:noFill/>
                    </a:lnT>
                    <a:lnB>
                      <a:noFill/>
                    </a:lnB>
                  </a:tcPr>
                </a:tc>
                <a:tc>
                  <a:txBody>
                    <a:bodyPr/>
                    <a:lstStyle/>
                    <a:p>
                      <a:pPr algn="l" fontAlgn="ctr"/>
                      <a:endParaRPr lang="ja-JP" altLang="en-US" sz="1400" b="0" i="0" u="none" strike="noStrike" kern="0" baseline="0" dirty="0">
                        <a:solidFill>
                          <a:srgbClr val="000000"/>
                        </a:solidFill>
                        <a:latin typeface="+mn-lt"/>
                        <a:ea typeface="+mn-ea"/>
                        <a:cs typeface="Times New Roman" pitchFamily="18" charset="0"/>
                      </a:endParaRPr>
                    </a:p>
                  </a:txBody>
                  <a:tcPr marL="9525" marR="9525" marT="9525" marB="0" anchor="ctr">
                    <a:lnL>
                      <a:noFill/>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ctr" fontAlgn="ctr"/>
                      <a:r>
                        <a:rPr lang="ja-JP" altLang="en-US" sz="1400" b="0" i="0" u="none" strike="noStrike" kern="0" baseline="0" dirty="0">
                          <a:solidFill>
                            <a:srgbClr val="000000"/>
                          </a:solidFill>
                          <a:latin typeface="+mn-lt"/>
                          <a:ea typeface="+mn-ea"/>
                          <a:cs typeface="Times New Roman" pitchFamily="18" charset="0"/>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3175" cap="flat" cmpd="sng" algn="ctr">
                      <a:solidFill>
                        <a:schemeClr val="tx1"/>
                      </a:solidFill>
                      <a:prstDash val="solid"/>
                      <a:round/>
                      <a:headEnd type="none" w="med" len="med"/>
                      <a:tailEnd type="none" w="med" len="med"/>
                    </a:lnB>
                  </a:tcPr>
                </a:tc>
                <a:tc>
                  <a:txBody>
                    <a:bodyPr/>
                    <a:lstStyle/>
                    <a:p>
                      <a:pPr algn="ctr" fontAlgn="ctr"/>
                      <a:r>
                        <a:rPr lang="ja-JP" altLang="en-US" sz="1400" b="0" i="0" u="none" strike="noStrike" kern="0" baseline="0" dirty="0">
                          <a:solidFill>
                            <a:srgbClr val="000000"/>
                          </a:solidFill>
                          <a:latin typeface="+mn-lt"/>
                          <a:ea typeface="+mn-ea"/>
                          <a:cs typeface="Times New Roman" pitchFamily="18" charset="0"/>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3175" cap="flat" cmpd="sng" algn="ctr">
                      <a:solidFill>
                        <a:schemeClr val="tx1"/>
                      </a:solidFill>
                      <a:prstDash val="solid"/>
                      <a:round/>
                      <a:headEnd type="none" w="med" len="med"/>
                      <a:tailEnd type="none" w="med" len="med"/>
                    </a:lnB>
                  </a:tcPr>
                </a:tc>
                <a:tc>
                  <a:txBody>
                    <a:bodyPr/>
                    <a:lstStyle/>
                    <a:p>
                      <a:pPr algn="ctr" fontAlgn="ctr"/>
                      <a:r>
                        <a:rPr lang="ja-JP" altLang="en-US" sz="1400" b="0" i="0" u="none" strike="noStrike" kern="0" baseline="0" dirty="0">
                          <a:solidFill>
                            <a:srgbClr val="000000"/>
                          </a:solidFill>
                          <a:latin typeface="+mn-lt"/>
                          <a:ea typeface="+mn-ea"/>
                          <a:cs typeface="Times New Roman" pitchFamily="18" charset="0"/>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3175" cap="flat" cmpd="sng" algn="ctr">
                      <a:solidFill>
                        <a:schemeClr val="tx1"/>
                      </a:solidFill>
                      <a:prstDash val="solid"/>
                      <a:round/>
                      <a:headEnd type="none" w="med" len="med"/>
                      <a:tailEnd type="none" w="med" len="med"/>
                    </a:lnB>
                  </a:tcPr>
                </a:tc>
                <a:tc>
                  <a:txBody>
                    <a:bodyPr/>
                    <a:lstStyle/>
                    <a:p>
                      <a:pPr algn="ctr" fontAlgn="ctr"/>
                      <a:r>
                        <a:rPr lang="ja-JP" altLang="en-US" sz="1400" b="0" i="0" u="none" strike="noStrike" kern="0" baseline="0" dirty="0">
                          <a:solidFill>
                            <a:srgbClr val="000000"/>
                          </a:solidFill>
                          <a:latin typeface="+mn-lt"/>
                          <a:ea typeface="+mn-ea"/>
                          <a:cs typeface="Times New Roman" pitchFamily="18" charset="0"/>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3175" cap="flat" cmpd="sng" algn="ctr">
                      <a:solidFill>
                        <a:schemeClr val="tx1"/>
                      </a:solidFill>
                      <a:prstDash val="solid"/>
                      <a:round/>
                      <a:headEnd type="none" w="med" len="med"/>
                      <a:tailEnd type="none" w="med" len="med"/>
                    </a:lnB>
                  </a:tcPr>
                </a:tc>
                <a:tc>
                  <a:txBody>
                    <a:bodyPr/>
                    <a:lstStyle/>
                    <a:p>
                      <a:pPr algn="ctr" fontAlgn="ctr"/>
                      <a:r>
                        <a:rPr lang="ja-JP" altLang="en-US" sz="1400" b="0" i="0" u="none" strike="noStrike" kern="0" baseline="0" dirty="0">
                          <a:solidFill>
                            <a:srgbClr val="000000"/>
                          </a:solidFill>
                          <a:latin typeface="+mn-lt"/>
                          <a:ea typeface="+mn-ea"/>
                          <a:cs typeface="Times New Roman" pitchFamily="18" charset="0"/>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3175" cap="flat" cmpd="sng" algn="ctr">
                      <a:solidFill>
                        <a:schemeClr val="tx1"/>
                      </a:solidFill>
                      <a:prstDash val="solid"/>
                      <a:round/>
                      <a:headEnd type="none" w="med" len="med"/>
                      <a:tailEnd type="none" w="med" len="med"/>
                    </a:lnB>
                  </a:tcPr>
                </a:tc>
                <a:tc>
                  <a:txBody>
                    <a:bodyPr/>
                    <a:lstStyle/>
                    <a:p>
                      <a:pPr algn="ctr" fontAlgn="ctr"/>
                      <a:r>
                        <a:rPr lang="ja-JP" altLang="en-US" sz="1400" b="0" i="0" u="none" strike="noStrike" kern="0" baseline="0" dirty="0">
                          <a:solidFill>
                            <a:srgbClr val="000000"/>
                          </a:solidFill>
                          <a:latin typeface="+mn-lt"/>
                          <a:ea typeface="+mn-ea"/>
                          <a:cs typeface="Times New Roman" pitchFamily="18" charset="0"/>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3175" cap="flat" cmpd="sng" algn="ctr">
                      <a:solidFill>
                        <a:schemeClr val="tx1"/>
                      </a:solidFill>
                      <a:prstDash val="solid"/>
                      <a:round/>
                      <a:headEnd type="none" w="med" len="med"/>
                      <a:tailEnd type="none" w="med" len="med"/>
                    </a:lnB>
                  </a:tcPr>
                </a:tc>
                <a:tc>
                  <a:txBody>
                    <a:bodyPr/>
                    <a:lstStyle/>
                    <a:p>
                      <a:pPr algn="ctr" fontAlgn="ctr"/>
                      <a:r>
                        <a:rPr lang="ja-JP" altLang="en-US" sz="1400" b="0" i="0" u="none" strike="noStrike" kern="0" baseline="0" dirty="0">
                          <a:solidFill>
                            <a:srgbClr val="000000"/>
                          </a:solidFill>
                          <a:latin typeface="+mn-lt"/>
                          <a:ea typeface="+mn-ea"/>
                          <a:cs typeface="Times New Roman" pitchFamily="18" charset="0"/>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3175" cap="flat" cmpd="sng" algn="ctr">
                      <a:solidFill>
                        <a:schemeClr val="tx1"/>
                      </a:solidFill>
                      <a:prstDash val="solid"/>
                      <a:round/>
                      <a:headEnd type="none" w="med" len="med"/>
                      <a:tailEnd type="none" w="med" len="med"/>
                    </a:lnB>
                  </a:tcPr>
                </a:tc>
                <a:tc>
                  <a:txBody>
                    <a:bodyPr/>
                    <a:lstStyle/>
                    <a:p>
                      <a:pPr algn="ctr" fontAlgn="ctr"/>
                      <a:r>
                        <a:rPr lang="ja-JP" altLang="en-US" sz="1400" b="0" i="0" u="none" strike="noStrike" kern="0" baseline="0" dirty="0">
                          <a:solidFill>
                            <a:srgbClr val="000000"/>
                          </a:solidFill>
                          <a:latin typeface="+mn-lt"/>
                          <a:ea typeface="+mn-ea"/>
                          <a:cs typeface="Times New Roman" pitchFamily="18" charset="0"/>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3175" cap="flat" cmpd="sng" algn="ctr">
                      <a:solidFill>
                        <a:schemeClr val="tx1"/>
                      </a:solidFill>
                      <a:prstDash val="solid"/>
                      <a:round/>
                      <a:headEnd type="none" w="med" len="med"/>
                      <a:tailEnd type="none" w="med" len="med"/>
                    </a:lnB>
                  </a:tcPr>
                </a:tc>
              </a:tr>
              <a:tr h="171450">
                <a:tc rowSpan="8">
                  <a:txBody>
                    <a:bodyPr/>
                    <a:lstStyle/>
                    <a:p>
                      <a:pPr algn="ctr" fontAlgn="ctr"/>
                      <a:r>
                        <a:rPr lang="ja-JP" altLang="en-US" sz="1400" b="0" i="0" u="none" strike="noStrike" dirty="0" smtClean="0">
                          <a:solidFill>
                            <a:srgbClr val="000000"/>
                          </a:solidFill>
                          <a:latin typeface="+mn-lt"/>
                          <a:ea typeface="+mn-ea"/>
                          <a:cs typeface="Times New Roman" pitchFamily="18" charset="0"/>
                        </a:rPr>
                        <a:t>地域</a:t>
                      </a:r>
                      <a:endParaRPr lang="en-US" altLang="ja-JP" sz="1400" b="0" i="0" u="none" strike="noStrike" dirty="0" smtClean="0">
                        <a:solidFill>
                          <a:srgbClr val="000000"/>
                        </a:solidFill>
                        <a:latin typeface="+mn-lt"/>
                        <a:ea typeface="+mn-ea"/>
                        <a:cs typeface="Times New Roman" pitchFamily="18" charset="0"/>
                      </a:endParaRPr>
                    </a:p>
                    <a:p>
                      <a:pPr algn="ctr" fontAlgn="ctr"/>
                      <a:r>
                        <a:rPr lang="en-US" sz="1400" b="0" i="0" u="none" strike="noStrike" dirty="0" smtClean="0">
                          <a:solidFill>
                            <a:srgbClr val="000000"/>
                          </a:solidFill>
                          <a:latin typeface="+mn-lt"/>
                          <a:ea typeface="+mn-ea"/>
                          <a:cs typeface="Times New Roman" pitchFamily="18" charset="0"/>
                        </a:rPr>
                        <a:t>A</a:t>
                      </a:r>
                    </a:p>
                    <a:p>
                      <a:pPr algn="ctr" fontAlgn="ctr"/>
                      <a:r>
                        <a:rPr lang="ja-JP" altLang="en-US" sz="1400" b="0" i="0" u="none" strike="noStrike" dirty="0" smtClean="0">
                          <a:solidFill>
                            <a:srgbClr val="000000"/>
                          </a:solidFill>
                          <a:latin typeface="+mn-lt"/>
                          <a:ea typeface="+mn-ea"/>
                          <a:cs typeface="Times New Roman" pitchFamily="18" charset="0"/>
                        </a:rPr>
                        <a:t>の</a:t>
                      </a:r>
                      <a:r>
                        <a:rPr lang="ja-JP" altLang="en-US" sz="1400" b="0" i="0" u="none" strike="noStrike" dirty="0">
                          <a:solidFill>
                            <a:srgbClr val="000000"/>
                          </a:solidFill>
                          <a:latin typeface="+mn-lt"/>
                          <a:ea typeface="+mn-ea"/>
                          <a:cs typeface="Times New Roman" pitchFamily="18" charset="0"/>
                        </a:rPr>
                        <a:t>送信時刻</a:t>
                      </a:r>
                    </a:p>
                  </a:txBody>
                  <a:tcPr marL="9525" marR="9525" marT="9525" marB="0" anchor="ctr">
                    <a:lnL>
                      <a:noFill/>
                    </a:lnL>
                    <a:lnR>
                      <a:noFill/>
                    </a:lnR>
                    <a:lnT>
                      <a:noFill/>
                    </a:lnT>
                    <a:lnB>
                      <a:noFill/>
                    </a:lnB>
                  </a:tcPr>
                </a:tc>
                <a:tc>
                  <a:txBody>
                    <a:bodyPr/>
                    <a:lstStyle/>
                    <a:p>
                      <a:pPr algn="l" fontAlgn="ctr"/>
                      <a:endParaRPr lang="ja-JP" altLang="en-US" sz="1400" b="0" i="0" u="none" strike="noStrike">
                        <a:solidFill>
                          <a:srgbClr val="000000"/>
                        </a:solidFill>
                        <a:latin typeface="+mn-lt"/>
                        <a:ea typeface="+mn-ea"/>
                        <a:cs typeface="Times New Roman" pitchFamily="18" charset="0"/>
                      </a:endParaRPr>
                    </a:p>
                  </a:txBody>
                  <a:tcPr marL="9525" marR="9525" marT="9525" marB="0" anchor="ctr">
                    <a:lnL>
                      <a:noFill/>
                    </a:lnL>
                    <a:lnR>
                      <a:noFill/>
                    </a:lnR>
                    <a:lnT>
                      <a:noFill/>
                    </a:lnT>
                    <a:lnB>
                      <a:noFill/>
                    </a:lnB>
                  </a:tcPr>
                </a:tc>
                <a:tc>
                  <a:txBody>
                    <a:bodyPr/>
                    <a:lstStyle/>
                    <a:p>
                      <a:pPr algn="ctr" fontAlgn="ctr"/>
                      <a:r>
                        <a:rPr lang="ja-JP" altLang="en-US" sz="1400" b="0" i="0" u="none" strike="noStrike">
                          <a:solidFill>
                            <a:srgbClr val="000000"/>
                          </a:solidFill>
                          <a:latin typeface="+mn-lt"/>
                          <a:ea typeface="+mn-ea"/>
                          <a:cs typeface="Times New Roman" pitchFamily="18" charset="0"/>
                        </a:rPr>
                        <a:t>　</a:t>
                      </a:r>
                    </a:p>
                  </a:txBody>
                  <a:tcPr marL="9525" marR="9525" marT="9525" marB="0" anchor="ctr">
                    <a:lnL>
                      <a:noFill/>
                    </a:lnL>
                    <a:lnR w="3175"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ja-JP" sz="1400" b="0" i="0" u="none" strike="noStrike" dirty="0">
                          <a:solidFill>
                            <a:schemeClr val="tx1"/>
                          </a:solidFill>
                          <a:latin typeface="+mn-lt"/>
                          <a:ea typeface="+mn-ea"/>
                          <a:cs typeface="Times New Roman" pitchFamily="18" charset="0"/>
                        </a:rPr>
                        <a:t>0</a:t>
                      </a:r>
                    </a:p>
                  </a:txBody>
                  <a:tcPr marL="9525" marR="9525" marT="9525" marB="0" anchor="ctr">
                    <a:lnL w="3175" cap="flat" cmpd="sng" algn="ctr">
                      <a:solidFill>
                        <a:schemeClr val="tx1"/>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r>
                        <a:rPr lang="en-US" altLang="ja-JP" sz="1400" b="0" i="0" u="none" strike="noStrike" dirty="0" smtClean="0">
                          <a:solidFill>
                            <a:schemeClr val="tx1"/>
                          </a:solidFill>
                          <a:latin typeface="+mn-lt"/>
                          <a:ea typeface="+mn-ea"/>
                          <a:cs typeface="Times New Roman" pitchFamily="18" charset="0"/>
                        </a:rPr>
                        <a:t>+3</a:t>
                      </a: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r>
                        <a:rPr lang="en-US" altLang="ja-JP" sz="1400" b="0" i="0" u="none" strike="noStrike" dirty="0" smtClean="0">
                          <a:solidFill>
                            <a:schemeClr val="tx1"/>
                          </a:solidFill>
                          <a:latin typeface="+mn-lt"/>
                          <a:ea typeface="+mn-ea"/>
                          <a:cs typeface="Times New Roman" pitchFamily="18" charset="0"/>
                        </a:rPr>
                        <a:t>+6</a:t>
                      </a: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r>
                        <a:rPr lang="en-US" altLang="ja-JP" sz="1400" b="0" i="0" u="none" strike="noStrike" dirty="0" smtClean="0">
                          <a:solidFill>
                            <a:schemeClr val="tx1"/>
                          </a:solidFill>
                          <a:latin typeface="+mn-lt"/>
                          <a:ea typeface="+mn-ea"/>
                          <a:cs typeface="Times New Roman" pitchFamily="18" charset="0"/>
                        </a:rPr>
                        <a:t>+9</a:t>
                      </a: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r>
                        <a:rPr lang="en-US" altLang="ja-JP" sz="1400" b="0" i="0" u="none" strike="noStrike" dirty="0" smtClean="0">
                          <a:solidFill>
                            <a:schemeClr val="tx1"/>
                          </a:solidFill>
                          <a:latin typeface="+mn-lt"/>
                          <a:ea typeface="+mn-ea"/>
                          <a:cs typeface="Times New Roman" pitchFamily="18" charset="0"/>
                        </a:rPr>
                        <a:t>+12</a:t>
                      </a: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r>
                        <a:rPr lang="en-US" altLang="ja-JP" sz="1400" b="0" i="0" u="none" strike="noStrike" dirty="0" smtClean="0">
                          <a:solidFill>
                            <a:schemeClr val="tx1"/>
                          </a:solidFill>
                          <a:latin typeface="+mn-lt"/>
                          <a:ea typeface="+mn-ea"/>
                          <a:cs typeface="Times New Roman" pitchFamily="18" charset="0"/>
                        </a:rPr>
                        <a:t>+15</a:t>
                      </a: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r>
                        <a:rPr lang="en-US" altLang="ja-JP" sz="1400" b="0" i="0" u="none" strike="noStrike" dirty="0" smtClean="0">
                          <a:solidFill>
                            <a:schemeClr val="tx1"/>
                          </a:solidFill>
                          <a:latin typeface="+mn-lt"/>
                          <a:ea typeface="+mn-ea"/>
                          <a:cs typeface="Times New Roman" pitchFamily="18" charset="0"/>
                        </a:rPr>
                        <a:t>+18</a:t>
                      </a: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r>
                        <a:rPr lang="en-US" altLang="ja-JP" sz="1400" b="0" i="0" u="none" strike="noStrike" dirty="0" smtClean="0">
                          <a:solidFill>
                            <a:schemeClr val="tx1"/>
                          </a:solidFill>
                          <a:latin typeface="+mn-lt"/>
                          <a:ea typeface="+mn-ea"/>
                          <a:cs typeface="Times New Roman" pitchFamily="18" charset="0"/>
                        </a:rPr>
                        <a:t>+21</a:t>
                      </a: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r>
              <a:tr h="171450">
                <a:tc vMerge="1">
                  <a:txBody>
                    <a:bodyPr/>
                    <a:lstStyle/>
                    <a:p>
                      <a:endParaRPr kumimoji="1" lang="ja-JP" altLang="en-US"/>
                    </a:p>
                  </a:txBody>
                  <a:tcPr/>
                </a:tc>
                <a:tc>
                  <a:txBody>
                    <a:bodyPr/>
                    <a:lstStyle/>
                    <a:p>
                      <a:pPr algn="l" fontAlgn="ctr"/>
                      <a:endParaRPr lang="ja-JP" altLang="en-US" sz="1400" b="0" i="0" u="none" strike="noStrike">
                        <a:solidFill>
                          <a:srgbClr val="000000"/>
                        </a:solidFill>
                        <a:latin typeface="+mn-lt"/>
                        <a:ea typeface="+mn-ea"/>
                        <a:cs typeface="Times New Roman" pitchFamily="18" charset="0"/>
                      </a:endParaRPr>
                    </a:p>
                  </a:txBody>
                  <a:tcPr marL="9525" marR="9525" marT="9525" marB="0" anchor="ctr">
                    <a:lnL>
                      <a:noFill/>
                    </a:lnL>
                    <a:lnR>
                      <a:noFill/>
                    </a:lnR>
                    <a:lnT>
                      <a:noFill/>
                    </a:lnT>
                    <a:lnB>
                      <a:noFill/>
                    </a:lnB>
                  </a:tcPr>
                </a:tc>
                <a:tc>
                  <a:txBody>
                    <a:bodyPr/>
                    <a:lstStyle/>
                    <a:p>
                      <a:pPr algn="ctr" fontAlgn="ctr"/>
                      <a:r>
                        <a:rPr lang="ja-JP" altLang="en-US" sz="1400" b="0" i="0" u="none" strike="noStrike">
                          <a:solidFill>
                            <a:srgbClr val="000000"/>
                          </a:solidFill>
                          <a:latin typeface="+mn-lt"/>
                          <a:ea typeface="+mn-ea"/>
                          <a:cs typeface="Times New Roman" pitchFamily="18" charset="0"/>
                        </a:rPr>
                        <a:t>　</a:t>
                      </a:r>
                    </a:p>
                  </a:txBody>
                  <a:tcPr marL="9525" marR="9525" marT="9525" marB="0" anchor="ctr">
                    <a:lnL>
                      <a:noFill/>
                    </a:lnL>
                    <a:lnR w="3175"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ja-JP" sz="1400" b="0" i="0" u="none" strike="noStrike" dirty="0" smtClean="0">
                          <a:solidFill>
                            <a:schemeClr val="tx1"/>
                          </a:solidFill>
                          <a:latin typeface="+mn-lt"/>
                          <a:ea typeface="+mn-ea"/>
                          <a:cs typeface="Times New Roman" pitchFamily="18" charset="0"/>
                        </a:rPr>
                        <a:t>+21</a:t>
                      </a: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tx1"/>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r>
                        <a:rPr lang="en-US" altLang="ja-JP" sz="1400" b="0" i="0" u="none" strike="noStrike" dirty="0">
                          <a:solidFill>
                            <a:schemeClr val="tx1"/>
                          </a:solidFill>
                          <a:latin typeface="+mn-lt"/>
                          <a:ea typeface="+mn-ea"/>
                          <a:cs typeface="Times New Roman" pitchFamily="18" charset="0"/>
                        </a:rPr>
                        <a:t>0</a:t>
                      </a: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r>
                        <a:rPr lang="en-US" altLang="ja-JP" sz="1400" b="0" i="0" u="none" strike="noStrike" dirty="0" smtClean="0">
                          <a:solidFill>
                            <a:schemeClr val="tx1"/>
                          </a:solidFill>
                          <a:latin typeface="+mn-lt"/>
                          <a:ea typeface="+mn-ea"/>
                          <a:cs typeface="Times New Roman" pitchFamily="18" charset="0"/>
                        </a:rPr>
                        <a:t>+3</a:t>
                      </a: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r>
                        <a:rPr lang="en-US" altLang="ja-JP" sz="1400" b="0" i="0" u="none" strike="noStrike" dirty="0" smtClean="0">
                          <a:solidFill>
                            <a:schemeClr val="tx1"/>
                          </a:solidFill>
                          <a:latin typeface="+mn-lt"/>
                          <a:ea typeface="+mn-ea"/>
                          <a:cs typeface="Times New Roman" pitchFamily="18" charset="0"/>
                        </a:rPr>
                        <a:t>+6</a:t>
                      </a: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r>
                        <a:rPr lang="en-US" altLang="ja-JP" sz="1400" b="0" i="0" u="none" strike="noStrike" dirty="0" smtClean="0">
                          <a:solidFill>
                            <a:schemeClr val="tx1"/>
                          </a:solidFill>
                          <a:latin typeface="+mn-lt"/>
                          <a:ea typeface="+mn-ea"/>
                          <a:cs typeface="Times New Roman" pitchFamily="18" charset="0"/>
                        </a:rPr>
                        <a:t>+9</a:t>
                      </a: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r>
                        <a:rPr lang="en-US" altLang="ja-JP" sz="1400" b="0" i="0" u="none" strike="noStrike" dirty="0" smtClean="0">
                          <a:solidFill>
                            <a:schemeClr val="tx1"/>
                          </a:solidFill>
                          <a:latin typeface="+mn-lt"/>
                          <a:ea typeface="+mn-ea"/>
                          <a:cs typeface="Times New Roman" pitchFamily="18" charset="0"/>
                        </a:rPr>
                        <a:t>+12</a:t>
                      </a: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r>
                        <a:rPr lang="en-US" altLang="ja-JP" sz="1400" b="0" i="0" u="none" strike="noStrike" dirty="0" smtClean="0">
                          <a:solidFill>
                            <a:schemeClr val="tx1"/>
                          </a:solidFill>
                          <a:latin typeface="+mn-lt"/>
                          <a:ea typeface="+mn-ea"/>
                          <a:cs typeface="Times New Roman" pitchFamily="18" charset="0"/>
                        </a:rPr>
                        <a:t>+15</a:t>
                      </a: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r>
                        <a:rPr lang="en-US" altLang="ja-JP" sz="1400" b="0" i="0" u="none" strike="noStrike" dirty="0" smtClean="0">
                          <a:solidFill>
                            <a:schemeClr val="tx1"/>
                          </a:solidFill>
                          <a:latin typeface="+mn-lt"/>
                          <a:ea typeface="+mn-ea"/>
                          <a:cs typeface="Times New Roman" pitchFamily="18" charset="0"/>
                        </a:rPr>
                        <a:t>+18</a:t>
                      </a: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r>
              <a:tr h="171450">
                <a:tc vMerge="1">
                  <a:txBody>
                    <a:bodyPr/>
                    <a:lstStyle/>
                    <a:p>
                      <a:endParaRPr kumimoji="1" lang="ja-JP" altLang="en-US"/>
                    </a:p>
                  </a:txBody>
                  <a:tcPr/>
                </a:tc>
                <a:tc>
                  <a:txBody>
                    <a:bodyPr/>
                    <a:lstStyle/>
                    <a:p>
                      <a:pPr algn="l" fontAlgn="ctr"/>
                      <a:endParaRPr lang="ja-JP" altLang="en-US" sz="1400" b="0" i="0" u="none" strike="noStrike" dirty="0">
                        <a:solidFill>
                          <a:srgbClr val="000000"/>
                        </a:solidFill>
                        <a:latin typeface="+mn-lt"/>
                        <a:ea typeface="+mn-ea"/>
                        <a:cs typeface="Times New Roman" pitchFamily="18" charset="0"/>
                      </a:endParaRPr>
                    </a:p>
                  </a:txBody>
                  <a:tcPr marL="9525" marR="9525" marT="9525" marB="0" anchor="ctr">
                    <a:lnL>
                      <a:noFill/>
                    </a:lnL>
                    <a:lnR>
                      <a:noFill/>
                    </a:lnR>
                    <a:lnT>
                      <a:noFill/>
                    </a:lnT>
                    <a:lnB>
                      <a:noFill/>
                    </a:lnB>
                  </a:tcPr>
                </a:tc>
                <a:tc>
                  <a:txBody>
                    <a:bodyPr/>
                    <a:lstStyle/>
                    <a:p>
                      <a:pPr algn="ctr" fontAlgn="ctr"/>
                      <a:r>
                        <a:rPr lang="ja-JP" altLang="en-US" sz="1400" b="0" i="0" u="none" strike="noStrike">
                          <a:solidFill>
                            <a:srgbClr val="000000"/>
                          </a:solidFill>
                          <a:latin typeface="+mn-lt"/>
                          <a:ea typeface="+mn-ea"/>
                          <a:cs typeface="Times New Roman" pitchFamily="18" charset="0"/>
                        </a:rPr>
                        <a:t>　</a:t>
                      </a:r>
                    </a:p>
                  </a:txBody>
                  <a:tcPr marL="9525" marR="9525" marT="9525" marB="0" anchor="ctr">
                    <a:lnL>
                      <a:noFill/>
                    </a:lnL>
                    <a:lnR w="3175"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ja-JP" sz="1400" b="0" i="0" u="none" strike="noStrike" dirty="0" smtClean="0">
                          <a:solidFill>
                            <a:schemeClr val="tx1"/>
                          </a:solidFill>
                          <a:latin typeface="+mn-lt"/>
                          <a:ea typeface="+mn-ea"/>
                          <a:cs typeface="Times New Roman" pitchFamily="18" charset="0"/>
                        </a:rPr>
                        <a:t>+18</a:t>
                      </a: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tx1"/>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r>
                        <a:rPr lang="en-US" altLang="ja-JP" sz="1400" b="0" i="0" u="none" strike="noStrike" dirty="0" smtClean="0">
                          <a:solidFill>
                            <a:schemeClr val="tx1"/>
                          </a:solidFill>
                          <a:latin typeface="+mn-lt"/>
                          <a:ea typeface="+mn-ea"/>
                          <a:cs typeface="Times New Roman" pitchFamily="18" charset="0"/>
                        </a:rPr>
                        <a:t>+21</a:t>
                      </a: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r>
                        <a:rPr lang="en-US" altLang="ja-JP" sz="1400" b="0" i="0" u="none" strike="noStrike" dirty="0">
                          <a:solidFill>
                            <a:schemeClr val="tx1"/>
                          </a:solidFill>
                          <a:latin typeface="+mn-lt"/>
                          <a:ea typeface="+mn-ea"/>
                          <a:cs typeface="Times New Roman" pitchFamily="18" charset="0"/>
                        </a:rPr>
                        <a:t>0</a:t>
                      </a: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r>
                        <a:rPr lang="en-US" altLang="ja-JP" sz="1400" b="0" i="0" u="none" strike="noStrike" dirty="0" smtClean="0">
                          <a:solidFill>
                            <a:schemeClr val="tx1"/>
                          </a:solidFill>
                          <a:latin typeface="+mn-lt"/>
                          <a:ea typeface="+mn-ea"/>
                          <a:cs typeface="Times New Roman" pitchFamily="18" charset="0"/>
                        </a:rPr>
                        <a:t>+3</a:t>
                      </a: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r>
                        <a:rPr lang="en-US" altLang="ja-JP" sz="1400" b="0" i="0" u="none" strike="noStrike" dirty="0" smtClean="0">
                          <a:solidFill>
                            <a:schemeClr val="tx1"/>
                          </a:solidFill>
                          <a:latin typeface="+mn-lt"/>
                          <a:ea typeface="+mn-ea"/>
                          <a:cs typeface="Times New Roman" pitchFamily="18" charset="0"/>
                        </a:rPr>
                        <a:t>+6</a:t>
                      </a: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r>
                        <a:rPr lang="en-US" altLang="ja-JP" sz="1400" b="0" i="0" u="none" strike="noStrike" dirty="0" smtClean="0">
                          <a:solidFill>
                            <a:schemeClr val="tx1"/>
                          </a:solidFill>
                          <a:latin typeface="+mn-lt"/>
                          <a:ea typeface="+mn-ea"/>
                          <a:cs typeface="Times New Roman" pitchFamily="18" charset="0"/>
                        </a:rPr>
                        <a:t>+9</a:t>
                      </a: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r>
                        <a:rPr lang="en-US" altLang="ja-JP" sz="1400" b="0" i="0" u="none" strike="noStrike" dirty="0" smtClean="0">
                          <a:solidFill>
                            <a:schemeClr val="tx1"/>
                          </a:solidFill>
                          <a:latin typeface="+mn-lt"/>
                          <a:ea typeface="+mn-ea"/>
                          <a:cs typeface="Times New Roman" pitchFamily="18" charset="0"/>
                        </a:rPr>
                        <a:t>+12</a:t>
                      </a: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r>
                        <a:rPr lang="en-US" altLang="ja-JP" sz="1400" b="0" i="0" u="none" strike="noStrike" dirty="0" smtClean="0">
                          <a:solidFill>
                            <a:schemeClr val="tx1"/>
                          </a:solidFill>
                          <a:latin typeface="+mn-lt"/>
                          <a:ea typeface="+mn-ea"/>
                          <a:cs typeface="Times New Roman" pitchFamily="18" charset="0"/>
                        </a:rPr>
                        <a:t>+15</a:t>
                      </a: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r>
              <a:tr h="171450">
                <a:tc vMerge="1">
                  <a:txBody>
                    <a:bodyPr/>
                    <a:lstStyle/>
                    <a:p>
                      <a:endParaRPr kumimoji="1" lang="ja-JP" altLang="en-US"/>
                    </a:p>
                  </a:txBody>
                  <a:tcPr/>
                </a:tc>
                <a:tc>
                  <a:txBody>
                    <a:bodyPr/>
                    <a:lstStyle/>
                    <a:p>
                      <a:pPr algn="l" fontAlgn="ctr"/>
                      <a:endParaRPr lang="ja-JP" altLang="en-US" sz="1400" b="0" i="0" u="none" strike="noStrike" dirty="0">
                        <a:solidFill>
                          <a:srgbClr val="000000"/>
                        </a:solidFill>
                        <a:latin typeface="+mn-lt"/>
                        <a:ea typeface="+mn-ea"/>
                        <a:cs typeface="Times New Roman" pitchFamily="18" charset="0"/>
                      </a:endParaRPr>
                    </a:p>
                  </a:txBody>
                  <a:tcPr marL="9525" marR="9525" marT="9525" marB="0" anchor="ctr">
                    <a:lnL>
                      <a:noFill/>
                    </a:lnL>
                    <a:lnR>
                      <a:noFill/>
                    </a:lnR>
                    <a:lnT>
                      <a:noFill/>
                    </a:lnT>
                    <a:lnB>
                      <a:noFill/>
                    </a:lnB>
                  </a:tcPr>
                </a:tc>
                <a:tc>
                  <a:txBody>
                    <a:bodyPr/>
                    <a:lstStyle/>
                    <a:p>
                      <a:pPr algn="ctr" fontAlgn="ctr"/>
                      <a:r>
                        <a:rPr lang="ja-JP" altLang="en-US" sz="1400" b="0" i="0" u="none" strike="noStrike">
                          <a:solidFill>
                            <a:srgbClr val="000000"/>
                          </a:solidFill>
                          <a:latin typeface="+mn-lt"/>
                          <a:ea typeface="+mn-ea"/>
                          <a:cs typeface="Times New Roman" pitchFamily="18" charset="0"/>
                        </a:rPr>
                        <a:t>　</a:t>
                      </a:r>
                    </a:p>
                  </a:txBody>
                  <a:tcPr marL="9525" marR="9525" marT="9525" marB="0" anchor="ctr">
                    <a:lnL>
                      <a:noFill/>
                    </a:lnL>
                    <a:lnR w="3175"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ja-JP" sz="1400" b="0" i="0" u="none" strike="noStrike" dirty="0" smtClean="0">
                          <a:solidFill>
                            <a:schemeClr val="tx1"/>
                          </a:solidFill>
                          <a:latin typeface="+mn-lt"/>
                          <a:ea typeface="+mn-ea"/>
                          <a:cs typeface="Times New Roman" pitchFamily="18" charset="0"/>
                        </a:rPr>
                        <a:t>+15</a:t>
                      </a: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tx1"/>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r>
                        <a:rPr lang="en-US" altLang="ja-JP" sz="1400" b="0" i="0" u="none" strike="noStrike" dirty="0" smtClean="0">
                          <a:solidFill>
                            <a:schemeClr val="tx1"/>
                          </a:solidFill>
                          <a:latin typeface="+mn-lt"/>
                          <a:ea typeface="+mn-ea"/>
                          <a:cs typeface="Times New Roman" pitchFamily="18" charset="0"/>
                        </a:rPr>
                        <a:t>+18</a:t>
                      </a: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r>
                        <a:rPr lang="en-US" altLang="ja-JP" sz="1400" b="0" i="0" u="none" strike="noStrike" dirty="0" smtClean="0">
                          <a:solidFill>
                            <a:schemeClr val="tx1"/>
                          </a:solidFill>
                          <a:latin typeface="+mn-lt"/>
                          <a:ea typeface="+mn-ea"/>
                          <a:cs typeface="Times New Roman" pitchFamily="18" charset="0"/>
                        </a:rPr>
                        <a:t>+21</a:t>
                      </a: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r>
                        <a:rPr lang="en-US" altLang="ja-JP" sz="1400" b="0" i="0" u="none" strike="noStrike" dirty="0">
                          <a:solidFill>
                            <a:schemeClr val="tx1"/>
                          </a:solidFill>
                          <a:latin typeface="+mn-lt"/>
                          <a:ea typeface="+mn-ea"/>
                          <a:cs typeface="Times New Roman" pitchFamily="18" charset="0"/>
                        </a:rPr>
                        <a:t>0</a:t>
                      </a: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r>
                        <a:rPr lang="en-US" altLang="ja-JP" sz="1400" b="0" i="0" u="none" strike="noStrike" dirty="0" smtClean="0">
                          <a:solidFill>
                            <a:schemeClr val="tx1"/>
                          </a:solidFill>
                          <a:latin typeface="+mn-lt"/>
                          <a:ea typeface="+mn-ea"/>
                          <a:cs typeface="Times New Roman" pitchFamily="18" charset="0"/>
                        </a:rPr>
                        <a:t>+3</a:t>
                      </a: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r>
                        <a:rPr lang="en-US" altLang="ja-JP" sz="1400" b="0" i="0" u="none" strike="noStrike" dirty="0" smtClean="0">
                          <a:solidFill>
                            <a:schemeClr val="tx1"/>
                          </a:solidFill>
                          <a:latin typeface="+mn-lt"/>
                          <a:ea typeface="+mn-ea"/>
                          <a:cs typeface="Times New Roman" pitchFamily="18" charset="0"/>
                        </a:rPr>
                        <a:t>+6</a:t>
                      </a: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r>
                        <a:rPr lang="en-US" altLang="ja-JP" sz="1400" b="0" i="0" u="none" strike="noStrike" dirty="0" smtClean="0">
                          <a:solidFill>
                            <a:schemeClr val="tx1"/>
                          </a:solidFill>
                          <a:latin typeface="+mn-lt"/>
                          <a:ea typeface="+mn-ea"/>
                          <a:cs typeface="Times New Roman" pitchFamily="18" charset="0"/>
                        </a:rPr>
                        <a:t>+9</a:t>
                      </a: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r>
                        <a:rPr lang="en-US" altLang="ja-JP" sz="1400" b="0" i="0" u="none" strike="noStrike" dirty="0" smtClean="0">
                          <a:solidFill>
                            <a:schemeClr val="tx1"/>
                          </a:solidFill>
                          <a:latin typeface="+mn-lt"/>
                          <a:ea typeface="+mn-ea"/>
                          <a:cs typeface="Times New Roman" pitchFamily="18" charset="0"/>
                        </a:rPr>
                        <a:t>+12</a:t>
                      </a: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r>
              <a:tr h="171450">
                <a:tc vMerge="1">
                  <a:txBody>
                    <a:bodyPr/>
                    <a:lstStyle/>
                    <a:p>
                      <a:endParaRPr kumimoji="1" lang="ja-JP" altLang="en-US"/>
                    </a:p>
                  </a:txBody>
                  <a:tcPr/>
                </a:tc>
                <a:tc>
                  <a:txBody>
                    <a:bodyPr/>
                    <a:lstStyle/>
                    <a:p>
                      <a:pPr algn="l" fontAlgn="ctr"/>
                      <a:endParaRPr lang="ja-JP" altLang="en-US" sz="1400" b="0" i="0" u="none" strike="noStrike" dirty="0">
                        <a:solidFill>
                          <a:srgbClr val="000000"/>
                        </a:solidFill>
                        <a:latin typeface="+mn-lt"/>
                        <a:ea typeface="+mn-ea"/>
                        <a:cs typeface="Times New Roman" pitchFamily="18" charset="0"/>
                      </a:endParaRPr>
                    </a:p>
                  </a:txBody>
                  <a:tcPr marL="9525" marR="9525" marT="9525" marB="0" anchor="ctr">
                    <a:lnL>
                      <a:noFill/>
                    </a:lnL>
                    <a:lnR>
                      <a:noFill/>
                    </a:lnR>
                    <a:lnT>
                      <a:noFill/>
                    </a:lnT>
                    <a:lnB>
                      <a:noFill/>
                    </a:lnB>
                  </a:tcPr>
                </a:tc>
                <a:tc>
                  <a:txBody>
                    <a:bodyPr/>
                    <a:lstStyle/>
                    <a:p>
                      <a:pPr algn="ctr" fontAlgn="ctr"/>
                      <a:r>
                        <a:rPr lang="ja-JP" altLang="en-US" sz="1400" b="0" i="0" u="none" strike="noStrike">
                          <a:solidFill>
                            <a:srgbClr val="000000"/>
                          </a:solidFill>
                          <a:latin typeface="+mn-lt"/>
                          <a:ea typeface="+mn-ea"/>
                          <a:cs typeface="Times New Roman" pitchFamily="18" charset="0"/>
                        </a:rPr>
                        <a:t>　</a:t>
                      </a:r>
                    </a:p>
                  </a:txBody>
                  <a:tcPr marL="9525" marR="9525" marT="9525" marB="0" anchor="ctr">
                    <a:lnL>
                      <a:noFill/>
                    </a:lnL>
                    <a:lnR w="3175"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ja-JP" sz="1400" b="0" i="0" u="none" strike="noStrike" dirty="0" smtClean="0">
                          <a:solidFill>
                            <a:schemeClr val="tx1"/>
                          </a:solidFill>
                          <a:latin typeface="+mn-lt"/>
                          <a:ea typeface="+mn-ea"/>
                          <a:cs typeface="Times New Roman" pitchFamily="18" charset="0"/>
                        </a:rPr>
                        <a:t>+12</a:t>
                      </a: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tx1"/>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r>
                        <a:rPr lang="en-US" altLang="ja-JP" sz="1400" b="0" i="0" u="none" strike="noStrike" dirty="0" smtClean="0">
                          <a:solidFill>
                            <a:schemeClr val="tx1"/>
                          </a:solidFill>
                          <a:latin typeface="+mn-lt"/>
                          <a:ea typeface="+mn-ea"/>
                          <a:cs typeface="Times New Roman" pitchFamily="18" charset="0"/>
                        </a:rPr>
                        <a:t>+15</a:t>
                      </a: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r>
                        <a:rPr lang="en-US" altLang="ja-JP" sz="1400" b="0" i="0" u="none" strike="noStrike" dirty="0" smtClean="0">
                          <a:solidFill>
                            <a:schemeClr val="tx1"/>
                          </a:solidFill>
                          <a:latin typeface="+mn-lt"/>
                          <a:ea typeface="+mn-ea"/>
                          <a:cs typeface="Times New Roman" pitchFamily="18" charset="0"/>
                        </a:rPr>
                        <a:t>+18</a:t>
                      </a: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r>
                        <a:rPr lang="en-US" altLang="ja-JP" sz="1400" b="0" i="0" u="none" strike="noStrike" dirty="0" smtClean="0">
                          <a:solidFill>
                            <a:schemeClr val="tx1"/>
                          </a:solidFill>
                          <a:latin typeface="+mn-lt"/>
                          <a:ea typeface="+mn-ea"/>
                          <a:cs typeface="Times New Roman" pitchFamily="18" charset="0"/>
                        </a:rPr>
                        <a:t>+21</a:t>
                      </a: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r>
                        <a:rPr lang="en-US" altLang="ja-JP" sz="1400" b="0" i="0" u="none" strike="noStrike" dirty="0">
                          <a:solidFill>
                            <a:schemeClr val="tx1"/>
                          </a:solidFill>
                          <a:latin typeface="+mn-lt"/>
                          <a:ea typeface="+mn-ea"/>
                          <a:cs typeface="Times New Roman" pitchFamily="18" charset="0"/>
                        </a:rPr>
                        <a:t>0</a:t>
                      </a: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r>
                        <a:rPr lang="en-US" altLang="ja-JP" sz="1400" b="0" i="0" u="none" strike="noStrike" dirty="0" smtClean="0">
                          <a:solidFill>
                            <a:schemeClr val="tx1"/>
                          </a:solidFill>
                          <a:latin typeface="+mn-lt"/>
                          <a:ea typeface="+mn-ea"/>
                          <a:cs typeface="Times New Roman" pitchFamily="18" charset="0"/>
                        </a:rPr>
                        <a:t>+3</a:t>
                      </a: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r>
                        <a:rPr lang="en-US" altLang="ja-JP" sz="1400" b="0" i="0" u="none" strike="noStrike" dirty="0" smtClean="0">
                          <a:solidFill>
                            <a:schemeClr val="tx1"/>
                          </a:solidFill>
                          <a:latin typeface="+mn-lt"/>
                          <a:ea typeface="+mn-ea"/>
                          <a:cs typeface="Times New Roman" pitchFamily="18" charset="0"/>
                        </a:rPr>
                        <a:t>+6</a:t>
                      </a: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r>
                        <a:rPr lang="en-US" altLang="ja-JP" sz="1400" b="0" i="0" u="none" strike="noStrike" dirty="0" smtClean="0">
                          <a:solidFill>
                            <a:schemeClr val="tx1"/>
                          </a:solidFill>
                          <a:latin typeface="+mn-lt"/>
                          <a:ea typeface="+mn-ea"/>
                          <a:cs typeface="Times New Roman" pitchFamily="18" charset="0"/>
                        </a:rPr>
                        <a:t>+9</a:t>
                      </a: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r>
              <a:tr h="171450">
                <a:tc vMerge="1">
                  <a:txBody>
                    <a:bodyPr/>
                    <a:lstStyle/>
                    <a:p>
                      <a:endParaRPr kumimoji="1" lang="ja-JP" altLang="en-US"/>
                    </a:p>
                  </a:txBody>
                  <a:tcPr/>
                </a:tc>
                <a:tc>
                  <a:txBody>
                    <a:bodyPr/>
                    <a:lstStyle/>
                    <a:p>
                      <a:pPr algn="l" fontAlgn="ctr"/>
                      <a:endParaRPr lang="ja-JP" altLang="en-US" sz="1400" b="0" i="0" u="none" strike="noStrike" dirty="0">
                        <a:solidFill>
                          <a:srgbClr val="000000"/>
                        </a:solidFill>
                        <a:latin typeface="+mn-lt"/>
                        <a:ea typeface="+mn-ea"/>
                        <a:cs typeface="Times New Roman" pitchFamily="18" charset="0"/>
                      </a:endParaRPr>
                    </a:p>
                  </a:txBody>
                  <a:tcPr marL="9525" marR="9525" marT="9525" marB="0" anchor="ctr">
                    <a:lnL>
                      <a:noFill/>
                    </a:lnL>
                    <a:lnR>
                      <a:noFill/>
                    </a:lnR>
                    <a:lnT>
                      <a:noFill/>
                    </a:lnT>
                    <a:lnB>
                      <a:noFill/>
                    </a:lnB>
                  </a:tcPr>
                </a:tc>
                <a:tc>
                  <a:txBody>
                    <a:bodyPr/>
                    <a:lstStyle/>
                    <a:p>
                      <a:pPr algn="ctr" fontAlgn="ctr"/>
                      <a:r>
                        <a:rPr lang="ja-JP" altLang="en-US" sz="1400" b="0" i="0" u="none" strike="noStrike">
                          <a:solidFill>
                            <a:srgbClr val="000000"/>
                          </a:solidFill>
                          <a:latin typeface="+mn-lt"/>
                          <a:ea typeface="+mn-ea"/>
                          <a:cs typeface="Times New Roman" pitchFamily="18" charset="0"/>
                        </a:rPr>
                        <a:t>　</a:t>
                      </a:r>
                    </a:p>
                  </a:txBody>
                  <a:tcPr marL="9525" marR="9525" marT="9525" marB="0" anchor="ctr">
                    <a:lnL>
                      <a:noFill/>
                    </a:lnL>
                    <a:lnR w="3175"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ja-JP" sz="1400" b="0" i="0" u="none" strike="noStrike" dirty="0" smtClean="0">
                          <a:solidFill>
                            <a:schemeClr val="tx1"/>
                          </a:solidFill>
                          <a:latin typeface="+mn-lt"/>
                          <a:ea typeface="+mn-ea"/>
                          <a:cs typeface="Times New Roman" pitchFamily="18" charset="0"/>
                        </a:rPr>
                        <a:t>+9</a:t>
                      </a: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tx1"/>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r>
                        <a:rPr lang="en-US" altLang="ja-JP" sz="1400" b="0" i="0" u="none" strike="noStrike" dirty="0" smtClean="0">
                          <a:solidFill>
                            <a:schemeClr val="tx1"/>
                          </a:solidFill>
                          <a:latin typeface="+mn-lt"/>
                          <a:ea typeface="+mn-ea"/>
                          <a:cs typeface="Times New Roman" pitchFamily="18" charset="0"/>
                        </a:rPr>
                        <a:t>+12</a:t>
                      </a: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r>
                        <a:rPr lang="en-US" altLang="ja-JP" sz="1400" b="0" i="0" u="none" strike="noStrike" dirty="0" smtClean="0">
                          <a:solidFill>
                            <a:schemeClr val="tx1"/>
                          </a:solidFill>
                          <a:latin typeface="+mn-lt"/>
                          <a:ea typeface="+mn-ea"/>
                          <a:cs typeface="Times New Roman" pitchFamily="18" charset="0"/>
                        </a:rPr>
                        <a:t>+15</a:t>
                      </a: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r>
                        <a:rPr lang="en-US" altLang="ja-JP" sz="1400" b="0" i="0" u="none" strike="noStrike" dirty="0" smtClean="0">
                          <a:solidFill>
                            <a:schemeClr val="tx1"/>
                          </a:solidFill>
                          <a:latin typeface="+mn-lt"/>
                          <a:ea typeface="+mn-ea"/>
                          <a:cs typeface="Times New Roman" pitchFamily="18" charset="0"/>
                        </a:rPr>
                        <a:t>+18</a:t>
                      </a: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r>
                        <a:rPr lang="en-US" altLang="ja-JP" sz="1400" b="0" i="0" u="none" strike="noStrike" dirty="0" smtClean="0">
                          <a:solidFill>
                            <a:schemeClr val="tx1"/>
                          </a:solidFill>
                          <a:latin typeface="+mn-lt"/>
                          <a:ea typeface="+mn-ea"/>
                          <a:cs typeface="Times New Roman" pitchFamily="18" charset="0"/>
                        </a:rPr>
                        <a:t>+21</a:t>
                      </a: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r>
                        <a:rPr lang="en-US" altLang="ja-JP" sz="1400" b="0" i="0" u="none" strike="noStrike" dirty="0">
                          <a:solidFill>
                            <a:schemeClr val="tx1"/>
                          </a:solidFill>
                          <a:latin typeface="+mn-lt"/>
                          <a:ea typeface="+mn-ea"/>
                          <a:cs typeface="Times New Roman" pitchFamily="18" charset="0"/>
                        </a:rPr>
                        <a:t>0</a:t>
                      </a: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r>
                        <a:rPr lang="en-US" altLang="ja-JP" sz="1400" b="0" i="0" u="none" strike="noStrike" dirty="0" smtClean="0">
                          <a:solidFill>
                            <a:schemeClr val="tx1"/>
                          </a:solidFill>
                          <a:latin typeface="+mn-lt"/>
                          <a:ea typeface="+mn-ea"/>
                          <a:cs typeface="Times New Roman" pitchFamily="18" charset="0"/>
                        </a:rPr>
                        <a:t>+3</a:t>
                      </a: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r>
                        <a:rPr lang="en-US" altLang="ja-JP" sz="1400" b="0" i="0" u="none" strike="noStrike" dirty="0" smtClean="0">
                          <a:solidFill>
                            <a:schemeClr val="tx1"/>
                          </a:solidFill>
                          <a:latin typeface="+mn-lt"/>
                          <a:ea typeface="+mn-ea"/>
                          <a:cs typeface="Times New Roman" pitchFamily="18" charset="0"/>
                        </a:rPr>
                        <a:t>+6</a:t>
                      </a: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r>
              <a:tr h="171450">
                <a:tc vMerge="1">
                  <a:txBody>
                    <a:bodyPr/>
                    <a:lstStyle/>
                    <a:p>
                      <a:endParaRPr kumimoji="1" lang="ja-JP" altLang="en-US"/>
                    </a:p>
                  </a:txBody>
                  <a:tcPr/>
                </a:tc>
                <a:tc>
                  <a:txBody>
                    <a:bodyPr/>
                    <a:lstStyle/>
                    <a:p>
                      <a:pPr algn="l" fontAlgn="ctr"/>
                      <a:endParaRPr lang="ja-JP" altLang="en-US" sz="1400" b="0" i="0" u="none" strike="noStrike">
                        <a:solidFill>
                          <a:srgbClr val="000000"/>
                        </a:solidFill>
                        <a:latin typeface="+mn-lt"/>
                        <a:ea typeface="+mn-ea"/>
                        <a:cs typeface="Times New Roman" pitchFamily="18" charset="0"/>
                      </a:endParaRPr>
                    </a:p>
                  </a:txBody>
                  <a:tcPr marL="9525" marR="9525" marT="9525" marB="0" anchor="ctr">
                    <a:lnL>
                      <a:noFill/>
                    </a:lnL>
                    <a:lnR>
                      <a:noFill/>
                    </a:lnR>
                    <a:lnT>
                      <a:noFill/>
                    </a:lnT>
                    <a:lnB>
                      <a:noFill/>
                    </a:lnB>
                  </a:tcPr>
                </a:tc>
                <a:tc>
                  <a:txBody>
                    <a:bodyPr/>
                    <a:lstStyle/>
                    <a:p>
                      <a:pPr algn="ctr" fontAlgn="ctr"/>
                      <a:r>
                        <a:rPr lang="ja-JP" altLang="en-US" sz="1400" b="0" i="0" u="none" strike="noStrike">
                          <a:solidFill>
                            <a:srgbClr val="000000"/>
                          </a:solidFill>
                          <a:latin typeface="+mn-lt"/>
                          <a:ea typeface="+mn-ea"/>
                          <a:cs typeface="Times New Roman" pitchFamily="18" charset="0"/>
                        </a:rPr>
                        <a:t>　</a:t>
                      </a:r>
                    </a:p>
                  </a:txBody>
                  <a:tcPr marL="9525" marR="9525" marT="9525" marB="0" anchor="ctr">
                    <a:lnL>
                      <a:noFill/>
                    </a:lnL>
                    <a:lnR w="3175"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ja-JP" sz="1400" b="0" i="0" u="none" strike="noStrike" dirty="0" smtClean="0">
                          <a:solidFill>
                            <a:schemeClr val="tx1"/>
                          </a:solidFill>
                          <a:latin typeface="+mn-lt"/>
                          <a:ea typeface="+mn-ea"/>
                          <a:cs typeface="Times New Roman" pitchFamily="18" charset="0"/>
                        </a:rPr>
                        <a:t>+6</a:t>
                      </a: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tx1"/>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r>
                        <a:rPr lang="en-US" altLang="ja-JP" sz="1400" b="0" i="0" u="none" strike="noStrike" dirty="0" smtClean="0">
                          <a:solidFill>
                            <a:schemeClr val="tx1"/>
                          </a:solidFill>
                          <a:latin typeface="+mn-lt"/>
                          <a:ea typeface="+mn-ea"/>
                          <a:cs typeface="Times New Roman" pitchFamily="18" charset="0"/>
                        </a:rPr>
                        <a:t>+9</a:t>
                      </a: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r>
                        <a:rPr lang="en-US" altLang="ja-JP" sz="1400" b="0" i="0" u="none" strike="noStrike" dirty="0" smtClean="0">
                          <a:solidFill>
                            <a:schemeClr val="tx1"/>
                          </a:solidFill>
                          <a:latin typeface="+mn-lt"/>
                          <a:ea typeface="+mn-ea"/>
                          <a:cs typeface="Times New Roman" pitchFamily="18" charset="0"/>
                        </a:rPr>
                        <a:t>+12</a:t>
                      </a: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r>
                        <a:rPr lang="en-US" altLang="ja-JP" sz="1400" b="0" i="0" u="none" strike="noStrike" dirty="0" smtClean="0">
                          <a:solidFill>
                            <a:schemeClr val="tx1"/>
                          </a:solidFill>
                          <a:latin typeface="+mn-lt"/>
                          <a:ea typeface="+mn-ea"/>
                          <a:cs typeface="Times New Roman" pitchFamily="18" charset="0"/>
                        </a:rPr>
                        <a:t>+15</a:t>
                      </a: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r>
                        <a:rPr lang="en-US" altLang="ja-JP" sz="1400" b="0" i="0" u="none" strike="noStrike" dirty="0" smtClean="0">
                          <a:solidFill>
                            <a:schemeClr val="tx1"/>
                          </a:solidFill>
                          <a:latin typeface="+mn-lt"/>
                          <a:ea typeface="+mn-ea"/>
                          <a:cs typeface="Times New Roman" pitchFamily="18" charset="0"/>
                        </a:rPr>
                        <a:t>+18</a:t>
                      </a: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r>
                        <a:rPr lang="en-US" altLang="ja-JP" sz="1400" b="0" i="0" u="none" strike="noStrike" dirty="0" smtClean="0">
                          <a:solidFill>
                            <a:schemeClr val="tx1"/>
                          </a:solidFill>
                          <a:latin typeface="+mn-lt"/>
                          <a:ea typeface="+mn-ea"/>
                          <a:cs typeface="Times New Roman" pitchFamily="18" charset="0"/>
                        </a:rPr>
                        <a:t>+21</a:t>
                      </a: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r>
                        <a:rPr lang="en-US" altLang="ja-JP" sz="1400" b="0" i="0" u="none" strike="noStrike" dirty="0">
                          <a:solidFill>
                            <a:schemeClr val="tx1"/>
                          </a:solidFill>
                          <a:latin typeface="+mn-lt"/>
                          <a:ea typeface="+mn-ea"/>
                          <a:cs typeface="Times New Roman" pitchFamily="18" charset="0"/>
                        </a:rPr>
                        <a:t>0</a:t>
                      </a: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r>
                        <a:rPr lang="en-US" altLang="ja-JP" sz="1400" b="0" i="0" u="none" strike="noStrike" dirty="0" smtClean="0">
                          <a:solidFill>
                            <a:schemeClr val="tx1"/>
                          </a:solidFill>
                          <a:latin typeface="+mn-lt"/>
                          <a:ea typeface="+mn-ea"/>
                          <a:cs typeface="Times New Roman" pitchFamily="18" charset="0"/>
                        </a:rPr>
                        <a:t>+3</a:t>
                      </a: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r>
              <a:tr h="171450">
                <a:tc vMerge="1">
                  <a:txBody>
                    <a:bodyPr/>
                    <a:lstStyle/>
                    <a:p>
                      <a:endParaRPr kumimoji="1" lang="ja-JP" altLang="en-US"/>
                    </a:p>
                  </a:txBody>
                  <a:tcPr/>
                </a:tc>
                <a:tc>
                  <a:txBody>
                    <a:bodyPr/>
                    <a:lstStyle/>
                    <a:p>
                      <a:pPr algn="l" fontAlgn="ctr"/>
                      <a:endParaRPr lang="ja-JP" altLang="en-US" sz="1400" b="0" i="0" u="none" strike="noStrike">
                        <a:solidFill>
                          <a:srgbClr val="000000"/>
                        </a:solidFill>
                        <a:latin typeface="+mn-lt"/>
                        <a:ea typeface="+mn-ea"/>
                        <a:cs typeface="Times New Roman" pitchFamily="18" charset="0"/>
                      </a:endParaRPr>
                    </a:p>
                  </a:txBody>
                  <a:tcPr marL="9525" marR="9525" marT="9525" marB="0" anchor="ctr">
                    <a:lnL>
                      <a:noFill/>
                    </a:lnL>
                    <a:lnR>
                      <a:noFill/>
                    </a:lnR>
                    <a:lnT>
                      <a:noFill/>
                    </a:lnT>
                    <a:lnB>
                      <a:noFill/>
                    </a:lnB>
                  </a:tcPr>
                </a:tc>
                <a:tc>
                  <a:txBody>
                    <a:bodyPr/>
                    <a:lstStyle/>
                    <a:p>
                      <a:pPr algn="ctr" fontAlgn="ctr"/>
                      <a:r>
                        <a:rPr lang="ja-JP" altLang="en-US" sz="1400" b="0" i="0" u="none" strike="noStrike">
                          <a:solidFill>
                            <a:srgbClr val="000000"/>
                          </a:solidFill>
                          <a:latin typeface="+mn-lt"/>
                          <a:ea typeface="+mn-ea"/>
                          <a:cs typeface="Times New Roman" pitchFamily="18" charset="0"/>
                        </a:rPr>
                        <a:t>　</a:t>
                      </a:r>
                    </a:p>
                  </a:txBody>
                  <a:tcPr marL="9525" marR="9525" marT="9525" marB="0" anchor="ctr">
                    <a:lnL>
                      <a:noFill/>
                    </a:lnL>
                    <a:lnR w="3175"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ja-JP" sz="1400" b="0" i="0" u="none" strike="noStrike" dirty="0" smtClean="0">
                          <a:solidFill>
                            <a:schemeClr val="tx1"/>
                          </a:solidFill>
                          <a:latin typeface="+mn-lt"/>
                          <a:ea typeface="+mn-ea"/>
                          <a:cs typeface="Times New Roman" pitchFamily="18" charset="0"/>
                        </a:rPr>
                        <a:t>+3</a:t>
                      </a: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tx1"/>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r>
                        <a:rPr lang="en-US" altLang="ja-JP" sz="1400" b="0" i="0" u="none" strike="noStrike" dirty="0" smtClean="0">
                          <a:solidFill>
                            <a:schemeClr val="tx1"/>
                          </a:solidFill>
                          <a:latin typeface="+mn-lt"/>
                          <a:ea typeface="+mn-ea"/>
                          <a:cs typeface="Times New Roman" pitchFamily="18" charset="0"/>
                        </a:rPr>
                        <a:t>+6</a:t>
                      </a: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r>
                        <a:rPr lang="en-US" altLang="ja-JP" sz="1400" b="0" i="0" u="none" strike="noStrike" dirty="0" smtClean="0">
                          <a:solidFill>
                            <a:schemeClr val="tx1"/>
                          </a:solidFill>
                          <a:latin typeface="+mn-lt"/>
                          <a:ea typeface="+mn-ea"/>
                          <a:cs typeface="Times New Roman" pitchFamily="18" charset="0"/>
                        </a:rPr>
                        <a:t>+9</a:t>
                      </a: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r>
                        <a:rPr lang="en-US" altLang="ja-JP" sz="1400" b="0" i="0" u="none" strike="noStrike" dirty="0" smtClean="0">
                          <a:solidFill>
                            <a:schemeClr val="tx1"/>
                          </a:solidFill>
                          <a:latin typeface="+mn-lt"/>
                          <a:ea typeface="+mn-ea"/>
                          <a:cs typeface="Times New Roman" pitchFamily="18" charset="0"/>
                        </a:rPr>
                        <a:t>+12</a:t>
                      </a: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r>
                        <a:rPr lang="en-US" altLang="ja-JP" sz="1400" b="0" i="0" u="none" strike="noStrike" dirty="0" smtClean="0">
                          <a:solidFill>
                            <a:schemeClr val="tx1"/>
                          </a:solidFill>
                          <a:latin typeface="+mn-lt"/>
                          <a:ea typeface="+mn-ea"/>
                          <a:cs typeface="Times New Roman" pitchFamily="18" charset="0"/>
                        </a:rPr>
                        <a:t>+15</a:t>
                      </a: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r>
                        <a:rPr lang="en-US" altLang="ja-JP" sz="1400" b="0" i="0" u="none" strike="noStrike" dirty="0" smtClean="0">
                          <a:solidFill>
                            <a:schemeClr val="tx1"/>
                          </a:solidFill>
                          <a:latin typeface="+mn-lt"/>
                          <a:ea typeface="+mn-ea"/>
                          <a:cs typeface="Times New Roman" pitchFamily="18" charset="0"/>
                        </a:rPr>
                        <a:t>+18</a:t>
                      </a: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r>
                        <a:rPr lang="en-US" altLang="ja-JP" sz="1400" b="0" i="0" u="none" strike="noStrike" dirty="0" smtClean="0">
                          <a:solidFill>
                            <a:schemeClr val="tx1"/>
                          </a:solidFill>
                          <a:latin typeface="+mn-lt"/>
                          <a:ea typeface="+mn-ea"/>
                          <a:cs typeface="Times New Roman" pitchFamily="18" charset="0"/>
                        </a:rPr>
                        <a:t>+21</a:t>
                      </a: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r>
                        <a:rPr lang="en-US" altLang="ja-JP" sz="1400" b="0" i="0" u="none" strike="noStrike" dirty="0">
                          <a:solidFill>
                            <a:schemeClr val="tx1"/>
                          </a:solidFill>
                          <a:latin typeface="+mn-lt"/>
                          <a:ea typeface="+mn-ea"/>
                          <a:cs typeface="Times New Roman" pitchFamily="18" charset="0"/>
                        </a:rPr>
                        <a:t>0</a:t>
                      </a: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r>
            </a:tbl>
          </a:graphicData>
        </a:graphic>
      </p:graphicFrame>
      <p:graphicFrame>
        <p:nvGraphicFramePr>
          <p:cNvPr id="11" name="表 10"/>
          <p:cNvGraphicFramePr>
            <a:graphicFrameLocks noGrp="1"/>
          </p:cNvGraphicFramePr>
          <p:nvPr/>
        </p:nvGraphicFramePr>
        <p:xfrm>
          <a:off x="1610398" y="4010223"/>
          <a:ext cx="2933703" cy="222885"/>
        </p:xfrm>
        <a:graphic>
          <a:graphicData uri="http://schemas.openxmlformats.org/drawingml/2006/table">
            <a:tbl>
              <a:tblPr/>
              <a:tblGrid>
                <a:gridCol w="325967"/>
                <a:gridCol w="325967"/>
                <a:gridCol w="325967"/>
                <a:gridCol w="325967"/>
                <a:gridCol w="325967"/>
                <a:gridCol w="325967"/>
                <a:gridCol w="325967"/>
                <a:gridCol w="325967"/>
                <a:gridCol w="325967"/>
              </a:tblGrid>
              <a:tr h="171450">
                <a:tc>
                  <a:txBody>
                    <a:bodyPr/>
                    <a:lstStyle/>
                    <a:p>
                      <a:pPr algn="ctr" rtl="0" fontAlgn="ctr"/>
                      <a:r>
                        <a:rPr lang="en-US" altLang="ja-JP" sz="1400" b="0" i="0" u="none" strike="noStrike" dirty="0" smtClean="0">
                          <a:solidFill>
                            <a:srgbClr val="000000"/>
                          </a:solidFill>
                          <a:latin typeface="+mn-lt"/>
                          <a:ea typeface="+mn-ea"/>
                          <a:cs typeface="Times New Roman" pitchFamily="18" charset="0"/>
                        </a:rPr>
                        <a:t>3</a:t>
                      </a:r>
                      <a:endParaRPr lang="en-US" altLang="ja-JP" sz="1400" b="0" i="0" u="none" strike="noStrike" dirty="0">
                        <a:solidFill>
                          <a:srgbClr val="000000"/>
                        </a:solidFill>
                        <a:latin typeface="+mn-lt"/>
                        <a:ea typeface="+mn-ea"/>
                        <a:cs typeface="Times New Roman" pitchFamily="18" charset="0"/>
                      </a:endParaRPr>
                    </a:p>
                  </a:txBody>
                  <a:tcPr marL="9525" marR="9525" marT="9525" marB="0" anchor="ctr">
                    <a:lnL>
                      <a:noFill/>
                    </a:lnL>
                    <a:lnR>
                      <a:noFill/>
                    </a:lnR>
                    <a:lnT>
                      <a:noFill/>
                    </a:lnT>
                    <a:lnB>
                      <a:noFill/>
                    </a:lnB>
                  </a:tcPr>
                </a:tc>
                <a:tc>
                  <a:txBody>
                    <a:bodyPr/>
                    <a:lstStyle/>
                    <a:p>
                      <a:pPr algn="ctr" rtl="0" fontAlgn="ctr"/>
                      <a:r>
                        <a:rPr lang="en-US" altLang="ja-JP" sz="1400" b="0" i="0" u="none" strike="noStrike" dirty="0">
                          <a:solidFill>
                            <a:srgbClr val="000000"/>
                          </a:solidFill>
                          <a:latin typeface="+mn-lt"/>
                          <a:ea typeface="+mn-ea"/>
                          <a:cs typeface="Times New Roman" pitchFamily="18" charset="0"/>
                        </a:rPr>
                        <a:t>6</a:t>
                      </a:r>
                    </a:p>
                  </a:txBody>
                  <a:tcPr marL="9525" marR="9525" marT="9525" marB="0" anchor="ctr">
                    <a:lnL>
                      <a:noFill/>
                    </a:lnL>
                    <a:lnR>
                      <a:noFill/>
                    </a:lnR>
                    <a:lnT>
                      <a:noFill/>
                    </a:lnT>
                    <a:lnB>
                      <a:noFill/>
                    </a:lnB>
                  </a:tcPr>
                </a:tc>
                <a:tc>
                  <a:txBody>
                    <a:bodyPr/>
                    <a:lstStyle/>
                    <a:p>
                      <a:pPr algn="ctr" rtl="0" fontAlgn="ctr"/>
                      <a:r>
                        <a:rPr lang="en-US" altLang="ja-JP" sz="1400" b="0" i="0" u="none" strike="noStrike" dirty="0" smtClean="0">
                          <a:solidFill>
                            <a:srgbClr val="000000"/>
                          </a:solidFill>
                          <a:latin typeface="+mn-lt"/>
                          <a:ea typeface="+mn-ea"/>
                          <a:cs typeface="Times New Roman" pitchFamily="18" charset="0"/>
                        </a:rPr>
                        <a:t>9</a:t>
                      </a:r>
                      <a:endParaRPr lang="en-US" altLang="ja-JP" sz="1400" b="0" i="0" u="none" strike="noStrike" dirty="0">
                        <a:solidFill>
                          <a:srgbClr val="000000"/>
                        </a:solidFill>
                        <a:latin typeface="+mn-lt"/>
                        <a:ea typeface="+mn-ea"/>
                        <a:cs typeface="Times New Roman" pitchFamily="18" charset="0"/>
                      </a:endParaRPr>
                    </a:p>
                  </a:txBody>
                  <a:tcPr marL="9525" marR="9525" marT="9525" marB="0" anchor="ctr">
                    <a:lnL>
                      <a:noFill/>
                    </a:lnL>
                    <a:lnR>
                      <a:noFill/>
                    </a:lnR>
                    <a:lnT>
                      <a:noFill/>
                    </a:lnT>
                    <a:lnB>
                      <a:noFill/>
                    </a:lnB>
                  </a:tcPr>
                </a:tc>
                <a:tc>
                  <a:txBody>
                    <a:bodyPr/>
                    <a:lstStyle/>
                    <a:p>
                      <a:pPr algn="ctr" rtl="0" fontAlgn="ctr"/>
                      <a:r>
                        <a:rPr lang="en-US" altLang="ja-JP" sz="1400" b="0" i="0" u="none" strike="noStrike" dirty="0" smtClean="0">
                          <a:solidFill>
                            <a:srgbClr val="000000"/>
                          </a:solidFill>
                          <a:latin typeface="+mn-lt"/>
                          <a:ea typeface="+mn-ea"/>
                          <a:cs typeface="Times New Roman" pitchFamily="18" charset="0"/>
                        </a:rPr>
                        <a:t>12</a:t>
                      </a:r>
                      <a:endParaRPr lang="en-US" altLang="ja-JP" sz="1400" b="0" i="0" u="none" strike="noStrike" dirty="0">
                        <a:solidFill>
                          <a:srgbClr val="000000"/>
                        </a:solidFill>
                        <a:latin typeface="+mn-lt"/>
                        <a:ea typeface="+mn-ea"/>
                        <a:cs typeface="Times New Roman" pitchFamily="18" charset="0"/>
                      </a:endParaRPr>
                    </a:p>
                  </a:txBody>
                  <a:tcPr marL="9525" marR="9525" marT="9525" marB="0" anchor="ctr">
                    <a:lnL>
                      <a:noFill/>
                    </a:lnL>
                    <a:lnR>
                      <a:noFill/>
                    </a:lnR>
                    <a:lnT>
                      <a:noFill/>
                    </a:lnT>
                    <a:lnB>
                      <a:noFill/>
                    </a:lnB>
                  </a:tcPr>
                </a:tc>
                <a:tc>
                  <a:txBody>
                    <a:bodyPr/>
                    <a:lstStyle/>
                    <a:p>
                      <a:pPr algn="ctr" rtl="0" fontAlgn="ctr"/>
                      <a:r>
                        <a:rPr lang="en-US" altLang="ja-JP" sz="1400" b="0" i="0" u="none" strike="noStrike" dirty="0" smtClean="0">
                          <a:solidFill>
                            <a:srgbClr val="000000"/>
                          </a:solidFill>
                          <a:latin typeface="+mn-lt"/>
                          <a:ea typeface="+mn-ea"/>
                          <a:cs typeface="Times New Roman" pitchFamily="18" charset="0"/>
                        </a:rPr>
                        <a:t>15</a:t>
                      </a:r>
                      <a:endParaRPr lang="en-US" altLang="ja-JP" sz="1400" b="0" i="0" u="none" strike="noStrike" dirty="0">
                        <a:solidFill>
                          <a:srgbClr val="000000"/>
                        </a:solidFill>
                        <a:latin typeface="+mn-lt"/>
                        <a:ea typeface="+mn-ea"/>
                        <a:cs typeface="Times New Roman" pitchFamily="18" charset="0"/>
                      </a:endParaRPr>
                    </a:p>
                  </a:txBody>
                  <a:tcPr marL="9525" marR="9525" marT="9525" marB="0" anchor="ctr">
                    <a:lnL>
                      <a:noFill/>
                    </a:lnL>
                    <a:lnR>
                      <a:noFill/>
                    </a:lnR>
                    <a:lnT>
                      <a:noFill/>
                    </a:lnT>
                    <a:lnB>
                      <a:noFill/>
                    </a:lnB>
                  </a:tcPr>
                </a:tc>
                <a:tc>
                  <a:txBody>
                    <a:bodyPr/>
                    <a:lstStyle/>
                    <a:p>
                      <a:pPr algn="ctr" rtl="0" fontAlgn="ctr"/>
                      <a:r>
                        <a:rPr lang="en-US" altLang="ja-JP" sz="1400" b="0" i="0" u="none" strike="noStrike" dirty="0" smtClean="0">
                          <a:solidFill>
                            <a:srgbClr val="000000"/>
                          </a:solidFill>
                          <a:latin typeface="+mn-lt"/>
                          <a:ea typeface="+mn-ea"/>
                          <a:cs typeface="Times New Roman" pitchFamily="18" charset="0"/>
                        </a:rPr>
                        <a:t>18</a:t>
                      </a:r>
                      <a:endParaRPr lang="en-US" altLang="ja-JP" sz="1400" b="0" i="0" u="none" strike="noStrike" dirty="0">
                        <a:solidFill>
                          <a:srgbClr val="000000"/>
                        </a:solidFill>
                        <a:latin typeface="+mn-lt"/>
                        <a:ea typeface="+mn-ea"/>
                        <a:cs typeface="Times New Roman" pitchFamily="18" charset="0"/>
                      </a:endParaRPr>
                    </a:p>
                  </a:txBody>
                  <a:tcPr marL="9525" marR="9525" marT="9525" marB="0" anchor="ctr">
                    <a:lnL>
                      <a:noFill/>
                    </a:lnL>
                    <a:lnR>
                      <a:noFill/>
                    </a:lnR>
                    <a:lnT>
                      <a:noFill/>
                    </a:lnT>
                    <a:lnB>
                      <a:noFill/>
                    </a:lnB>
                  </a:tcPr>
                </a:tc>
                <a:tc>
                  <a:txBody>
                    <a:bodyPr/>
                    <a:lstStyle/>
                    <a:p>
                      <a:pPr algn="ctr" rtl="0" fontAlgn="ctr"/>
                      <a:r>
                        <a:rPr lang="en-US" altLang="ja-JP" sz="1400" b="0" i="0" u="none" strike="noStrike" dirty="0" smtClean="0">
                          <a:solidFill>
                            <a:srgbClr val="000000"/>
                          </a:solidFill>
                          <a:latin typeface="+mn-lt"/>
                          <a:ea typeface="+mn-ea"/>
                          <a:cs typeface="Times New Roman" pitchFamily="18" charset="0"/>
                        </a:rPr>
                        <a:t>21</a:t>
                      </a:r>
                      <a:endParaRPr lang="en-US" altLang="ja-JP" sz="1400" b="0" i="0" u="none" strike="noStrike" dirty="0">
                        <a:solidFill>
                          <a:srgbClr val="000000"/>
                        </a:solidFill>
                        <a:latin typeface="+mn-lt"/>
                        <a:ea typeface="+mn-ea"/>
                        <a:cs typeface="Times New Roman" pitchFamily="18" charset="0"/>
                      </a:endParaRPr>
                    </a:p>
                  </a:txBody>
                  <a:tcPr marL="9525" marR="9525" marT="9525" marB="0" anchor="ctr">
                    <a:lnL>
                      <a:noFill/>
                    </a:lnL>
                    <a:lnR>
                      <a:noFill/>
                    </a:lnR>
                    <a:lnT>
                      <a:noFill/>
                    </a:lnT>
                    <a:lnB>
                      <a:noFill/>
                    </a:lnB>
                  </a:tcPr>
                </a:tc>
                <a:tc>
                  <a:txBody>
                    <a:bodyPr/>
                    <a:lstStyle/>
                    <a:p>
                      <a:pPr algn="ctr" rtl="0" fontAlgn="ctr"/>
                      <a:r>
                        <a:rPr lang="en-US" altLang="ja-JP" sz="1400" b="0" i="0" u="none" strike="noStrike" dirty="0" smtClean="0">
                          <a:solidFill>
                            <a:srgbClr val="000000"/>
                          </a:solidFill>
                          <a:latin typeface="+mn-lt"/>
                          <a:ea typeface="+mn-ea"/>
                          <a:cs typeface="Times New Roman" pitchFamily="18" charset="0"/>
                        </a:rPr>
                        <a:t>0</a:t>
                      </a:r>
                      <a:endParaRPr lang="en-US" altLang="ja-JP" sz="1400" b="0" i="0" u="none" strike="noStrike" dirty="0">
                        <a:solidFill>
                          <a:srgbClr val="000000"/>
                        </a:solidFill>
                        <a:latin typeface="+mn-lt"/>
                        <a:ea typeface="+mn-ea"/>
                        <a:cs typeface="Times New Roman" pitchFamily="18" charset="0"/>
                      </a:endParaRPr>
                    </a:p>
                  </a:txBody>
                  <a:tcPr marL="9525" marR="9525" marT="9525" marB="0" anchor="ctr">
                    <a:lnL>
                      <a:noFill/>
                    </a:lnL>
                    <a:lnR>
                      <a:noFill/>
                    </a:lnR>
                    <a:lnT>
                      <a:noFill/>
                    </a:lnT>
                    <a:lnB>
                      <a:noFill/>
                    </a:lnB>
                  </a:tcPr>
                </a:tc>
                <a:tc>
                  <a:txBody>
                    <a:bodyPr/>
                    <a:lstStyle/>
                    <a:p>
                      <a:pPr algn="ctr" rtl="0" fontAlgn="ctr"/>
                      <a:r>
                        <a:rPr lang="en-US" altLang="ja-JP" sz="1400" b="0" i="0" u="none" strike="noStrike" dirty="0" smtClean="0">
                          <a:solidFill>
                            <a:srgbClr val="000000"/>
                          </a:solidFill>
                          <a:latin typeface="+mn-lt"/>
                          <a:ea typeface="+mn-ea"/>
                          <a:cs typeface="Times New Roman" pitchFamily="18" charset="0"/>
                        </a:rPr>
                        <a:t>3</a:t>
                      </a:r>
                      <a:endParaRPr lang="en-US" altLang="ja-JP" sz="1400" b="0" i="0" u="none" strike="noStrike" dirty="0">
                        <a:solidFill>
                          <a:srgbClr val="000000"/>
                        </a:solidFill>
                        <a:latin typeface="+mn-lt"/>
                        <a:ea typeface="+mn-ea"/>
                        <a:cs typeface="Times New Roman" pitchFamily="18" charset="0"/>
                      </a:endParaRPr>
                    </a:p>
                  </a:txBody>
                  <a:tcPr marL="9525" marR="9525" marT="9525" marB="0" anchor="ctr">
                    <a:lnL>
                      <a:noFill/>
                    </a:lnL>
                    <a:lnR>
                      <a:noFill/>
                    </a:lnR>
                    <a:lnT>
                      <a:noFill/>
                    </a:lnT>
                    <a:lnB>
                      <a:noFill/>
                    </a:lnB>
                  </a:tcPr>
                </a:tc>
              </a:tr>
            </a:tbl>
          </a:graphicData>
        </a:graphic>
      </p:graphicFrame>
      <p:graphicFrame>
        <p:nvGraphicFramePr>
          <p:cNvPr id="12" name="表 11"/>
          <p:cNvGraphicFramePr>
            <a:graphicFrameLocks noGrp="1"/>
          </p:cNvGraphicFramePr>
          <p:nvPr/>
        </p:nvGraphicFramePr>
        <p:xfrm>
          <a:off x="1254798" y="4360108"/>
          <a:ext cx="266700" cy="2005965"/>
        </p:xfrm>
        <a:graphic>
          <a:graphicData uri="http://schemas.openxmlformats.org/drawingml/2006/table">
            <a:tbl>
              <a:tblPr/>
              <a:tblGrid>
                <a:gridCol w="266700"/>
              </a:tblGrid>
              <a:tr h="171450">
                <a:tc>
                  <a:txBody>
                    <a:bodyPr/>
                    <a:lstStyle/>
                    <a:p>
                      <a:pPr algn="r" fontAlgn="ctr"/>
                      <a:r>
                        <a:rPr lang="en-US" altLang="ja-JP" sz="1400" b="0" i="0" u="none" strike="noStrike" dirty="0">
                          <a:solidFill>
                            <a:srgbClr val="000000"/>
                          </a:solidFill>
                          <a:latin typeface="+mn-lt"/>
                          <a:ea typeface="+mn-ea"/>
                          <a:cs typeface="Times New Roman" pitchFamily="18" charset="0"/>
                        </a:rPr>
                        <a:t>0</a:t>
                      </a:r>
                    </a:p>
                  </a:txBody>
                  <a:tcPr marL="9525" marR="9525" marT="9525" marB="0" anchor="ctr">
                    <a:lnL>
                      <a:noFill/>
                    </a:lnL>
                    <a:lnR>
                      <a:noFill/>
                    </a:lnR>
                    <a:lnT>
                      <a:noFill/>
                    </a:lnT>
                    <a:lnB>
                      <a:noFill/>
                    </a:lnB>
                  </a:tcPr>
                </a:tc>
              </a:tr>
              <a:tr h="171450">
                <a:tc>
                  <a:txBody>
                    <a:bodyPr/>
                    <a:lstStyle/>
                    <a:p>
                      <a:pPr algn="r" fontAlgn="ctr"/>
                      <a:r>
                        <a:rPr lang="en-US" altLang="ja-JP" sz="1400" b="0" i="0" u="none" strike="noStrike" dirty="0">
                          <a:solidFill>
                            <a:srgbClr val="000000"/>
                          </a:solidFill>
                          <a:latin typeface="+mn-lt"/>
                          <a:ea typeface="+mn-ea"/>
                          <a:cs typeface="Times New Roman" pitchFamily="18" charset="0"/>
                        </a:rPr>
                        <a:t>3</a:t>
                      </a:r>
                    </a:p>
                  </a:txBody>
                  <a:tcPr marL="9525" marR="9525" marT="9525" marB="0" anchor="ctr">
                    <a:lnL>
                      <a:noFill/>
                    </a:lnL>
                    <a:lnR>
                      <a:noFill/>
                    </a:lnR>
                    <a:lnT>
                      <a:noFill/>
                    </a:lnT>
                    <a:lnB>
                      <a:noFill/>
                    </a:lnB>
                  </a:tcPr>
                </a:tc>
              </a:tr>
              <a:tr h="171450">
                <a:tc>
                  <a:txBody>
                    <a:bodyPr/>
                    <a:lstStyle/>
                    <a:p>
                      <a:pPr algn="r" fontAlgn="ctr"/>
                      <a:r>
                        <a:rPr lang="en-US" altLang="ja-JP" sz="1400" b="0" i="0" u="none" strike="noStrike" dirty="0">
                          <a:solidFill>
                            <a:srgbClr val="000000"/>
                          </a:solidFill>
                          <a:latin typeface="+mn-lt"/>
                          <a:ea typeface="+mn-ea"/>
                          <a:cs typeface="Times New Roman" pitchFamily="18" charset="0"/>
                        </a:rPr>
                        <a:t>6</a:t>
                      </a:r>
                    </a:p>
                  </a:txBody>
                  <a:tcPr marL="9525" marR="9525" marT="9525" marB="0" anchor="ctr">
                    <a:lnL>
                      <a:noFill/>
                    </a:lnL>
                    <a:lnR>
                      <a:noFill/>
                    </a:lnR>
                    <a:lnT>
                      <a:noFill/>
                    </a:lnT>
                    <a:lnB>
                      <a:noFill/>
                    </a:lnB>
                  </a:tcPr>
                </a:tc>
              </a:tr>
              <a:tr h="171450">
                <a:tc>
                  <a:txBody>
                    <a:bodyPr/>
                    <a:lstStyle/>
                    <a:p>
                      <a:pPr algn="r" fontAlgn="ctr"/>
                      <a:r>
                        <a:rPr lang="en-US" altLang="ja-JP" sz="1400" b="0" i="0" u="none" strike="noStrike" dirty="0">
                          <a:solidFill>
                            <a:srgbClr val="000000"/>
                          </a:solidFill>
                          <a:latin typeface="+mn-lt"/>
                          <a:ea typeface="+mn-ea"/>
                          <a:cs typeface="Times New Roman" pitchFamily="18" charset="0"/>
                        </a:rPr>
                        <a:t>9</a:t>
                      </a:r>
                    </a:p>
                  </a:txBody>
                  <a:tcPr marL="9525" marR="9525" marT="9525" marB="0" anchor="ctr">
                    <a:lnL>
                      <a:noFill/>
                    </a:lnL>
                    <a:lnR>
                      <a:noFill/>
                    </a:lnR>
                    <a:lnT>
                      <a:noFill/>
                    </a:lnT>
                    <a:lnB>
                      <a:noFill/>
                    </a:lnB>
                  </a:tcPr>
                </a:tc>
              </a:tr>
              <a:tr h="171450">
                <a:tc>
                  <a:txBody>
                    <a:bodyPr/>
                    <a:lstStyle/>
                    <a:p>
                      <a:pPr algn="r" fontAlgn="ctr"/>
                      <a:r>
                        <a:rPr lang="en-US" altLang="ja-JP" sz="1400" b="0" i="0" u="none" strike="noStrike">
                          <a:solidFill>
                            <a:srgbClr val="000000"/>
                          </a:solidFill>
                          <a:latin typeface="+mn-lt"/>
                          <a:ea typeface="+mn-ea"/>
                          <a:cs typeface="Times New Roman" pitchFamily="18" charset="0"/>
                        </a:rPr>
                        <a:t>12</a:t>
                      </a:r>
                    </a:p>
                  </a:txBody>
                  <a:tcPr marL="9525" marR="9525" marT="9525" marB="0" anchor="ctr">
                    <a:lnL>
                      <a:noFill/>
                    </a:lnL>
                    <a:lnR>
                      <a:noFill/>
                    </a:lnR>
                    <a:lnT>
                      <a:noFill/>
                    </a:lnT>
                    <a:lnB>
                      <a:noFill/>
                    </a:lnB>
                  </a:tcPr>
                </a:tc>
              </a:tr>
              <a:tr h="171450">
                <a:tc>
                  <a:txBody>
                    <a:bodyPr/>
                    <a:lstStyle/>
                    <a:p>
                      <a:pPr algn="r" fontAlgn="ctr"/>
                      <a:r>
                        <a:rPr lang="en-US" altLang="ja-JP" sz="1400" b="0" i="0" u="none" strike="noStrike">
                          <a:solidFill>
                            <a:srgbClr val="000000"/>
                          </a:solidFill>
                          <a:latin typeface="+mn-lt"/>
                          <a:ea typeface="+mn-ea"/>
                          <a:cs typeface="Times New Roman" pitchFamily="18" charset="0"/>
                        </a:rPr>
                        <a:t>15</a:t>
                      </a:r>
                    </a:p>
                  </a:txBody>
                  <a:tcPr marL="9525" marR="9525" marT="9525" marB="0" anchor="ctr">
                    <a:lnL>
                      <a:noFill/>
                    </a:lnL>
                    <a:lnR>
                      <a:noFill/>
                    </a:lnR>
                    <a:lnT>
                      <a:noFill/>
                    </a:lnT>
                    <a:lnB>
                      <a:noFill/>
                    </a:lnB>
                  </a:tcPr>
                </a:tc>
              </a:tr>
              <a:tr h="171450">
                <a:tc>
                  <a:txBody>
                    <a:bodyPr/>
                    <a:lstStyle/>
                    <a:p>
                      <a:pPr algn="r" fontAlgn="ctr"/>
                      <a:r>
                        <a:rPr lang="en-US" altLang="ja-JP" sz="1400" b="0" i="0" u="none" strike="noStrike" dirty="0">
                          <a:solidFill>
                            <a:srgbClr val="000000"/>
                          </a:solidFill>
                          <a:latin typeface="+mn-lt"/>
                          <a:ea typeface="+mn-ea"/>
                          <a:cs typeface="Times New Roman" pitchFamily="18" charset="0"/>
                        </a:rPr>
                        <a:t>18</a:t>
                      </a:r>
                    </a:p>
                  </a:txBody>
                  <a:tcPr marL="9525" marR="9525" marT="9525" marB="0" anchor="ctr">
                    <a:lnL>
                      <a:noFill/>
                    </a:lnL>
                    <a:lnR>
                      <a:noFill/>
                    </a:lnR>
                    <a:lnT>
                      <a:noFill/>
                    </a:lnT>
                    <a:lnB>
                      <a:noFill/>
                    </a:lnB>
                  </a:tcPr>
                </a:tc>
              </a:tr>
              <a:tr h="171450">
                <a:tc>
                  <a:txBody>
                    <a:bodyPr/>
                    <a:lstStyle/>
                    <a:p>
                      <a:pPr algn="r" fontAlgn="ctr"/>
                      <a:r>
                        <a:rPr lang="en-US" altLang="ja-JP" sz="1400" b="0" i="0" u="none" strike="noStrike">
                          <a:solidFill>
                            <a:srgbClr val="000000"/>
                          </a:solidFill>
                          <a:latin typeface="+mn-lt"/>
                          <a:ea typeface="+mn-ea"/>
                          <a:cs typeface="Times New Roman" pitchFamily="18" charset="0"/>
                        </a:rPr>
                        <a:t>21</a:t>
                      </a:r>
                    </a:p>
                  </a:txBody>
                  <a:tcPr marL="9525" marR="9525" marT="9525" marB="0" anchor="ctr">
                    <a:lnL>
                      <a:noFill/>
                    </a:lnL>
                    <a:lnR>
                      <a:noFill/>
                    </a:lnR>
                    <a:lnT>
                      <a:noFill/>
                    </a:lnT>
                    <a:lnB>
                      <a:noFill/>
                    </a:lnB>
                  </a:tcPr>
                </a:tc>
              </a:tr>
              <a:tr h="171450">
                <a:tc>
                  <a:txBody>
                    <a:bodyPr/>
                    <a:lstStyle/>
                    <a:p>
                      <a:pPr algn="r" fontAlgn="ctr"/>
                      <a:r>
                        <a:rPr lang="en-US" altLang="ja-JP" sz="1400" b="0" i="0" u="none" strike="noStrike" dirty="0">
                          <a:solidFill>
                            <a:srgbClr val="000000"/>
                          </a:solidFill>
                          <a:latin typeface="+mn-lt"/>
                          <a:ea typeface="+mn-ea"/>
                          <a:cs typeface="Times New Roman" pitchFamily="18" charset="0"/>
                        </a:rPr>
                        <a:t>0</a:t>
                      </a:r>
                    </a:p>
                  </a:txBody>
                  <a:tcPr marL="9525" marR="9525" marT="9525" marB="0" anchor="ctr">
                    <a:lnL>
                      <a:noFill/>
                    </a:lnL>
                    <a:lnR>
                      <a:noFill/>
                    </a:lnR>
                    <a:lnT>
                      <a:noFill/>
                    </a:lnT>
                    <a:lnB>
                      <a:noFill/>
                    </a:lnB>
                  </a:tcPr>
                </a:tc>
              </a:tr>
            </a:tbl>
          </a:graphicData>
        </a:graphic>
      </p:graphicFrame>
      <p:sp>
        <p:nvSpPr>
          <p:cNvPr id="13" name="テキスト ボックス 12"/>
          <p:cNvSpPr txBox="1"/>
          <p:nvPr/>
        </p:nvSpPr>
        <p:spPr>
          <a:xfrm>
            <a:off x="2038350" y="6232723"/>
            <a:ext cx="1200150" cy="307777"/>
          </a:xfrm>
          <a:prstGeom prst="rect">
            <a:avLst/>
          </a:prstGeom>
          <a:noFill/>
        </p:spPr>
        <p:txBody>
          <a:bodyPr wrap="square" rtlCol="0">
            <a:spAutoFit/>
          </a:bodyPr>
          <a:lstStyle/>
          <a:p>
            <a:pPr algn="ctr"/>
            <a:r>
              <a:rPr kumimoji="1" lang="en-US" altLang="ja-JP" sz="1400" dirty="0" smtClean="0"/>
              <a:t>(a)</a:t>
            </a:r>
            <a:r>
              <a:rPr kumimoji="1" lang="ja-JP" altLang="en-US" sz="1400" dirty="0" smtClean="0"/>
              <a:t>タイムラグ</a:t>
            </a:r>
            <a:endParaRPr kumimoji="1" lang="ja-JP" altLang="en-US" sz="1400" dirty="0"/>
          </a:p>
        </p:txBody>
      </p:sp>
      <p:sp>
        <p:nvSpPr>
          <p:cNvPr id="14" name="テキスト ボックス 13"/>
          <p:cNvSpPr txBox="1"/>
          <p:nvPr/>
        </p:nvSpPr>
        <p:spPr>
          <a:xfrm>
            <a:off x="5888949" y="6232723"/>
            <a:ext cx="1200150" cy="307777"/>
          </a:xfrm>
          <a:prstGeom prst="rect">
            <a:avLst/>
          </a:prstGeom>
          <a:noFill/>
        </p:spPr>
        <p:txBody>
          <a:bodyPr wrap="square" rtlCol="0">
            <a:spAutoFit/>
          </a:bodyPr>
          <a:lstStyle/>
          <a:p>
            <a:pPr algn="ctr"/>
            <a:r>
              <a:rPr kumimoji="1" lang="en-US" altLang="ja-JP" sz="1400" dirty="0" smtClean="0"/>
              <a:t>(b)</a:t>
            </a:r>
            <a:r>
              <a:rPr lang="ja-JP" altLang="en-US" sz="1400" dirty="0" smtClean="0"/>
              <a:t>返信数</a:t>
            </a:r>
            <a:endParaRPr kumimoji="1" lang="ja-JP" altLang="en-US" sz="1400" dirty="0"/>
          </a:p>
        </p:txBody>
      </p:sp>
      <p:sp>
        <p:nvSpPr>
          <p:cNvPr id="16" name="角丸四角形 15"/>
          <p:cNvSpPr/>
          <p:nvPr/>
        </p:nvSpPr>
        <p:spPr>
          <a:xfrm>
            <a:off x="1282700" y="5918200"/>
            <a:ext cx="3155950" cy="400050"/>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aphicFrame>
        <p:nvGraphicFramePr>
          <p:cNvPr id="26" name="表 25"/>
          <p:cNvGraphicFramePr>
            <a:graphicFrameLocks noGrp="1"/>
          </p:cNvGraphicFramePr>
          <p:nvPr/>
        </p:nvGraphicFramePr>
        <p:xfrm>
          <a:off x="4798077" y="3794760"/>
          <a:ext cx="3425287" cy="2461260"/>
        </p:xfrm>
        <a:graphic>
          <a:graphicData uri="http://schemas.openxmlformats.org/drawingml/2006/table">
            <a:tbl>
              <a:tblPr/>
              <a:tblGrid>
                <a:gridCol w="315853"/>
                <a:gridCol w="326083"/>
                <a:gridCol w="174687"/>
                <a:gridCol w="326083"/>
                <a:gridCol w="326083"/>
                <a:gridCol w="326083"/>
                <a:gridCol w="326083"/>
                <a:gridCol w="326083"/>
                <a:gridCol w="326083"/>
                <a:gridCol w="326083"/>
                <a:gridCol w="326083"/>
              </a:tblGrid>
              <a:tr h="232410">
                <a:tc>
                  <a:txBody>
                    <a:bodyPr/>
                    <a:lstStyle/>
                    <a:p>
                      <a:pPr algn="l" fontAlgn="ctr"/>
                      <a:endParaRPr lang="ja-JP" altLang="en-US" sz="1400" b="0" i="0" u="none" strike="noStrike" dirty="0">
                        <a:solidFill>
                          <a:srgbClr val="000000"/>
                        </a:solidFill>
                        <a:latin typeface="+mn-lt"/>
                        <a:ea typeface="+mn-ea"/>
                        <a:cs typeface="Times New Roman" pitchFamily="18" charset="0"/>
                      </a:endParaRPr>
                    </a:p>
                  </a:txBody>
                  <a:tcPr marL="9525" marR="9525" marT="9525" marB="0" anchor="ctr">
                    <a:lnL>
                      <a:noFill/>
                    </a:lnL>
                    <a:lnR>
                      <a:noFill/>
                    </a:lnR>
                    <a:lnT>
                      <a:noFill/>
                    </a:lnT>
                    <a:lnB>
                      <a:noFill/>
                    </a:lnB>
                  </a:tcPr>
                </a:tc>
                <a:tc gridSpan="2">
                  <a:txBody>
                    <a:bodyPr/>
                    <a:lstStyle/>
                    <a:p>
                      <a:pPr algn="ctr" fontAlgn="ctr"/>
                      <a:endParaRPr lang="ja-JP" altLang="en-US" sz="1400" b="0" i="0" u="none" strike="noStrike" dirty="0">
                        <a:solidFill>
                          <a:srgbClr val="000000"/>
                        </a:solidFill>
                        <a:latin typeface="+mn-lt"/>
                        <a:ea typeface="+mn-ea"/>
                        <a:cs typeface="Times New Roman" pitchFamily="18" charset="0"/>
                      </a:endParaRPr>
                    </a:p>
                  </a:txBody>
                  <a:tcPr marL="9525" marR="9525" marT="9525" marB="0" anchor="ctr">
                    <a:lnL>
                      <a:noFill/>
                    </a:lnL>
                    <a:lnR>
                      <a:noFill/>
                    </a:lnR>
                    <a:lnT>
                      <a:noFill/>
                    </a:lnT>
                    <a:lnB>
                      <a:noFill/>
                    </a:lnB>
                  </a:tcPr>
                </a:tc>
                <a:tc hMerge="1">
                  <a:txBody>
                    <a:bodyPr/>
                    <a:lstStyle/>
                    <a:p>
                      <a:endParaRPr kumimoji="1" lang="ja-JP" altLang="en-US"/>
                    </a:p>
                  </a:txBody>
                  <a:tcPr/>
                </a:tc>
                <a:tc gridSpan="8">
                  <a:txBody>
                    <a:bodyPr/>
                    <a:lstStyle/>
                    <a:p>
                      <a:pPr algn="ctr" fontAlgn="ctr"/>
                      <a:r>
                        <a:rPr lang="ja-JP" altLang="en-US" sz="1400" b="0" i="0" u="none" strike="noStrike" dirty="0" smtClean="0">
                          <a:solidFill>
                            <a:srgbClr val="000000"/>
                          </a:solidFill>
                          <a:latin typeface="+mn-lt"/>
                          <a:ea typeface="+mn-ea"/>
                          <a:cs typeface="Times New Roman" pitchFamily="18" charset="0"/>
                        </a:rPr>
                        <a:t>地域</a:t>
                      </a:r>
                      <a:r>
                        <a:rPr lang="en-US" sz="1400" b="0" i="0" u="none" strike="noStrike" dirty="0" smtClean="0">
                          <a:solidFill>
                            <a:srgbClr val="000000"/>
                          </a:solidFill>
                          <a:latin typeface="+mn-lt"/>
                          <a:ea typeface="+mn-ea"/>
                          <a:cs typeface="Times New Roman" pitchFamily="18" charset="0"/>
                        </a:rPr>
                        <a:t>B</a:t>
                      </a:r>
                      <a:r>
                        <a:rPr lang="ja-JP" altLang="en-US" sz="1400" b="0" i="0" u="none" strike="noStrike" dirty="0">
                          <a:solidFill>
                            <a:srgbClr val="000000"/>
                          </a:solidFill>
                          <a:latin typeface="+mn-lt"/>
                          <a:ea typeface="+mn-ea"/>
                          <a:cs typeface="Times New Roman" pitchFamily="18" charset="0"/>
                        </a:rPr>
                        <a:t>の返信時刻</a:t>
                      </a:r>
                    </a:p>
                  </a:txBody>
                  <a:tcPr marL="9525" marR="9525" marT="9525" marB="0" anchor="ctr">
                    <a:lnL>
                      <a:noFill/>
                    </a:lnL>
                    <a:lnR>
                      <a:noFill/>
                    </a:lnR>
                    <a:lnT>
                      <a:noFill/>
                    </a:lnT>
                    <a:lnB>
                      <a:noFill/>
                    </a:lnB>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r>
              <a:tr h="171450">
                <a:tc>
                  <a:txBody>
                    <a:bodyPr/>
                    <a:lstStyle/>
                    <a:p>
                      <a:pPr algn="l" fontAlgn="ctr"/>
                      <a:endParaRPr lang="ja-JP" altLang="en-US" sz="1400" b="0" i="0" u="none" strike="noStrike" dirty="0">
                        <a:solidFill>
                          <a:srgbClr val="000000"/>
                        </a:solidFill>
                        <a:latin typeface="+mn-lt"/>
                        <a:ea typeface="+mn-ea"/>
                        <a:cs typeface="Times New Roman" pitchFamily="18" charset="0"/>
                      </a:endParaRPr>
                    </a:p>
                  </a:txBody>
                  <a:tcPr marL="9525" marR="9525" marT="9525" marB="0" anchor="ctr">
                    <a:lnL>
                      <a:noFill/>
                    </a:lnL>
                    <a:lnR>
                      <a:noFill/>
                    </a:lnR>
                    <a:lnT>
                      <a:noFill/>
                    </a:lnT>
                    <a:lnB>
                      <a:noFill/>
                    </a:lnB>
                  </a:tcPr>
                </a:tc>
                <a:tc>
                  <a:txBody>
                    <a:bodyPr/>
                    <a:lstStyle/>
                    <a:p>
                      <a:pPr algn="l" fontAlgn="ctr"/>
                      <a:endParaRPr lang="ja-JP" altLang="en-US" sz="1400" b="0" i="0" u="none" strike="noStrike">
                        <a:solidFill>
                          <a:srgbClr val="000000"/>
                        </a:solidFill>
                        <a:latin typeface="+mn-lt"/>
                        <a:ea typeface="+mn-ea"/>
                        <a:cs typeface="Times New Roman" pitchFamily="18" charset="0"/>
                      </a:endParaRPr>
                    </a:p>
                  </a:txBody>
                  <a:tcPr marL="9525" marR="9525" marT="9525" marB="0" anchor="ctr">
                    <a:lnL>
                      <a:noFill/>
                    </a:lnL>
                    <a:lnR>
                      <a:noFill/>
                    </a:lnR>
                    <a:lnT>
                      <a:noFill/>
                    </a:lnT>
                    <a:lnB>
                      <a:noFill/>
                    </a:lnB>
                  </a:tcPr>
                </a:tc>
                <a:tc>
                  <a:txBody>
                    <a:bodyPr/>
                    <a:lstStyle/>
                    <a:p>
                      <a:pPr algn="l" fontAlgn="ctr"/>
                      <a:endParaRPr lang="ja-JP" altLang="en-US" sz="1400" b="0" i="0" u="none" strike="noStrike" dirty="0">
                        <a:solidFill>
                          <a:srgbClr val="000000"/>
                        </a:solidFill>
                        <a:latin typeface="+mn-lt"/>
                        <a:ea typeface="+mn-ea"/>
                        <a:cs typeface="Times New Roman" pitchFamily="18" charset="0"/>
                      </a:endParaRPr>
                    </a:p>
                  </a:txBody>
                  <a:tcPr marL="9525" marR="9525" marT="9525" marB="0" anchor="ctr">
                    <a:lnL>
                      <a:noFill/>
                    </a:lnL>
                    <a:lnR>
                      <a:noFill/>
                    </a:lnR>
                    <a:lnT>
                      <a:noFill/>
                    </a:lnT>
                    <a:lnB>
                      <a:noFill/>
                    </a:lnB>
                  </a:tcPr>
                </a:tc>
                <a:tc>
                  <a:txBody>
                    <a:bodyPr/>
                    <a:lstStyle/>
                    <a:p>
                      <a:pPr algn="l" fontAlgn="ctr"/>
                      <a:endParaRPr lang="ja-JP" altLang="en-US" sz="1400" b="0" i="0" u="none" strike="noStrike" dirty="0">
                        <a:solidFill>
                          <a:srgbClr val="000000"/>
                        </a:solidFill>
                        <a:latin typeface="+mn-lt"/>
                        <a:ea typeface="+mn-ea"/>
                        <a:cs typeface="Times New Roman" pitchFamily="18" charset="0"/>
                      </a:endParaRPr>
                    </a:p>
                  </a:txBody>
                  <a:tcPr marL="9525" marR="9525" marT="9525" marB="0" anchor="ctr">
                    <a:lnL>
                      <a:noFill/>
                    </a:lnL>
                    <a:lnR>
                      <a:noFill/>
                    </a:lnR>
                    <a:lnT>
                      <a:noFill/>
                    </a:lnT>
                    <a:lnB>
                      <a:noFill/>
                    </a:lnB>
                  </a:tcPr>
                </a:tc>
                <a:tc>
                  <a:txBody>
                    <a:bodyPr/>
                    <a:lstStyle/>
                    <a:p>
                      <a:pPr algn="l" fontAlgn="ctr"/>
                      <a:endParaRPr lang="ja-JP" altLang="en-US" sz="1400" b="0" i="0" u="none" strike="noStrike" dirty="0">
                        <a:solidFill>
                          <a:srgbClr val="000000"/>
                        </a:solidFill>
                        <a:latin typeface="+mn-lt"/>
                        <a:ea typeface="+mn-ea"/>
                        <a:cs typeface="Times New Roman" pitchFamily="18" charset="0"/>
                      </a:endParaRPr>
                    </a:p>
                  </a:txBody>
                  <a:tcPr marL="9525" marR="9525" marT="9525" marB="0" anchor="ctr">
                    <a:lnL>
                      <a:noFill/>
                    </a:lnL>
                    <a:lnR>
                      <a:noFill/>
                    </a:lnR>
                    <a:lnT>
                      <a:noFill/>
                    </a:lnT>
                    <a:lnB>
                      <a:noFill/>
                    </a:lnB>
                  </a:tcPr>
                </a:tc>
                <a:tc>
                  <a:txBody>
                    <a:bodyPr/>
                    <a:lstStyle/>
                    <a:p>
                      <a:pPr algn="l" fontAlgn="ctr"/>
                      <a:endParaRPr lang="ja-JP" altLang="en-US" sz="1400" b="0" i="0" u="none" strike="noStrike" dirty="0">
                        <a:solidFill>
                          <a:srgbClr val="000000"/>
                        </a:solidFill>
                        <a:latin typeface="+mn-lt"/>
                        <a:ea typeface="+mn-ea"/>
                        <a:cs typeface="Times New Roman" pitchFamily="18" charset="0"/>
                      </a:endParaRPr>
                    </a:p>
                  </a:txBody>
                  <a:tcPr marL="9525" marR="9525" marT="9525" marB="0" anchor="ctr">
                    <a:lnL>
                      <a:noFill/>
                    </a:lnL>
                    <a:lnR>
                      <a:noFill/>
                    </a:lnR>
                    <a:lnT>
                      <a:noFill/>
                    </a:lnT>
                    <a:lnB>
                      <a:noFill/>
                    </a:lnB>
                  </a:tcPr>
                </a:tc>
                <a:tc>
                  <a:txBody>
                    <a:bodyPr/>
                    <a:lstStyle/>
                    <a:p>
                      <a:pPr algn="l" fontAlgn="ctr"/>
                      <a:endParaRPr lang="ja-JP" altLang="en-US" sz="1400" b="0" i="0" u="none" strike="noStrike">
                        <a:solidFill>
                          <a:srgbClr val="000000"/>
                        </a:solidFill>
                        <a:latin typeface="+mn-lt"/>
                        <a:ea typeface="+mn-ea"/>
                        <a:cs typeface="Times New Roman" pitchFamily="18" charset="0"/>
                      </a:endParaRPr>
                    </a:p>
                  </a:txBody>
                  <a:tcPr marL="9525" marR="9525" marT="9525" marB="0" anchor="ctr">
                    <a:lnL>
                      <a:noFill/>
                    </a:lnL>
                    <a:lnR>
                      <a:noFill/>
                    </a:lnR>
                    <a:lnT>
                      <a:noFill/>
                    </a:lnT>
                    <a:lnB>
                      <a:noFill/>
                    </a:lnB>
                  </a:tcPr>
                </a:tc>
                <a:tc>
                  <a:txBody>
                    <a:bodyPr/>
                    <a:lstStyle/>
                    <a:p>
                      <a:pPr algn="l" fontAlgn="ctr"/>
                      <a:endParaRPr lang="ja-JP" altLang="en-US" sz="1400" b="0" i="0" u="none" strike="noStrike">
                        <a:solidFill>
                          <a:srgbClr val="000000"/>
                        </a:solidFill>
                        <a:latin typeface="+mn-lt"/>
                        <a:ea typeface="+mn-ea"/>
                        <a:cs typeface="Times New Roman" pitchFamily="18" charset="0"/>
                      </a:endParaRPr>
                    </a:p>
                  </a:txBody>
                  <a:tcPr marL="9525" marR="9525" marT="9525" marB="0" anchor="ctr">
                    <a:lnL>
                      <a:noFill/>
                    </a:lnL>
                    <a:lnR>
                      <a:noFill/>
                    </a:lnR>
                    <a:lnT>
                      <a:noFill/>
                    </a:lnT>
                    <a:lnB>
                      <a:noFill/>
                    </a:lnB>
                  </a:tcPr>
                </a:tc>
                <a:tc>
                  <a:txBody>
                    <a:bodyPr/>
                    <a:lstStyle/>
                    <a:p>
                      <a:pPr algn="l" fontAlgn="ctr"/>
                      <a:endParaRPr lang="ja-JP" altLang="en-US" sz="1400" b="0" i="0" u="none" strike="noStrike" dirty="0">
                        <a:solidFill>
                          <a:srgbClr val="000000"/>
                        </a:solidFill>
                        <a:latin typeface="+mn-lt"/>
                        <a:ea typeface="+mn-ea"/>
                        <a:cs typeface="Times New Roman" pitchFamily="18" charset="0"/>
                      </a:endParaRPr>
                    </a:p>
                  </a:txBody>
                  <a:tcPr marL="9525" marR="9525" marT="9525" marB="0" anchor="ctr">
                    <a:lnL>
                      <a:noFill/>
                    </a:lnL>
                    <a:lnR>
                      <a:noFill/>
                    </a:lnR>
                    <a:lnT>
                      <a:noFill/>
                    </a:lnT>
                    <a:lnB>
                      <a:noFill/>
                    </a:lnB>
                  </a:tcPr>
                </a:tc>
                <a:tc>
                  <a:txBody>
                    <a:bodyPr/>
                    <a:lstStyle/>
                    <a:p>
                      <a:pPr algn="l" fontAlgn="ctr"/>
                      <a:endParaRPr lang="ja-JP" altLang="en-US" sz="1400" b="0" i="0" u="none" strike="noStrike">
                        <a:solidFill>
                          <a:srgbClr val="000000"/>
                        </a:solidFill>
                        <a:latin typeface="+mn-lt"/>
                        <a:ea typeface="+mn-ea"/>
                        <a:cs typeface="Times New Roman" pitchFamily="18" charset="0"/>
                      </a:endParaRPr>
                    </a:p>
                  </a:txBody>
                  <a:tcPr marL="9525" marR="9525" marT="9525" marB="0" anchor="ctr">
                    <a:lnL>
                      <a:noFill/>
                    </a:lnL>
                    <a:lnR>
                      <a:noFill/>
                    </a:lnR>
                    <a:lnT>
                      <a:noFill/>
                    </a:lnT>
                    <a:lnB>
                      <a:noFill/>
                    </a:lnB>
                  </a:tcPr>
                </a:tc>
                <a:tc>
                  <a:txBody>
                    <a:bodyPr/>
                    <a:lstStyle/>
                    <a:p>
                      <a:pPr algn="l" fontAlgn="ctr"/>
                      <a:endParaRPr lang="ja-JP" altLang="en-US" sz="1400" b="0" i="0" u="none" strike="noStrike">
                        <a:solidFill>
                          <a:srgbClr val="000000"/>
                        </a:solidFill>
                        <a:latin typeface="+mn-lt"/>
                        <a:ea typeface="+mn-ea"/>
                        <a:cs typeface="Times New Roman" pitchFamily="18" charset="0"/>
                      </a:endParaRPr>
                    </a:p>
                  </a:txBody>
                  <a:tcPr marL="9525" marR="9525" marT="9525" marB="0" anchor="ctr">
                    <a:lnL>
                      <a:noFill/>
                    </a:lnL>
                    <a:lnR>
                      <a:noFill/>
                    </a:lnR>
                    <a:lnT>
                      <a:noFill/>
                    </a:lnT>
                    <a:lnB>
                      <a:noFill/>
                    </a:lnB>
                  </a:tcPr>
                </a:tc>
              </a:tr>
              <a:tr h="114300">
                <a:tc>
                  <a:txBody>
                    <a:bodyPr/>
                    <a:lstStyle/>
                    <a:p>
                      <a:pPr algn="l" fontAlgn="ctr"/>
                      <a:endParaRPr lang="ja-JP" altLang="en-US" sz="1400" b="0" i="0" u="none" strike="noStrike" kern="0" baseline="0" dirty="0">
                        <a:solidFill>
                          <a:srgbClr val="000000"/>
                        </a:solidFill>
                        <a:latin typeface="+mn-lt"/>
                        <a:ea typeface="+mn-ea"/>
                        <a:cs typeface="Times New Roman" pitchFamily="18" charset="0"/>
                      </a:endParaRPr>
                    </a:p>
                  </a:txBody>
                  <a:tcPr marL="9525" marR="9525" marT="9525" marB="0" anchor="ctr">
                    <a:lnL>
                      <a:noFill/>
                    </a:lnL>
                    <a:lnR>
                      <a:noFill/>
                    </a:lnR>
                    <a:lnT>
                      <a:noFill/>
                    </a:lnT>
                    <a:lnB>
                      <a:noFill/>
                    </a:lnB>
                  </a:tcPr>
                </a:tc>
                <a:tc>
                  <a:txBody>
                    <a:bodyPr/>
                    <a:lstStyle/>
                    <a:p>
                      <a:pPr algn="l" fontAlgn="ctr"/>
                      <a:endParaRPr lang="ja-JP" altLang="en-US" sz="1400" b="0" i="0" u="none" strike="noStrike" kern="0" baseline="0" dirty="0">
                        <a:solidFill>
                          <a:srgbClr val="000000"/>
                        </a:solidFill>
                        <a:latin typeface="+mn-lt"/>
                        <a:ea typeface="+mn-ea"/>
                        <a:cs typeface="Times New Roman" pitchFamily="18" charset="0"/>
                      </a:endParaRPr>
                    </a:p>
                  </a:txBody>
                  <a:tcPr marL="9525" marR="9525" marT="9525" marB="0" anchor="ctr">
                    <a:lnL>
                      <a:noFill/>
                    </a:lnL>
                    <a:lnR>
                      <a:noFill/>
                    </a:lnR>
                    <a:lnT>
                      <a:noFill/>
                    </a:lnT>
                    <a:lnB>
                      <a:noFill/>
                    </a:lnB>
                  </a:tcPr>
                </a:tc>
                <a:tc>
                  <a:txBody>
                    <a:bodyPr/>
                    <a:lstStyle/>
                    <a:p>
                      <a:pPr algn="l" fontAlgn="ctr"/>
                      <a:endParaRPr lang="ja-JP" altLang="en-US" sz="1400" b="0" i="0" u="none" strike="noStrike" kern="0" baseline="0" dirty="0">
                        <a:solidFill>
                          <a:srgbClr val="000000"/>
                        </a:solidFill>
                        <a:latin typeface="+mn-lt"/>
                        <a:ea typeface="+mn-ea"/>
                        <a:cs typeface="Times New Roman" pitchFamily="18" charset="0"/>
                      </a:endParaRPr>
                    </a:p>
                  </a:txBody>
                  <a:tcPr marL="9525" marR="9525" marT="9525" marB="0" anchor="ctr">
                    <a:lnL>
                      <a:noFill/>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ctr" fontAlgn="ctr"/>
                      <a:r>
                        <a:rPr lang="ja-JP" altLang="en-US" sz="1400" b="0" i="0" u="none" strike="noStrike" kern="0" baseline="0" dirty="0">
                          <a:solidFill>
                            <a:srgbClr val="000000"/>
                          </a:solidFill>
                          <a:latin typeface="+mn-lt"/>
                          <a:ea typeface="+mn-ea"/>
                          <a:cs typeface="Times New Roman" pitchFamily="18" charset="0"/>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ctr" fontAlgn="ctr"/>
                      <a:r>
                        <a:rPr lang="ja-JP" altLang="en-US" sz="1400" b="0" i="0" u="none" strike="noStrike" kern="0" baseline="0" dirty="0">
                          <a:solidFill>
                            <a:srgbClr val="000000"/>
                          </a:solidFill>
                          <a:latin typeface="+mn-lt"/>
                          <a:ea typeface="+mn-ea"/>
                          <a:cs typeface="Times New Roman" pitchFamily="18" charset="0"/>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ctr" fontAlgn="ctr"/>
                      <a:r>
                        <a:rPr lang="ja-JP" altLang="en-US" sz="1400" b="0" i="0" u="none" strike="noStrike" kern="0" baseline="0" dirty="0">
                          <a:solidFill>
                            <a:srgbClr val="000000"/>
                          </a:solidFill>
                          <a:latin typeface="+mn-lt"/>
                          <a:ea typeface="+mn-ea"/>
                          <a:cs typeface="Times New Roman" pitchFamily="18" charset="0"/>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ctr" fontAlgn="ctr"/>
                      <a:r>
                        <a:rPr lang="ja-JP" altLang="en-US" sz="1400" b="0" i="0" u="none" strike="noStrike" kern="0" baseline="0" dirty="0">
                          <a:solidFill>
                            <a:srgbClr val="000000"/>
                          </a:solidFill>
                          <a:latin typeface="+mn-lt"/>
                          <a:ea typeface="+mn-ea"/>
                          <a:cs typeface="Times New Roman" pitchFamily="18" charset="0"/>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ctr" fontAlgn="ctr"/>
                      <a:r>
                        <a:rPr lang="ja-JP" altLang="en-US" sz="1400" b="0" i="0" u="none" strike="noStrike" kern="0" baseline="0" dirty="0">
                          <a:solidFill>
                            <a:srgbClr val="000000"/>
                          </a:solidFill>
                          <a:latin typeface="+mn-lt"/>
                          <a:ea typeface="+mn-ea"/>
                          <a:cs typeface="Times New Roman" pitchFamily="18" charset="0"/>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ctr" fontAlgn="ctr"/>
                      <a:r>
                        <a:rPr lang="ja-JP" altLang="en-US" sz="1400" b="0" i="0" u="none" strike="noStrike" kern="0" baseline="0" dirty="0">
                          <a:solidFill>
                            <a:srgbClr val="000000"/>
                          </a:solidFill>
                          <a:latin typeface="+mn-lt"/>
                          <a:ea typeface="+mn-ea"/>
                          <a:cs typeface="Times New Roman" pitchFamily="18" charset="0"/>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ctr" fontAlgn="ctr"/>
                      <a:r>
                        <a:rPr lang="ja-JP" altLang="en-US" sz="1400" b="0" i="0" u="none" strike="noStrike" kern="0" baseline="0" dirty="0">
                          <a:solidFill>
                            <a:srgbClr val="000000"/>
                          </a:solidFill>
                          <a:latin typeface="+mn-lt"/>
                          <a:ea typeface="+mn-ea"/>
                          <a:cs typeface="Times New Roman" pitchFamily="18" charset="0"/>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ctr" fontAlgn="ctr"/>
                      <a:r>
                        <a:rPr lang="ja-JP" altLang="en-US" sz="1400" b="0" i="0" u="none" strike="noStrike" kern="0" baseline="0" dirty="0">
                          <a:solidFill>
                            <a:srgbClr val="000000"/>
                          </a:solidFill>
                          <a:latin typeface="+mn-lt"/>
                          <a:ea typeface="+mn-ea"/>
                          <a:cs typeface="Times New Roman" pitchFamily="18" charset="0"/>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r>
              <a:tr h="171450">
                <a:tc rowSpan="8">
                  <a:txBody>
                    <a:bodyPr/>
                    <a:lstStyle/>
                    <a:p>
                      <a:pPr algn="ctr" fontAlgn="ctr"/>
                      <a:r>
                        <a:rPr lang="ja-JP" altLang="en-US" sz="1400" b="0" i="0" u="none" strike="noStrike" dirty="0" smtClean="0">
                          <a:solidFill>
                            <a:srgbClr val="000000"/>
                          </a:solidFill>
                          <a:latin typeface="+mn-lt"/>
                          <a:ea typeface="+mn-ea"/>
                          <a:cs typeface="Times New Roman" pitchFamily="18" charset="0"/>
                        </a:rPr>
                        <a:t>地域</a:t>
                      </a:r>
                      <a:endParaRPr lang="en-US" altLang="ja-JP" sz="1400" b="0" i="0" u="none" strike="noStrike" dirty="0" smtClean="0">
                        <a:solidFill>
                          <a:srgbClr val="000000"/>
                        </a:solidFill>
                        <a:latin typeface="+mn-lt"/>
                        <a:ea typeface="+mn-ea"/>
                        <a:cs typeface="Times New Roman" pitchFamily="18" charset="0"/>
                      </a:endParaRPr>
                    </a:p>
                    <a:p>
                      <a:pPr algn="ctr" fontAlgn="ctr"/>
                      <a:r>
                        <a:rPr lang="en-US" sz="1400" b="0" i="0" u="none" strike="noStrike" dirty="0" smtClean="0">
                          <a:solidFill>
                            <a:srgbClr val="000000"/>
                          </a:solidFill>
                          <a:latin typeface="+mn-lt"/>
                          <a:ea typeface="+mn-ea"/>
                          <a:cs typeface="Times New Roman" pitchFamily="18" charset="0"/>
                        </a:rPr>
                        <a:t>A</a:t>
                      </a:r>
                    </a:p>
                    <a:p>
                      <a:pPr algn="ctr" fontAlgn="ctr"/>
                      <a:r>
                        <a:rPr lang="ja-JP" altLang="en-US" sz="1400" b="0" i="0" u="none" strike="noStrike" dirty="0" smtClean="0">
                          <a:solidFill>
                            <a:srgbClr val="000000"/>
                          </a:solidFill>
                          <a:latin typeface="+mn-lt"/>
                          <a:ea typeface="+mn-ea"/>
                          <a:cs typeface="Times New Roman" pitchFamily="18" charset="0"/>
                        </a:rPr>
                        <a:t>の</a:t>
                      </a:r>
                      <a:r>
                        <a:rPr lang="ja-JP" altLang="en-US" sz="1400" b="0" i="0" u="none" strike="noStrike" dirty="0">
                          <a:solidFill>
                            <a:srgbClr val="000000"/>
                          </a:solidFill>
                          <a:latin typeface="+mn-lt"/>
                          <a:ea typeface="+mn-ea"/>
                          <a:cs typeface="Times New Roman" pitchFamily="18" charset="0"/>
                        </a:rPr>
                        <a:t>送信時刻</a:t>
                      </a:r>
                    </a:p>
                  </a:txBody>
                  <a:tcPr marL="9525" marR="9525" marT="9525" marB="0" anchor="ctr">
                    <a:lnL>
                      <a:noFill/>
                    </a:lnL>
                    <a:lnR>
                      <a:noFill/>
                    </a:lnR>
                    <a:lnT>
                      <a:noFill/>
                    </a:lnT>
                    <a:lnB>
                      <a:noFill/>
                    </a:lnB>
                  </a:tcPr>
                </a:tc>
                <a:tc>
                  <a:txBody>
                    <a:bodyPr/>
                    <a:lstStyle/>
                    <a:p>
                      <a:pPr algn="l" fontAlgn="ctr"/>
                      <a:endParaRPr lang="ja-JP" altLang="en-US" sz="1400" b="0" i="0" u="none" strike="noStrike">
                        <a:solidFill>
                          <a:srgbClr val="000000"/>
                        </a:solidFill>
                        <a:latin typeface="+mn-lt"/>
                        <a:ea typeface="+mn-ea"/>
                        <a:cs typeface="Times New Roman" pitchFamily="18" charset="0"/>
                      </a:endParaRPr>
                    </a:p>
                  </a:txBody>
                  <a:tcPr marL="9525" marR="9525" marT="9525" marB="0" anchor="ctr">
                    <a:lnL>
                      <a:noFill/>
                    </a:lnL>
                    <a:lnR>
                      <a:noFill/>
                    </a:lnR>
                    <a:lnT>
                      <a:noFill/>
                    </a:lnT>
                    <a:lnB>
                      <a:noFill/>
                    </a:lnB>
                  </a:tcPr>
                </a:tc>
                <a:tc>
                  <a:txBody>
                    <a:bodyPr/>
                    <a:lstStyle/>
                    <a:p>
                      <a:pPr algn="ctr" fontAlgn="ctr"/>
                      <a:r>
                        <a:rPr lang="ja-JP" altLang="en-US" sz="1400" b="0" i="0" u="none" strike="noStrike">
                          <a:solidFill>
                            <a:srgbClr val="000000"/>
                          </a:solidFill>
                          <a:latin typeface="+mn-lt"/>
                          <a:ea typeface="+mn-ea"/>
                          <a:cs typeface="Times New Roman" pitchFamily="18" charset="0"/>
                        </a:rPr>
                        <a:t>　</a:t>
                      </a:r>
                    </a:p>
                  </a:txBody>
                  <a:tcPr marL="9525" marR="9525" marT="9525"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ja-JP" sz="1400" b="0" i="0" u="none" strike="noStrike" dirty="0" smtClean="0">
                          <a:solidFill>
                            <a:srgbClr val="000000"/>
                          </a:solidFill>
                          <a:latin typeface="+mn-lt"/>
                          <a:ea typeface="+mn-ea"/>
                          <a:cs typeface="Times New Roman" pitchFamily="18" charset="0"/>
                        </a:rPr>
                        <a:t>7</a:t>
                      </a:r>
                      <a:endParaRPr lang="en-US" altLang="ja-JP" sz="1400" b="0" i="0" u="none" strike="noStrike" dirty="0">
                        <a:solidFill>
                          <a:srgbClr val="000000"/>
                        </a:solidFill>
                        <a:latin typeface="+mn-lt"/>
                        <a:ea typeface="+mn-ea"/>
                        <a:cs typeface="Times New Roman" pitchFamily="18" charset="0"/>
                      </a:endParaRPr>
                    </a:p>
                  </a:txBody>
                  <a:tcPr marL="9525" marR="9525" marT="9525"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solidFill>
                      <a:srgbClr val="E9E9E9"/>
                    </a:solidFill>
                  </a:tcPr>
                </a:tc>
                <a:tc>
                  <a:txBody>
                    <a:bodyPr/>
                    <a:lstStyle/>
                    <a:p>
                      <a:pPr algn="r" fontAlgn="ctr"/>
                      <a:r>
                        <a:rPr lang="en-US" altLang="ja-JP" sz="1400" b="0" i="0" u="none" strike="noStrike" dirty="0" smtClean="0">
                          <a:solidFill>
                            <a:srgbClr val="000000"/>
                          </a:solidFill>
                          <a:latin typeface="+mn-lt"/>
                          <a:ea typeface="+mn-ea"/>
                          <a:cs typeface="Times New Roman" pitchFamily="18" charset="0"/>
                        </a:rPr>
                        <a:t>17</a:t>
                      </a:r>
                      <a:endParaRPr lang="en-US" altLang="ja-JP" sz="1400" b="0" i="0" u="none" strike="noStrike" dirty="0">
                        <a:solidFill>
                          <a:srgbClr val="000000"/>
                        </a:solidFill>
                        <a:latin typeface="+mn-lt"/>
                        <a:ea typeface="+mn-ea"/>
                        <a:cs typeface="Times New Roman" pitchFamily="18" charset="0"/>
                      </a:endParaRPr>
                    </a:p>
                  </a:txBody>
                  <a:tcPr marL="9525" marR="9525" marT="9525" marB="0" anchor="ctr">
                    <a:lnL>
                      <a:noFill/>
                    </a:lnL>
                    <a:lnR>
                      <a:noFill/>
                    </a:lnR>
                    <a:lnT w="6350" cap="flat" cmpd="sng" algn="ctr">
                      <a:solidFill>
                        <a:srgbClr val="000000"/>
                      </a:solidFill>
                      <a:prstDash val="solid"/>
                      <a:round/>
                      <a:headEnd type="none" w="med" len="med"/>
                      <a:tailEnd type="none" w="med" len="med"/>
                    </a:lnT>
                    <a:lnB>
                      <a:noFill/>
                    </a:lnB>
                    <a:solidFill>
                      <a:srgbClr val="C9C9C9"/>
                    </a:solidFill>
                  </a:tcPr>
                </a:tc>
                <a:tc>
                  <a:txBody>
                    <a:bodyPr/>
                    <a:lstStyle/>
                    <a:p>
                      <a:pPr algn="r" fontAlgn="ctr"/>
                      <a:r>
                        <a:rPr lang="en-US" altLang="ja-JP" sz="1400" b="0" i="0" u="none" strike="noStrike" dirty="0" smtClean="0">
                          <a:solidFill>
                            <a:srgbClr val="000000"/>
                          </a:solidFill>
                          <a:latin typeface="+mn-lt"/>
                          <a:ea typeface="+mn-ea"/>
                          <a:cs typeface="Times New Roman" pitchFamily="18" charset="0"/>
                        </a:rPr>
                        <a:t>16</a:t>
                      </a:r>
                      <a:endParaRPr lang="en-US" altLang="ja-JP" sz="1400" b="0" i="0" u="none" strike="noStrike" dirty="0">
                        <a:solidFill>
                          <a:srgbClr val="000000"/>
                        </a:solidFill>
                        <a:latin typeface="+mn-lt"/>
                        <a:ea typeface="+mn-ea"/>
                        <a:cs typeface="Times New Roman" pitchFamily="18" charset="0"/>
                      </a:endParaRPr>
                    </a:p>
                  </a:txBody>
                  <a:tcPr marL="9525" marR="9525" marT="9525" marB="0" anchor="ctr">
                    <a:lnL>
                      <a:noFill/>
                    </a:lnL>
                    <a:lnR>
                      <a:noFill/>
                    </a:lnR>
                    <a:lnT w="6350" cap="flat" cmpd="sng" algn="ctr">
                      <a:solidFill>
                        <a:srgbClr val="000000"/>
                      </a:solidFill>
                      <a:prstDash val="solid"/>
                      <a:round/>
                      <a:headEnd type="none" w="med" len="med"/>
                      <a:tailEnd type="none" w="med" len="med"/>
                    </a:lnT>
                    <a:lnB>
                      <a:noFill/>
                    </a:lnB>
                    <a:solidFill>
                      <a:srgbClr val="CCCCCC"/>
                    </a:solidFill>
                  </a:tcPr>
                </a:tc>
                <a:tc>
                  <a:txBody>
                    <a:bodyPr/>
                    <a:lstStyle/>
                    <a:p>
                      <a:pPr algn="r" fontAlgn="ctr"/>
                      <a:r>
                        <a:rPr lang="en-US" altLang="ja-JP" sz="1400" b="0" i="0" u="none" strike="noStrike" dirty="0" smtClean="0">
                          <a:solidFill>
                            <a:srgbClr val="000000"/>
                          </a:solidFill>
                          <a:latin typeface="+mn-lt"/>
                          <a:ea typeface="+mn-ea"/>
                          <a:cs typeface="Times New Roman" pitchFamily="18" charset="0"/>
                        </a:rPr>
                        <a:t>2</a:t>
                      </a:r>
                      <a:endParaRPr lang="en-US" altLang="ja-JP" sz="1400" b="0" i="0" u="none" strike="noStrike" dirty="0">
                        <a:solidFill>
                          <a:srgbClr val="000000"/>
                        </a:solidFill>
                        <a:latin typeface="+mn-lt"/>
                        <a:ea typeface="+mn-ea"/>
                        <a:cs typeface="Times New Roman" pitchFamily="18" charset="0"/>
                      </a:endParaRPr>
                    </a:p>
                  </a:txBody>
                  <a:tcPr marL="9525" marR="9525" marT="9525" marB="0" anchor="ctr">
                    <a:lnL>
                      <a:noFill/>
                    </a:lnL>
                    <a:lnR>
                      <a:noFill/>
                    </a:lnR>
                    <a:lnT w="6350" cap="flat" cmpd="sng" algn="ctr">
                      <a:solidFill>
                        <a:srgbClr val="000000"/>
                      </a:solidFill>
                      <a:prstDash val="solid"/>
                      <a:round/>
                      <a:headEnd type="none" w="med" len="med"/>
                      <a:tailEnd type="none" w="med" len="med"/>
                    </a:lnT>
                    <a:lnB>
                      <a:noFill/>
                    </a:lnB>
                    <a:solidFill>
                      <a:srgbClr val="F9F9F9"/>
                    </a:solidFill>
                  </a:tcPr>
                </a:tc>
                <a:tc>
                  <a:txBody>
                    <a:bodyPr/>
                    <a:lstStyle/>
                    <a:p>
                      <a:pPr algn="r" fontAlgn="ctr"/>
                      <a:r>
                        <a:rPr lang="en-US" altLang="ja-JP" sz="1400" b="0" i="0" u="none" strike="noStrike" dirty="0" smtClean="0">
                          <a:solidFill>
                            <a:srgbClr val="000000"/>
                          </a:solidFill>
                          <a:latin typeface="+mn-lt"/>
                          <a:ea typeface="+mn-ea"/>
                          <a:cs typeface="Times New Roman" pitchFamily="18" charset="0"/>
                        </a:rPr>
                        <a:t>5</a:t>
                      </a:r>
                      <a:endParaRPr lang="en-US" altLang="ja-JP" sz="1400" b="0" i="0" u="none" strike="noStrike" dirty="0">
                        <a:solidFill>
                          <a:srgbClr val="000000"/>
                        </a:solidFill>
                        <a:latin typeface="+mn-lt"/>
                        <a:ea typeface="+mn-ea"/>
                        <a:cs typeface="Times New Roman" pitchFamily="18" charset="0"/>
                      </a:endParaRPr>
                    </a:p>
                  </a:txBody>
                  <a:tcPr marL="9525" marR="9525" marT="9525" marB="0" anchor="ctr">
                    <a:lnL>
                      <a:noFill/>
                    </a:lnL>
                    <a:lnR>
                      <a:noFill/>
                    </a:lnR>
                    <a:lnT w="6350" cap="flat" cmpd="sng" algn="ctr">
                      <a:solidFill>
                        <a:srgbClr val="000000"/>
                      </a:solidFill>
                      <a:prstDash val="solid"/>
                      <a:round/>
                      <a:headEnd type="none" w="med" len="med"/>
                      <a:tailEnd type="none" w="med" len="med"/>
                    </a:lnT>
                    <a:lnB>
                      <a:noFill/>
                    </a:lnB>
                    <a:solidFill>
                      <a:srgbClr val="F0F0F0"/>
                    </a:solidFill>
                  </a:tcPr>
                </a:tc>
                <a:tc>
                  <a:txBody>
                    <a:bodyPr/>
                    <a:lstStyle/>
                    <a:p>
                      <a:pPr algn="r" fontAlgn="ctr"/>
                      <a:r>
                        <a:rPr lang="en-US" altLang="ja-JP" sz="1400" b="0" i="0" u="none" strike="noStrike" dirty="0" smtClean="0">
                          <a:solidFill>
                            <a:srgbClr val="000000"/>
                          </a:solidFill>
                          <a:latin typeface="+mn-lt"/>
                          <a:ea typeface="+mn-ea"/>
                          <a:cs typeface="Times New Roman" pitchFamily="18" charset="0"/>
                        </a:rPr>
                        <a:t>3</a:t>
                      </a:r>
                      <a:endParaRPr lang="en-US" altLang="ja-JP" sz="1400" b="0" i="0" u="none" strike="noStrike" dirty="0">
                        <a:solidFill>
                          <a:srgbClr val="000000"/>
                        </a:solidFill>
                        <a:latin typeface="+mn-lt"/>
                        <a:ea typeface="+mn-ea"/>
                        <a:cs typeface="Times New Roman" pitchFamily="18" charset="0"/>
                      </a:endParaRPr>
                    </a:p>
                  </a:txBody>
                  <a:tcPr marL="9525" marR="9525" marT="9525" marB="0" anchor="ctr">
                    <a:lnL>
                      <a:noFill/>
                    </a:lnL>
                    <a:lnR>
                      <a:noFill/>
                    </a:lnR>
                    <a:lnT w="6350" cap="flat" cmpd="sng" algn="ctr">
                      <a:solidFill>
                        <a:srgbClr val="000000"/>
                      </a:solidFill>
                      <a:prstDash val="solid"/>
                      <a:round/>
                      <a:headEnd type="none" w="med" len="med"/>
                      <a:tailEnd type="none" w="med" len="med"/>
                    </a:lnT>
                    <a:lnB>
                      <a:noFill/>
                    </a:lnB>
                    <a:solidFill>
                      <a:srgbClr val="F6F6F6"/>
                    </a:solidFill>
                  </a:tcPr>
                </a:tc>
                <a:tc>
                  <a:txBody>
                    <a:bodyPr/>
                    <a:lstStyle/>
                    <a:p>
                      <a:pPr algn="r" fontAlgn="ctr"/>
                      <a:r>
                        <a:rPr lang="en-US" altLang="ja-JP" sz="1400" b="0" i="0" u="none" strike="noStrike" dirty="0" smtClean="0">
                          <a:solidFill>
                            <a:srgbClr val="000000"/>
                          </a:solidFill>
                          <a:latin typeface="+mn-lt"/>
                          <a:ea typeface="+mn-ea"/>
                          <a:cs typeface="Times New Roman" pitchFamily="18" charset="0"/>
                        </a:rPr>
                        <a:t>2</a:t>
                      </a:r>
                      <a:endParaRPr lang="en-US" altLang="ja-JP" sz="1400" b="0" i="0" u="none" strike="noStrike" dirty="0">
                        <a:solidFill>
                          <a:srgbClr val="000000"/>
                        </a:solidFill>
                        <a:latin typeface="+mn-lt"/>
                        <a:ea typeface="+mn-ea"/>
                        <a:cs typeface="Times New Roman" pitchFamily="18" charset="0"/>
                      </a:endParaRPr>
                    </a:p>
                  </a:txBody>
                  <a:tcPr marL="9525" marR="9525" marT="9525" marB="0" anchor="ctr">
                    <a:lnL>
                      <a:noFill/>
                    </a:lnL>
                    <a:lnR>
                      <a:noFill/>
                    </a:lnR>
                    <a:lnT w="6350" cap="flat" cmpd="sng" algn="ctr">
                      <a:solidFill>
                        <a:srgbClr val="000000"/>
                      </a:solidFill>
                      <a:prstDash val="solid"/>
                      <a:round/>
                      <a:headEnd type="none" w="med" len="med"/>
                      <a:tailEnd type="none" w="med" len="med"/>
                    </a:lnT>
                    <a:lnB>
                      <a:noFill/>
                    </a:lnB>
                    <a:solidFill>
                      <a:srgbClr val="F9F9F9"/>
                    </a:solidFill>
                  </a:tcPr>
                </a:tc>
                <a:tc>
                  <a:txBody>
                    <a:bodyPr/>
                    <a:lstStyle/>
                    <a:p>
                      <a:pPr algn="r" fontAlgn="ctr"/>
                      <a:r>
                        <a:rPr lang="en-US" altLang="ja-JP" sz="1400" b="0" i="0" u="none" strike="noStrike" dirty="0" smtClean="0">
                          <a:solidFill>
                            <a:srgbClr val="000000"/>
                          </a:solidFill>
                          <a:latin typeface="+mn-lt"/>
                          <a:ea typeface="+mn-ea"/>
                          <a:cs typeface="Times New Roman" pitchFamily="18" charset="0"/>
                        </a:rPr>
                        <a:t>0</a:t>
                      </a:r>
                      <a:endParaRPr lang="en-US" altLang="ja-JP" sz="1400" b="0" i="0" u="none" strike="noStrike" dirty="0">
                        <a:solidFill>
                          <a:srgbClr val="000000"/>
                        </a:solidFill>
                        <a:latin typeface="+mn-lt"/>
                        <a:ea typeface="+mn-ea"/>
                        <a:cs typeface="Times New Roman" pitchFamily="18" charset="0"/>
                      </a:endParaRPr>
                    </a:p>
                  </a:txBody>
                  <a:tcPr marL="9525" marR="9525" marT="9525" marB="0" anchor="ctr">
                    <a:lnL>
                      <a:noFill/>
                    </a:lnL>
                    <a:lnR>
                      <a:noFill/>
                    </a:lnR>
                    <a:lnT w="6350" cap="flat" cmpd="sng" algn="ctr">
                      <a:solidFill>
                        <a:srgbClr val="000000"/>
                      </a:solidFill>
                      <a:prstDash val="solid"/>
                      <a:round/>
                      <a:headEnd type="none" w="med" len="med"/>
                      <a:tailEnd type="none" w="med" len="med"/>
                    </a:lnT>
                    <a:lnB>
                      <a:noFill/>
                    </a:lnB>
                    <a:solidFill>
                      <a:srgbClr val="FFFFFF"/>
                    </a:solidFill>
                  </a:tcPr>
                </a:tc>
              </a:tr>
              <a:tr h="171450">
                <a:tc vMerge="1">
                  <a:txBody>
                    <a:bodyPr/>
                    <a:lstStyle/>
                    <a:p>
                      <a:endParaRPr kumimoji="1" lang="ja-JP" altLang="en-US"/>
                    </a:p>
                  </a:txBody>
                  <a:tcPr/>
                </a:tc>
                <a:tc>
                  <a:txBody>
                    <a:bodyPr/>
                    <a:lstStyle/>
                    <a:p>
                      <a:pPr algn="l" fontAlgn="ctr"/>
                      <a:endParaRPr lang="ja-JP" altLang="en-US" sz="1400" b="0" i="0" u="none" strike="noStrike">
                        <a:solidFill>
                          <a:srgbClr val="000000"/>
                        </a:solidFill>
                        <a:latin typeface="+mn-lt"/>
                        <a:ea typeface="+mn-ea"/>
                        <a:cs typeface="Times New Roman" pitchFamily="18" charset="0"/>
                      </a:endParaRPr>
                    </a:p>
                  </a:txBody>
                  <a:tcPr marL="9525" marR="9525" marT="9525" marB="0" anchor="ctr">
                    <a:lnL>
                      <a:noFill/>
                    </a:lnL>
                    <a:lnR>
                      <a:noFill/>
                    </a:lnR>
                    <a:lnT>
                      <a:noFill/>
                    </a:lnT>
                    <a:lnB>
                      <a:noFill/>
                    </a:lnB>
                  </a:tcPr>
                </a:tc>
                <a:tc>
                  <a:txBody>
                    <a:bodyPr/>
                    <a:lstStyle/>
                    <a:p>
                      <a:pPr algn="ctr" fontAlgn="ctr"/>
                      <a:r>
                        <a:rPr lang="ja-JP" altLang="en-US" sz="1400" b="0" i="0" u="none" strike="noStrike">
                          <a:solidFill>
                            <a:srgbClr val="000000"/>
                          </a:solidFill>
                          <a:latin typeface="+mn-lt"/>
                          <a:ea typeface="+mn-ea"/>
                          <a:cs typeface="Times New Roman" pitchFamily="18" charset="0"/>
                        </a:rPr>
                        <a:t>　</a:t>
                      </a:r>
                    </a:p>
                  </a:txBody>
                  <a:tcPr marL="9525" marR="9525" marT="9525"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ja-JP" sz="1400" b="0" i="0" u="none" strike="noStrike">
                          <a:solidFill>
                            <a:srgbClr val="000000"/>
                          </a:solidFill>
                          <a:latin typeface="+mn-lt"/>
                          <a:ea typeface="+mn-ea"/>
                          <a:cs typeface="Times New Roman" pitchFamily="18" charset="0"/>
                        </a:rPr>
                        <a:t>0</a:t>
                      </a:r>
                    </a:p>
                  </a:txBody>
                  <a:tcPr marL="9525" marR="9525" marT="9525" marB="0" anchor="ctr">
                    <a:lnL w="635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r" fontAlgn="ctr"/>
                      <a:r>
                        <a:rPr lang="en-US" altLang="ja-JP" sz="1400" b="0" i="0" u="none" strike="noStrike" dirty="0">
                          <a:solidFill>
                            <a:srgbClr val="000000"/>
                          </a:solidFill>
                          <a:latin typeface="+mn-lt"/>
                          <a:ea typeface="+mn-ea"/>
                          <a:cs typeface="Times New Roman" pitchFamily="18" charset="0"/>
                        </a:rPr>
                        <a:t>9</a:t>
                      </a:r>
                    </a:p>
                  </a:txBody>
                  <a:tcPr marL="9525" marR="9525" marT="9525" marB="0" anchor="ctr">
                    <a:lnL>
                      <a:noFill/>
                    </a:lnL>
                    <a:lnR>
                      <a:noFill/>
                    </a:lnR>
                    <a:lnT>
                      <a:noFill/>
                    </a:lnT>
                    <a:lnB>
                      <a:noFill/>
                    </a:lnB>
                    <a:solidFill>
                      <a:srgbClr val="E3E3E3"/>
                    </a:solidFill>
                  </a:tcPr>
                </a:tc>
                <a:tc>
                  <a:txBody>
                    <a:bodyPr/>
                    <a:lstStyle/>
                    <a:p>
                      <a:pPr algn="r" fontAlgn="ctr"/>
                      <a:r>
                        <a:rPr lang="en-US" altLang="ja-JP" sz="1400" b="0" i="0" u="none" strike="noStrike">
                          <a:solidFill>
                            <a:srgbClr val="000000"/>
                          </a:solidFill>
                          <a:latin typeface="+mn-lt"/>
                          <a:ea typeface="+mn-ea"/>
                          <a:cs typeface="Times New Roman" pitchFamily="18" charset="0"/>
                        </a:rPr>
                        <a:t>7</a:t>
                      </a:r>
                    </a:p>
                  </a:txBody>
                  <a:tcPr marL="9525" marR="9525" marT="9525" marB="0" anchor="ctr">
                    <a:lnL>
                      <a:noFill/>
                    </a:lnL>
                    <a:lnR>
                      <a:noFill/>
                    </a:lnR>
                    <a:lnT>
                      <a:noFill/>
                    </a:lnT>
                    <a:lnB>
                      <a:noFill/>
                    </a:lnB>
                    <a:solidFill>
                      <a:srgbClr val="E9E9E9"/>
                    </a:solidFill>
                  </a:tcPr>
                </a:tc>
                <a:tc>
                  <a:txBody>
                    <a:bodyPr/>
                    <a:lstStyle/>
                    <a:p>
                      <a:pPr algn="r" fontAlgn="ctr"/>
                      <a:r>
                        <a:rPr lang="en-US" altLang="ja-JP" sz="1400" b="0" i="0" u="none" strike="noStrike">
                          <a:solidFill>
                            <a:srgbClr val="000000"/>
                          </a:solidFill>
                          <a:latin typeface="+mn-lt"/>
                          <a:ea typeface="+mn-ea"/>
                          <a:cs typeface="Times New Roman" pitchFamily="18" charset="0"/>
                        </a:rPr>
                        <a:t>5</a:t>
                      </a:r>
                    </a:p>
                  </a:txBody>
                  <a:tcPr marL="9525" marR="9525" marT="9525" marB="0" anchor="ctr">
                    <a:lnL>
                      <a:noFill/>
                    </a:lnL>
                    <a:lnR>
                      <a:noFill/>
                    </a:lnR>
                    <a:lnT>
                      <a:noFill/>
                    </a:lnT>
                    <a:lnB>
                      <a:noFill/>
                    </a:lnB>
                    <a:solidFill>
                      <a:srgbClr val="F0F0F0"/>
                    </a:solidFill>
                  </a:tcPr>
                </a:tc>
                <a:tc>
                  <a:txBody>
                    <a:bodyPr/>
                    <a:lstStyle/>
                    <a:p>
                      <a:pPr algn="r" fontAlgn="ctr"/>
                      <a:r>
                        <a:rPr lang="en-US" altLang="ja-JP" sz="1400" b="0" i="0" u="none" strike="noStrike">
                          <a:solidFill>
                            <a:srgbClr val="000000"/>
                          </a:solidFill>
                          <a:latin typeface="+mn-lt"/>
                          <a:ea typeface="+mn-ea"/>
                          <a:cs typeface="Times New Roman" pitchFamily="18" charset="0"/>
                        </a:rPr>
                        <a:t>3</a:t>
                      </a:r>
                    </a:p>
                  </a:txBody>
                  <a:tcPr marL="9525" marR="9525" marT="9525" marB="0" anchor="ctr">
                    <a:lnL>
                      <a:noFill/>
                    </a:lnL>
                    <a:lnR>
                      <a:noFill/>
                    </a:lnR>
                    <a:lnT>
                      <a:noFill/>
                    </a:lnT>
                    <a:lnB>
                      <a:noFill/>
                    </a:lnB>
                    <a:solidFill>
                      <a:srgbClr val="F6F6F6"/>
                    </a:solidFill>
                  </a:tcPr>
                </a:tc>
                <a:tc>
                  <a:txBody>
                    <a:bodyPr/>
                    <a:lstStyle/>
                    <a:p>
                      <a:pPr algn="r" fontAlgn="ctr"/>
                      <a:r>
                        <a:rPr lang="en-US" altLang="ja-JP" sz="1400" b="0" i="0" u="none" strike="noStrike">
                          <a:solidFill>
                            <a:srgbClr val="000000"/>
                          </a:solidFill>
                          <a:latin typeface="+mn-lt"/>
                          <a:ea typeface="+mn-ea"/>
                          <a:cs typeface="Times New Roman" pitchFamily="18" charset="0"/>
                        </a:rPr>
                        <a:t>2</a:t>
                      </a:r>
                    </a:p>
                  </a:txBody>
                  <a:tcPr marL="9525" marR="9525" marT="9525" marB="0" anchor="ctr">
                    <a:lnL>
                      <a:noFill/>
                    </a:lnL>
                    <a:lnR>
                      <a:noFill/>
                    </a:lnR>
                    <a:lnT>
                      <a:noFill/>
                    </a:lnT>
                    <a:lnB>
                      <a:noFill/>
                    </a:lnB>
                    <a:solidFill>
                      <a:srgbClr val="F9F9F9"/>
                    </a:solidFill>
                  </a:tcPr>
                </a:tc>
                <a:tc>
                  <a:txBody>
                    <a:bodyPr/>
                    <a:lstStyle/>
                    <a:p>
                      <a:pPr algn="r" fontAlgn="ctr"/>
                      <a:r>
                        <a:rPr lang="en-US" altLang="ja-JP" sz="1400" b="0" i="0" u="none" strike="noStrike">
                          <a:solidFill>
                            <a:srgbClr val="000000"/>
                          </a:solidFill>
                          <a:latin typeface="+mn-lt"/>
                          <a:ea typeface="+mn-ea"/>
                          <a:cs typeface="Times New Roman" pitchFamily="18" charset="0"/>
                        </a:rPr>
                        <a:t>2</a:t>
                      </a:r>
                    </a:p>
                  </a:txBody>
                  <a:tcPr marL="9525" marR="9525" marT="9525" marB="0" anchor="ctr">
                    <a:lnL>
                      <a:noFill/>
                    </a:lnL>
                    <a:lnR>
                      <a:noFill/>
                    </a:lnR>
                    <a:lnT>
                      <a:noFill/>
                    </a:lnT>
                    <a:lnB>
                      <a:noFill/>
                    </a:lnB>
                    <a:solidFill>
                      <a:srgbClr val="F9F9F9"/>
                    </a:solidFill>
                  </a:tcPr>
                </a:tc>
                <a:tc>
                  <a:txBody>
                    <a:bodyPr/>
                    <a:lstStyle/>
                    <a:p>
                      <a:pPr algn="r" fontAlgn="ctr"/>
                      <a:r>
                        <a:rPr lang="en-US" altLang="ja-JP" sz="1400" b="0" i="0" u="none" strike="noStrike">
                          <a:solidFill>
                            <a:srgbClr val="000000"/>
                          </a:solidFill>
                          <a:latin typeface="+mn-lt"/>
                          <a:ea typeface="+mn-ea"/>
                          <a:cs typeface="Times New Roman" pitchFamily="18" charset="0"/>
                        </a:rPr>
                        <a:t>0</a:t>
                      </a:r>
                    </a:p>
                  </a:txBody>
                  <a:tcPr marL="9525" marR="9525" marT="9525" marB="0" anchor="ctr">
                    <a:lnL>
                      <a:noFill/>
                    </a:lnL>
                    <a:lnR>
                      <a:noFill/>
                    </a:lnR>
                    <a:lnT>
                      <a:noFill/>
                    </a:lnT>
                    <a:lnB>
                      <a:noFill/>
                    </a:lnB>
                    <a:solidFill>
                      <a:srgbClr val="FFFFFF"/>
                    </a:solidFill>
                  </a:tcPr>
                </a:tc>
              </a:tr>
              <a:tr h="171450">
                <a:tc vMerge="1">
                  <a:txBody>
                    <a:bodyPr/>
                    <a:lstStyle/>
                    <a:p>
                      <a:endParaRPr kumimoji="1" lang="ja-JP" altLang="en-US"/>
                    </a:p>
                  </a:txBody>
                  <a:tcPr/>
                </a:tc>
                <a:tc>
                  <a:txBody>
                    <a:bodyPr/>
                    <a:lstStyle/>
                    <a:p>
                      <a:pPr algn="l" fontAlgn="ctr"/>
                      <a:endParaRPr lang="ja-JP" altLang="en-US" sz="1400" b="0" i="0" u="none" strike="noStrike">
                        <a:solidFill>
                          <a:srgbClr val="000000"/>
                        </a:solidFill>
                        <a:latin typeface="+mn-lt"/>
                        <a:ea typeface="+mn-ea"/>
                        <a:cs typeface="Times New Roman" pitchFamily="18" charset="0"/>
                      </a:endParaRPr>
                    </a:p>
                  </a:txBody>
                  <a:tcPr marL="9525" marR="9525" marT="9525" marB="0" anchor="ctr">
                    <a:lnL>
                      <a:noFill/>
                    </a:lnL>
                    <a:lnR>
                      <a:noFill/>
                    </a:lnR>
                    <a:lnT>
                      <a:noFill/>
                    </a:lnT>
                    <a:lnB>
                      <a:noFill/>
                    </a:lnB>
                  </a:tcPr>
                </a:tc>
                <a:tc>
                  <a:txBody>
                    <a:bodyPr/>
                    <a:lstStyle/>
                    <a:p>
                      <a:pPr algn="ctr" fontAlgn="ctr"/>
                      <a:r>
                        <a:rPr lang="ja-JP" altLang="en-US" sz="1400" b="0" i="0" u="none" strike="noStrike">
                          <a:solidFill>
                            <a:srgbClr val="000000"/>
                          </a:solidFill>
                          <a:latin typeface="+mn-lt"/>
                          <a:ea typeface="+mn-ea"/>
                          <a:cs typeface="Times New Roman" pitchFamily="18" charset="0"/>
                        </a:rPr>
                        <a:t>　</a:t>
                      </a:r>
                    </a:p>
                  </a:txBody>
                  <a:tcPr marL="9525" marR="9525" marT="9525"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ja-JP" sz="1400" b="0" i="0" u="none" strike="noStrike">
                          <a:solidFill>
                            <a:srgbClr val="000000"/>
                          </a:solidFill>
                          <a:latin typeface="+mn-lt"/>
                          <a:ea typeface="+mn-ea"/>
                          <a:cs typeface="Times New Roman" pitchFamily="18" charset="0"/>
                        </a:rPr>
                        <a:t>0</a:t>
                      </a:r>
                    </a:p>
                  </a:txBody>
                  <a:tcPr marL="9525" marR="9525" marT="9525" marB="0" anchor="ctr">
                    <a:lnL w="635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r" fontAlgn="ctr"/>
                      <a:r>
                        <a:rPr lang="en-US" altLang="ja-JP" sz="1400" b="0" i="0" u="none" strike="noStrike">
                          <a:solidFill>
                            <a:srgbClr val="000000"/>
                          </a:solidFill>
                          <a:latin typeface="+mn-lt"/>
                          <a:ea typeface="+mn-ea"/>
                          <a:cs typeface="Times New Roman" pitchFamily="18" charset="0"/>
                        </a:rPr>
                        <a:t>0</a:t>
                      </a:r>
                    </a:p>
                  </a:txBody>
                  <a:tcPr marL="9525" marR="9525" marT="9525" marB="0" anchor="ctr">
                    <a:lnL>
                      <a:noFill/>
                    </a:lnL>
                    <a:lnR>
                      <a:noFill/>
                    </a:lnR>
                    <a:lnT>
                      <a:noFill/>
                    </a:lnT>
                    <a:lnB>
                      <a:noFill/>
                    </a:lnB>
                    <a:solidFill>
                      <a:srgbClr val="FFFFFF"/>
                    </a:solidFill>
                  </a:tcPr>
                </a:tc>
                <a:tc>
                  <a:txBody>
                    <a:bodyPr/>
                    <a:lstStyle/>
                    <a:p>
                      <a:pPr algn="r" fontAlgn="ctr"/>
                      <a:r>
                        <a:rPr lang="en-US" altLang="ja-JP" sz="1400" b="0" i="0" u="none" strike="noStrike">
                          <a:solidFill>
                            <a:srgbClr val="000000"/>
                          </a:solidFill>
                          <a:latin typeface="+mn-lt"/>
                          <a:ea typeface="+mn-ea"/>
                          <a:cs typeface="Times New Roman" pitchFamily="18" charset="0"/>
                        </a:rPr>
                        <a:t>9</a:t>
                      </a:r>
                    </a:p>
                  </a:txBody>
                  <a:tcPr marL="9525" marR="9525" marT="9525" marB="0" anchor="ctr">
                    <a:lnL>
                      <a:noFill/>
                    </a:lnL>
                    <a:lnR>
                      <a:noFill/>
                    </a:lnR>
                    <a:lnT>
                      <a:noFill/>
                    </a:lnT>
                    <a:lnB>
                      <a:noFill/>
                    </a:lnB>
                    <a:solidFill>
                      <a:srgbClr val="E3E3E3"/>
                    </a:solidFill>
                  </a:tcPr>
                </a:tc>
                <a:tc>
                  <a:txBody>
                    <a:bodyPr/>
                    <a:lstStyle/>
                    <a:p>
                      <a:pPr algn="r" fontAlgn="ctr"/>
                      <a:r>
                        <a:rPr lang="en-US" altLang="ja-JP" sz="1400" b="0" i="0" u="none" strike="noStrike">
                          <a:solidFill>
                            <a:srgbClr val="000000"/>
                          </a:solidFill>
                          <a:latin typeface="+mn-lt"/>
                          <a:ea typeface="+mn-ea"/>
                          <a:cs typeface="Times New Roman" pitchFamily="18" charset="0"/>
                        </a:rPr>
                        <a:t>13</a:t>
                      </a:r>
                    </a:p>
                  </a:txBody>
                  <a:tcPr marL="9525" marR="9525" marT="9525" marB="0" anchor="ctr">
                    <a:lnL>
                      <a:noFill/>
                    </a:lnL>
                    <a:lnR>
                      <a:noFill/>
                    </a:lnR>
                    <a:lnT>
                      <a:noFill/>
                    </a:lnT>
                    <a:lnB>
                      <a:noFill/>
                    </a:lnB>
                    <a:solidFill>
                      <a:srgbClr val="D6D6D6"/>
                    </a:solidFill>
                  </a:tcPr>
                </a:tc>
                <a:tc>
                  <a:txBody>
                    <a:bodyPr/>
                    <a:lstStyle/>
                    <a:p>
                      <a:pPr algn="r" fontAlgn="ctr"/>
                      <a:r>
                        <a:rPr lang="en-US" altLang="ja-JP" sz="1400" b="0" i="0" u="none" strike="noStrike">
                          <a:solidFill>
                            <a:srgbClr val="000000"/>
                          </a:solidFill>
                          <a:latin typeface="+mn-lt"/>
                          <a:ea typeface="+mn-ea"/>
                          <a:cs typeface="Times New Roman" pitchFamily="18" charset="0"/>
                        </a:rPr>
                        <a:t>9</a:t>
                      </a:r>
                    </a:p>
                  </a:txBody>
                  <a:tcPr marL="9525" marR="9525" marT="9525" marB="0" anchor="ctr">
                    <a:lnL>
                      <a:noFill/>
                    </a:lnL>
                    <a:lnR>
                      <a:noFill/>
                    </a:lnR>
                    <a:lnT>
                      <a:noFill/>
                    </a:lnT>
                    <a:lnB>
                      <a:noFill/>
                    </a:lnB>
                    <a:solidFill>
                      <a:srgbClr val="E3E3E3"/>
                    </a:solidFill>
                  </a:tcPr>
                </a:tc>
                <a:tc>
                  <a:txBody>
                    <a:bodyPr/>
                    <a:lstStyle/>
                    <a:p>
                      <a:pPr algn="r" fontAlgn="ctr"/>
                      <a:r>
                        <a:rPr lang="en-US" altLang="ja-JP" sz="1400" b="0" i="0" u="none" strike="noStrike" dirty="0">
                          <a:solidFill>
                            <a:srgbClr val="000000"/>
                          </a:solidFill>
                          <a:latin typeface="+mn-lt"/>
                          <a:ea typeface="+mn-ea"/>
                          <a:cs typeface="Times New Roman" pitchFamily="18" charset="0"/>
                        </a:rPr>
                        <a:t>8</a:t>
                      </a:r>
                    </a:p>
                  </a:txBody>
                  <a:tcPr marL="9525" marR="9525" marT="9525" marB="0" anchor="ctr">
                    <a:lnL>
                      <a:noFill/>
                    </a:lnL>
                    <a:lnR>
                      <a:noFill/>
                    </a:lnR>
                    <a:lnT>
                      <a:noFill/>
                    </a:lnT>
                    <a:lnB>
                      <a:noFill/>
                    </a:lnB>
                    <a:solidFill>
                      <a:srgbClr val="E6E6E6"/>
                    </a:solidFill>
                  </a:tcPr>
                </a:tc>
                <a:tc>
                  <a:txBody>
                    <a:bodyPr/>
                    <a:lstStyle/>
                    <a:p>
                      <a:pPr algn="r" fontAlgn="ctr"/>
                      <a:r>
                        <a:rPr lang="en-US" altLang="ja-JP" sz="1400" b="0" i="0" u="none" strike="noStrike">
                          <a:solidFill>
                            <a:srgbClr val="000000"/>
                          </a:solidFill>
                          <a:latin typeface="+mn-lt"/>
                          <a:ea typeface="+mn-ea"/>
                          <a:cs typeface="Times New Roman" pitchFamily="18" charset="0"/>
                        </a:rPr>
                        <a:t>4</a:t>
                      </a:r>
                    </a:p>
                  </a:txBody>
                  <a:tcPr marL="9525" marR="9525" marT="9525" marB="0" anchor="ctr">
                    <a:lnL>
                      <a:noFill/>
                    </a:lnL>
                    <a:lnR>
                      <a:noFill/>
                    </a:lnR>
                    <a:lnT>
                      <a:noFill/>
                    </a:lnT>
                    <a:lnB>
                      <a:noFill/>
                    </a:lnB>
                    <a:solidFill>
                      <a:srgbClr val="F3F3F3"/>
                    </a:solidFill>
                  </a:tcPr>
                </a:tc>
                <a:tc>
                  <a:txBody>
                    <a:bodyPr/>
                    <a:lstStyle/>
                    <a:p>
                      <a:pPr algn="r" fontAlgn="ctr"/>
                      <a:r>
                        <a:rPr lang="en-US" altLang="ja-JP" sz="1400" b="0" i="0" u="none" strike="noStrike">
                          <a:solidFill>
                            <a:srgbClr val="000000"/>
                          </a:solidFill>
                          <a:latin typeface="+mn-lt"/>
                          <a:ea typeface="+mn-ea"/>
                          <a:cs typeface="Times New Roman" pitchFamily="18" charset="0"/>
                        </a:rPr>
                        <a:t>1</a:t>
                      </a:r>
                    </a:p>
                  </a:txBody>
                  <a:tcPr marL="9525" marR="9525" marT="9525" marB="0" anchor="ctr">
                    <a:lnL>
                      <a:noFill/>
                    </a:lnL>
                    <a:lnR>
                      <a:noFill/>
                    </a:lnR>
                    <a:lnT>
                      <a:noFill/>
                    </a:lnT>
                    <a:lnB>
                      <a:noFill/>
                    </a:lnB>
                    <a:solidFill>
                      <a:srgbClr val="FCFCFC"/>
                    </a:solidFill>
                  </a:tcPr>
                </a:tc>
              </a:tr>
              <a:tr h="171450">
                <a:tc vMerge="1">
                  <a:txBody>
                    <a:bodyPr/>
                    <a:lstStyle/>
                    <a:p>
                      <a:endParaRPr kumimoji="1" lang="ja-JP" altLang="en-US"/>
                    </a:p>
                  </a:txBody>
                  <a:tcPr/>
                </a:tc>
                <a:tc>
                  <a:txBody>
                    <a:bodyPr/>
                    <a:lstStyle/>
                    <a:p>
                      <a:pPr algn="l" fontAlgn="ctr"/>
                      <a:endParaRPr lang="ja-JP" altLang="en-US" sz="1400" b="0" i="0" u="none" strike="noStrike">
                        <a:solidFill>
                          <a:srgbClr val="000000"/>
                        </a:solidFill>
                        <a:latin typeface="+mn-lt"/>
                        <a:ea typeface="+mn-ea"/>
                        <a:cs typeface="Times New Roman" pitchFamily="18" charset="0"/>
                      </a:endParaRPr>
                    </a:p>
                  </a:txBody>
                  <a:tcPr marL="9525" marR="9525" marT="9525" marB="0" anchor="ctr">
                    <a:lnL>
                      <a:noFill/>
                    </a:lnL>
                    <a:lnR>
                      <a:noFill/>
                    </a:lnR>
                    <a:lnT>
                      <a:noFill/>
                    </a:lnT>
                    <a:lnB>
                      <a:noFill/>
                    </a:lnB>
                  </a:tcPr>
                </a:tc>
                <a:tc>
                  <a:txBody>
                    <a:bodyPr/>
                    <a:lstStyle/>
                    <a:p>
                      <a:pPr algn="ctr" fontAlgn="ctr"/>
                      <a:r>
                        <a:rPr lang="ja-JP" altLang="en-US" sz="1400" b="0" i="0" u="none" strike="noStrike">
                          <a:solidFill>
                            <a:srgbClr val="000000"/>
                          </a:solidFill>
                          <a:latin typeface="+mn-lt"/>
                          <a:ea typeface="+mn-ea"/>
                          <a:cs typeface="Times New Roman" pitchFamily="18" charset="0"/>
                        </a:rPr>
                        <a:t>　</a:t>
                      </a:r>
                    </a:p>
                  </a:txBody>
                  <a:tcPr marL="9525" marR="9525" marT="9525"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ja-JP" sz="1400" b="0" i="0" u="none" strike="noStrike">
                          <a:solidFill>
                            <a:srgbClr val="000000"/>
                          </a:solidFill>
                          <a:latin typeface="+mn-lt"/>
                          <a:ea typeface="+mn-ea"/>
                          <a:cs typeface="Times New Roman" pitchFamily="18" charset="0"/>
                        </a:rPr>
                        <a:t>0</a:t>
                      </a:r>
                    </a:p>
                  </a:txBody>
                  <a:tcPr marL="9525" marR="9525" marT="9525" marB="0" anchor="ctr">
                    <a:lnL w="635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r" fontAlgn="ctr"/>
                      <a:r>
                        <a:rPr lang="en-US" altLang="ja-JP" sz="1400" b="0" i="0" u="none" strike="noStrike">
                          <a:solidFill>
                            <a:srgbClr val="000000"/>
                          </a:solidFill>
                          <a:latin typeface="+mn-lt"/>
                          <a:ea typeface="+mn-ea"/>
                          <a:cs typeface="Times New Roman" pitchFamily="18" charset="0"/>
                        </a:rPr>
                        <a:t>2</a:t>
                      </a:r>
                    </a:p>
                  </a:txBody>
                  <a:tcPr marL="9525" marR="9525" marT="9525" marB="0" anchor="ctr">
                    <a:lnL>
                      <a:noFill/>
                    </a:lnL>
                    <a:lnR>
                      <a:noFill/>
                    </a:lnR>
                    <a:lnT>
                      <a:noFill/>
                    </a:lnT>
                    <a:lnB>
                      <a:noFill/>
                    </a:lnB>
                    <a:solidFill>
                      <a:srgbClr val="F9F9F9"/>
                    </a:solidFill>
                  </a:tcPr>
                </a:tc>
                <a:tc>
                  <a:txBody>
                    <a:bodyPr/>
                    <a:lstStyle/>
                    <a:p>
                      <a:pPr algn="r" fontAlgn="ctr"/>
                      <a:r>
                        <a:rPr lang="en-US" altLang="ja-JP" sz="1400" b="0" i="0" u="none" strike="noStrike">
                          <a:solidFill>
                            <a:srgbClr val="000000"/>
                          </a:solidFill>
                          <a:latin typeface="+mn-lt"/>
                          <a:ea typeface="+mn-ea"/>
                          <a:cs typeface="Times New Roman" pitchFamily="18" charset="0"/>
                        </a:rPr>
                        <a:t>2</a:t>
                      </a:r>
                    </a:p>
                  </a:txBody>
                  <a:tcPr marL="9525" marR="9525" marT="9525" marB="0" anchor="ctr">
                    <a:lnL>
                      <a:noFill/>
                    </a:lnL>
                    <a:lnR>
                      <a:noFill/>
                    </a:lnR>
                    <a:lnT>
                      <a:noFill/>
                    </a:lnT>
                    <a:lnB>
                      <a:noFill/>
                    </a:lnB>
                    <a:solidFill>
                      <a:srgbClr val="F9F9F9"/>
                    </a:solidFill>
                  </a:tcPr>
                </a:tc>
                <a:tc>
                  <a:txBody>
                    <a:bodyPr/>
                    <a:lstStyle/>
                    <a:p>
                      <a:pPr algn="r" fontAlgn="ctr"/>
                      <a:r>
                        <a:rPr lang="en-US" altLang="ja-JP" sz="1400" b="0" i="0" u="none" strike="noStrike" dirty="0">
                          <a:solidFill>
                            <a:srgbClr val="FFFFFF"/>
                          </a:solidFill>
                          <a:latin typeface="+mn-lt"/>
                          <a:ea typeface="+mn-ea"/>
                          <a:cs typeface="Times New Roman" pitchFamily="18" charset="0"/>
                        </a:rPr>
                        <a:t>61</a:t>
                      </a:r>
                    </a:p>
                  </a:txBody>
                  <a:tcPr marL="9525" marR="9525" marT="9525" marB="0" anchor="ctr">
                    <a:lnL>
                      <a:noFill/>
                    </a:lnL>
                    <a:lnR>
                      <a:noFill/>
                    </a:lnR>
                    <a:lnT>
                      <a:noFill/>
                    </a:lnT>
                    <a:lnB>
                      <a:noFill/>
                    </a:lnB>
                    <a:solidFill>
                      <a:srgbClr val="3D3D3D"/>
                    </a:solidFill>
                  </a:tcPr>
                </a:tc>
                <a:tc>
                  <a:txBody>
                    <a:bodyPr/>
                    <a:lstStyle/>
                    <a:p>
                      <a:pPr algn="r" fontAlgn="ctr"/>
                      <a:r>
                        <a:rPr lang="en-US" altLang="ja-JP" sz="1400" b="0" i="0" u="none" strike="noStrike">
                          <a:solidFill>
                            <a:srgbClr val="FFFFFF"/>
                          </a:solidFill>
                          <a:latin typeface="+mn-lt"/>
                          <a:ea typeface="+mn-ea"/>
                          <a:cs typeface="Times New Roman" pitchFamily="18" charset="0"/>
                        </a:rPr>
                        <a:t>80</a:t>
                      </a:r>
                    </a:p>
                  </a:txBody>
                  <a:tcPr marL="9525" marR="9525" marT="9525" marB="0" anchor="ctr">
                    <a:lnL>
                      <a:noFill/>
                    </a:lnL>
                    <a:lnR>
                      <a:noFill/>
                    </a:lnR>
                    <a:lnT>
                      <a:noFill/>
                    </a:lnT>
                    <a:lnB>
                      <a:noFill/>
                    </a:lnB>
                    <a:solidFill>
                      <a:srgbClr val="000000"/>
                    </a:solidFill>
                  </a:tcPr>
                </a:tc>
                <a:tc>
                  <a:txBody>
                    <a:bodyPr/>
                    <a:lstStyle/>
                    <a:p>
                      <a:pPr algn="r" fontAlgn="ctr"/>
                      <a:r>
                        <a:rPr lang="en-US" altLang="ja-JP" sz="1400" b="0" i="0" u="none" strike="noStrike">
                          <a:solidFill>
                            <a:srgbClr val="000000"/>
                          </a:solidFill>
                          <a:latin typeface="+mn-lt"/>
                          <a:ea typeface="+mn-ea"/>
                          <a:cs typeface="Times New Roman" pitchFamily="18" charset="0"/>
                        </a:rPr>
                        <a:t>24</a:t>
                      </a:r>
                    </a:p>
                  </a:txBody>
                  <a:tcPr marL="9525" marR="9525" marT="9525" marB="0" anchor="ctr">
                    <a:lnL>
                      <a:noFill/>
                    </a:lnL>
                    <a:lnR>
                      <a:noFill/>
                    </a:lnR>
                    <a:lnT>
                      <a:noFill/>
                    </a:lnT>
                    <a:lnB>
                      <a:noFill/>
                    </a:lnB>
                    <a:solidFill>
                      <a:srgbClr val="B3B3B3"/>
                    </a:solidFill>
                  </a:tcPr>
                </a:tc>
                <a:tc>
                  <a:txBody>
                    <a:bodyPr/>
                    <a:lstStyle/>
                    <a:p>
                      <a:pPr algn="r" fontAlgn="ctr"/>
                      <a:r>
                        <a:rPr lang="en-US" altLang="ja-JP" sz="1400" b="0" i="0" u="none" strike="noStrike">
                          <a:solidFill>
                            <a:srgbClr val="000000"/>
                          </a:solidFill>
                          <a:latin typeface="+mn-lt"/>
                          <a:ea typeface="+mn-ea"/>
                          <a:cs typeface="Times New Roman" pitchFamily="18" charset="0"/>
                        </a:rPr>
                        <a:t>12</a:t>
                      </a:r>
                    </a:p>
                  </a:txBody>
                  <a:tcPr marL="9525" marR="9525" marT="9525" marB="0" anchor="ctr">
                    <a:lnL>
                      <a:noFill/>
                    </a:lnL>
                    <a:lnR>
                      <a:noFill/>
                    </a:lnR>
                    <a:lnT>
                      <a:noFill/>
                    </a:lnT>
                    <a:lnB>
                      <a:noFill/>
                    </a:lnB>
                    <a:solidFill>
                      <a:srgbClr val="D9D9D9"/>
                    </a:solidFill>
                  </a:tcPr>
                </a:tc>
                <a:tc>
                  <a:txBody>
                    <a:bodyPr/>
                    <a:lstStyle/>
                    <a:p>
                      <a:pPr algn="r" fontAlgn="ctr"/>
                      <a:r>
                        <a:rPr lang="en-US" altLang="ja-JP" sz="1400" b="0" i="0" u="none" strike="noStrike" dirty="0">
                          <a:solidFill>
                            <a:srgbClr val="000000"/>
                          </a:solidFill>
                          <a:latin typeface="+mn-lt"/>
                          <a:ea typeface="+mn-ea"/>
                          <a:cs typeface="Times New Roman" pitchFamily="18" charset="0"/>
                        </a:rPr>
                        <a:t>2</a:t>
                      </a:r>
                    </a:p>
                  </a:txBody>
                  <a:tcPr marL="9525" marR="9525" marT="9525" marB="0" anchor="ctr">
                    <a:lnL>
                      <a:noFill/>
                    </a:lnL>
                    <a:lnR>
                      <a:noFill/>
                    </a:lnR>
                    <a:lnT>
                      <a:noFill/>
                    </a:lnT>
                    <a:lnB>
                      <a:noFill/>
                    </a:lnB>
                    <a:solidFill>
                      <a:srgbClr val="F9F9F9"/>
                    </a:solidFill>
                  </a:tcPr>
                </a:tc>
              </a:tr>
              <a:tr h="171450">
                <a:tc vMerge="1">
                  <a:txBody>
                    <a:bodyPr/>
                    <a:lstStyle/>
                    <a:p>
                      <a:endParaRPr kumimoji="1" lang="ja-JP" altLang="en-US"/>
                    </a:p>
                  </a:txBody>
                  <a:tcPr/>
                </a:tc>
                <a:tc>
                  <a:txBody>
                    <a:bodyPr/>
                    <a:lstStyle/>
                    <a:p>
                      <a:pPr algn="l" fontAlgn="ctr"/>
                      <a:endParaRPr lang="ja-JP" altLang="en-US" sz="1400" b="0" i="0" u="none" strike="noStrike">
                        <a:solidFill>
                          <a:srgbClr val="000000"/>
                        </a:solidFill>
                        <a:latin typeface="+mn-lt"/>
                        <a:ea typeface="+mn-ea"/>
                        <a:cs typeface="Times New Roman" pitchFamily="18" charset="0"/>
                      </a:endParaRPr>
                    </a:p>
                  </a:txBody>
                  <a:tcPr marL="9525" marR="9525" marT="9525" marB="0" anchor="ctr">
                    <a:lnL>
                      <a:noFill/>
                    </a:lnL>
                    <a:lnR>
                      <a:noFill/>
                    </a:lnR>
                    <a:lnT>
                      <a:noFill/>
                    </a:lnT>
                    <a:lnB>
                      <a:noFill/>
                    </a:lnB>
                  </a:tcPr>
                </a:tc>
                <a:tc>
                  <a:txBody>
                    <a:bodyPr/>
                    <a:lstStyle/>
                    <a:p>
                      <a:pPr algn="ctr" fontAlgn="ctr"/>
                      <a:r>
                        <a:rPr lang="ja-JP" altLang="en-US" sz="1400" b="0" i="0" u="none" strike="noStrike">
                          <a:solidFill>
                            <a:srgbClr val="000000"/>
                          </a:solidFill>
                          <a:latin typeface="+mn-lt"/>
                          <a:ea typeface="+mn-ea"/>
                          <a:cs typeface="Times New Roman" pitchFamily="18" charset="0"/>
                        </a:rPr>
                        <a:t>　</a:t>
                      </a:r>
                    </a:p>
                  </a:txBody>
                  <a:tcPr marL="9525" marR="9525" marT="9525"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ja-JP" sz="1400" b="0" i="0" u="none" strike="noStrike">
                          <a:solidFill>
                            <a:srgbClr val="000000"/>
                          </a:solidFill>
                          <a:latin typeface="+mn-lt"/>
                          <a:ea typeface="+mn-ea"/>
                          <a:cs typeface="Times New Roman" pitchFamily="18" charset="0"/>
                        </a:rPr>
                        <a:t>1</a:t>
                      </a:r>
                    </a:p>
                  </a:txBody>
                  <a:tcPr marL="9525" marR="9525" marT="9525" marB="0" anchor="ctr">
                    <a:lnL w="6350" cap="flat" cmpd="sng" algn="ctr">
                      <a:solidFill>
                        <a:srgbClr val="000000"/>
                      </a:solidFill>
                      <a:prstDash val="solid"/>
                      <a:round/>
                      <a:headEnd type="none" w="med" len="med"/>
                      <a:tailEnd type="none" w="med" len="med"/>
                    </a:lnL>
                    <a:lnR>
                      <a:noFill/>
                    </a:lnR>
                    <a:lnT>
                      <a:noFill/>
                    </a:lnT>
                    <a:lnB>
                      <a:noFill/>
                    </a:lnB>
                    <a:solidFill>
                      <a:srgbClr val="FCFCFC"/>
                    </a:solidFill>
                  </a:tcPr>
                </a:tc>
                <a:tc>
                  <a:txBody>
                    <a:bodyPr/>
                    <a:lstStyle/>
                    <a:p>
                      <a:pPr algn="r" fontAlgn="ctr"/>
                      <a:r>
                        <a:rPr lang="en-US" altLang="ja-JP" sz="1400" b="0" i="0" u="none" strike="noStrike">
                          <a:solidFill>
                            <a:srgbClr val="000000"/>
                          </a:solidFill>
                          <a:latin typeface="+mn-lt"/>
                          <a:ea typeface="+mn-ea"/>
                          <a:cs typeface="Times New Roman" pitchFamily="18" charset="0"/>
                        </a:rPr>
                        <a:t>8</a:t>
                      </a:r>
                    </a:p>
                  </a:txBody>
                  <a:tcPr marL="9525" marR="9525" marT="9525" marB="0" anchor="ctr">
                    <a:lnL>
                      <a:noFill/>
                    </a:lnL>
                    <a:lnR>
                      <a:noFill/>
                    </a:lnR>
                    <a:lnT>
                      <a:noFill/>
                    </a:lnT>
                    <a:lnB>
                      <a:noFill/>
                    </a:lnB>
                    <a:solidFill>
                      <a:srgbClr val="E6E6E6"/>
                    </a:solidFill>
                  </a:tcPr>
                </a:tc>
                <a:tc>
                  <a:txBody>
                    <a:bodyPr/>
                    <a:lstStyle/>
                    <a:p>
                      <a:pPr algn="r" fontAlgn="ctr"/>
                      <a:r>
                        <a:rPr lang="en-US" altLang="ja-JP" sz="1400" b="0" i="0" u="none" strike="noStrike">
                          <a:solidFill>
                            <a:srgbClr val="000000"/>
                          </a:solidFill>
                          <a:latin typeface="+mn-lt"/>
                          <a:ea typeface="+mn-ea"/>
                          <a:cs typeface="Times New Roman" pitchFamily="18" charset="0"/>
                        </a:rPr>
                        <a:t>5</a:t>
                      </a:r>
                    </a:p>
                  </a:txBody>
                  <a:tcPr marL="9525" marR="9525" marT="9525" marB="0" anchor="ctr">
                    <a:lnL>
                      <a:noFill/>
                    </a:lnL>
                    <a:lnR>
                      <a:noFill/>
                    </a:lnR>
                    <a:lnT>
                      <a:noFill/>
                    </a:lnT>
                    <a:lnB>
                      <a:noFill/>
                    </a:lnB>
                    <a:solidFill>
                      <a:srgbClr val="F0F0F0"/>
                    </a:solidFill>
                  </a:tcPr>
                </a:tc>
                <a:tc>
                  <a:txBody>
                    <a:bodyPr/>
                    <a:lstStyle/>
                    <a:p>
                      <a:pPr algn="r" fontAlgn="ctr"/>
                      <a:r>
                        <a:rPr lang="en-US" altLang="ja-JP" sz="1400" b="0" i="0" u="none" strike="noStrike">
                          <a:solidFill>
                            <a:srgbClr val="000000"/>
                          </a:solidFill>
                          <a:latin typeface="+mn-lt"/>
                          <a:ea typeface="+mn-ea"/>
                          <a:cs typeface="Times New Roman" pitchFamily="18" charset="0"/>
                        </a:rPr>
                        <a:t>6</a:t>
                      </a:r>
                    </a:p>
                  </a:txBody>
                  <a:tcPr marL="9525" marR="9525" marT="9525" marB="0" anchor="ctr">
                    <a:lnL>
                      <a:noFill/>
                    </a:lnL>
                    <a:lnR>
                      <a:noFill/>
                    </a:lnR>
                    <a:lnT>
                      <a:noFill/>
                    </a:lnT>
                    <a:lnB>
                      <a:noFill/>
                    </a:lnB>
                    <a:solidFill>
                      <a:srgbClr val="ECECEC"/>
                    </a:solidFill>
                  </a:tcPr>
                </a:tc>
                <a:tc>
                  <a:txBody>
                    <a:bodyPr/>
                    <a:lstStyle/>
                    <a:p>
                      <a:pPr algn="r" fontAlgn="ctr"/>
                      <a:r>
                        <a:rPr lang="en-US" altLang="ja-JP" sz="1400" b="0" i="0" u="none" strike="noStrike">
                          <a:solidFill>
                            <a:srgbClr val="FFFFFF"/>
                          </a:solidFill>
                          <a:latin typeface="+mn-lt"/>
                          <a:ea typeface="+mn-ea"/>
                          <a:cs typeface="Times New Roman" pitchFamily="18" charset="0"/>
                        </a:rPr>
                        <a:t>57</a:t>
                      </a:r>
                    </a:p>
                  </a:txBody>
                  <a:tcPr marL="9525" marR="9525" marT="9525" marB="0" anchor="ctr">
                    <a:lnL>
                      <a:noFill/>
                    </a:lnL>
                    <a:lnR>
                      <a:noFill/>
                    </a:lnR>
                    <a:lnT>
                      <a:noFill/>
                    </a:lnT>
                    <a:lnB>
                      <a:noFill/>
                    </a:lnB>
                    <a:solidFill>
                      <a:srgbClr val="4A4A4A"/>
                    </a:solidFill>
                  </a:tcPr>
                </a:tc>
                <a:tc>
                  <a:txBody>
                    <a:bodyPr/>
                    <a:lstStyle/>
                    <a:p>
                      <a:pPr algn="r" fontAlgn="ctr"/>
                      <a:r>
                        <a:rPr lang="en-US" altLang="ja-JP" sz="1400" b="0" i="0" u="none" strike="noStrike">
                          <a:solidFill>
                            <a:srgbClr val="FFFFFF"/>
                          </a:solidFill>
                          <a:latin typeface="+mn-lt"/>
                          <a:ea typeface="+mn-ea"/>
                          <a:cs typeface="Times New Roman" pitchFamily="18" charset="0"/>
                        </a:rPr>
                        <a:t>35</a:t>
                      </a:r>
                    </a:p>
                  </a:txBody>
                  <a:tcPr marL="9525" marR="9525" marT="9525" marB="0" anchor="ctr">
                    <a:lnL>
                      <a:noFill/>
                    </a:lnL>
                    <a:lnR>
                      <a:noFill/>
                    </a:lnR>
                    <a:lnT>
                      <a:noFill/>
                    </a:lnT>
                    <a:lnB>
                      <a:noFill/>
                    </a:lnB>
                    <a:solidFill>
                      <a:srgbClr val="909090"/>
                    </a:solidFill>
                  </a:tcPr>
                </a:tc>
                <a:tc>
                  <a:txBody>
                    <a:bodyPr/>
                    <a:lstStyle/>
                    <a:p>
                      <a:pPr algn="r" fontAlgn="ctr"/>
                      <a:r>
                        <a:rPr lang="en-US" altLang="ja-JP" sz="1400" b="0" i="0" u="none" strike="noStrike">
                          <a:solidFill>
                            <a:srgbClr val="000000"/>
                          </a:solidFill>
                          <a:latin typeface="+mn-lt"/>
                          <a:ea typeface="+mn-ea"/>
                          <a:cs typeface="Times New Roman" pitchFamily="18" charset="0"/>
                        </a:rPr>
                        <a:t>17</a:t>
                      </a:r>
                    </a:p>
                  </a:txBody>
                  <a:tcPr marL="9525" marR="9525" marT="9525" marB="0" anchor="ctr">
                    <a:lnL>
                      <a:noFill/>
                    </a:lnL>
                    <a:lnR>
                      <a:noFill/>
                    </a:lnR>
                    <a:lnT>
                      <a:noFill/>
                    </a:lnT>
                    <a:lnB>
                      <a:noFill/>
                    </a:lnB>
                    <a:solidFill>
                      <a:srgbClr val="C9C9C9"/>
                    </a:solidFill>
                  </a:tcPr>
                </a:tc>
                <a:tc>
                  <a:txBody>
                    <a:bodyPr/>
                    <a:lstStyle/>
                    <a:p>
                      <a:pPr algn="r" fontAlgn="ctr"/>
                      <a:r>
                        <a:rPr lang="en-US" altLang="ja-JP" sz="1400" b="0" i="0" u="none" strike="noStrike">
                          <a:solidFill>
                            <a:srgbClr val="000000"/>
                          </a:solidFill>
                          <a:latin typeface="+mn-lt"/>
                          <a:ea typeface="+mn-ea"/>
                          <a:cs typeface="Times New Roman" pitchFamily="18" charset="0"/>
                        </a:rPr>
                        <a:t>0</a:t>
                      </a:r>
                    </a:p>
                  </a:txBody>
                  <a:tcPr marL="9525" marR="9525" marT="9525" marB="0" anchor="ctr">
                    <a:lnL>
                      <a:noFill/>
                    </a:lnL>
                    <a:lnR>
                      <a:noFill/>
                    </a:lnR>
                    <a:lnT>
                      <a:noFill/>
                    </a:lnT>
                    <a:lnB>
                      <a:noFill/>
                    </a:lnB>
                    <a:solidFill>
                      <a:srgbClr val="FFFFFF"/>
                    </a:solidFill>
                  </a:tcPr>
                </a:tc>
              </a:tr>
              <a:tr h="171450">
                <a:tc vMerge="1">
                  <a:txBody>
                    <a:bodyPr/>
                    <a:lstStyle/>
                    <a:p>
                      <a:endParaRPr kumimoji="1" lang="ja-JP" altLang="en-US"/>
                    </a:p>
                  </a:txBody>
                  <a:tcPr/>
                </a:tc>
                <a:tc>
                  <a:txBody>
                    <a:bodyPr/>
                    <a:lstStyle/>
                    <a:p>
                      <a:pPr algn="l" fontAlgn="ctr"/>
                      <a:endParaRPr lang="ja-JP" altLang="en-US" sz="1400" b="0" i="0" u="none" strike="noStrike">
                        <a:solidFill>
                          <a:srgbClr val="000000"/>
                        </a:solidFill>
                        <a:latin typeface="+mn-lt"/>
                        <a:ea typeface="+mn-ea"/>
                        <a:cs typeface="Times New Roman" pitchFamily="18" charset="0"/>
                      </a:endParaRPr>
                    </a:p>
                  </a:txBody>
                  <a:tcPr marL="9525" marR="9525" marT="9525" marB="0" anchor="ctr">
                    <a:lnL>
                      <a:noFill/>
                    </a:lnL>
                    <a:lnR>
                      <a:noFill/>
                    </a:lnR>
                    <a:lnT>
                      <a:noFill/>
                    </a:lnT>
                    <a:lnB>
                      <a:noFill/>
                    </a:lnB>
                  </a:tcPr>
                </a:tc>
                <a:tc>
                  <a:txBody>
                    <a:bodyPr/>
                    <a:lstStyle/>
                    <a:p>
                      <a:pPr algn="ctr" fontAlgn="ctr"/>
                      <a:r>
                        <a:rPr lang="ja-JP" altLang="en-US" sz="1400" b="0" i="0" u="none" strike="noStrike">
                          <a:solidFill>
                            <a:srgbClr val="000000"/>
                          </a:solidFill>
                          <a:latin typeface="+mn-lt"/>
                          <a:ea typeface="+mn-ea"/>
                          <a:cs typeface="Times New Roman" pitchFamily="18" charset="0"/>
                        </a:rPr>
                        <a:t>　</a:t>
                      </a:r>
                    </a:p>
                  </a:txBody>
                  <a:tcPr marL="9525" marR="9525" marT="9525"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ja-JP" sz="1400" b="0" i="0" u="none" strike="noStrike" dirty="0">
                          <a:solidFill>
                            <a:srgbClr val="000000"/>
                          </a:solidFill>
                          <a:latin typeface="+mn-lt"/>
                          <a:ea typeface="+mn-ea"/>
                          <a:cs typeface="Times New Roman" pitchFamily="18" charset="0"/>
                        </a:rPr>
                        <a:t>6</a:t>
                      </a:r>
                    </a:p>
                  </a:txBody>
                  <a:tcPr marL="9525" marR="9525" marT="9525" marB="0" anchor="ctr">
                    <a:lnL w="6350" cap="flat" cmpd="sng" algn="ctr">
                      <a:solidFill>
                        <a:srgbClr val="000000"/>
                      </a:solidFill>
                      <a:prstDash val="solid"/>
                      <a:round/>
                      <a:headEnd type="none" w="med" len="med"/>
                      <a:tailEnd type="none" w="med" len="med"/>
                    </a:lnL>
                    <a:lnR>
                      <a:noFill/>
                    </a:lnR>
                    <a:lnT>
                      <a:noFill/>
                    </a:lnT>
                    <a:lnB>
                      <a:noFill/>
                    </a:lnB>
                    <a:solidFill>
                      <a:srgbClr val="ECECEC"/>
                    </a:solidFill>
                  </a:tcPr>
                </a:tc>
                <a:tc>
                  <a:txBody>
                    <a:bodyPr/>
                    <a:lstStyle/>
                    <a:p>
                      <a:pPr algn="r" fontAlgn="ctr"/>
                      <a:r>
                        <a:rPr lang="en-US" altLang="ja-JP" sz="1400" b="0" i="0" u="none" strike="noStrike">
                          <a:solidFill>
                            <a:srgbClr val="000000"/>
                          </a:solidFill>
                          <a:latin typeface="+mn-lt"/>
                          <a:ea typeface="+mn-ea"/>
                          <a:cs typeface="Times New Roman" pitchFamily="18" charset="0"/>
                        </a:rPr>
                        <a:t>13</a:t>
                      </a:r>
                    </a:p>
                  </a:txBody>
                  <a:tcPr marL="9525" marR="9525" marT="9525" marB="0" anchor="ctr">
                    <a:lnL>
                      <a:noFill/>
                    </a:lnL>
                    <a:lnR>
                      <a:noFill/>
                    </a:lnR>
                    <a:lnT>
                      <a:noFill/>
                    </a:lnT>
                    <a:lnB>
                      <a:noFill/>
                    </a:lnB>
                    <a:solidFill>
                      <a:srgbClr val="D6D6D6"/>
                    </a:solidFill>
                  </a:tcPr>
                </a:tc>
                <a:tc>
                  <a:txBody>
                    <a:bodyPr/>
                    <a:lstStyle/>
                    <a:p>
                      <a:pPr algn="r" fontAlgn="ctr"/>
                      <a:r>
                        <a:rPr lang="en-US" altLang="ja-JP" sz="1400" b="0" i="0" u="none" strike="noStrike">
                          <a:solidFill>
                            <a:srgbClr val="000000"/>
                          </a:solidFill>
                          <a:latin typeface="+mn-lt"/>
                          <a:ea typeface="+mn-ea"/>
                          <a:cs typeface="Times New Roman" pitchFamily="18" charset="0"/>
                        </a:rPr>
                        <a:t>11</a:t>
                      </a:r>
                    </a:p>
                  </a:txBody>
                  <a:tcPr marL="9525" marR="9525" marT="9525" marB="0" anchor="ctr">
                    <a:lnL>
                      <a:noFill/>
                    </a:lnL>
                    <a:lnR>
                      <a:noFill/>
                    </a:lnR>
                    <a:lnT>
                      <a:noFill/>
                    </a:lnT>
                    <a:lnB>
                      <a:noFill/>
                    </a:lnB>
                    <a:solidFill>
                      <a:srgbClr val="DCDCDC"/>
                    </a:solidFill>
                  </a:tcPr>
                </a:tc>
                <a:tc>
                  <a:txBody>
                    <a:bodyPr/>
                    <a:lstStyle/>
                    <a:p>
                      <a:pPr algn="r" fontAlgn="ctr"/>
                      <a:r>
                        <a:rPr lang="en-US" altLang="ja-JP" sz="1400" b="0" i="0" u="none" strike="noStrike">
                          <a:solidFill>
                            <a:srgbClr val="000000"/>
                          </a:solidFill>
                          <a:latin typeface="+mn-lt"/>
                          <a:ea typeface="+mn-ea"/>
                          <a:cs typeface="Times New Roman" pitchFamily="18" charset="0"/>
                        </a:rPr>
                        <a:t>3</a:t>
                      </a:r>
                    </a:p>
                  </a:txBody>
                  <a:tcPr marL="9525" marR="9525" marT="9525" marB="0" anchor="ctr">
                    <a:lnL>
                      <a:noFill/>
                    </a:lnL>
                    <a:lnR>
                      <a:noFill/>
                    </a:lnR>
                    <a:lnT>
                      <a:noFill/>
                    </a:lnT>
                    <a:lnB>
                      <a:noFill/>
                    </a:lnB>
                    <a:solidFill>
                      <a:srgbClr val="F6F6F6"/>
                    </a:solidFill>
                  </a:tcPr>
                </a:tc>
                <a:tc>
                  <a:txBody>
                    <a:bodyPr/>
                    <a:lstStyle/>
                    <a:p>
                      <a:pPr algn="r" fontAlgn="ctr"/>
                      <a:r>
                        <a:rPr lang="en-US" altLang="ja-JP" sz="1400" b="0" i="0" u="none" strike="noStrike">
                          <a:solidFill>
                            <a:srgbClr val="000000"/>
                          </a:solidFill>
                          <a:latin typeface="+mn-lt"/>
                          <a:ea typeface="+mn-ea"/>
                          <a:cs typeface="Times New Roman" pitchFamily="18" charset="0"/>
                        </a:rPr>
                        <a:t>4</a:t>
                      </a:r>
                    </a:p>
                  </a:txBody>
                  <a:tcPr marL="9525" marR="9525" marT="9525" marB="0" anchor="ctr">
                    <a:lnL>
                      <a:noFill/>
                    </a:lnL>
                    <a:lnR>
                      <a:noFill/>
                    </a:lnR>
                    <a:lnT>
                      <a:noFill/>
                    </a:lnT>
                    <a:lnB>
                      <a:noFill/>
                    </a:lnB>
                    <a:solidFill>
                      <a:srgbClr val="F3F3F3"/>
                    </a:solidFill>
                  </a:tcPr>
                </a:tc>
                <a:tc>
                  <a:txBody>
                    <a:bodyPr/>
                    <a:lstStyle/>
                    <a:p>
                      <a:pPr algn="r" fontAlgn="ctr"/>
                      <a:r>
                        <a:rPr lang="en-US" altLang="ja-JP" sz="1400" b="0" i="0" u="none" strike="noStrike">
                          <a:solidFill>
                            <a:srgbClr val="FFFFFF"/>
                          </a:solidFill>
                          <a:latin typeface="+mn-lt"/>
                          <a:ea typeface="+mn-ea"/>
                          <a:cs typeface="Times New Roman" pitchFamily="18" charset="0"/>
                        </a:rPr>
                        <a:t>54</a:t>
                      </a:r>
                    </a:p>
                  </a:txBody>
                  <a:tcPr marL="9525" marR="9525" marT="9525" marB="0" anchor="ctr">
                    <a:lnL>
                      <a:noFill/>
                    </a:lnL>
                    <a:lnR>
                      <a:noFill/>
                    </a:lnR>
                    <a:lnT>
                      <a:noFill/>
                    </a:lnT>
                    <a:lnB>
                      <a:noFill/>
                    </a:lnB>
                    <a:solidFill>
                      <a:srgbClr val="535353"/>
                    </a:solidFill>
                  </a:tcPr>
                </a:tc>
                <a:tc>
                  <a:txBody>
                    <a:bodyPr/>
                    <a:lstStyle/>
                    <a:p>
                      <a:pPr algn="r" fontAlgn="ctr"/>
                      <a:r>
                        <a:rPr lang="en-US" altLang="ja-JP" sz="1400" b="0" i="0" u="none" strike="noStrike">
                          <a:solidFill>
                            <a:srgbClr val="FFFFFF"/>
                          </a:solidFill>
                          <a:latin typeface="+mn-lt"/>
                          <a:ea typeface="+mn-ea"/>
                          <a:cs typeface="Times New Roman" pitchFamily="18" charset="0"/>
                        </a:rPr>
                        <a:t>57</a:t>
                      </a:r>
                    </a:p>
                  </a:txBody>
                  <a:tcPr marL="9525" marR="9525" marT="9525" marB="0" anchor="ctr">
                    <a:lnL>
                      <a:noFill/>
                    </a:lnL>
                    <a:lnR>
                      <a:noFill/>
                    </a:lnR>
                    <a:lnT>
                      <a:noFill/>
                    </a:lnT>
                    <a:lnB>
                      <a:noFill/>
                    </a:lnB>
                    <a:solidFill>
                      <a:srgbClr val="4A4A4A"/>
                    </a:solidFill>
                  </a:tcPr>
                </a:tc>
                <a:tc>
                  <a:txBody>
                    <a:bodyPr/>
                    <a:lstStyle/>
                    <a:p>
                      <a:pPr algn="r" fontAlgn="ctr"/>
                      <a:r>
                        <a:rPr lang="en-US" altLang="ja-JP" sz="1400" b="0" i="0" u="none" strike="noStrike">
                          <a:solidFill>
                            <a:srgbClr val="000000"/>
                          </a:solidFill>
                          <a:latin typeface="+mn-lt"/>
                          <a:ea typeface="+mn-ea"/>
                          <a:cs typeface="Times New Roman" pitchFamily="18" charset="0"/>
                        </a:rPr>
                        <a:t>1</a:t>
                      </a:r>
                    </a:p>
                  </a:txBody>
                  <a:tcPr marL="9525" marR="9525" marT="9525" marB="0" anchor="ctr">
                    <a:lnL>
                      <a:noFill/>
                    </a:lnL>
                    <a:lnR>
                      <a:noFill/>
                    </a:lnR>
                    <a:lnT>
                      <a:noFill/>
                    </a:lnT>
                    <a:lnB>
                      <a:noFill/>
                    </a:lnB>
                    <a:solidFill>
                      <a:srgbClr val="FCFCFC"/>
                    </a:solidFill>
                  </a:tcPr>
                </a:tc>
              </a:tr>
              <a:tr h="171450">
                <a:tc vMerge="1">
                  <a:txBody>
                    <a:bodyPr/>
                    <a:lstStyle/>
                    <a:p>
                      <a:endParaRPr kumimoji="1" lang="ja-JP" altLang="en-US"/>
                    </a:p>
                  </a:txBody>
                  <a:tcPr/>
                </a:tc>
                <a:tc>
                  <a:txBody>
                    <a:bodyPr/>
                    <a:lstStyle/>
                    <a:p>
                      <a:pPr algn="l" fontAlgn="ctr"/>
                      <a:endParaRPr lang="ja-JP" altLang="en-US" sz="1400" b="0" i="0" u="none" strike="noStrike">
                        <a:solidFill>
                          <a:srgbClr val="000000"/>
                        </a:solidFill>
                        <a:latin typeface="+mn-lt"/>
                        <a:ea typeface="+mn-ea"/>
                        <a:cs typeface="Times New Roman" pitchFamily="18" charset="0"/>
                      </a:endParaRPr>
                    </a:p>
                  </a:txBody>
                  <a:tcPr marL="9525" marR="9525" marT="9525" marB="0" anchor="ctr">
                    <a:lnL>
                      <a:noFill/>
                    </a:lnL>
                    <a:lnR>
                      <a:noFill/>
                    </a:lnR>
                    <a:lnT>
                      <a:noFill/>
                    </a:lnT>
                    <a:lnB>
                      <a:noFill/>
                    </a:lnB>
                  </a:tcPr>
                </a:tc>
                <a:tc>
                  <a:txBody>
                    <a:bodyPr/>
                    <a:lstStyle/>
                    <a:p>
                      <a:pPr algn="ctr" fontAlgn="ctr"/>
                      <a:r>
                        <a:rPr lang="ja-JP" altLang="en-US" sz="1400" b="0" i="0" u="none" strike="noStrike">
                          <a:solidFill>
                            <a:srgbClr val="000000"/>
                          </a:solidFill>
                          <a:latin typeface="+mn-lt"/>
                          <a:ea typeface="+mn-ea"/>
                          <a:cs typeface="Times New Roman" pitchFamily="18" charset="0"/>
                        </a:rPr>
                        <a:t>　</a:t>
                      </a:r>
                    </a:p>
                  </a:txBody>
                  <a:tcPr marL="9525" marR="9525" marT="9525"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ja-JP" sz="1400" b="0" i="0" u="none" strike="noStrike">
                          <a:solidFill>
                            <a:srgbClr val="000000"/>
                          </a:solidFill>
                          <a:latin typeface="+mn-lt"/>
                          <a:ea typeface="+mn-ea"/>
                          <a:cs typeface="Times New Roman" pitchFamily="18" charset="0"/>
                        </a:rPr>
                        <a:t>4</a:t>
                      </a:r>
                    </a:p>
                  </a:txBody>
                  <a:tcPr marL="9525" marR="9525" marT="9525" marB="0" anchor="ctr">
                    <a:lnL w="6350" cap="flat" cmpd="sng" algn="ctr">
                      <a:solidFill>
                        <a:srgbClr val="000000"/>
                      </a:solidFill>
                      <a:prstDash val="solid"/>
                      <a:round/>
                      <a:headEnd type="none" w="med" len="med"/>
                      <a:tailEnd type="none" w="med" len="med"/>
                    </a:lnL>
                    <a:lnR>
                      <a:noFill/>
                    </a:lnR>
                    <a:lnT>
                      <a:noFill/>
                    </a:lnT>
                    <a:lnB>
                      <a:noFill/>
                    </a:lnB>
                    <a:solidFill>
                      <a:srgbClr val="F3F3F3"/>
                    </a:solidFill>
                  </a:tcPr>
                </a:tc>
                <a:tc>
                  <a:txBody>
                    <a:bodyPr/>
                    <a:lstStyle/>
                    <a:p>
                      <a:pPr algn="r" fontAlgn="ctr"/>
                      <a:r>
                        <a:rPr lang="en-US" altLang="ja-JP" sz="1400" b="0" i="0" u="none" strike="noStrike">
                          <a:solidFill>
                            <a:srgbClr val="FFFFFF"/>
                          </a:solidFill>
                          <a:latin typeface="+mn-lt"/>
                          <a:ea typeface="+mn-ea"/>
                          <a:cs typeface="Times New Roman" pitchFamily="18" charset="0"/>
                        </a:rPr>
                        <a:t>39</a:t>
                      </a:r>
                    </a:p>
                  </a:txBody>
                  <a:tcPr marL="9525" marR="9525" marT="9525" marB="0" anchor="ctr">
                    <a:lnL>
                      <a:noFill/>
                    </a:lnL>
                    <a:lnR>
                      <a:noFill/>
                    </a:lnR>
                    <a:lnT>
                      <a:noFill/>
                    </a:lnT>
                    <a:lnB>
                      <a:noFill/>
                    </a:lnB>
                    <a:solidFill>
                      <a:srgbClr val="838383"/>
                    </a:solidFill>
                  </a:tcPr>
                </a:tc>
                <a:tc>
                  <a:txBody>
                    <a:bodyPr/>
                    <a:lstStyle/>
                    <a:p>
                      <a:pPr algn="r" fontAlgn="ctr"/>
                      <a:r>
                        <a:rPr lang="en-US" altLang="ja-JP" sz="1400" b="0" i="0" u="none" strike="noStrike">
                          <a:solidFill>
                            <a:srgbClr val="000000"/>
                          </a:solidFill>
                          <a:latin typeface="+mn-lt"/>
                          <a:ea typeface="+mn-ea"/>
                          <a:cs typeface="Times New Roman" pitchFamily="18" charset="0"/>
                        </a:rPr>
                        <a:t>11</a:t>
                      </a:r>
                    </a:p>
                  </a:txBody>
                  <a:tcPr marL="9525" marR="9525" marT="9525" marB="0" anchor="ctr">
                    <a:lnL>
                      <a:noFill/>
                    </a:lnL>
                    <a:lnR>
                      <a:noFill/>
                    </a:lnR>
                    <a:lnT>
                      <a:noFill/>
                    </a:lnT>
                    <a:lnB>
                      <a:noFill/>
                    </a:lnB>
                    <a:solidFill>
                      <a:srgbClr val="DCDCDC"/>
                    </a:solidFill>
                  </a:tcPr>
                </a:tc>
                <a:tc>
                  <a:txBody>
                    <a:bodyPr/>
                    <a:lstStyle/>
                    <a:p>
                      <a:pPr algn="r" fontAlgn="ctr"/>
                      <a:r>
                        <a:rPr lang="en-US" altLang="ja-JP" sz="1400" b="0" i="0" u="none" strike="noStrike">
                          <a:solidFill>
                            <a:srgbClr val="000000"/>
                          </a:solidFill>
                          <a:latin typeface="+mn-lt"/>
                          <a:ea typeface="+mn-ea"/>
                          <a:cs typeface="Times New Roman" pitchFamily="18" charset="0"/>
                        </a:rPr>
                        <a:t>3</a:t>
                      </a:r>
                    </a:p>
                  </a:txBody>
                  <a:tcPr marL="9525" marR="9525" marT="9525" marB="0" anchor="ctr">
                    <a:lnL>
                      <a:noFill/>
                    </a:lnL>
                    <a:lnR>
                      <a:noFill/>
                    </a:lnR>
                    <a:lnT>
                      <a:noFill/>
                    </a:lnT>
                    <a:lnB>
                      <a:noFill/>
                    </a:lnB>
                    <a:solidFill>
                      <a:srgbClr val="F6F6F6"/>
                    </a:solidFill>
                  </a:tcPr>
                </a:tc>
                <a:tc>
                  <a:txBody>
                    <a:bodyPr/>
                    <a:lstStyle/>
                    <a:p>
                      <a:pPr algn="r" fontAlgn="ctr"/>
                      <a:r>
                        <a:rPr lang="en-US" altLang="ja-JP" sz="1400" b="0" i="0" u="none" strike="noStrike">
                          <a:solidFill>
                            <a:srgbClr val="000000"/>
                          </a:solidFill>
                          <a:latin typeface="+mn-lt"/>
                          <a:ea typeface="+mn-ea"/>
                          <a:cs typeface="Times New Roman" pitchFamily="18" charset="0"/>
                        </a:rPr>
                        <a:t>0</a:t>
                      </a:r>
                    </a:p>
                  </a:txBody>
                  <a:tcPr marL="9525" marR="9525" marT="9525" marB="0" anchor="ctr">
                    <a:lnL>
                      <a:noFill/>
                    </a:lnL>
                    <a:lnR>
                      <a:noFill/>
                    </a:lnR>
                    <a:lnT>
                      <a:noFill/>
                    </a:lnT>
                    <a:lnB>
                      <a:noFill/>
                    </a:lnB>
                    <a:solidFill>
                      <a:srgbClr val="FFFFFF"/>
                    </a:solidFill>
                  </a:tcPr>
                </a:tc>
                <a:tc>
                  <a:txBody>
                    <a:bodyPr/>
                    <a:lstStyle/>
                    <a:p>
                      <a:pPr algn="r" fontAlgn="ctr"/>
                      <a:r>
                        <a:rPr lang="en-US" altLang="ja-JP" sz="1400" b="0" i="0" u="none" strike="noStrike">
                          <a:solidFill>
                            <a:srgbClr val="000000"/>
                          </a:solidFill>
                          <a:latin typeface="+mn-lt"/>
                          <a:ea typeface="+mn-ea"/>
                          <a:cs typeface="Times New Roman" pitchFamily="18" charset="0"/>
                        </a:rPr>
                        <a:t>1</a:t>
                      </a:r>
                    </a:p>
                  </a:txBody>
                  <a:tcPr marL="9525" marR="9525" marT="9525" marB="0" anchor="ctr">
                    <a:lnL>
                      <a:noFill/>
                    </a:lnL>
                    <a:lnR>
                      <a:noFill/>
                    </a:lnR>
                    <a:lnT>
                      <a:noFill/>
                    </a:lnT>
                    <a:lnB>
                      <a:noFill/>
                    </a:lnB>
                    <a:solidFill>
                      <a:srgbClr val="FCFCFC"/>
                    </a:solidFill>
                  </a:tcPr>
                </a:tc>
                <a:tc>
                  <a:txBody>
                    <a:bodyPr/>
                    <a:lstStyle/>
                    <a:p>
                      <a:pPr algn="r" fontAlgn="ctr"/>
                      <a:r>
                        <a:rPr lang="en-US" altLang="ja-JP" sz="1400" b="0" i="0" u="none" strike="noStrike">
                          <a:solidFill>
                            <a:srgbClr val="FFFFFF"/>
                          </a:solidFill>
                          <a:latin typeface="+mn-lt"/>
                          <a:ea typeface="+mn-ea"/>
                          <a:cs typeface="Times New Roman" pitchFamily="18" charset="0"/>
                        </a:rPr>
                        <a:t>30</a:t>
                      </a:r>
                    </a:p>
                  </a:txBody>
                  <a:tcPr marL="9525" marR="9525" marT="9525" marB="0" anchor="ctr">
                    <a:lnL>
                      <a:noFill/>
                    </a:lnL>
                    <a:lnR>
                      <a:noFill/>
                    </a:lnR>
                    <a:lnT>
                      <a:noFill/>
                    </a:lnT>
                    <a:lnB>
                      <a:noFill/>
                    </a:lnB>
                    <a:solidFill>
                      <a:srgbClr val="A0A0A0"/>
                    </a:solidFill>
                  </a:tcPr>
                </a:tc>
                <a:tc>
                  <a:txBody>
                    <a:bodyPr/>
                    <a:lstStyle/>
                    <a:p>
                      <a:pPr algn="r" fontAlgn="ctr"/>
                      <a:r>
                        <a:rPr lang="en-US" altLang="ja-JP" sz="1400" b="0" i="0" u="none" strike="noStrike">
                          <a:solidFill>
                            <a:srgbClr val="000000"/>
                          </a:solidFill>
                          <a:latin typeface="+mn-lt"/>
                          <a:ea typeface="+mn-ea"/>
                          <a:cs typeface="Times New Roman" pitchFamily="18" charset="0"/>
                        </a:rPr>
                        <a:t>12</a:t>
                      </a:r>
                    </a:p>
                  </a:txBody>
                  <a:tcPr marL="9525" marR="9525" marT="9525" marB="0" anchor="ctr">
                    <a:lnL>
                      <a:noFill/>
                    </a:lnL>
                    <a:lnR>
                      <a:noFill/>
                    </a:lnR>
                    <a:lnT>
                      <a:noFill/>
                    </a:lnT>
                    <a:lnB>
                      <a:noFill/>
                    </a:lnB>
                    <a:solidFill>
                      <a:srgbClr val="D9D9D9"/>
                    </a:solidFill>
                  </a:tcPr>
                </a:tc>
              </a:tr>
              <a:tr h="171450">
                <a:tc vMerge="1">
                  <a:txBody>
                    <a:bodyPr/>
                    <a:lstStyle/>
                    <a:p>
                      <a:endParaRPr kumimoji="1" lang="ja-JP" altLang="en-US"/>
                    </a:p>
                  </a:txBody>
                  <a:tcPr/>
                </a:tc>
                <a:tc>
                  <a:txBody>
                    <a:bodyPr/>
                    <a:lstStyle/>
                    <a:p>
                      <a:pPr algn="l" fontAlgn="ctr"/>
                      <a:endParaRPr lang="ja-JP" altLang="en-US" sz="1400" b="0" i="0" u="none" strike="noStrike">
                        <a:solidFill>
                          <a:srgbClr val="000000"/>
                        </a:solidFill>
                        <a:latin typeface="+mn-lt"/>
                        <a:ea typeface="+mn-ea"/>
                        <a:cs typeface="Times New Roman" pitchFamily="18" charset="0"/>
                      </a:endParaRPr>
                    </a:p>
                  </a:txBody>
                  <a:tcPr marL="9525" marR="9525" marT="9525" marB="0" anchor="ctr">
                    <a:lnL>
                      <a:noFill/>
                    </a:lnL>
                    <a:lnR>
                      <a:noFill/>
                    </a:lnR>
                    <a:lnT>
                      <a:noFill/>
                    </a:lnT>
                    <a:lnB>
                      <a:noFill/>
                    </a:lnB>
                  </a:tcPr>
                </a:tc>
                <a:tc>
                  <a:txBody>
                    <a:bodyPr/>
                    <a:lstStyle/>
                    <a:p>
                      <a:pPr algn="ctr" fontAlgn="ctr"/>
                      <a:r>
                        <a:rPr lang="ja-JP" altLang="en-US" sz="1400" b="0" i="0" u="none" strike="noStrike">
                          <a:solidFill>
                            <a:srgbClr val="000000"/>
                          </a:solidFill>
                          <a:latin typeface="+mn-lt"/>
                          <a:ea typeface="+mn-ea"/>
                          <a:cs typeface="Times New Roman" pitchFamily="18" charset="0"/>
                        </a:rPr>
                        <a:t>　</a:t>
                      </a:r>
                    </a:p>
                  </a:txBody>
                  <a:tcPr marL="9525" marR="9525" marT="9525"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ja-JP" sz="1400" b="0" i="0" u="none" strike="noStrike">
                          <a:solidFill>
                            <a:srgbClr val="000000"/>
                          </a:solidFill>
                          <a:latin typeface="+mn-lt"/>
                          <a:ea typeface="+mn-ea"/>
                          <a:cs typeface="Times New Roman" pitchFamily="18" charset="0"/>
                        </a:rPr>
                        <a:t>4</a:t>
                      </a:r>
                    </a:p>
                  </a:txBody>
                  <a:tcPr marL="9525" marR="9525" marT="9525" marB="0" anchor="ctr">
                    <a:lnL w="6350" cap="flat" cmpd="sng" algn="ctr">
                      <a:solidFill>
                        <a:srgbClr val="000000"/>
                      </a:solidFill>
                      <a:prstDash val="solid"/>
                      <a:round/>
                      <a:headEnd type="none" w="med" len="med"/>
                      <a:tailEnd type="none" w="med" len="med"/>
                    </a:lnL>
                    <a:lnR>
                      <a:noFill/>
                    </a:lnR>
                    <a:lnT>
                      <a:noFill/>
                    </a:lnT>
                    <a:lnB>
                      <a:noFill/>
                    </a:lnB>
                    <a:solidFill>
                      <a:srgbClr val="F3F3F3"/>
                    </a:solidFill>
                  </a:tcPr>
                </a:tc>
                <a:tc>
                  <a:txBody>
                    <a:bodyPr/>
                    <a:lstStyle/>
                    <a:p>
                      <a:pPr algn="r" fontAlgn="ctr"/>
                      <a:r>
                        <a:rPr lang="en-US" altLang="ja-JP" sz="1400" b="0" i="0" u="none" strike="noStrike">
                          <a:solidFill>
                            <a:srgbClr val="FFFFFF"/>
                          </a:solidFill>
                          <a:latin typeface="+mn-lt"/>
                          <a:ea typeface="+mn-ea"/>
                          <a:cs typeface="Times New Roman" pitchFamily="18" charset="0"/>
                        </a:rPr>
                        <a:t>42</a:t>
                      </a:r>
                    </a:p>
                  </a:txBody>
                  <a:tcPr marL="9525" marR="9525" marT="9525" marB="0" anchor="ctr">
                    <a:lnL>
                      <a:noFill/>
                    </a:lnL>
                    <a:lnR>
                      <a:noFill/>
                    </a:lnR>
                    <a:lnT>
                      <a:noFill/>
                    </a:lnT>
                    <a:lnB>
                      <a:noFill/>
                    </a:lnB>
                    <a:solidFill>
                      <a:srgbClr val="7A7A7A"/>
                    </a:solidFill>
                  </a:tcPr>
                </a:tc>
                <a:tc>
                  <a:txBody>
                    <a:bodyPr/>
                    <a:lstStyle/>
                    <a:p>
                      <a:pPr algn="r" fontAlgn="ctr"/>
                      <a:r>
                        <a:rPr lang="en-US" altLang="ja-JP" sz="1400" b="0" i="0" u="none" strike="noStrike" dirty="0">
                          <a:solidFill>
                            <a:srgbClr val="000000"/>
                          </a:solidFill>
                          <a:latin typeface="+mn-lt"/>
                          <a:ea typeface="+mn-ea"/>
                          <a:cs typeface="Times New Roman" pitchFamily="18" charset="0"/>
                        </a:rPr>
                        <a:t>7</a:t>
                      </a:r>
                    </a:p>
                  </a:txBody>
                  <a:tcPr marL="9525" marR="9525" marT="9525" marB="0" anchor="ctr">
                    <a:lnL>
                      <a:noFill/>
                    </a:lnL>
                    <a:lnR>
                      <a:noFill/>
                    </a:lnR>
                    <a:lnT>
                      <a:noFill/>
                    </a:lnT>
                    <a:lnB>
                      <a:noFill/>
                    </a:lnB>
                    <a:solidFill>
                      <a:srgbClr val="E9E9E9"/>
                    </a:solidFill>
                  </a:tcPr>
                </a:tc>
                <a:tc>
                  <a:txBody>
                    <a:bodyPr/>
                    <a:lstStyle/>
                    <a:p>
                      <a:pPr algn="r" fontAlgn="ctr"/>
                      <a:r>
                        <a:rPr lang="en-US" altLang="ja-JP" sz="1400" b="0" i="0" u="none" strike="noStrike">
                          <a:solidFill>
                            <a:srgbClr val="000000"/>
                          </a:solidFill>
                          <a:latin typeface="+mn-lt"/>
                          <a:ea typeface="+mn-ea"/>
                          <a:cs typeface="Times New Roman" pitchFamily="18" charset="0"/>
                        </a:rPr>
                        <a:t>3</a:t>
                      </a:r>
                    </a:p>
                  </a:txBody>
                  <a:tcPr marL="9525" marR="9525" marT="9525" marB="0" anchor="ctr">
                    <a:lnL>
                      <a:noFill/>
                    </a:lnL>
                    <a:lnR>
                      <a:noFill/>
                    </a:lnR>
                    <a:lnT>
                      <a:noFill/>
                    </a:lnT>
                    <a:lnB>
                      <a:noFill/>
                    </a:lnB>
                    <a:solidFill>
                      <a:srgbClr val="F6F6F6"/>
                    </a:solidFill>
                  </a:tcPr>
                </a:tc>
                <a:tc>
                  <a:txBody>
                    <a:bodyPr/>
                    <a:lstStyle/>
                    <a:p>
                      <a:pPr algn="r" fontAlgn="ctr"/>
                      <a:r>
                        <a:rPr lang="en-US" altLang="ja-JP" sz="1400" b="0" i="0" u="none" strike="noStrike">
                          <a:solidFill>
                            <a:srgbClr val="000000"/>
                          </a:solidFill>
                          <a:latin typeface="+mn-lt"/>
                          <a:ea typeface="+mn-ea"/>
                          <a:cs typeface="Times New Roman" pitchFamily="18" charset="0"/>
                        </a:rPr>
                        <a:t>7</a:t>
                      </a:r>
                    </a:p>
                  </a:txBody>
                  <a:tcPr marL="9525" marR="9525" marT="9525" marB="0" anchor="ctr">
                    <a:lnL>
                      <a:noFill/>
                    </a:lnL>
                    <a:lnR>
                      <a:noFill/>
                    </a:lnR>
                    <a:lnT>
                      <a:noFill/>
                    </a:lnT>
                    <a:lnB>
                      <a:noFill/>
                    </a:lnB>
                    <a:solidFill>
                      <a:srgbClr val="E9E9E9"/>
                    </a:solidFill>
                  </a:tcPr>
                </a:tc>
                <a:tc>
                  <a:txBody>
                    <a:bodyPr/>
                    <a:lstStyle/>
                    <a:p>
                      <a:pPr algn="r" fontAlgn="ctr"/>
                      <a:r>
                        <a:rPr lang="en-US" altLang="ja-JP" sz="1400" b="0" i="0" u="none" strike="noStrike">
                          <a:solidFill>
                            <a:srgbClr val="000000"/>
                          </a:solidFill>
                          <a:latin typeface="+mn-lt"/>
                          <a:ea typeface="+mn-ea"/>
                          <a:cs typeface="Times New Roman" pitchFamily="18" charset="0"/>
                        </a:rPr>
                        <a:t>2</a:t>
                      </a:r>
                    </a:p>
                  </a:txBody>
                  <a:tcPr marL="9525" marR="9525" marT="9525" marB="0" anchor="ctr">
                    <a:lnL>
                      <a:noFill/>
                    </a:lnL>
                    <a:lnR>
                      <a:noFill/>
                    </a:lnR>
                    <a:lnT>
                      <a:noFill/>
                    </a:lnT>
                    <a:lnB>
                      <a:noFill/>
                    </a:lnB>
                    <a:solidFill>
                      <a:srgbClr val="F9F9F9"/>
                    </a:solidFill>
                  </a:tcPr>
                </a:tc>
                <a:tc>
                  <a:txBody>
                    <a:bodyPr/>
                    <a:lstStyle/>
                    <a:p>
                      <a:pPr algn="r" fontAlgn="ctr"/>
                      <a:r>
                        <a:rPr lang="en-US" altLang="ja-JP" sz="1400" b="0" i="0" u="none" strike="noStrike" dirty="0">
                          <a:solidFill>
                            <a:srgbClr val="000000"/>
                          </a:solidFill>
                          <a:latin typeface="+mn-lt"/>
                          <a:ea typeface="+mn-ea"/>
                          <a:cs typeface="Times New Roman" pitchFamily="18" charset="0"/>
                        </a:rPr>
                        <a:t>2</a:t>
                      </a:r>
                    </a:p>
                  </a:txBody>
                  <a:tcPr marL="9525" marR="9525" marT="9525" marB="0" anchor="ctr">
                    <a:lnL>
                      <a:noFill/>
                    </a:lnL>
                    <a:lnR>
                      <a:noFill/>
                    </a:lnR>
                    <a:lnT>
                      <a:noFill/>
                    </a:lnT>
                    <a:lnB>
                      <a:noFill/>
                    </a:lnB>
                    <a:solidFill>
                      <a:srgbClr val="F9F9F9"/>
                    </a:solidFill>
                  </a:tcPr>
                </a:tc>
                <a:tc>
                  <a:txBody>
                    <a:bodyPr/>
                    <a:lstStyle/>
                    <a:p>
                      <a:pPr algn="r" fontAlgn="ctr"/>
                      <a:r>
                        <a:rPr lang="en-US" altLang="ja-JP" sz="1400" b="0" i="0" u="none" strike="noStrike" dirty="0">
                          <a:solidFill>
                            <a:srgbClr val="000000"/>
                          </a:solidFill>
                          <a:latin typeface="+mn-lt"/>
                          <a:ea typeface="+mn-ea"/>
                          <a:cs typeface="Times New Roman" pitchFamily="18" charset="0"/>
                        </a:rPr>
                        <a:t>6</a:t>
                      </a:r>
                    </a:p>
                  </a:txBody>
                  <a:tcPr marL="9525" marR="9525" marT="9525" marB="0" anchor="ctr">
                    <a:lnL>
                      <a:noFill/>
                    </a:lnL>
                    <a:lnR>
                      <a:noFill/>
                    </a:lnR>
                    <a:lnT>
                      <a:noFill/>
                    </a:lnT>
                    <a:lnB>
                      <a:noFill/>
                    </a:lnB>
                    <a:solidFill>
                      <a:srgbClr val="ECECEC"/>
                    </a:solidFill>
                  </a:tcPr>
                </a:tc>
              </a:tr>
            </a:tbl>
          </a:graphicData>
        </a:graphic>
      </p:graphicFrame>
      <p:graphicFrame>
        <p:nvGraphicFramePr>
          <p:cNvPr id="27" name="表 26"/>
          <p:cNvGraphicFramePr>
            <a:graphicFrameLocks noGrp="1"/>
          </p:cNvGraphicFramePr>
          <p:nvPr/>
        </p:nvGraphicFramePr>
        <p:xfrm>
          <a:off x="5467459" y="4001135"/>
          <a:ext cx="2927241" cy="222885"/>
        </p:xfrm>
        <a:graphic>
          <a:graphicData uri="http://schemas.openxmlformats.org/drawingml/2006/table">
            <a:tbl>
              <a:tblPr/>
              <a:tblGrid>
                <a:gridCol w="325249"/>
                <a:gridCol w="325249"/>
                <a:gridCol w="325249"/>
                <a:gridCol w="325249"/>
                <a:gridCol w="325249"/>
                <a:gridCol w="325249"/>
                <a:gridCol w="325249"/>
                <a:gridCol w="325249"/>
                <a:gridCol w="325249"/>
              </a:tblGrid>
              <a:tr h="171450">
                <a:tc>
                  <a:txBody>
                    <a:bodyPr/>
                    <a:lstStyle/>
                    <a:p>
                      <a:pPr algn="ctr" rtl="0" fontAlgn="ctr"/>
                      <a:r>
                        <a:rPr lang="en-US" altLang="ja-JP" sz="1400" b="0" i="0" u="none" strike="noStrike" dirty="0">
                          <a:solidFill>
                            <a:srgbClr val="000000"/>
                          </a:solidFill>
                          <a:latin typeface="+mn-lt"/>
                          <a:ea typeface="+mn-ea"/>
                          <a:cs typeface="Times New Roman" pitchFamily="18" charset="0"/>
                        </a:rPr>
                        <a:t>3</a:t>
                      </a:r>
                    </a:p>
                  </a:txBody>
                  <a:tcPr marL="9525" marR="9525" marT="9525" marB="0" anchor="ctr">
                    <a:lnL>
                      <a:noFill/>
                    </a:lnL>
                    <a:lnR>
                      <a:noFill/>
                    </a:lnR>
                    <a:lnT>
                      <a:noFill/>
                    </a:lnT>
                    <a:lnB>
                      <a:noFill/>
                    </a:lnB>
                  </a:tcPr>
                </a:tc>
                <a:tc>
                  <a:txBody>
                    <a:bodyPr/>
                    <a:lstStyle/>
                    <a:p>
                      <a:pPr algn="ctr" rtl="0" fontAlgn="ctr"/>
                      <a:r>
                        <a:rPr lang="en-US" altLang="ja-JP" sz="1400" b="0" i="0" u="none" strike="noStrike" dirty="0">
                          <a:solidFill>
                            <a:srgbClr val="000000"/>
                          </a:solidFill>
                          <a:latin typeface="+mn-lt"/>
                          <a:ea typeface="+mn-ea"/>
                          <a:cs typeface="Times New Roman" pitchFamily="18" charset="0"/>
                        </a:rPr>
                        <a:t>6</a:t>
                      </a:r>
                    </a:p>
                  </a:txBody>
                  <a:tcPr marL="9525" marR="9525" marT="9525" marB="0" anchor="ctr">
                    <a:lnL>
                      <a:noFill/>
                    </a:lnL>
                    <a:lnR>
                      <a:noFill/>
                    </a:lnR>
                    <a:lnT>
                      <a:noFill/>
                    </a:lnT>
                    <a:lnB>
                      <a:noFill/>
                    </a:lnB>
                  </a:tcPr>
                </a:tc>
                <a:tc>
                  <a:txBody>
                    <a:bodyPr/>
                    <a:lstStyle/>
                    <a:p>
                      <a:pPr algn="ctr" rtl="0" fontAlgn="ctr"/>
                      <a:r>
                        <a:rPr lang="en-US" altLang="ja-JP" sz="1400" b="0" i="0" u="none" strike="noStrike" dirty="0" smtClean="0">
                          <a:solidFill>
                            <a:srgbClr val="000000"/>
                          </a:solidFill>
                          <a:latin typeface="+mn-lt"/>
                          <a:ea typeface="+mn-ea"/>
                          <a:cs typeface="Times New Roman" pitchFamily="18" charset="0"/>
                        </a:rPr>
                        <a:t>9</a:t>
                      </a:r>
                      <a:endParaRPr lang="en-US" altLang="ja-JP" sz="1400" b="0" i="0" u="none" strike="noStrike" dirty="0">
                        <a:solidFill>
                          <a:srgbClr val="000000"/>
                        </a:solidFill>
                        <a:latin typeface="+mn-lt"/>
                        <a:ea typeface="+mn-ea"/>
                        <a:cs typeface="Times New Roman" pitchFamily="18" charset="0"/>
                      </a:endParaRPr>
                    </a:p>
                  </a:txBody>
                  <a:tcPr marL="9525" marR="9525" marT="9525" marB="0" anchor="ctr">
                    <a:lnL>
                      <a:noFill/>
                    </a:lnL>
                    <a:lnR>
                      <a:noFill/>
                    </a:lnR>
                    <a:lnT>
                      <a:noFill/>
                    </a:lnT>
                    <a:lnB>
                      <a:noFill/>
                    </a:lnB>
                  </a:tcPr>
                </a:tc>
                <a:tc>
                  <a:txBody>
                    <a:bodyPr/>
                    <a:lstStyle/>
                    <a:p>
                      <a:pPr algn="ctr" rtl="0" fontAlgn="ctr"/>
                      <a:r>
                        <a:rPr lang="en-US" altLang="ja-JP" sz="1400" b="0" i="0" u="none" strike="noStrike" dirty="0" smtClean="0">
                          <a:solidFill>
                            <a:srgbClr val="000000"/>
                          </a:solidFill>
                          <a:latin typeface="+mn-lt"/>
                          <a:ea typeface="+mn-ea"/>
                          <a:cs typeface="Times New Roman" pitchFamily="18" charset="0"/>
                        </a:rPr>
                        <a:t>12</a:t>
                      </a:r>
                      <a:endParaRPr lang="en-US" altLang="ja-JP" sz="1400" b="0" i="0" u="none" strike="noStrike" dirty="0">
                        <a:solidFill>
                          <a:srgbClr val="000000"/>
                        </a:solidFill>
                        <a:latin typeface="+mn-lt"/>
                        <a:ea typeface="+mn-ea"/>
                        <a:cs typeface="Times New Roman" pitchFamily="18" charset="0"/>
                      </a:endParaRPr>
                    </a:p>
                  </a:txBody>
                  <a:tcPr marL="9525" marR="9525" marT="9525" marB="0" anchor="ctr">
                    <a:lnL>
                      <a:noFill/>
                    </a:lnL>
                    <a:lnR>
                      <a:noFill/>
                    </a:lnR>
                    <a:lnT>
                      <a:noFill/>
                    </a:lnT>
                    <a:lnB>
                      <a:noFill/>
                    </a:lnB>
                  </a:tcPr>
                </a:tc>
                <a:tc>
                  <a:txBody>
                    <a:bodyPr/>
                    <a:lstStyle/>
                    <a:p>
                      <a:pPr algn="ctr" rtl="0" fontAlgn="ctr"/>
                      <a:r>
                        <a:rPr lang="en-US" altLang="ja-JP" sz="1400" b="0" i="0" u="none" strike="noStrike" dirty="0" smtClean="0">
                          <a:solidFill>
                            <a:srgbClr val="000000"/>
                          </a:solidFill>
                          <a:latin typeface="+mn-lt"/>
                          <a:ea typeface="+mn-ea"/>
                          <a:cs typeface="Times New Roman" pitchFamily="18" charset="0"/>
                        </a:rPr>
                        <a:t>15</a:t>
                      </a:r>
                      <a:endParaRPr lang="en-US" altLang="ja-JP" sz="1400" b="0" i="0" u="none" strike="noStrike" dirty="0">
                        <a:solidFill>
                          <a:srgbClr val="000000"/>
                        </a:solidFill>
                        <a:latin typeface="+mn-lt"/>
                        <a:ea typeface="+mn-ea"/>
                        <a:cs typeface="Times New Roman" pitchFamily="18" charset="0"/>
                      </a:endParaRPr>
                    </a:p>
                  </a:txBody>
                  <a:tcPr marL="9525" marR="9525" marT="9525" marB="0" anchor="ctr">
                    <a:lnL>
                      <a:noFill/>
                    </a:lnL>
                    <a:lnR>
                      <a:noFill/>
                    </a:lnR>
                    <a:lnT>
                      <a:noFill/>
                    </a:lnT>
                    <a:lnB>
                      <a:noFill/>
                    </a:lnB>
                  </a:tcPr>
                </a:tc>
                <a:tc>
                  <a:txBody>
                    <a:bodyPr/>
                    <a:lstStyle/>
                    <a:p>
                      <a:pPr algn="ctr" rtl="0" fontAlgn="ctr"/>
                      <a:r>
                        <a:rPr lang="en-US" altLang="ja-JP" sz="1400" b="0" i="0" u="none" strike="noStrike" dirty="0" smtClean="0">
                          <a:solidFill>
                            <a:srgbClr val="000000"/>
                          </a:solidFill>
                          <a:latin typeface="+mn-lt"/>
                          <a:ea typeface="+mn-ea"/>
                          <a:cs typeface="Times New Roman" pitchFamily="18" charset="0"/>
                        </a:rPr>
                        <a:t>18</a:t>
                      </a:r>
                      <a:endParaRPr lang="en-US" altLang="ja-JP" sz="1400" b="0" i="0" u="none" strike="noStrike" dirty="0">
                        <a:solidFill>
                          <a:srgbClr val="000000"/>
                        </a:solidFill>
                        <a:latin typeface="+mn-lt"/>
                        <a:ea typeface="+mn-ea"/>
                        <a:cs typeface="Times New Roman" pitchFamily="18" charset="0"/>
                      </a:endParaRPr>
                    </a:p>
                  </a:txBody>
                  <a:tcPr marL="9525" marR="9525" marT="9525" marB="0" anchor="ctr">
                    <a:lnL>
                      <a:noFill/>
                    </a:lnL>
                    <a:lnR>
                      <a:noFill/>
                    </a:lnR>
                    <a:lnT>
                      <a:noFill/>
                    </a:lnT>
                    <a:lnB>
                      <a:noFill/>
                    </a:lnB>
                  </a:tcPr>
                </a:tc>
                <a:tc>
                  <a:txBody>
                    <a:bodyPr/>
                    <a:lstStyle/>
                    <a:p>
                      <a:pPr algn="ctr" rtl="0" fontAlgn="ctr"/>
                      <a:r>
                        <a:rPr lang="en-US" altLang="ja-JP" sz="1400" b="0" i="0" u="none" strike="noStrike" dirty="0" smtClean="0">
                          <a:solidFill>
                            <a:srgbClr val="000000"/>
                          </a:solidFill>
                          <a:latin typeface="+mn-lt"/>
                          <a:ea typeface="+mn-ea"/>
                          <a:cs typeface="Times New Roman" pitchFamily="18" charset="0"/>
                        </a:rPr>
                        <a:t>21</a:t>
                      </a:r>
                      <a:endParaRPr lang="en-US" altLang="ja-JP" sz="1400" b="0" i="0" u="none" strike="noStrike" dirty="0">
                        <a:solidFill>
                          <a:srgbClr val="000000"/>
                        </a:solidFill>
                        <a:latin typeface="+mn-lt"/>
                        <a:ea typeface="+mn-ea"/>
                        <a:cs typeface="Times New Roman" pitchFamily="18" charset="0"/>
                      </a:endParaRPr>
                    </a:p>
                  </a:txBody>
                  <a:tcPr marL="9525" marR="9525" marT="9525" marB="0" anchor="ctr">
                    <a:lnL>
                      <a:noFill/>
                    </a:lnL>
                    <a:lnR>
                      <a:noFill/>
                    </a:lnR>
                    <a:lnT>
                      <a:noFill/>
                    </a:lnT>
                    <a:lnB>
                      <a:noFill/>
                    </a:lnB>
                  </a:tcPr>
                </a:tc>
                <a:tc>
                  <a:txBody>
                    <a:bodyPr/>
                    <a:lstStyle/>
                    <a:p>
                      <a:pPr algn="ctr" rtl="0" fontAlgn="ctr"/>
                      <a:r>
                        <a:rPr lang="en-US" altLang="ja-JP" sz="1400" b="0" i="0" u="none" strike="noStrike" dirty="0" smtClean="0">
                          <a:solidFill>
                            <a:srgbClr val="000000"/>
                          </a:solidFill>
                          <a:latin typeface="+mn-lt"/>
                          <a:ea typeface="+mn-ea"/>
                          <a:cs typeface="Times New Roman" pitchFamily="18" charset="0"/>
                        </a:rPr>
                        <a:t>0</a:t>
                      </a:r>
                      <a:endParaRPr lang="en-US" altLang="ja-JP" sz="1400" b="0" i="0" u="none" strike="noStrike" dirty="0">
                        <a:solidFill>
                          <a:srgbClr val="000000"/>
                        </a:solidFill>
                        <a:latin typeface="+mn-lt"/>
                        <a:ea typeface="+mn-ea"/>
                        <a:cs typeface="Times New Roman" pitchFamily="18" charset="0"/>
                      </a:endParaRPr>
                    </a:p>
                  </a:txBody>
                  <a:tcPr marL="9525" marR="9525" marT="9525" marB="0" anchor="ctr">
                    <a:lnL>
                      <a:noFill/>
                    </a:lnL>
                    <a:lnR>
                      <a:noFill/>
                    </a:lnR>
                    <a:lnT>
                      <a:noFill/>
                    </a:lnT>
                    <a:lnB>
                      <a:noFill/>
                    </a:lnB>
                  </a:tcPr>
                </a:tc>
                <a:tc>
                  <a:txBody>
                    <a:bodyPr/>
                    <a:lstStyle/>
                    <a:p>
                      <a:pPr algn="ctr" rtl="0" fontAlgn="ctr"/>
                      <a:r>
                        <a:rPr lang="en-US" altLang="ja-JP" sz="1400" b="0" i="0" u="none" strike="noStrike" dirty="0">
                          <a:solidFill>
                            <a:srgbClr val="000000"/>
                          </a:solidFill>
                          <a:latin typeface="+mn-lt"/>
                          <a:ea typeface="+mn-ea"/>
                          <a:cs typeface="Times New Roman" pitchFamily="18" charset="0"/>
                        </a:rPr>
                        <a:t>3</a:t>
                      </a:r>
                    </a:p>
                  </a:txBody>
                  <a:tcPr marL="9525" marR="9525" marT="9525" marB="0" anchor="ctr">
                    <a:lnL>
                      <a:noFill/>
                    </a:lnL>
                    <a:lnR>
                      <a:noFill/>
                    </a:lnR>
                    <a:lnT>
                      <a:noFill/>
                    </a:lnT>
                    <a:lnB>
                      <a:noFill/>
                    </a:lnB>
                  </a:tcPr>
                </a:tc>
              </a:tr>
            </a:tbl>
          </a:graphicData>
        </a:graphic>
      </p:graphicFrame>
      <p:graphicFrame>
        <p:nvGraphicFramePr>
          <p:cNvPr id="28" name="表 27"/>
          <p:cNvGraphicFramePr>
            <a:graphicFrameLocks noGrp="1"/>
          </p:cNvGraphicFramePr>
          <p:nvPr/>
        </p:nvGraphicFramePr>
        <p:xfrm>
          <a:off x="5111860" y="4356735"/>
          <a:ext cx="270207" cy="2005965"/>
        </p:xfrm>
        <a:graphic>
          <a:graphicData uri="http://schemas.openxmlformats.org/drawingml/2006/table">
            <a:tbl>
              <a:tblPr/>
              <a:tblGrid>
                <a:gridCol w="270207"/>
              </a:tblGrid>
              <a:tr h="171450">
                <a:tc>
                  <a:txBody>
                    <a:bodyPr/>
                    <a:lstStyle/>
                    <a:p>
                      <a:pPr algn="r" fontAlgn="ctr"/>
                      <a:r>
                        <a:rPr lang="en-US" altLang="ja-JP" sz="1400" b="0" i="0" u="none" strike="noStrike" dirty="0">
                          <a:solidFill>
                            <a:srgbClr val="000000"/>
                          </a:solidFill>
                          <a:latin typeface="+mn-lt"/>
                          <a:ea typeface="+mn-ea"/>
                          <a:cs typeface="Times New Roman" pitchFamily="18" charset="0"/>
                        </a:rPr>
                        <a:t>0</a:t>
                      </a:r>
                    </a:p>
                  </a:txBody>
                  <a:tcPr marL="9525" marR="9525" marT="9525" marB="0" anchor="ctr">
                    <a:lnL>
                      <a:noFill/>
                    </a:lnL>
                    <a:lnR>
                      <a:noFill/>
                    </a:lnR>
                    <a:lnT>
                      <a:noFill/>
                    </a:lnT>
                    <a:lnB>
                      <a:noFill/>
                    </a:lnB>
                  </a:tcPr>
                </a:tc>
              </a:tr>
              <a:tr h="171450">
                <a:tc>
                  <a:txBody>
                    <a:bodyPr/>
                    <a:lstStyle/>
                    <a:p>
                      <a:pPr algn="r" fontAlgn="ctr"/>
                      <a:r>
                        <a:rPr lang="en-US" altLang="ja-JP" sz="1400" b="0" i="0" u="none" strike="noStrike">
                          <a:solidFill>
                            <a:srgbClr val="000000"/>
                          </a:solidFill>
                          <a:latin typeface="+mn-lt"/>
                          <a:ea typeface="+mn-ea"/>
                          <a:cs typeface="Times New Roman" pitchFamily="18" charset="0"/>
                        </a:rPr>
                        <a:t>3</a:t>
                      </a:r>
                    </a:p>
                  </a:txBody>
                  <a:tcPr marL="9525" marR="9525" marT="9525" marB="0" anchor="ctr">
                    <a:lnL>
                      <a:noFill/>
                    </a:lnL>
                    <a:lnR>
                      <a:noFill/>
                    </a:lnR>
                    <a:lnT>
                      <a:noFill/>
                    </a:lnT>
                    <a:lnB>
                      <a:noFill/>
                    </a:lnB>
                  </a:tcPr>
                </a:tc>
              </a:tr>
              <a:tr h="171450">
                <a:tc>
                  <a:txBody>
                    <a:bodyPr/>
                    <a:lstStyle/>
                    <a:p>
                      <a:pPr algn="r" fontAlgn="ctr"/>
                      <a:r>
                        <a:rPr lang="en-US" altLang="ja-JP" sz="1400" b="0" i="0" u="none" strike="noStrike" dirty="0">
                          <a:solidFill>
                            <a:srgbClr val="000000"/>
                          </a:solidFill>
                          <a:latin typeface="+mn-lt"/>
                          <a:ea typeface="+mn-ea"/>
                          <a:cs typeface="Times New Roman" pitchFamily="18" charset="0"/>
                        </a:rPr>
                        <a:t>6</a:t>
                      </a:r>
                    </a:p>
                  </a:txBody>
                  <a:tcPr marL="9525" marR="9525" marT="9525" marB="0" anchor="ctr">
                    <a:lnL>
                      <a:noFill/>
                    </a:lnL>
                    <a:lnR>
                      <a:noFill/>
                    </a:lnR>
                    <a:lnT>
                      <a:noFill/>
                    </a:lnT>
                    <a:lnB>
                      <a:noFill/>
                    </a:lnB>
                  </a:tcPr>
                </a:tc>
              </a:tr>
              <a:tr h="171450">
                <a:tc>
                  <a:txBody>
                    <a:bodyPr/>
                    <a:lstStyle/>
                    <a:p>
                      <a:pPr algn="r" fontAlgn="ctr"/>
                      <a:r>
                        <a:rPr lang="en-US" altLang="ja-JP" sz="1400" b="0" i="0" u="none" strike="noStrike">
                          <a:solidFill>
                            <a:srgbClr val="000000"/>
                          </a:solidFill>
                          <a:latin typeface="+mn-lt"/>
                          <a:ea typeface="+mn-ea"/>
                          <a:cs typeface="Times New Roman" pitchFamily="18" charset="0"/>
                        </a:rPr>
                        <a:t>9</a:t>
                      </a:r>
                    </a:p>
                  </a:txBody>
                  <a:tcPr marL="9525" marR="9525" marT="9525" marB="0" anchor="ctr">
                    <a:lnL>
                      <a:noFill/>
                    </a:lnL>
                    <a:lnR>
                      <a:noFill/>
                    </a:lnR>
                    <a:lnT>
                      <a:noFill/>
                    </a:lnT>
                    <a:lnB>
                      <a:noFill/>
                    </a:lnB>
                  </a:tcPr>
                </a:tc>
              </a:tr>
              <a:tr h="171450">
                <a:tc>
                  <a:txBody>
                    <a:bodyPr/>
                    <a:lstStyle/>
                    <a:p>
                      <a:pPr algn="r" fontAlgn="ctr"/>
                      <a:r>
                        <a:rPr lang="en-US" altLang="ja-JP" sz="1400" b="0" i="0" u="none" strike="noStrike" dirty="0">
                          <a:solidFill>
                            <a:srgbClr val="000000"/>
                          </a:solidFill>
                          <a:latin typeface="+mn-lt"/>
                          <a:ea typeface="+mn-ea"/>
                          <a:cs typeface="Times New Roman" pitchFamily="18" charset="0"/>
                        </a:rPr>
                        <a:t>12</a:t>
                      </a:r>
                    </a:p>
                  </a:txBody>
                  <a:tcPr marL="9525" marR="9525" marT="9525" marB="0" anchor="ctr">
                    <a:lnL>
                      <a:noFill/>
                    </a:lnL>
                    <a:lnR>
                      <a:noFill/>
                    </a:lnR>
                    <a:lnT>
                      <a:noFill/>
                    </a:lnT>
                    <a:lnB>
                      <a:noFill/>
                    </a:lnB>
                  </a:tcPr>
                </a:tc>
              </a:tr>
              <a:tr h="171450">
                <a:tc>
                  <a:txBody>
                    <a:bodyPr/>
                    <a:lstStyle/>
                    <a:p>
                      <a:pPr algn="r" fontAlgn="ctr"/>
                      <a:r>
                        <a:rPr lang="en-US" altLang="ja-JP" sz="1400" b="0" i="0" u="none" strike="noStrike" dirty="0">
                          <a:solidFill>
                            <a:srgbClr val="000000"/>
                          </a:solidFill>
                          <a:latin typeface="+mn-lt"/>
                          <a:ea typeface="+mn-ea"/>
                          <a:cs typeface="Times New Roman" pitchFamily="18" charset="0"/>
                        </a:rPr>
                        <a:t>15</a:t>
                      </a:r>
                    </a:p>
                  </a:txBody>
                  <a:tcPr marL="9525" marR="9525" marT="9525" marB="0" anchor="ctr">
                    <a:lnL>
                      <a:noFill/>
                    </a:lnL>
                    <a:lnR>
                      <a:noFill/>
                    </a:lnR>
                    <a:lnT>
                      <a:noFill/>
                    </a:lnT>
                    <a:lnB>
                      <a:noFill/>
                    </a:lnB>
                  </a:tcPr>
                </a:tc>
              </a:tr>
              <a:tr h="171450">
                <a:tc>
                  <a:txBody>
                    <a:bodyPr/>
                    <a:lstStyle/>
                    <a:p>
                      <a:pPr algn="r" fontAlgn="ctr"/>
                      <a:r>
                        <a:rPr lang="en-US" altLang="ja-JP" sz="1400" b="0" i="0" u="none" strike="noStrike">
                          <a:solidFill>
                            <a:srgbClr val="000000"/>
                          </a:solidFill>
                          <a:latin typeface="+mn-lt"/>
                          <a:ea typeface="+mn-ea"/>
                          <a:cs typeface="Times New Roman" pitchFamily="18" charset="0"/>
                        </a:rPr>
                        <a:t>18</a:t>
                      </a:r>
                    </a:p>
                  </a:txBody>
                  <a:tcPr marL="9525" marR="9525" marT="9525" marB="0" anchor="ctr">
                    <a:lnL>
                      <a:noFill/>
                    </a:lnL>
                    <a:lnR>
                      <a:noFill/>
                    </a:lnR>
                    <a:lnT>
                      <a:noFill/>
                    </a:lnT>
                    <a:lnB>
                      <a:noFill/>
                    </a:lnB>
                  </a:tcPr>
                </a:tc>
              </a:tr>
              <a:tr h="171450">
                <a:tc>
                  <a:txBody>
                    <a:bodyPr/>
                    <a:lstStyle/>
                    <a:p>
                      <a:pPr algn="r" fontAlgn="ctr"/>
                      <a:r>
                        <a:rPr lang="en-US" altLang="ja-JP" sz="1400" b="0" i="0" u="none" strike="noStrike" dirty="0">
                          <a:solidFill>
                            <a:srgbClr val="000000"/>
                          </a:solidFill>
                          <a:latin typeface="+mn-lt"/>
                          <a:ea typeface="+mn-ea"/>
                          <a:cs typeface="Times New Roman" pitchFamily="18" charset="0"/>
                        </a:rPr>
                        <a:t>21</a:t>
                      </a:r>
                    </a:p>
                  </a:txBody>
                  <a:tcPr marL="9525" marR="9525" marT="9525" marB="0" anchor="ctr">
                    <a:lnL>
                      <a:noFill/>
                    </a:lnL>
                    <a:lnR>
                      <a:noFill/>
                    </a:lnR>
                    <a:lnT>
                      <a:noFill/>
                    </a:lnT>
                    <a:lnB>
                      <a:noFill/>
                    </a:lnB>
                  </a:tcPr>
                </a:tc>
              </a:tr>
              <a:tr h="171450">
                <a:tc>
                  <a:txBody>
                    <a:bodyPr/>
                    <a:lstStyle/>
                    <a:p>
                      <a:pPr algn="r" fontAlgn="ctr"/>
                      <a:r>
                        <a:rPr lang="en-US" altLang="ja-JP" sz="1400" b="0" i="0" u="none" strike="noStrike" dirty="0">
                          <a:solidFill>
                            <a:srgbClr val="000000"/>
                          </a:solidFill>
                          <a:latin typeface="+mn-lt"/>
                          <a:ea typeface="+mn-ea"/>
                          <a:cs typeface="Times New Roman" pitchFamily="18" charset="0"/>
                        </a:rPr>
                        <a:t>0</a:t>
                      </a:r>
                    </a:p>
                  </a:txBody>
                  <a:tcPr marL="9525" marR="9525" marT="9525" marB="0" anchor="ctr">
                    <a:lnL>
                      <a:noFill/>
                    </a:lnL>
                    <a:lnR>
                      <a:noFill/>
                    </a:lnR>
                    <a:lnT>
                      <a:noFill/>
                    </a:lnT>
                    <a:lnB>
                      <a:noFill/>
                    </a:lnB>
                  </a:tcPr>
                </a:tc>
              </a:tr>
            </a:tbl>
          </a:graphicData>
        </a:graphic>
      </p:graphicFrame>
      <p:sp>
        <p:nvSpPr>
          <p:cNvPr id="29" name="角丸四角形 28"/>
          <p:cNvSpPr/>
          <p:nvPr/>
        </p:nvSpPr>
        <p:spPr>
          <a:xfrm>
            <a:off x="5149850" y="5918200"/>
            <a:ext cx="3155950" cy="400050"/>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4" name="円/楕円 33"/>
          <p:cNvSpPr/>
          <p:nvPr/>
        </p:nvSpPr>
        <p:spPr>
          <a:xfrm>
            <a:off x="2038350" y="5873750"/>
            <a:ext cx="533400" cy="533400"/>
          </a:xfrm>
          <a:prstGeom prst="ellipse">
            <a:avLst/>
          </a:prstGeom>
          <a:noFill/>
          <a:ln w="50800">
            <a:solidFill>
              <a:srgbClr val="00CC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6" name="円/楕円 35"/>
          <p:cNvSpPr/>
          <p:nvPr/>
        </p:nvSpPr>
        <p:spPr>
          <a:xfrm>
            <a:off x="5861050" y="5873750"/>
            <a:ext cx="533400" cy="533400"/>
          </a:xfrm>
          <a:prstGeom prst="ellipse">
            <a:avLst/>
          </a:prstGeom>
          <a:noFill/>
          <a:ln w="50800">
            <a:solidFill>
              <a:srgbClr val="00CC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animBg="1"/>
      <p:bldP spid="36"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ケーススタディ</a:t>
            </a:r>
            <a:endParaRPr kumimoji="1" lang="ja-JP" altLang="en-US" dirty="0"/>
          </a:p>
        </p:txBody>
      </p:sp>
      <p:sp>
        <p:nvSpPr>
          <p:cNvPr id="3" name="コンテンツ プレースホルダ 2"/>
          <p:cNvSpPr>
            <a:spLocks noGrp="1"/>
          </p:cNvSpPr>
          <p:nvPr>
            <p:ph idx="1"/>
          </p:nvPr>
        </p:nvSpPr>
        <p:spPr/>
        <p:txBody>
          <a:bodyPr/>
          <a:lstStyle/>
          <a:p>
            <a:r>
              <a:rPr kumimoji="1" lang="ja-JP" altLang="en-US" dirty="0" smtClean="0"/>
              <a:t>分析対象プロジェクト</a:t>
            </a:r>
            <a:endParaRPr kumimoji="1" lang="en-US" altLang="ja-JP" dirty="0" smtClean="0"/>
          </a:p>
          <a:p>
            <a:pPr lvl="1"/>
            <a:r>
              <a:rPr kumimoji="1" lang="en-US" altLang="ja-JP" dirty="0" smtClean="0"/>
              <a:t>Python</a:t>
            </a:r>
          </a:p>
          <a:p>
            <a:endParaRPr lang="en-US" altLang="ja-JP" dirty="0" smtClean="0"/>
          </a:p>
          <a:p>
            <a:r>
              <a:rPr lang="ja-JP" altLang="en-US" dirty="0" smtClean="0"/>
              <a:t>分析対象データ</a:t>
            </a:r>
            <a:endParaRPr lang="en-US" altLang="ja-JP" dirty="0" smtClean="0"/>
          </a:p>
          <a:p>
            <a:pPr lvl="1"/>
            <a:r>
              <a:rPr lang="ja-JP" altLang="en-US" dirty="0" smtClean="0"/>
              <a:t>分析対象</a:t>
            </a:r>
            <a:r>
              <a:rPr lang="en-US" altLang="ja-JP" dirty="0" smtClean="0"/>
              <a:t>ML</a:t>
            </a:r>
            <a:r>
              <a:rPr lang="ja-JP" altLang="en-US" dirty="0" smtClean="0"/>
              <a:t>：開発に関する議論を行う</a:t>
            </a:r>
            <a:r>
              <a:rPr lang="en-US" altLang="ja-JP" dirty="0" smtClean="0"/>
              <a:t>ML</a:t>
            </a:r>
            <a:r>
              <a:rPr lang="ja-JP" altLang="en-US" dirty="0" smtClean="0"/>
              <a:t>「</a:t>
            </a:r>
            <a:r>
              <a:rPr lang="en-US" altLang="ja-JP" dirty="0" smtClean="0"/>
              <a:t>Python-Dev</a:t>
            </a:r>
            <a:r>
              <a:rPr lang="ja-JP" altLang="en-US" dirty="0" smtClean="0"/>
              <a:t>」</a:t>
            </a:r>
            <a:endParaRPr lang="en-US" altLang="ja-JP" dirty="0" smtClean="0"/>
          </a:p>
          <a:p>
            <a:pPr lvl="1"/>
            <a:r>
              <a:rPr lang="ja-JP" altLang="en-US" dirty="0" smtClean="0"/>
              <a:t>分析期間：１</a:t>
            </a:r>
            <a:r>
              <a:rPr lang="en-US" altLang="ja-JP" dirty="0" smtClean="0"/>
              <a:t>999</a:t>
            </a:r>
            <a:r>
              <a:rPr lang="ja-JP" altLang="en-US" dirty="0" smtClean="0"/>
              <a:t>年</a:t>
            </a:r>
            <a:r>
              <a:rPr lang="en-US" altLang="ja-JP" dirty="0" smtClean="0"/>
              <a:t>4</a:t>
            </a:r>
            <a:r>
              <a:rPr lang="ja-JP" altLang="en-US" dirty="0" smtClean="0"/>
              <a:t>月～</a:t>
            </a:r>
            <a:r>
              <a:rPr lang="en-US" altLang="ja-JP" dirty="0" smtClean="0"/>
              <a:t>2009</a:t>
            </a:r>
            <a:r>
              <a:rPr lang="ja-JP" altLang="en-US" dirty="0" smtClean="0"/>
              <a:t>年</a:t>
            </a:r>
            <a:r>
              <a:rPr lang="en-US" altLang="ja-JP" dirty="0" smtClean="0"/>
              <a:t>4</a:t>
            </a:r>
            <a:r>
              <a:rPr lang="ja-JP" altLang="en-US" dirty="0" smtClean="0"/>
              <a:t>月</a:t>
            </a:r>
            <a:endParaRPr lang="en-US" altLang="ja-JP" dirty="0" smtClean="0"/>
          </a:p>
          <a:p>
            <a:pPr lvl="1"/>
            <a:r>
              <a:rPr lang="ja-JP" altLang="en-US" dirty="0" smtClean="0"/>
              <a:t>全メール数：</a:t>
            </a:r>
            <a:r>
              <a:rPr lang="en-US" altLang="ja-JP" dirty="0" smtClean="0"/>
              <a:t>89,301</a:t>
            </a:r>
            <a:r>
              <a:rPr lang="ja-JP" altLang="en-US" dirty="0" smtClean="0"/>
              <a:t>件</a:t>
            </a:r>
            <a:endParaRPr lang="en-US" altLang="ja-JP" dirty="0" smtClean="0"/>
          </a:p>
          <a:p>
            <a:pPr lvl="1"/>
            <a:r>
              <a:rPr lang="ja-JP" altLang="en-US" dirty="0" smtClean="0"/>
              <a:t>分析対象の送信・返信の数：</a:t>
            </a:r>
            <a:r>
              <a:rPr lang="en-US" altLang="ja-JP" dirty="0" smtClean="0"/>
              <a:t>51,830</a:t>
            </a:r>
            <a:r>
              <a:rPr lang="ja-JP" altLang="en-US" dirty="0" smtClean="0"/>
              <a:t>件</a:t>
            </a:r>
            <a:endParaRPr lang="en-US" altLang="ja-JP" dirty="0" smtClean="0"/>
          </a:p>
        </p:txBody>
      </p:sp>
      <p:sp>
        <p:nvSpPr>
          <p:cNvPr id="4" name="日付プレースホルダ 3"/>
          <p:cNvSpPr>
            <a:spLocks noGrp="1"/>
          </p:cNvSpPr>
          <p:nvPr>
            <p:ph type="dt" sz="half" idx="10"/>
          </p:nvPr>
        </p:nvSpPr>
        <p:spPr/>
        <p:txBody>
          <a:bodyPr/>
          <a:lstStyle/>
          <a:p>
            <a:r>
              <a:rPr lang="en-US" altLang="ja-JP" smtClean="0"/>
              <a:t>2009/9/18</a:t>
            </a:r>
            <a:endParaRPr lang="en-US" altLang="ja-JP"/>
          </a:p>
        </p:txBody>
      </p:sp>
      <p:sp>
        <p:nvSpPr>
          <p:cNvPr id="5" name="フッター プレースホルダ 4"/>
          <p:cNvSpPr>
            <a:spLocks noGrp="1"/>
          </p:cNvSpPr>
          <p:nvPr>
            <p:ph type="ftr" sz="quarter" idx="11"/>
          </p:nvPr>
        </p:nvSpPr>
        <p:spPr/>
        <p:txBody>
          <a:bodyPr/>
          <a:lstStyle/>
          <a:p>
            <a:r>
              <a:rPr lang="en-US" altLang="ja-JP" smtClean="0"/>
              <a:t>OSS</a:t>
            </a:r>
            <a:r>
              <a:rPr lang="ja-JP" altLang="en-US" smtClean="0"/>
              <a:t>開発における情報交換の効率改善へ向けたタイムラグ分析手法の提案</a:t>
            </a:r>
            <a:endParaRPr lang="en-US" altLang="ja-JP"/>
          </a:p>
        </p:txBody>
      </p:sp>
      <p:sp>
        <p:nvSpPr>
          <p:cNvPr id="6" name="スライド番号プレースホルダ 5"/>
          <p:cNvSpPr>
            <a:spLocks noGrp="1"/>
          </p:cNvSpPr>
          <p:nvPr>
            <p:ph type="sldNum" sz="quarter" idx="12"/>
          </p:nvPr>
        </p:nvSpPr>
        <p:spPr/>
        <p:txBody>
          <a:bodyPr/>
          <a:lstStyle/>
          <a:p>
            <a:fld id="{A34FFC92-B155-4B7B-8074-C26DB6864491}" type="slidenum">
              <a:rPr lang="en-US" altLang="ja-JP" smtClean="0"/>
              <a:pPr/>
              <a:t>10</a:t>
            </a:fld>
            <a:endParaRPr lang="en-US" altLang="ja-JP"/>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349250" y="133350"/>
            <a:ext cx="8794750" cy="717550"/>
          </a:xfrm>
        </p:spPr>
        <p:txBody>
          <a:bodyPr>
            <a:normAutofit fontScale="90000"/>
          </a:bodyPr>
          <a:lstStyle/>
          <a:p>
            <a:r>
              <a:rPr lang="en-US" altLang="ja-JP" dirty="0" smtClean="0"/>
              <a:t>(1)</a:t>
            </a:r>
            <a:r>
              <a:rPr lang="ja-JP" altLang="en-US" dirty="0" smtClean="0"/>
              <a:t>開発者の地理的分布と地域別の活動時間帯の把握</a:t>
            </a:r>
            <a:r>
              <a:rPr lang="ja-JP" altLang="en-US" sz="2700" dirty="0" smtClean="0"/>
              <a:t>～情報交換の多い／少ない地域の特定～</a:t>
            </a:r>
            <a:endParaRPr kumimoji="1" lang="ja-JP" altLang="en-US" sz="2700" dirty="0"/>
          </a:p>
        </p:txBody>
      </p:sp>
      <p:sp>
        <p:nvSpPr>
          <p:cNvPr id="3" name="コンテンツ プレースホルダ 2"/>
          <p:cNvSpPr>
            <a:spLocks noGrp="1"/>
          </p:cNvSpPr>
          <p:nvPr>
            <p:ph idx="1"/>
          </p:nvPr>
        </p:nvSpPr>
        <p:spPr>
          <a:xfrm>
            <a:off x="438150" y="1028700"/>
            <a:ext cx="4133850" cy="5422900"/>
          </a:xfrm>
        </p:spPr>
        <p:txBody>
          <a:bodyPr/>
          <a:lstStyle/>
          <a:p>
            <a:r>
              <a:rPr lang="ja-JP" altLang="en-US" dirty="0" smtClean="0"/>
              <a:t>結果</a:t>
            </a:r>
            <a:endParaRPr lang="en-US" altLang="ja-JP" dirty="0" smtClean="0"/>
          </a:p>
          <a:p>
            <a:pPr lvl="1"/>
            <a:r>
              <a:rPr kumimoji="1" lang="en-US" altLang="ja-JP" dirty="0" smtClean="0">
                <a:solidFill>
                  <a:srgbClr val="FF0000"/>
                </a:solidFill>
              </a:rPr>
              <a:t>UTC-4</a:t>
            </a:r>
            <a:r>
              <a:rPr kumimoji="1" lang="ja-JP" altLang="en-US" dirty="0" smtClean="0">
                <a:solidFill>
                  <a:srgbClr val="FF0000"/>
                </a:solidFill>
              </a:rPr>
              <a:t>（米大陸東部）</a:t>
            </a:r>
            <a:r>
              <a:rPr kumimoji="1" lang="ja-JP" altLang="en-US" dirty="0" smtClean="0"/>
              <a:t>および</a:t>
            </a:r>
            <a:r>
              <a:rPr kumimoji="1" lang="en-US" altLang="ja-JP" dirty="0" smtClean="0">
                <a:solidFill>
                  <a:srgbClr val="0000FF"/>
                </a:solidFill>
              </a:rPr>
              <a:t>UTC+2</a:t>
            </a:r>
            <a:r>
              <a:rPr kumimoji="1" lang="ja-JP" altLang="en-US" dirty="0" smtClean="0">
                <a:solidFill>
                  <a:srgbClr val="0000FF"/>
                </a:solidFill>
              </a:rPr>
              <a:t>（中央ヨーロッパ地域）</a:t>
            </a:r>
            <a:r>
              <a:rPr kumimoji="1" lang="ja-JP" altLang="en-US" dirty="0" smtClean="0"/>
              <a:t>の開発者からの返信が多い</a:t>
            </a:r>
            <a:endParaRPr kumimoji="1" lang="en-US" altLang="ja-JP" dirty="0" smtClean="0"/>
          </a:p>
          <a:p>
            <a:pPr lvl="3"/>
            <a:endParaRPr kumimoji="1" lang="en-US" altLang="ja-JP" dirty="0" smtClean="0"/>
          </a:p>
          <a:p>
            <a:r>
              <a:rPr lang="ja-JP" altLang="en-US" dirty="0" smtClean="0"/>
              <a:t>考察</a:t>
            </a:r>
            <a:endParaRPr lang="en-US" altLang="ja-JP" dirty="0" smtClean="0"/>
          </a:p>
          <a:p>
            <a:pPr lvl="1"/>
            <a:r>
              <a:rPr lang="en-US" altLang="ja-JP" dirty="0" smtClean="0"/>
              <a:t>Python</a:t>
            </a:r>
            <a:r>
              <a:rPr lang="ja-JP" altLang="en-US" dirty="0" smtClean="0"/>
              <a:t>の利用は欧米中心であり，開発も欧米中心に行われているため，当該地域からのメールが多かった</a:t>
            </a:r>
            <a:endParaRPr lang="en-US" altLang="ja-JP" dirty="0" smtClean="0"/>
          </a:p>
        </p:txBody>
      </p:sp>
      <p:sp>
        <p:nvSpPr>
          <p:cNvPr id="4" name="日付プレースホルダ 3"/>
          <p:cNvSpPr>
            <a:spLocks noGrp="1"/>
          </p:cNvSpPr>
          <p:nvPr>
            <p:ph type="dt" sz="half" idx="10"/>
          </p:nvPr>
        </p:nvSpPr>
        <p:spPr/>
        <p:txBody>
          <a:bodyPr/>
          <a:lstStyle/>
          <a:p>
            <a:r>
              <a:rPr lang="en-US" altLang="ja-JP" smtClean="0"/>
              <a:t>2009/9/18</a:t>
            </a:r>
            <a:endParaRPr lang="en-US" altLang="ja-JP"/>
          </a:p>
        </p:txBody>
      </p:sp>
      <p:sp>
        <p:nvSpPr>
          <p:cNvPr id="5" name="フッター プレースホルダ 4"/>
          <p:cNvSpPr>
            <a:spLocks noGrp="1"/>
          </p:cNvSpPr>
          <p:nvPr>
            <p:ph type="ftr" sz="quarter" idx="11"/>
          </p:nvPr>
        </p:nvSpPr>
        <p:spPr/>
        <p:txBody>
          <a:bodyPr/>
          <a:lstStyle/>
          <a:p>
            <a:r>
              <a:rPr lang="en-US" altLang="ja-JP" smtClean="0"/>
              <a:t>OSS</a:t>
            </a:r>
            <a:r>
              <a:rPr lang="ja-JP" altLang="en-US" smtClean="0"/>
              <a:t>開発における情報交換の効率改善へ向けたタイムラグ分析手法の提案</a:t>
            </a:r>
            <a:endParaRPr lang="en-US" altLang="ja-JP"/>
          </a:p>
        </p:txBody>
      </p:sp>
      <p:sp>
        <p:nvSpPr>
          <p:cNvPr id="6" name="スライド番号プレースホルダ 5"/>
          <p:cNvSpPr>
            <a:spLocks noGrp="1"/>
          </p:cNvSpPr>
          <p:nvPr>
            <p:ph type="sldNum" sz="quarter" idx="12"/>
          </p:nvPr>
        </p:nvSpPr>
        <p:spPr/>
        <p:txBody>
          <a:bodyPr/>
          <a:lstStyle/>
          <a:p>
            <a:fld id="{A34FFC92-B155-4B7B-8074-C26DB6864491}" type="slidenum">
              <a:rPr lang="en-US" altLang="ja-JP" smtClean="0"/>
              <a:pPr/>
              <a:t>11</a:t>
            </a:fld>
            <a:endParaRPr lang="en-US" altLang="ja-JP"/>
          </a:p>
        </p:txBody>
      </p:sp>
      <p:pic>
        <p:nvPicPr>
          <p:cNvPr id="1029" name="Picture 5"/>
          <p:cNvPicPr>
            <a:picLocks noChangeAspect="1" noChangeArrowheads="1"/>
          </p:cNvPicPr>
          <p:nvPr/>
        </p:nvPicPr>
        <p:blipFill>
          <a:blip r:embed="rId3" cstate="print"/>
          <a:srcRect/>
          <a:stretch>
            <a:fillRect/>
          </a:stretch>
        </p:blipFill>
        <p:spPr bwMode="auto">
          <a:xfrm>
            <a:off x="4483100" y="1428750"/>
            <a:ext cx="4845050" cy="4845050"/>
          </a:xfrm>
          <a:prstGeom prst="rect">
            <a:avLst/>
          </a:prstGeom>
          <a:noFill/>
          <a:ln w="9525">
            <a:noFill/>
            <a:miter lim="800000"/>
            <a:headEnd/>
            <a:tailEnd/>
          </a:ln>
          <a:effectLst/>
        </p:spPr>
      </p:pic>
      <p:cxnSp>
        <p:nvCxnSpPr>
          <p:cNvPr id="23" name="直線矢印コネクタ 22"/>
          <p:cNvCxnSpPr/>
          <p:nvPr/>
        </p:nvCxnSpPr>
        <p:spPr>
          <a:xfrm rot="16200000" flipH="1">
            <a:off x="5847392" y="1886909"/>
            <a:ext cx="382946" cy="30"/>
          </a:xfrm>
          <a:prstGeom prst="straightConnector1">
            <a:avLst/>
          </a:prstGeom>
          <a:ln w="5080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25" name="直線矢印コネクタ 24"/>
          <p:cNvCxnSpPr/>
          <p:nvPr/>
        </p:nvCxnSpPr>
        <p:spPr>
          <a:xfrm rot="16200000" flipH="1">
            <a:off x="6914192" y="2198059"/>
            <a:ext cx="382946" cy="30"/>
          </a:xfrm>
          <a:prstGeom prst="straightConnector1">
            <a:avLst/>
          </a:prstGeom>
          <a:ln w="50800">
            <a:solidFill>
              <a:srgbClr val="0000FF"/>
            </a:solidFill>
            <a:tailEnd type="arrow"/>
          </a:ln>
        </p:spPr>
        <p:style>
          <a:lnRef idx="1">
            <a:schemeClr val="accent1"/>
          </a:lnRef>
          <a:fillRef idx="0">
            <a:schemeClr val="accent1"/>
          </a:fillRef>
          <a:effectRef idx="0">
            <a:schemeClr val="accent1"/>
          </a:effectRef>
          <a:fontRef idx="minor">
            <a:schemeClr val="tx1"/>
          </a:fontRef>
        </p:style>
      </p:cxnSp>
      <p:sp>
        <p:nvSpPr>
          <p:cNvPr id="26" name="正方形/長方形 25"/>
          <p:cNvSpPr/>
          <p:nvPr/>
        </p:nvSpPr>
        <p:spPr>
          <a:xfrm>
            <a:off x="5594350" y="2095500"/>
            <a:ext cx="894062" cy="337820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1" name="正方形/長方形 30"/>
          <p:cNvSpPr/>
          <p:nvPr/>
        </p:nvSpPr>
        <p:spPr>
          <a:xfrm>
            <a:off x="6794500" y="2406650"/>
            <a:ext cx="575042" cy="3071415"/>
          </a:xfrm>
          <a:prstGeom prst="rect">
            <a:avLst/>
          </a:prstGeom>
          <a:no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0" name="正方形/長方形 19"/>
          <p:cNvSpPr/>
          <p:nvPr/>
        </p:nvSpPr>
        <p:spPr>
          <a:xfrm>
            <a:off x="6216650" y="2095500"/>
            <a:ext cx="266700" cy="337820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1" name="正方形/長方形 20"/>
          <p:cNvSpPr/>
          <p:nvPr/>
        </p:nvSpPr>
        <p:spPr>
          <a:xfrm>
            <a:off x="7150100" y="2406650"/>
            <a:ext cx="222250" cy="3071415"/>
          </a:xfrm>
          <a:prstGeom prst="rect">
            <a:avLst/>
          </a:prstGeom>
          <a:no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2" name="テキスト ボックス 21"/>
          <p:cNvSpPr txBox="1"/>
          <p:nvPr/>
        </p:nvSpPr>
        <p:spPr>
          <a:xfrm>
            <a:off x="5372100" y="1339850"/>
            <a:ext cx="1333500" cy="369332"/>
          </a:xfrm>
          <a:prstGeom prst="rect">
            <a:avLst/>
          </a:prstGeom>
          <a:noFill/>
          <a:ln>
            <a:noFill/>
          </a:ln>
        </p:spPr>
        <p:style>
          <a:lnRef idx="2">
            <a:schemeClr val="accent5"/>
          </a:lnRef>
          <a:fillRef idx="1">
            <a:schemeClr val="lt1"/>
          </a:fillRef>
          <a:effectRef idx="0">
            <a:schemeClr val="accent5"/>
          </a:effectRef>
          <a:fontRef idx="minor">
            <a:schemeClr val="dk1"/>
          </a:fontRef>
        </p:style>
        <p:txBody>
          <a:bodyPr wrap="square" rtlCol="0">
            <a:spAutoFit/>
          </a:bodyPr>
          <a:lstStyle/>
          <a:p>
            <a:pPr algn="ctr"/>
            <a:r>
              <a:rPr lang="ja-JP" altLang="en-US" dirty="0" smtClean="0">
                <a:solidFill>
                  <a:srgbClr val="FF0000"/>
                </a:solidFill>
              </a:rPr>
              <a:t>米大陸地域</a:t>
            </a:r>
            <a:endParaRPr kumimoji="1" lang="ja-JP" altLang="en-US" dirty="0">
              <a:solidFill>
                <a:srgbClr val="FF0000"/>
              </a:solidFill>
            </a:endParaRPr>
          </a:p>
        </p:txBody>
      </p:sp>
      <p:sp>
        <p:nvSpPr>
          <p:cNvPr id="24" name="テキスト ボックス 23"/>
          <p:cNvSpPr txBox="1"/>
          <p:nvPr/>
        </p:nvSpPr>
        <p:spPr>
          <a:xfrm>
            <a:off x="6394450" y="1651000"/>
            <a:ext cx="1822450" cy="369332"/>
          </a:xfrm>
          <a:prstGeom prst="rect">
            <a:avLst/>
          </a:prstGeom>
          <a:noFill/>
          <a:ln>
            <a:noFill/>
          </a:ln>
        </p:spPr>
        <p:style>
          <a:lnRef idx="2">
            <a:schemeClr val="accent5"/>
          </a:lnRef>
          <a:fillRef idx="1">
            <a:schemeClr val="lt1"/>
          </a:fillRef>
          <a:effectRef idx="0">
            <a:schemeClr val="accent5"/>
          </a:effectRef>
          <a:fontRef idx="minor">
            <a:schemeClr val="dk1"/>
          </a:fontRef>
        </p:style>
        <p:txBody>
          <a:bodyPr wrap="square" rtlCol="0">
            <a:spAutoFit/>
          </a:bodyPr>
          <a:lstStyle/>
          <a:p>
            <a:pPr algn="ctr"/>
            <a:r>
              <a:rPr lang="ja-JP" altLang="en-US" dirty="0" smtClean="0">
                <a:solidFill>
                  <a:srgbClr val="0000FF"/>
                </a:solidFill>
              </a:rPr>
              <a:t>欧・アフリカ地域</a:t>
            </a:r>
            <a:endParaRPr kumimoji="1" lang="ja-JP" altLang="en-US" dirty="0">
              <a:solidFill>
                <a:srgbClr val="0000FF"/>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20"/>
                                        </p:tgtEl>
                                        <p:attrNameLst>
                                          <p:attrName>style.visibility</p:attrName>
                                        </p:attrNameLst>
                                      </p:cBhvr>
                                      <p:to>
                                        <p:strVal val="hidden"/>
                                      </p:to>
                                    </p:set>
                                  </p:childTnLst>
                                </p:cTn>
                              </p:par>
                              <p:par>
                                <p:cTn id="7" presetID="1" presetClass="exit" presetSubtype="0" fill="hold" grpId="0" nodeType="withEffect">
                                  <p:stCondLst>
                                    <p:cond delay="0"/>
                                  </p:stCondLst>
                                  <p:childTnLst>
                                    <p:set>
                                      <p:cBhvr>
                                        <p:cTn id="8" dur="1" fill="hold">
                                          <p:stCondLst>
                                            <p:cond delay="0"/>
                                          </p:stCondLst>
                                        </p:cTn>
                                        <p:tgtEl>
                                          <p:spTgt spid="21"/>
                                        </p:tgtEl>
                                        <p:attrNameLst>
                                          <p:attrName>style.visibility</p:attrName>
                                        </p:attrNameLst>
                                      </p:cBhvr>
                                      <p:to>
                                        <p:strVal val="hidden"/>
                                      </p:to>
                                    </p:set>
                                  </p:childTnLst>
                                </p:cTn>
                              </p:par>
                              <p:par>
                                <p:cTn id="9" presetID="1" presetClass="entr" presetSubtype="0" fill="hold" grpId="0" nodeType="withEffect">
                                  <p:stCondLst>
                                    <p:cond delay="0"/>
                                  </p:stCondLst>
                                  <p:childTnLst>
                                    <p:set>
                                      <p:cBhvr>
                                        <p:cTn id="10" dur="1" fill="hold">
                                          <p:stCondLst>
                                            <p:cond delay="0"/>
                                          </p:stCondLst>
                                        </p:cTn>
                                        <p:tgtEl>
                                          <p:spTgt spid="31"/>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6"/>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3"/>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5"/>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22"/>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P spid="31" grpId="0" animBg="1"/>
      <p:bldP spid="20" grpId="0" animBg="1"/>
      <p:bldP spid="21" grpId="0" animBg="1"/>
      <p:bldP spid="24"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349250" y="133350"/>
            <a:ext cx="8794750" cy="717550"/>
          </a:xfrm>
        </p:spPr>
        <p:txBody>
          <a:bodyPr>
            <a:normAutofit fontScale="90000"/>
          </a:bodyPr>
          <a:lstStyle/>
          <a:p>
            <a:r>
              <a:rPr lang="en-US" altLang="ja-JP" dirty="0" smtClean="0"/>
              <a:t>(1)</a:t>
            </a:r>
            <a:r>
              <a:rPr lang="ja-JP" altLang="en-US" dirty="0" smtClean="0"/>
              <a:t>開発者の地理的分布と地域別の活動時間帯の把握</a:t>
            </a:r>
            <a:r>
              <a:rPr lang="ja-JP" altLang="en-US" sz="2700" dirty="0" smtClean="0"/>
              <a:t>～地域別の活動時間帯の把握～</a:t>
            </a:r>
            <a:endParaRPr kumimoji="1" lang="ja-JP" altLang="en-US" sz="2700" dirty="0"/>
          </a:p>
        </p:txBody>
      </p:sp>
      <p:sp>
        <p:nvSpPr>
          <p:cNvPr id="3" name="コンテンツ プレースホルダ 2"/>
          <p:cNvSpPr>
            <a:spLocks noGrp="1"/>
          </p:cNvSpPr>
          <p:nvPr>
            <p:ph idx="1"/>
          </p:nvPr>
        </p:nvSpPr>
        <p:spPr>
          <a:xfrm>
            <a:off x="438150" y="1028700"/>
            <a:ext cx="4133850" cy="5422900"/>
          </a:xfrm>
        </p:spPr>
        <p:txBody>
          <a:bodyPr>
            <a:normAutofit fontScale="92500" lnSpcReduction="20000"/>
          </a:bodyPr>
          <a:lstStyle/>
          <a:p>
            <a:r>
              <a:rPr kumimoji="1" lang="ja-JP" altLang="en-US" dirty="0" smtClean="0"/>
              <a:t>結果</a:t>
            </a:r>
            <a:endParaRPr kumimoji="1" lang="en-US" altLang="ja-JP" dirty="0" smtClean="0"/>
          </a:p>
          <a:p>
            <a:pPr lvl="1"/>
            <a:r>
              <a:rPr lang="ja-JP" altLang="en-US" dirty="0" smtClean="0">
                <a:solidFill>
                  <a:srgbClr val="FF0000"/>
                </a:solidFill>
              </a:rPr>
              <a:t>米大陸地域</a:t>
            </a:r>
            <a:r>
              <a:rPr lang="ja-JP" altLang="en-US" dirty="0" smtClean="0"/>
              <a:t>からの返信数が最大となる時間帯は，現地時刻（</a:t>
            </a:r>
            <a:r>
              <a:rPr lang="en-US" altLang="ja-JP" dirty="0" smtClean="0">
                <a:solidFill>
                  <a:srgbClr val="FF0000"/>
                </a:solidFill>
              </a:rPr>
              <a:t>UTC-4</a:t>
            </a:r>
            <a:r>
              <a:rPr lang="en-US" altLang="ja-JP" dirty="0" smtClean="0"/>
              <a:t>)</a:t>
            </a:r>
            <a:r>
              <a:rPr lang="ja-JP" altLang="en-US" dirty="0" smtClean="0"/>
              <a:t>の</a:t>
            </a:r>
            <a:r>
              <a:rPr lang="en-US" altLang="ja-JP" dirty="0" smtClean="0">
                <a:solidFill>
                  <a:srgbClr val="FF0000"/>
                </a:solidFill>
              </a:rPr>
              <a:t>13</a:t>
            </a:r>
            <a:r>
              <a:rPr lang="ja-JP" altLang="en-US" dirty="0" smtClean="0">
                <a:solidFill>
                  <a:srgbClr val="FF0000"/>
                </a:solidFill>
              </a:rPr>
              <a:t>時</a:t>
            </a:r>
            <a:r>
              <a:rPr lang="ja-JP" altLang="en-US" dirty="0" smtClean="0"/>
              <a:t>である</a:t>
            </a:r>
            <a:endParaRPr lang="en-US" altLang="ja-JP" dirty="0" smtClean="0"/>
          </a:p>
          <a:p>
            <a:pPr lvl="1"/>
            <a:r>
              <a:rPr lang="ja-JP" altLang="en-US" dirty="0" smtClean="0">
                <a:solidFill>
                  <a:srgbClr val="0000FF"/>
                </a:solidFill>
              </a:rPr>
              <a:t>欧・アフリカ地域</a:t>
            </a:r>
            <a:r>
              <a:rPr lang="ja-JP" altLang="en-US" dirty="0" smtClean="0"/>
              <a:t>からの返信数が最大となる時間帯は，現地時刻（</a:t>
            </a:r>
            <a:r>
              <a:rPr lang="en-US" altLang="ja-JP" dirty="0" smtClean="0">
                <a:solidFill>
                  <a:srgbClr val="0000FF"/>
                </a:solidFill>
              </a:rPr>
              <a:t>UTC+2</a:t>
            </a:r>
            <a:r>
              <a:rPr lang="ja-JP" altLang="en-US" dirty="0" smtClean="0"/>
              <a:t>）の</a:t>
            </a:r>
            <a:r>
              <a:rPr lang="en-US" altLang="ja-JP" dirty="0" smtClean="0">
                <a:solidFill>
                  <a:srgbClr val="0000FF"/>
                </a:solidFill>
              </a:rPr>
              <a:t>23</a:t>
            </a:r>
            <a:r>
              <a:rPr lang="ja-JP" altLang="en-US" dirty="0" smtClean="0">
                <a:solidFill>
                  <a:srgbClr val="0000FF"/>
                </a:solidFill>
              </a:rPr>
              <a:t>時</a:t>
            </a:r>
            <a:r>
              <a:rPr lang="ja-JP" altLang="en-US" dirty="0" smtClean="0"/>
              <a:t>である</a:t>
            </a:r>
            <a:endParaRPr lang="en-US" altLang="ja-JP" dirty="0" smtClean="0"/>
          </a:p>
          <a:p>
            <a:pPr lvl="3"/>
            <a:endParaRPr kumimoji="1" lang="en-US" altLang="ja-JP" dirty="0" smtClean="0"/>
          </a:p>
          <a:p>
            <a:r>
              <a:rPr lang="ja-JP" altLang="en-US" dirty="0" smtClean="0"/>
              <a:t>考察</a:t>
            </a:r>
            <a:endParaRPr lang="en-US" altLang="ja-JP" dirty="0" smtClean="0"/>
          </a:p>
          <a:p>
            <a:pPr lvl="1"/>
            <a:r>
              <a:rPr kumimoji="1" lang="ja-JP" altLang="en-US" dirty="0" smtClean="0">
                <a:solidFill>
                  <a:srgbClr val="FF0000"/>
                </a:solidFill>
              </a:rPr>
              <a:t>米大陸地域</a:t>
            </a:r>
            <a:r>
              <a:rPr kumimoji="1" lang="ja-JP" altLang="en-US" dirty="0" smtClean="0"/>
              <a:t>の開発者は</a:t>
            </a:r>
            <a:r>
              <a:rPr kumimoji="1" lang="ja-JP" altLang="en-US" dirty="0" smtClean="0">
                <a:solidFill>
                  <a:srgbClr val="FF0000"/>
                </a:solidFill>
              </a:rPr>
              <a:t>昼</a:t>
            </a:r>
            <a:r>
              <a:rPr lang="ja-JP" altLang="en-US" dirty="0" smtClean="0"/>
              <a:t>の時間帯を中心に活動している</a:t>
            </a:r>
            <a:endParaRPr lang="en-US" altLang="ja-JP" dirty="0" smtClean="0"/>
          </a:p>
          <a:p>
            <a:pPr lvl="1"/>
            <a:r>
              <a:rPr lang="ja-JP" altLang="en-US" dirty="0" smtClean="0">
                <a:solidFill>
                  <a:srgbClr val="0000FF"/>
                </a:solidFill>
              </a:rPr>
              <a:t>欧・アフリカ地域</a:t>
            </a:r>
            <a:r>
              <a:rPr lang="ja-JP" altLang="en-US" dirty="0" smtClean="0"/>
              <a:t>の開発者は</a:t>
            </a:r>
            <a:r>
              <a:rPr lang="ja-JP" altLang="en-US" dirty="0" smtClean="0">
                <a:solidFill>
                  <a:srgbClr val="0000FF"/>
                </a:solidFill>
              </a:rPr>
              <a:t>夜</a:t>
            </a:r>
            <a:r>
              <a:rPr lang="ja-JP" altLang="en-US" dirty="0" smtClean="0"/>
              <a:t>の時間帯を中心に活動</a:t>
            </a:r>
            <a:r>
              <a:rPr lang="ja-JP" altLang="en-US" smtClean="0"/>
              <a:t>している</a:t>
            </a:r>
            <a:endParaRPr lang="en-US" altLang="ja-JP" dirty="0" smtClean="0"/>
          </a:p>
        </p:txBody>
      </p:sp>
      <p:sp>
        <p:nvSpPr>
          <p:cNvPr id="4" name="日付プレースホルダ 3"/>
          <p:cNvSpPr>
            <a:spLocks noGrp="1"/>
          </p:cNvSpPr>
          <p:nvPr>
            <p:ph type="dt" sz="half" idx="10"/>
          </p:nvPr>
        </p:nvSpPr>
        <p:spPr/>
        <p:txBody>
          <a:bodyPr/>
          <a:lstStyle/>
          <a:p>
            <a:r>
              <a:rPr lang="en-US" altLang="ja-JP" smtClean="0"/>
              <a:t>2009/9/18</a:t>
            </a:r>
            <a:endParaRPr lang="en-US" altLang="ja-JP"/>
          </a:p>
        </p:txBody>
      </p:sp>
      <p:sp>
        <p:nvSpPr>
          <p:cNvPr id="5" name="フッター プレースホルダ 4"/>
          <p:cNvSpPr>
            <a:spLocks noGrp="1"/>
          </p:cNvSpPr>
          <p:nvPr>
            <p:ph type="ftr" sz="quarter" idx="11"/>
          </p:nvPr>
        </p:nvSpPr>
        <p:spPr/>
        <p:txBody>
          <a:bodyPr/>
          <a:lstStyle/>
          <a:p>
            <a:r>
              <a:rPr lang="en-US" altLang="ja-JP" smtClean="0"/>
              <a:t>OSS</a:t>
            </a:r>
            <a:r>
              <a:rPr lang="ja-JP" altLang="en-US" smtClean="0"/>
              <a:t>開発における情報交換の効率改善へ向けたタイムラグ分析手法の提案</a:t>
            </a:r>
            <a:endParaRPr lang="en-US" altLang="ja-JP"/>
          </a:p>
        </p:txBody>
      </p:sp>
      <p:sp>
        <p:nvSpPr>
          <p:cNvPr id="6" name="スライド番号プレースホルダ 5"/>
          <p:cNvSpPr>
            <a:spLocks noGrp="1"/>
          </p:cNvSpPr>
          <p:nvPr>
            <p:ph type="sldNum" sz="quarter" idx="12"/>
          </p:nvPr>
        </p:nvSpPr>
        <p:spPr/>
        <p:txBody>
          <a:bodyPr/>
          <a:lstStyle/>
          <a:p>
            <a:fld id="{A34FFC92-B155-4B7B-8074-C26DB6864491}" type="slidenum">
              <a:rPr lang="en-US" altLang="ja-JP" smtClean="0"/>
              <a:pPr/>
              <a:t>12</a:t>
            </a:fld>
            <a:endParaRPr lang="en-US" altLang="ja-JP"/>
          </a:p>
        </p:txBody>
      </p:sp>
      <p:sp>
        <p:nvSpPr>
          <p:cNvPr id="69" name="テキスト ボックス 68"/>
          <p:cNvSpPr txBox="1"/>
          <p:nvPr/>
        </p:nvSpPr>
        <p:spPr>
          <a:xfrm>
            <a:off x="6483350" y="5738493"/>
            <a:ext cx="2400300" cy="253916"/>
          </a:xfrm>
          <a:prstGeom prst="rect">
            <a:avLst/>
          </a:prstGeom>
          <a:noFill/>
        </p:spPr>
        <p:txBody>
          <a:bodyPr wrap="square" rtlCol="0">
            <a:spAutoFit/>
          </a:bodyPr>
          <a:lstStyle/>
          <a:p>
            <a:r>
              <a:rPr kumimoji="1" lang="ja-JP" altLang="en-US" sz="1050" dirty="0" smtClean="0"/>
              <a:t>（米：米大陸地域</a:t>
            </a:r>
            <a:r>
              <a:rPr lang="ja-JP" altLang="en-US" sz="1050" dirty="0" smtClean="0"/>
              <a:t>，欧：欧・アフリカ地域）</a:t>
            </a:r>
            <a:endParaRPr kumimoji="1" lang="ja-JP" altLang="en-US" sz="1050" dirty="0"/>
          </a:p>
        </p:txBody>
      </p:sp>
      <p:pic>
        <p:nvPicPr>
          <p:cNvPr id="70" name="Picture 3"/>
          <p:cNvPicPr>
            <a:picLocks noChangeAspect="1" noChangeArrowheads="1"/>
          </p:cNvPicPr>
          <p:nvPr/>
        </p:nvPicPr>
        <p:blipFill>
          <a:blip r:embed="rId3" cstate="print"/>
          <a:srcRect/>
          <a:stretch>
            <a:fillRect/>
          </a:stretch>
        </p:blipFill>
        <p:spPr bwMode="auto">
          <a:xfrm>
            <a:off x="4572000" y="1250950"/>
            <a:ext cx="4186030" cy="4222750"/>
          </a:xfrm>
          <a:prstGeom prst="rect">
            <a:avLst/>
          </a:prstGeom>
          <a:noFill/>
          <a:ln w="9525">
            <a:noFill/>
            <a:miter lim="800000"/>
            <a:headEnd/>
            <a:tailEnd/>
          </a:ln>
          <a:effectLst/>
        </p:spPr>
      </p:pic>
      <p:grpSp>
        <p:nvGrpSpPr>
          <p:cNvPr id="71" name="グループ化 70"/>
          <p:cNvGrpSpPr/>
          <p:nvPr/>
        </p:nvGrpSpPr>
        <p:grpSpPr>
          <a:xfrm>
            <a:off x="5238750" y="4703364"/>
            <a:ext cx="3618005" cy="984899"/>
            <a:chOff x="4565812" y="5302980"/>
            <a:chExt cx="4419519" cy="1192245"/>
          </a:xfrm>
        </p:grpSpPr>
        <p:sp>
          <p:nvSpPr>
            <p:cNvPr id="73" name="テキスト ボックス 72"/>
            <p:cNvSpPr txBox="1"/>
            <p:nvPr/>
          </p:nvSpPr>
          <p:spPr>
            <a:xfrm>
              <a:off x="8268467" y="5302980"/>
              <a:ext cx="716864" cy="335315"/>
            </a:xfrm>
            <a:prstGeom prst="rect">
              <a:avLst/>
            </a:prstGeom>
            <a:noFill/>
          </p:spPr>
          <p:txBody>
            <a:bodyPr wrap="square" rtlCol="0">
              <a:spAutoFit/>
            </a:bodyPr>
            <a:lstStyle/>
            <a:p>
              <a:r>
                <a:rPr kumimoji="1" lang="en-US" altLang="ja-JP" sz="1200" dirty="0" smtClean="0">
                  <a:latin typeface="ＭＳ ゴシック" pitchFamily="49" charset="-128"/>
                  <a:ea typeface="ＭＳ ゴシック" pitchFamily="49" charset="-128"/>
                </a:rPr>
                <a:t>UTC+0</a:t>
              </a:r>
            </a:p>
          </p:txBody>
        </p:sp>
        <p:sp>
          <p:nvSpPr>
            <p:cNvPr id="74" name="テキスト ボックス 73"/>
            <p:cNvSpPr txBox="1"/>
            <p:nvPr/>
          </p:nvSpPr>
          <p:spPr>
            <a:xfrm>
              <a:off x="8267770" y="6159910"/>
              <a:ext cx="717561" cy="335315"/>
            </a:xfrm>
            <a:prstGeom prst="rect">
              <a:avLst/>
            </a:prstGeom>
            <a:noFill/>
          </p:spPr>
          <p:txBody>
            <a:bodyPr wrap="square" rtlCol="0">
              <a:spAutoFit/>
            </a:bodyPr>
            <a:lstStyle/>
            <a:p>
              <a:r>
                <a:rPr kumimoji="1" lang="en-US" altLang="ja-JP" sz="1200" dirty="0" smtClean="0">
                  <a:solidFill>
                    <a:srgbClr val="0000FF"/>
                  </a:solidFill>
                  <a:latin typeface="ＭＳ ゴシック" pitchFamily="49" charset="-128"/>
                  <a:ea typeface="ＭＳ ゴシック" pitchFamily="49" charset="-128"/>
                </a:rPr>
                <a:t>UTC+2</a:t>
              </a:r>
            </a:p>
          </p:txBody>
        </p:sp>
        <p:sp>
          <p:nvSpPr>
            <p:cNvPr id="75" name="テキスト ボックス 74"/>
            <p:cNvSpPr txBox="1"/>
            <p:nvPr/>
          </p:nvSpPr>
          <p:spPr>
            <a:xfrm>
              <a:off x="8268468" y="5744466"/>
              <a:ext cx="716863" cy="335315"/>
            </a:xfrm>
            <a:prstGeom prst="rect">
              <a:avLst/>
            </a:prstGeom>
            <a:noFill/>
          </p:spPr>
          <p:txBody>
            <a:bodyPr wrap="square" rtlCol="0">
              <a:spAutoFit/>
            </a:bodyPr>
            <a:lstStyle/>
            <a:p>
              <a:r>
                <a:rPr kumimoji="1" lang="en-US" altLang="ja-JP" sz="1200" dirty="0" smtClean="0">
                  <a:solidFill>
                    <a:srgbClr val="FF0000"/>
                  </a:solidFill>
                  <a:latin typeface="ＭＳ ゴシック" pitchFamily="49" charset="-128"/>
                  <a:ea typeface="ＭＳ ゴシック" pitchFamily="49" charset="-128"/>
                </a:rPr>
                <a:t>UTC-4</a:t>
              </a:r>
            </a:p>
          </p:txBody>
        </p:sp>
        <p:grpSp>
          <p:nvGrpSpPr>
            <p:cNvPr id="76" name="グループ化 10"/>
            <p:cNvGrpSpPr/>
            <p:nvPr/>
          </p:nvGrpSpPr>
          <p:grpSpPr>
            <a:xfrm>
              <a:off x="4565812" y="5627734"/>
              <a:ext cx="3767582" cy="446723"/>
              <a:chOff x="248973" y="5204397"/>
              <a:chExt cx="4528914" cy="558955"/>
            </a:xfrm>
            <a:noFill/>
          </p:grpSpPr>
          <p:grpSp>
            <p:nvGrpSpPr>
              <p:cNvPr id="105" name="グループ化 48"/>
              <p:cNvGrpSpPr/>
              <p:nvPr/>
            </p:nvGrpSpPr>
            <p:grpSpPr>
              <a:xfrm>
                <a:off x="526048" y="5204397"/>
                <a:ext cx="4148223" cy="138180"/>
                <a:chOff x="2407480" y="4141371"/>
                <a:chExt cx="4148223" cy="145125"/>
              </a:xfrm>
              <a:grpFill/>
            </p:grpSpPr>
            <p:cxnSp>
              <p:nvCxnSpPr>
                <p:cNvPr id="118" name="直線コネクタ 117"/>
                <p:cNvCxnSpPr/>
                <p:nvPr/>
              </p:nvCxnSpPr>
              <p:spPr>
                <a:xfrm>
                  <a:off x="2408274" y="4141381"/>
                  <a:ext cx="4145841" cy="1588"/>
                </a:xfrm>
                <a:prstGeom prst="line">
                  <a:avLst/>
                </a:prstGeom>
                <a:grpFill/>
                <a:ln w="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19" name="直線コネクタ 118"/>
                <p:cNvCxnSpPr/>
                <p:nvPr/>
              </p:nvCxnSpPr>
              <p:spPr>
                <a:xfrm rot="5400000">
                  <a:off x="2336504" y="4213151"/>
                  <a:ext cx="143540" cy="1588"/>
                </a:xfrm>
                <a:prstGeom prst="line">
                  <a:avLst/>
                </a:prstGeom>
                <a:grpFill/>
                <a:ln w="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20" name="直線コネクタ 119"/>
                <p:cNvCxnSpPr/>
                <p:nvPr/>
              </p:nvCxnSpPr>
              <p:spPr>
                <a:xfrm rot="5400000">
                  <a:off x="3060314" y="4213141"/>
                  <a:ext cx="143540" cy="1588"/>
                </a:xfrm>
                <a:prstGeom prst="line">
                  <a:avLst/>
                </a:prstGeom>
                <a:grpFill/>
                <a:ln w="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21" name="直線コネクタ 120"/>
                <p:cNvCxnSpPr/>
                <p:nvPr/>
              </p:nvCxnSpPr>
              <p:spPr>
                <a:xfrm rot="5400000">
                  <a:off x="3783327" y="4213151"/>
                  <a:ext cx="143540" cy="1588"/>
                </a:xfrm>
                <a:prstGeom prst="line">
                  <a:avLst/>
                </a:prstGeom>
                <a:grpFill/>
                <a:ln w="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22" name="直線コネクタ 121"/>
                <p:cNvCxnSpPr/>
                <p:nvPr/>
              </p:nvCxnSpPr>
              <p:spPr>
                <a:xfrm rot="5400000">
                  <a:off x="4499992" y="4213151"/>
                  <a:ext cx="141952" cy="1588"/>
                </a:xfrm>
                <a:prstGeom prst="line">
                  <a:avLst/>
                </a:prstGeom>
                <a:grpFill/>
                <a:ln w="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23" name="直線コネクタ 122"/>
                <p:cNvCxnSpPr/>
                <p:nvPr/>
              </p:nvCxnSpPr>
              <p:spPr>
                <a:xfrm rot="5400000">
                  <a:off x="5576689" y="4213151"/>
                  <a:ext cx="143540" cy="1588"/>
                </a:xfrm>
                <a:prstGeom prst="line">
                  <a:avLst/>
                </a:prstGeom>
                <a:grpFill/>
                <a:ln w="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24" name="直線コネクタ 123"/>
                <p:cNvCxnSpPr/>
                <p:nvPr/>
              </p:nvCxnSpPr>
              <p:spPr>
                <a:xfrm rot="5400000">
                  <a:off x="5941737" y="4213151"/>
                  <a:ext cx="143540" cy="1588"/>
                </a:xfrm>
                <a:prstGeom prst="line">
                  <a:avLst/>
                </a:prstGeom>
                <a:grpFill/>
                <a:ln w="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25" name="直線コネクタ 124"/>
                <p:cNvCxnSpPr/>
                <p:nvPr/>
              </p:nvCxnSpPr>
              <p:spPr>
                <a:xfrm rot="5400000">
                  <a:off x="6298266" y="4213151"/>
                  <a:ext cx="143540" cy="1588"/>
                </a:xfrm>
                <a:prstGeom prst="line">
                  <a:avLst/>
                </a:prstGeom>
                <a:grpFill/>
                <a:ln w="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26" name="直線コネクタ 125"/>
                <p:cNvCxnSpPr/>
                <p:nvPr/>
              </p:nvCxnSpPr>
              <p:spPr>
                <a:xfrm rot="5400000">
                  <a:off x="2702515" y="4213932"/>
                  <a:ext cx="143540" cy="1588"/>
                </a:xfrm>
                <a:prstGeom prst="line">
                  <a:avLst/>
                </a:prstGeom>
                <a:grpFill/>
                <a:ln w="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27" name="直線コネクタ 126"/>
                <p:cNvCxnSpPr/>
                <p:nvPr/>
              </p:nvCxnSpPr>
              <p:spPr>
                <a:xfrm rot="5400000">
                  <a:off x="6483139" y="4212357"/>
                  <a:ext cx="143540" cy="1588"/>
                </a:xfrm>
                <a:prstGeom prst="line">
                  <a:avLst/>
                </a:prstGeom>
                <a:grpFill/>
                <a:ln w="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28" name="直線コネクタ 127"/>
                <p:cNvCxnSpPr/>
                <p:nvPr/>
              </p:nvCxnSpPr>
              <p:spPr>
                <a:xfrm rot="5400000">
                  <a:off x="4143227" y="4212357"/>
                  <a:ext cx="143540" cy="1588"/>
                </a:xfrm>
                <a:prstGeom prst="line">
                  <a:avLst/>
                </a:prstGeom>
                <a:grpFill/>
                <a:ln w="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29" name="直線コネクタ 35"/>
                <p:cNvCxnSpPr/>
                <p:nvPr/>
              </p:nvCxnSpPr>
              <p:spPr>
                <a:xfrm rot="5400000">
                  <a:off x="5218941" y="4212357"/>
                  <a:ext cx="143540" cy="1588"/>
                </a:xfrm>
                <a:prstGeom prst="line">
                  <a:avLst/>
                </a:prstGeom>
                <a:grpFill/>
                <a:ln w="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30" name="直線コネクタ 129"/>
                <p:cNvCxnSpPr/>
                <p:nvPr/>
              </p:nvCxnSpPr>
              <p:spPr>
                <a:xfrm rot="5400000">
                  <a:off x="3418872" y="4212347"/>
                  <a:ext cx="143540" cy="1588"/>
                </a:xfrm>
                <a:prstGeom prst="line">
                  <a:avLst/>
                </a:prstGeom>
                <a:grpFill/>
                <a:ln w="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31" name="直線コネクタ 130"/>
                <p:cNvCxnSpPr/>
                <p:nvPr/>
              </p:nvCxnSpPr>
              <p:spPr>
                <a:xfrm rot="5400000">
                  <a:off x="4860924" y="4212357"/>
                  <a:ext cx="143540" cy="1588"/>
                </a:xfrm>
                <a:prstGeom prst="line">
                  <a:avLst/>
                </a:prstGeom>
                <a:grpFill/>
                <a:ln w="0">
                  <a:solidFill>
                    <a:srgbClr val="FF0000"/>
                  </a:solidFill>
                </a:ln>
              </p:spPr>
              <p:style>
                <a:lnRef idx="1">
                  <a:schemeClr val="accent1"/>
                </a:lnRef>
                <a:fillRef idx="0">
                  <a:schemeClr val="accent1"/>
                </a:fillRef>
                <a:effectRef idx="0">
                  <a:schemeClr val="accent1"/>
                </a:effectRef>
                <a:fontRef idx="minor">
                  <a:schemeClr val="tx1"/>
                </a:fontRef>
              </p:style>
            </p:cxnSp>
          </p:grpSp>
          <p:sp>
            <p:nvSpPr>
              <p:cNvPr id="106" name="テキスト ボックス 105"/>
              <p:cNvSpPr txBox="1"/>
              <p:nvPr/>
            </p:nvSpPr>
            <p:spPr>
              <a:xfrm>
                <a:off x="248973" y="5343795"/>
                <a:ext cx="522154" cy="419556"/>
              </a:xfrm>
              <a:prstGeom prst="rect">
                <a:avLst/>
              </a:prstGeom>
              <a:grpFill/>
              <a:ln>
                <a:noFill/>
              </a:ln>
            </p:spPr>
            <p:txBody>
              <a:bodyPr wrap="square" rtlCol="0">
                <a:spAutoFit/>
              </a:bodyPr>
              <a:lstStyle/>
              <a:p>
                <a:pPr algn="ctr"/>
                <a:r>
                  <a:rPr lang="en-US" altLang="ja-JP" sz="1200" dirty="0" smtClean="0">
                    <a:solidFill>
                      <a:srgbClr val="FF0000"/>
                    </a:solidFill>
                    <a:latin typeface="ＭＳ ゴシック" pitchFamily="49" charset="-128"/>
                    <a:ea typeface="ＭＳ ゴシック" pitchFamily="49" charset="-128"/>
                  </a:rPr>
                  <a:t>20</a:t>
                </a:r>
                <a:endParaRPr kumimoji="1" lang="ja-JP" altLang="en-US" sz="1200" dirty="0">
                  <a:solidFill>
                    <a:srgbClr val="FF0000"/>
                  </a:solidFill>
                  <a:latin typeface="ＭＳ ゴシック" pitchFamily="49" charset="-128"/>
                  <a:ea typeface="ＭＳ ゴシック" pitchFamily="49" charset="-128"/>
                </a:endParaRPr>
              </a:p>
            </p:txBody>
          </p:sp>
          <p:sp>
            <p:nvSpPr>
              <p:cNvPr id="107" name="テキスト ボックス 106"/>
              <p:cNvSpPr txBox="1"/>
              <p:nvPr/>
            </p:nvSpPr>
            <p:spPr>
              <a:xfrm>
                <a:off x="1034323" y="5343795"/>
                <a:ext cx="434243" cy="419557"/>
              </a:xfrm>
              <a:prstGeom prst="rect">
                <a:avLst/>
              </a:prstGeom>
              <a:grpFill/>
              <a:ln>
                <a:noFill/>
              </a:ln>
            </p:spPr>
            <p:txBody>
              <a:bodyPr wrap="square" rtlCol="0">
                <a:spAutoFit/>
              </a:bodyPr>
              <a:lstStyle/>
              <a:p>
                <a:pPr algn="ctr"/>
                <a:r>
                  <a:rPr lang="en-US" altLang="ja-JP" sz="1200" dirty="0" smtClean="0">
                    <a:solidFill>
                      <a:srgbClr val="FF0000"/>
                    </a:solidFill>
                    <a:latin typeface="ＭＳ ゴシック" pitchFamily="49" charset="-128"/>
                    <a:ea typeface="ＭＳ ゴシック" pitchFamily="49" charset="-128"/>
                  </a:rPr>
                  <a:t>0</a:t>
                </a:r>
                <a:endParaRPr kumimoji="1" lang="ja-JP" altLang="en-US" sz="1200" dirty="0">
                  <a:solidFill>
                    <a:srgbClr val="FF0000"/>
                  </a:solidFill>
                  <a:latin typeface="ＭＳ ゴシック" pitchFamily="49" charset="-128"/>
                  <a:ea typeface="ＭＳ ゴシック" pitchFamily="49" charset="-128"/>
                </a:endParaRPr>
              </a:p>
            </p:txBody>
          </p:sp>
          <p:sp>
            <p:nvSpPr>
              <p:cNvPr id="108" name="テキスト ボックス 107"/>
              <p:cNvSpPr txBox="1"/>
              <p:nvPr/>
            </p:nvSpPr>
            <p:spPr>
              <a:xfrm>
                <a:off x="1755749" y="5343786"/>
                <a:ext cx="434243" cy="419557"/>
              </a:xfrm>
              <a:prstGeom prst="rect">
                <a:avLst/>
              </a:prstGeom>
              <a:grpFill/>
              <a:ln>
                <a:noFill/>
              </a:ln>
            </p:spPr>
            <p:txBody>
              <a:bodyPr wrap="square" rtlCol="0">
                <a:spAutoFit/>
              </a:bodyPr>
              <a:lstStyle/>
              <a:p>
                <a:pPr algn="ctr"/>
                <a:r>
                  <a:rPr kumimoji="1" lang="en-US" altLang="ja-JP" sz="1200" dirty="0" smtClean="0">
                    <a:solidFill>
                      <a:srgbClr val="FF0000"/>
                    </a:solidFill>
                    <a:latin typeface="ＭＳ ゴシック" pitchFamily="49" charset="-128"/>
                    <a:ea typeface="ＭＳ ゴシック" pitchFamily="49" charset="-128"/>
                  </a:rPr>
                  <a:t>4</a:t>
                </a:r>
                <a:endParaRPr kumimoji="1" lang="ja-JP" altLang="en-US" sz="1200" dirty="0">
                  <a:solidFill>
                    <a:srgbClr val="FF0000"/>
                  </a:solidFill>
                  <a:latin typeface="ＭＳ ゴシック" pitchFamily="49" charset="-128"/>
                  <a:ea typeface="ＭＳ ゴシック" pitchFamily="49" charset="-128"/>
                </a:endParaRPr>
              </a:p>
            </p:txBody>
          </p:sp>
          <p:sp>
            <p:nvSpPr>
              <p:cNvPr id="109" name="テキスト ボックス 108"/>
              <p:cNvSpPr txBox="1"/>
              <p:nvPr/>
            </p:nvSpPr>
            <p:spPr>
              <a:xfrm>
                <a:off x="2471482" y="5343795"/>
                <a:ext cx="434243" cy="419557"/>
              </a:xfrm>
              <a:prstGeom prst="rect">
                <a:avLst/>
              </a:prstGeom>
              <a:grpFill/>
              <a:ln>
                <a:noFill/>
              </a:ln>
            </p:spPr>
            <p:txBody>
              <a:bodyPr wrap="square" rtlCol="0">
                <a:spAutoFit/>
              </a:bodyPr>
              <a:lstStyle/>
              <a:p>
                <a:pPr algn="ctr"/>
                <a:r>
                  <a:rPr lang="en-US" altLang="ja-JP" sz="1200" dirty="0" smtClean="0">
                    <a:solidFill>
                      <a:srgbClr val="FF0000"/>
                    </a:solidFill>
                    <a:latin typeface="ＭＳ ゴシック" pitchFamily="49" charset="-128"/>
                    <a:ea typeface="ＭＳ ゴシック" pitchFamily="49" charset="-128"/>
                  </a:rPr>
                  <a:t>8</a:t>
                </a:r>
                <a:endParaRPr kumimoji="1" lang="ja-JP" altLang="en-US" sz="1200" dirty="0">
                  <a:solidFill>
                    <a:srgbClr val="FF0000"/>
                  </a:solidFill>
                  <a:latin typeface="ＭＳ ゴシック" pitchFamily="49" charset="-128"/>
                  <a:ea typeface="ＭＳ ゴシック" pitchFamily="49" charset="-128"/>
                </a:endParaRPr>
              </a:p>
            </p:txBody>
          </p:sp>
          <p:sp>
            <p:nvSpPr>
              <p:cNvPr id="110" name="テキスト ボックス 109"/>
              <p:cNvSpPr txBox="1"/>
              <p:nvPr/>
            </p:nvSpPr>
            <p:spPr>
              <a:xfrm>
                <a:off x="3186091" y="5343789"/>
                <a:ext cx="501057" cy="419556"/>
              </a:xfrm>
              <a:prstGeom prst="rect">
                <a:avLst/>
              </a:prstGeom>
              <a:grpFill/>
              <a:ln>
                <a:noFill/>
              </a:ln>
            </p:spPr>
            <p:txBody>
              <a:bodyPr wrap="square" rtlCol="0">
                <a:spAutoFit/>
              </a:bodyPr>
              <a:lstStyle/>
              <a:p>
                <a:pPr algn="ctr"/>
                <a:r>
                  <a:rPr lang="en-US" altLang="ja-JP" sz="1200" dirty="0" smtClean="0">
                    <a:solidFill>
                      <a:srgbClr val="FF0000"/>
                    </a:solidFill>
                    <a:latin typeface="ＭＳ ゴシック" pitchFamily="49" charset="-128"/>
                    <a:ea typeface="ＭＳ ゴシック" pitchFamily="49" charset="-128"/>
                  </a:rPr>
                  <a:t>12</a:t>
                </a:r>
                <a:endParaRPr kumimoji="1" lang="ja-JP" altLang="en-US" sz="1200" dirty="0">
                  <a:solidFill>
                    <a:srgbClr val="FF0000"/>
                  </a:solidFill>
                  <a:latin typeface="ＭＳ ゴシック" pitchFamily="49" charset="-128"/>
                  <a:ea typeface="ＭＳ ゴシック" pitchFamily="49" charset="-128"/>
                </a:endParaRPr>
              </a:p>
            </p:txBody>
          </p:sp>
          <p:sp>
            <p:nvSpPr>
              <p:cNvPr id="111" name="テキスト ボックス 110"/>
              <p:cNvSpPr txBox="1"/>
              <p:nvPr/>
            </p:nvSpPr>
            <p:spPr>
              <a:xfrm>
                <a:off x="3915003" y="5343789"/>
                <a:ext cx="511205" cy="419556"/>
              </a:xfrm>
              <a:prstGeom prst="rect">
                <a:avLst/>
              </a:prstGeom>
              <a:grpFill/>
              <a:ln>
                <a:noFill/>
              </a:ln>
            </p:spPr>
            <p:txBody>
              <a:bodyPr wrap="square" rtlCol="0">
                <a:spAutoFit/>
              </a:bodyPr>
              <a:lstStyle/>
              <a:p>
                <a:pPr algn="ctr"/>
                <a:r>
                  <a:rPr lang="en-US" altLang="ja-JP" sz="1200" dirty="0" smtClean="0">
                    <a:solidFill>
                      <a:srgbClr val="FF0000"/>
                    </a:solidFill>
                    <a:latin typeface="ＭＳ ゴシック" pitchFamily="49" charset="-128"/>
                    <a:ea typeface="ＭＳ ゴシック" pitchFamily="49" charset="-128"/>
                  </a:rPr>
                  <a:t>16</a:t>
                </a:r>
                <a:endParaRPr kumimoji="1" lang="ja-JP" altLang="en-US" sz="1200" dirty="0">
                  <a:solidFill>
                    <a:srgbClr val="FF0000"/>
                  </a:solidFill>
                  <a:latin typeface="ＭＳ ゴシック" pitchFamily="49" charset="-128"/>
                  <a:ea typeface="ＭＳ ゴシック" pitchFamily="49" charset="-128"/>
                </a:endParaRPr>
              </a:p>
            </p:txBody>
          </p:sp>
          <p:sp>
            <p:nvSpPr>
              <p:cNvPr id="112" name="テキスト ボックス 111"/>
              <p:cNvSpPr txBox="1"/>
              <p:nvPr/>
            </p:nvSpPr>
            <p:spPr>
              <a:xfrm>
                <a:off x="640589" y="5343789"/>
                <a:ext cx="522154" cy="419556"/>
              </a:xfrm>
              <a:prstGeom prst="rect">
                <a:avLst/>
              </a:prstGeom>
              <a:grpFill/>
              <a:ln>
                <a:noFill/>
              </a:ln>
            </p:spPr>
            <p:txBody>
              <a:bodyPr wrap="square" rtlCol="0">
                <a:spAutoFit/>
              </a:bodyPr>
              <a:lstStyle/>
              <a:p>
                <a:pPr algn="ctr"/>
                <a:r>
                  <a:rPr lang="en-US" altLang="ja-JP" sz="1200" dirty="0" smtClean="0">
                    <a:solidFill>
                      <a:srgbClr val="FF0000"/>
                    </a:solidFill>
                    <a:latin typeface="ＭＳ ゴシック" pitchFamily="49" charset="-128"/>
                    <a:ea typeface="ＭＳ ゴシック" pitchFamily="49" charset="-128"/>
                  </a:rPr>
                  <a:t>22</a:t>
                </a:r>
                <a:endParaRPr kumimoji="1" lang="ja-JP" altLang="en-US" sz="1200" dirty="0">
                  <a:solidFill>
                    <a:srgbClr val="FF0000"/>
                  </a:solidFill>
                  <a:latin typeface="ＭＳ ゴシック" pitchFamily="49" charset="-128"/>
                  <a:ea typeface="ＭＳ ゴシック" pitchFamily="49" charset="-128"/>
                </a:endParaRPr>
              </a:p>
            </p:txBody>
          </p:sp>
          <p:sp>
            <p:nvSpPr>
              <p:cNvPr id="113" name="テキスト ボックス 112"/>
              <p:cNvSpPr txBox="1"/>
              <p:nvPr/>
            </p:nvSpPr>
            <p:spPr>
              <a:xfrm>
                <a:off x="1392881" y="5343795"/>
                <a:ext cx="434243" cy="419557"/>
              </a:xfrm>
              <a:prstGeom prst="rect">
                <a:avLst/>
              </a:prstGeom>
              <a:grpFill/>
              <a:ln>
                <a:noFill/>
              </a:ln>
            </p:spPr>
            <p:txBody>
              <a:bodyPr wrap="square" rtlCol="0">
                <a:spAutoFit/>
              </a:bodyPr>
              <a:lstStyle/>
              <a:p>
                <a:pPr algn="ctr"/>
                <a:r>
                  <a:rPr lang="en-US" altLang="ja-JP" sz="1200" dirty="0" smtClean="0">
                    <a:solidFill>
                      <a:srgbClr val="FF0000"/>
                    </a:solidFill>
                    <a:latin typeface="ＭＳ ゴシック" pitchFamily="49" charset="-128"/>
                    <a:ea typeface="ＭＳ ゴシック" pitchFamily="49" charset="-128"/>
                  </a:rPr>
                  <a:t>2</a:t>
                </a:r>
                <a:endParaRPr kumimoji="1" lang="ja-JP" altLang="en-US" sz="1200" dirty="0">
                  <a:solidFill>
                    <a:srgbClr val="FF0000"/>
                  </a:solidFill>
                  <a:latin typeface="ＭＳ ゴシック" pitchFamily="49" charset="-128"/>
                  <a:ea typeface="ＭＳ ゴシック" pitchFamily="49" charset="-128"/>
                </a:endParaRPr>
              </a:p>
            </p:txBody>
          </p:sp>
          <p:sp>
            <p:nvSpPr>
              <p:cNvPr id="114" name="テキスト ボックス 113"/>
              <p:cNvSpPr txBox="1"/>
              <p:nvPr/>
            </p:nvSpPr>
            <p:spPr>
              <a:xfrm>
                <a:off x="2115649" y="5343795"/>
                <a:ext cx="434243" cy="419557"/>
              </a:xfrm>
              <a:prstGeom prst="rect">
                <a:avLst/>
              </a:prstGeom>
              <a:grpFill/>
              <a:ln>
                <a:noFill/>
              </a:ln>
            </p:spPr>
            <p:txBody>
              <a:bodyPr wrap="square" rtlCol="0">
                <a:spAutoFit/>
              </a:bodyPr>
              <a:lstStyle/>
              <a:p>
                <a:pPr algn="ctr"/>
                <a:r>
                  <a:rPr lang="en-US" altLang="ja-JP" sz="1200" dirty="0" smtClean="0">
                    <a:solidFill>
                      <a:srgbClr val="FF0000"/>
                    </a:solidFill>
                    <a:latin typeface="ＭＳ ゴシック" pitchFamily="49" charset="-128"/>
                    <a:ea typeface="ＭＳ ゴシック" pitchFamily="49" charset="-128"/>
                  </a:rPr>
                  <a:t>6</a:t>
                </a:r>
                <a:endParaRPr kumimoji="1" lang="ja-JP" altLang="en-US" sz="1200" dirty="0">
                  <a:solidFill>
                    <a:srgbClr val="FF0000"/>
                  </a:solidFill>
                  <a:latin typeface="ＭＳ ゴシック" pitchFamily="49" charset="-128"/>
                  <a:ea typeface="ＭＳ ゴシック" pitchFamily="49" charset="-128"/>
                </a:endParaRPr>
              </a:p>
            </p:txBody>
          </p:sp>
          <p:sp>
            <p:nvSpPr>
              <p:cNvPr id="115" name="テキスト ボックス 114"/>
              <p:cNvSpPr txBox="1"/>
              <p:nvPr/>
            </p:nvSpPr>
            <p:spPr>
              <a:xfrm>
                <a:off x="2794476" y="5343789"/>
                <a:ext cx="522154" cy="419556"/>
              </a:xfrm>
              <a:prstGeom prst="rect">
                <a:avLst/>
              </a:prstGeom>
              <a:grpFill/>
              <a:ln>
                <a:noFill/>
              </a:ln>
            </p:spPr>
            <p:txBody>
              <a:bodyPr wrap="square" rtlCol="0">
                <a:spAutoFit/>
              </a:bodyPr>
              <a:lstStyle/>
              <a:p>
                <a:pPr algn="ctr"/>
                <a:r>
                  <a:rPr lang="en-US" altLang="ja-JP" sz="1200" dirty="0" smtClean="0">
                    <a:solidFill>
                      <a:srgbClr val="FF0000"/>
                    </a:solidFill>
                    <a:latin typeface="ＭＳ ゴシック" pitchFamily="49" charset="-128"/>
                    <a:ea typeface="ＭＳ ゴシック" pitchFamily="49" charset="-128"/>
                  </a:rPr>
                  <a:t>10</a:t>
                </a:r>
                <a:endParaRPr kumimoji="1" lang="ja-JP" altLang="en-US" sz="1200" dirty="0">
                  <a:solidFill>
                    <a:srgbClr val="FF0000"/>
                  </a:solidFill>
                  <a:latin typeface="ＭＳ ゴシック" pitchFamily="49" charset="-128"/>
                  <a:ea typeface="ＭＳ ゴシック" pitchFamily="49" charset="-128"/>
                </a:endParaRPr>
              </a:p>
            </p:txBody>
          </p:sp>
          <p:sp>
            <p:nvSpPr>
              <p:cNvPr id="116" name="テキスト ボックス 115"/>
              <p:cNvSpPr txBox="1"/>
              <p:nvPr/>
            </p:nvSpPr>
            <p:spPr>
              <a:xfrm>
                <a:off x="3512438" y="5336648"/>
                <a:ext cx="587424" cy="419556"/>
              </a:xfrm>
              <a:prstGeom prst="rect">
                <a:avLst/>
              </a:prstGeom>
              <a:grpFill/>
              <a:ln>
                <a:noFill/>
              </a:ln>
            </p:spPr>
            <p:txBody>
              <a:bodyPr wrap="square" rtlCol="0">
                <a:spAutoFit/>
              </a:bodyPr>
              <a:lstStyle/>
              <a:p>
                <a:pPr algn="ctr"/>
                <a:r>
                  <a:rPr lang="en-US" altLang="ja-JP" sz="1200" dirty="0" smtClean="0">
                    <a:solidFill>
                      <a:srgbClr val="FF0000"/>
                    </a:solidFill>
                    <a:latin typeface="ＭＳ ゴシック" pitchFamily="49" charset="-128"/>
                    <a:ea typeface="ＭＳ ゴシック" pitchFamily="49" charset="-128"/>
                  </a:rPr>
                  <a:t>14</a:t>
                </a:r>
                <a:endParaRPr kumimoji="1" lang="ja-JP" altLang="en-US" sz="1200" dirty="0">
                  <a:solidFill>
                    <a:srgbClr val="FF0000"/>
                  </a:solidFill>
                  <a:latin typeface="ＭＳ ゴシック" pitchFamily="49" charset="-128"/>
                  <a:ea typeface="ＭＳ ゴシック" pitchFamily="49" charset="-128"/>
                </a:endParaRPr>
              </a:p>
            </p:txBody>
          </p:sp>
          <p:sp>
            <p:nvSpPr>
              <p:cNvPr id="117" name="テキスト ボックス 116"/>
              <p:cNvSpPr txBox="1"/>
              <p:nvPr/>
            </p:nvSpPr>
            <p:spPr>
              <a:xfrm>
                <a:off x="4230400" y="5336648"/>
                <a:ext cx="547487" cy="419556"/>
              </a:xfrm>
              <a:prstGeom prst="rect">
                <a:avLst/>
              </a:prstGeom>
              <a:grpFill/>
              <a:ln>
                <a:noFill/>
              </a:ln>
            </p:spPr>
            <p:txBody>
              <a:bodyPr wrap="square" rtlCol="0">
                <a:spAutoFit/>
              </a:bodyPr>
              <a:lstStyle/>
              <a:p>
                <a:pPr algn="ctr"/>
                <a:r>
                  <a:rPr lang="en-US" altLang="ja-JP" sz="1200" dirty="0" smtClean="0">
                    <a:solidFill>
                      <a:srgbClr val="FF0000"/>
                    </a:solidFill>
                    <a:latin typeface="ＭＳ ゴシック" pitchFamily="49" charset="-128"/>
                    <a:ea typeface="ＭＳ ゴシック" pitchFamily="49" charset="-128"/>
                  </a:rPr>
                  <a:t>18</a:t>
                </a:r>
                <a:endParaRPr kumimoji="1" lang="ja-JP" altLang="en-US" sz="1200" dirty="0">
                  <a:solidFill>
                    <a:srgbClr val="FF0000"/>
                  </a:solidFill>
                  <a:latin typeface="ＭＳ ゴシック" pitchFamily="49" charset="-128"/>
                  <a:ea typeface="ＭＳ ゴシック" pitchFamily="49" charset="-128"/>
                </a:endParaRPr>
              </a:p>
            </p:txBody>
          </p:sp>
        </p:grpSp>
        <p:grpSp>
          <p:nvGrpSpPr>
            <p:cNvPr id="77" name="グループ化 38"/>
            <p:cNvGrpSpPr/>
            <p:nvPr/>
          </p:nvGrpSpPr>
          <p:grpSpPr>
            <a:xfrm>
              <a:off x="4620119" y="6047966"/>
              <a:ext cx="3652297" cy="446738"/>
              <a:chOff x="621192" y="6260413"/>
              <a:chExt cx="4613427" cy="558971"/>
            </a:xfrm>
          </p:grpSpPr>
          <p:grpSp>
            <p:nvGrpSpPr>
              <p:cNvPr id="78" name="グループ化 78"/>
              <p:cNvGrpSpPr/>
              <p:nvPr/>
            </p:nvGrpSpPr>
            <p:grpSpPr>
              <a:xfrm>
                <a:off x="843747" y="6260413"/>
                <a:ext cx="4359010" cy="138198"/>
                <a:chOff x="2407480" y="4141365"/>
                <a:chExt cx="4148223" cy="145144"/>
              </a:xfrm>
            </p:grpSpPr>
            <p:cxnSp>
              <p:nvCxnSpPr>
                <p:cNvPr id="91" name="直線コネクタ 90"/>
                <p:cNvCxnSpPr/>
                <p:nvPr/>
              </p:nvCxnSpPr>
              <p:spPr>
                <a:xfrm>
                  <a:off x="2408274" y="4141365"/>
                  <a:ext cx="4145841" cy="1588"/>
                </a:xfrm>
                <a:prstGeom prst="line">
                  <a:avLst/>
                </a:prstGeom>
                <a:ln w="0">
                  <a:solidFill>
                    <a:srgbClr val="0000FF"/>
                  </a:solidFill>
                </a:ln>
              </p:spPr>
              <p:style>
                <a:lnRef idx="1">
                  <a:schemeClr val="accent1"/>
                </a:lnRef>
                <a:fillRef idx="0">
                  <a:schemeClr val="accent1"/>
                </a:fillRef>
                <a:effectRef idx="0">
                  <a:schemeClr val="accent1"/>
                </a:effectRef>
                <a:fontRef idx="minor">
                  <a:schemeClr val="tx1"/>
                </a:fontRef>
              </p:style>
            </p:cxnSp>
            <p:cxnSp>
              <p:nvCxnSpPr>
                <p:cNvPr id="92" name="直線コネクタ 91"/>
                <p:cNvCxnSpPr/>
                <p:nvPr/>
              </p:nvCxnSpPr>
              <p:spPr>
                <a:xfrm rot="5400000">
                  <a:off x="2336504" y="4213151"/>
                  <a:ext cx="143540" cy="1588"/>
                </a:xfrm>
                <a:prstGeom prst="line">
                  <a:avLst/>
                </a:prstGeom>
                <a:ln w="0">
                  <a:solidFill>
                    <a:srgbClr val="0000FF"/>
                  </a:solidFill>
                </a:ln>
              </p:spPr>
              <p:style>
                <a:lnRef idx="1">
                  <a:schemeClr val="accent1"/>
                </a:lnRef>
                <a:fillRef idx="0">
                  <a:schemeClr val="accent1"/>
                </a:fillRef>
                <a:effectRef idx="0">
                  <a:schemeClr val="accent1"/>
                </a:effectRef>
                <a:fontRef idx="minor">
                  <a:schemeClr val="tx1"/>
                </a:fontRef>
              </p:style>
            </p:cxnSp>
            <p:cxnSp>
              <p:nvCxnSpPr>
                <p:cNvPr id="93" name="直線コネクタ 92"/>
                <p:cNvCxnSpPr/>
                <p:nvPr/>
              </p:nvCxnSpPr>
              <p:spPr>
                <a:xfrm rot="5400000">
                  <a:off x="3060313" y="4213151"/>
                  <a:ext cx="143540" cy="1588"/>
                </a:xfrm>
                <a:prstGeom prst="line">
                  <a:avLst/>
                </a:prstGeom>
                <a:ln w="0">
                  <a:solidFill>
                    <a:srgbClr val="0000FF"/>
                  </a:solidFill>
                </a:ln>
              </p:spPr>
              <p:style>
                <a:lnRef idx="1">
                  <a:schemeClr val="accent1"/>
                </a:lnRef>
                <a:fillRef idx="0">
                  <a:schemeClr val="accent1"/>
                </a:fillRef>
                <a:effectRef idx="0">
                  <a:schemeClr val="accent1"/>
                </a:effectRef>
                <a:fontRef idx="minor">
                  <a:schemeClr val="tx1"/>
                </a:fontRef>
              </p:style>
            </p:cxnSp>
            <p:cxnSp>
              <p:nvCxnSpPr>
                <p:cNvPr id="94" name="直線コネクタ 93"/>
                <p:cNvCxnSpPr/>
                <p:nvPr/>
              </p:nvCxnSpPr>
              <p:spPr>
                <a:xfrm rot="5400000">
                  <a:off x="3783327" y="4213151"/>
                  <a:ext cx="143540" cy="1588"/>
                </a:xfrm>
                <a:prstGeom prst="line">
                  <a:avLst/>
                </a:prstGeom>
                <a:ln w="0">
                  <a:solidFill>
                    <a:srgbClr val="0000FF"/>
                  </a:solidFill>
                </a:ln>
              </p:spPr>
              <p:style>
                <a:lnRef idx="1">
                  <a:schemeClr val="accent1"/>
                </a:lnRef>
                <a:fillRef idx="0">
                  <a:schemeClr val="accent1"/>
                </a:fillRef>
                <a:effectRef idx="0">
                  <a:schemeClr val="accent1"/>
                </a:effectRef>
                <a:fontRef idx="minor">
                  <a:schemeClr val="tx1"/>
                </a:fontRef>
              </p:style>
            </p:cxnSp>
            <p:cxnSp>
              <p:nvCxnSpPr>
                <p:cNvPr id="95" name="直線コネクタ 94"/>
                <p:cNvCxnSpPr/>
                <p:nvPr/>
              </p:nvCxnSpPr>
              <p:spPr>
                <a:xfrm rot="5400000">
                  <a:off x="4499992" y="4213151"/>
                  <a:ext cx="141952" cy="1588"/>
                </a:xfrm>
                <a:prstGeom prst="line">
                  <a:avLst/>
                </a:prstGeom>
                <a:ln w="0">
                  <a:solidFill>
                    <a:srgbClr val="0000FF"/>
                  </a:solidFill>
                </a:ln>
              </p:spPr>
              <p:style>
                <a:lnRef idx="1">
                  <a:schemeClr val="accent1"/>
                </a:lnRef>
                <a:fillRef idx="0">
                  <a:schemeClr val="accent1"/>
                </a:fillRef>
                <a:effectRef idx="0">
                  <a:schemeClr val="accent1"/>
                </a:effectRef>
                <a:fontRef idx="minor">
                  <a:schemeClr val="tx1"/>
                </a:fontRef>
              </p:style>
            </p:cxnSp>
            <p:cxnSp>
              <p:nvCxnSpPr>
                <p:cNvPr id="96" name="直線コネクタ 95"/>
                <p:cNvCxnSpPr/>
                <p:nvPr/>
              </p:nvCxnSpPr>
              <p:spPr>
                <a:xfrm rot="5400000">
                  <a:off x="5576689" y="4213151"/>
                  <a:ext cx="143540" cy="1588"/>
                </a:xfrm>
                <a:prstGeom prst="line">
                  <a:avLst/>
                </a:prstGeom>
                <a:ln w="0">
                  <a:solidFill>
                    <a:srgbClr val="0000FF"/>
                  </a:solidFill>
                </a:ln>
              </p:spPr>
              <p:style>
                <a:lnRef idx="1">
                  <a:schemeClr val="accent1"/>
                </a:lnRef>
                <a:fillRef idx="0">
                  <a:schemeClr val="accent1"/>
                </a:fillRef>
                <a:effectRef idx="0">
                  <a:schemeClr val="accent1"/>
                </a:effectRef>
                <a:fontRef idx="minor">
                  <a:schemeClr val="tx1"/>
                </a:fontRef>
              </p:style>
            </p:cxnSp>
            <p:cxnSp>
              <p:nvCxnSpPr>
                <p:cNvPr id="97" name="直線コネクタ 96"/>
                <p:cNvCxnSpPr/>
                <p:nvPr/>
              </p:nvCxnSpPr>
              <p:spPr>
                <a:xfrm rot="5400000">
                  <a:off x="5941737" y="4213151"/>
                  <a:ext cx="143540" cy="1588"/>
                </a:xfrm>
                <a:prstGeom prst="line">
                  <a:avLst/>
                </a:prstGeom>
                <a:ln w="0">
                  <a:solidFill>
                    <a:srgbClr val="0000FF"/>
                  </a:solidFill>
                </a:ln>
              </p:spPr>
              <p:style>
                <a:lnRef idx="1">
                  <a:schemeClr val="accent1"/>
                </a:lnRef>
                <a:fillRef idx="0">
                  <a:schemeClr val="accent1"/>
                </a:fillRef>
                <a:effectRef idx="0">
                  <a:schemeClr val="accent1"/>
                </a:effectRef>
                <a:fontRef idx="minor">
                  <a:schemeClr val="tx1"/>
                </a:fontRef>
              </p:style>
            </p:cxnSp>
            <p:cxnSp>
              <p:nvCxnSpPr>
                <p:cNvPr id="98" name="直線コネクタ 97"/>
                <p:cNvCxnSpPr/>
                <p:nvPr/>
              </p:nvCxnSpPr>
              <p:spPr>
                <a:xfrm rot="5400000">
                  <a:off x="6298266" y="4213151"/>
                  <a:ext cx="143540" cy="1588"/>
                </a:xfrm>
                <a:prstGeom prst="line">
                  <a:avLst/>
                </a:prstGeom>
                <a:ln w="0">
                  <a:solidFill>
                    <a:srgbClr val="0000FF"/>
                  </a:solidFill>
                </a:ln>
              </p:spPr>
              <p:style>
                <a:lnRef idx="1">
                  <a:schemeClr val="accent1"/>
                </a:lnRef>
                <a:fillRef idx="0">
                  <a:schemeClr val="accent1"/>
                </a:fillRef>
                <a:effectRef idx="0">
                  <a:schemeClr val="accent1"/>
                </a:effectRef>
                <a:fontRef idx="minor">
                  <a:schemeClr val="tx1"/>
                </a:fontRef>
              </p:style>
            </p:cxnSp>
            <p:cxnSp>
              <p:nvCxnSpPr>
                <p:cNvPr id="99" name="直線コネクタ 98"/>
                <p:cNvCxnSpPr/>
                <p:nvPr/>
              </p:nvCxnSpPr>
              <p:spPr>
                <a:xfrm rot="5400000">
                  <a:off x="2702515" y="4213945"/>
                  <a:ext cx="143540" cy="1588"/>
                </a:xfrm>
                <a:prstGeom prst="line">
                  <a:avLst/>
                </a:prstGeom>
                <a:ln w="0">
                  <a:solidFill>
                    <a:srgbClr val="0000FF"/>
                  </a:solidFill>
                </a:ln>
              </p:spPr>
              <p:style>
                <a:lnRef idx="1">
                  <a:schemeClr val="accent1"/>
                </a:lnRef>
                <a:fillRef idx="0">
                  <a:schemeClr val="accent1"/>
                </a:fillRef>
                <a:effectRef idx="0">
                  <a:schemeClr val="accent1"/>
                </a:effectRef>
                <a:fontRef idx="minor">
                  <a:schemeClr val="tx1"/>
                </a:fontRef>
              </p:style>
            </p:cxnSp>
            <p:cxnSp>
              <p:nvCxnSpPr>
                <p:cNvPr id="100" name="直線コネクタ 99"/>
                <p:cNvCxnSpPr/>
                <p:nvPr/>
              </p:nvCxnSpPr>
              <p:spPr>
                <a:xfrm rot="5400000">
                  <a:off x="6483139" y="4212357"/>
                  <a:ext cx="143540" cy="1588"/>
                </a:xfrm>
                <a:prstGeom prst="line">
                  <a:avLst/>
                </a:prstGeom>
                <a:ln w="0">
                  <a:solidFill>
                    <a:srgbClr val="0000FF"/>
                  </a:solidFill>
                </a:ln>
              </p:spPr>
              <p:style>
                <a:lnRef idx="1">
                  <a:schemeClr val="accent1"/>
                </a:lnRef>
                <a:fillRef idx="0">
                  <a:schemeClr val="accent1"/>
                </a:fillRef>
                <a:effectRef idx="0">
                  <a:schemeClr val="accent1"/>
                </a:effectRef>
                <a:fontRef idx="minor">
                  <a:schemeClr val="tx1"/>
                </a:fontRef>
              </p:style>
            </p:cxnSp>
            <p:cxnSp>
              <p:nvCxnSpPr>
                <p:cNvPr id="101" name="直線コネクタ 100"/>
                <p:cNvCxnSpPr/>
                <p:nvPr/>
              </p:nvCxnSpPr>
              <p:spPr>
                <a:xfrm rot="5400000">
                  <a:off x="4143227" y="4212357"/>
                  <a:ext cx="143540" cy="1588"/>
                </a:xfrm>
                <a:prstGeom prst="line">
                  <a:avLst/>
                </a:prstGeom>
                <a:ln w="0">
                  <a:solidFill>
                    <a:srgbClr val="0000FF"/>
                  </a:solidFill>
                </a:ln>
              </p:spPr>
              <p:style>
                <a:lnRef idx="1">
                  <a:schemeClr val="accent1"/>
                </a:lnRef>
                <a:fillRef idx="0">
                  <a:schemeClr val="accent1"/>
                </a:fillRef>
                <a:effectRef idx="0">
                  <a:schemeClr val="accent1"/>
                </a:effectRef>
                <a:fontRef idx="minor">
                  <a:schemeClr val="tx1"/>
                </a:fontRef>
              </p:style>
            </p:cxnSp>
            <p:cxnSp>
              <p:nvCxnSpPr>
                <p:cNvPr id="102" name="直線コネクタ 101"/>
                <p:cNvCxnSpPr/>
                <p:nvPr/>
              </p:nvCxnSpPr>
              <p:spPr>
                <a:xfrm rot="5400000">
                  <a:off x="5218941" y="4212357"/>
                  <a:ext cx="143540" cy="1588"/>
                </a:xfrm>
                <a:prstGeom prst="line">
                  <a:avLst/>
                </a:prstGeom>
                <a:ln w="0">
                  <a:solidFill>
                    <a:srgbClr val="0000FF"/>
                  </a:solidFill>
                </a:ln>
              </p:spPr>
              <p:style>
                <a:lnRef idx="1">
                  <a:schemeClr val="accent1"/>
                </a:lnRef>
                <a:fillRef idx="0">
                  <a:schemeClr val="accent1"/>
                </a:fillRef>
                <a:effectRef idx="0">
                  <a:schemeClr val="accent1"/>
                </a:effectRef>
                <a:fontRef idx="minor">
                  <a:schemeClr val="tx1"/>
                </a:fontRef>
              </p:style>
            </p:cxnSp>
            <p:cxnSp>
              <p:nvCxnSpPr>
                <p:cNvPr id="103" name="直線コネクタ 102"/>
                <p:cNvCxnSpPr/>
                <p:nvPr/>
              </p:nvCxnSpPr>
              <p:spPr>
                <a:xfrm rot="5400000">
                  <a:off x="3418871" y="4212357"/>
                  <a:ext cx="143540" cy="1588"/>
                </a:xfrm>
                <a:prstGeom prst="line">
                  <a:avLst/>
                </a:prstGeom>
                <a:ln w="0">
                  <a:solidFill>
                    <a:srgbClr val="0000FF"/>
                  </a:solidFill>
                </a:ln>
              </p:spPr>
              <p:style>
                <a:lnRef idx="1">
                  <a:schemeClr val="accent1"/>
                </a:lnRef>
                <a:fillRef idx="0">
                  <a:schemeClr val="accent1"/>
                </a:fillRef>
                <a:effectRef idx="0">
                  <a:schemeClr val="accent1"/>
                </a:effectRef>
                <a:fontRef idx="minor">
                  <a:schemeClr val="tx1"/>
                </a:fontRef>
              </p:style>
            </p:cxnSp>
            <p:cxnSp>
              <p:nvCxnSpPr>
                <p:cNvPr id="104" name="直線コネクタ 103"/>
                <p:cNvCxnSpPr/>
                <p:nvPr/>
              </p:nvCxnSpPr>
              <p:spPr>
                <a:xfrm rot="5400000">
                  <a:off x="4860924" y="4212357"/>
                  <a:ext cx="143540" cy="1588"/>
                </a:xfrm>
                <a:prstGeom prst="line">
                  <a:avLst/>
                </a:prstGeom>
                <a:ln w="0">
                  <a:solidFill>
                    <a:srgbClr val="0000FF"/>
                  </a:solidFill>
                </a:ln>
              </p:spPr>
              <p:style>
                <a:lnRef idx="1">
                  <a:schemeClr val="accent1"/>
                </a:lnRef>
                <a:fillRef idx="0">
                  <a:schemeClr val="accent1"/>
                </a:fillRef>
                <a:effectRef idx="0">
                  <a:schemeClr val="accent1"/>
                </a:effectRef>
                <a:fontRef idx="minor">
                  <a:schemeClr val="tx1"/>
                </a:fontRef>
              </p:style>
            </p:cxnSp>
          </p:grpSp>
          <p:sp>
            <p:nvSpPr>
              <p:cNvPr id="79" name="テキスト ボックス 78"/>
              <p:cNvSpPr txBox="1"/>
              <p:nvPr/>
            </p:nvSpPr>
            <p:spPr>
              <a:xfrm>
                <a:off x="621192" y="6399827"/>
                <a:ext cx="456309" cy="419557"/>
              </a:xfrm>
              <a:prstGeom prst="rect">
                <a:avLst/>
              </a:prstGeom>
              <a:noFill/>
              <a:ln>
                <a:noFill/>
              </a:ln>
            </p:spPr>
            <p:txBody>
              <a:bodyPr wrap="square" rtlCol="0">
                <a:spAutoFit/>
              </a:bodyPr>
              <a:lstStyle/>
              <a:p>
                <a:pPr algn="ctr"/>
                <a:r>
                  <a:rPr lang="en-US" altLang="ja-JP" sz="1200" dirty="0" smtClean="0">
                    <a:solidFill>
                      <a:srgbClr val="0000FF"/>
                    </a:solidFill>
                    <a:latin typeface="ＭＳ ゴシック" pitchFamily="49" charset="-128"/>
                    <a:ea typeface="ＭＳ ゴシック" pitchFamily="49" charset="-128"/>
                  </a:rPr>
                  <a:t>2</a:t>
                </a:r>
                <a:endParaRPr kumimoji="1" lang="ja-JP" altLang="en-US" sz="1200" dirty="0">
                  <a:solidFill>
                    <a:srgbClr val="0000FF"/>
                  </a:solidFill>
                  <a:latin typeface="ＭＳ ゴシック" pitchFamily="49" charset="-128"/>
                  <a:ea typeface="ＭＳ ゴシック" pitchFamily="49" charset="-128"/>
                </a:endParaRPr>
              </a:p>
            </p:txBody>
          </p:sp>
          <p:sp>
            <p:nvSpPr>
              <p:cNvPr id="80" name="テキスト ボックス 79"/>
              <p:cNvSpPr txBox="1"/>
              <p:nvPr/>
            </p:nvSpPr>
            <p:spPr>
              <a:xfrm>
                <a:off x="1377862" y="6399827"/>
                <a:ext cx="456309" cy="419557"/>
              </a:xfrm>
              <a:prstGeom prst="rect">
                <a:avLst/>
              </a:prstGeom>
              <a:noFill/>
              <a:ln>
                <a:noFill/>
              </a:ln>
            </p:spPr>
            <p:txBody>
              <a:bodyPr wrap="square" rtlCol="0">
                <a:spAutoFit/>
              </a:bodyPr>
              <a:lstStyle/>
              <a:p>
                <a:pPr algn="ctr"/>
                <a:r>
                  <a:rPr lang="en-US" altLang="ja-JP" sz="1200" dirty="0" smtClean="0">
                    <a:solidFill>
                      <a:srgbClr val="0000FF"/>
                    </a:solidFill>
                    <a:latin typeface="ＭＳ ゴシック" pitchFamily="49" charset="-128"/>
                    <a:ea typeface="ＭＳ ゴシック" pitchFamily="49" charset="-128"/>
                  </a:rPr>
                  <a:t>6</a:t>
                </a:r>
                <a:endParaRPr kumimoji="1" lang="ja-JP" altLang="en-US" sz="1200" dirty="0">
                  <a:solidFill>
                    <a:srgbClr val="0000FF"/>
                  </a:solidFill>
                  <a:latin typeface="ＭＳ ゴシック" pitchFamily="49" charset="-128"/>
                  <a:ea typeface="ＭＳ ゴシック" pitchFamily="49" charset="-128"/>
                </a:endParaRPr>
              </a:p>
            </p:txBody>
          </p:sp>
          <p:sp>
            <p:nvSpPr>
              <p:cNvPr id="81" name="テキスト ボックス 80"/>
              <p:cNvSpPr txBox="1"/>
              <p:nvPr/>
            </p:nvSpPr>
            <p:spPr>
              <a:xfrm>
                <a:off x="2079399" y="6399818"/>
                <a:ext cx="530773" cy="419557"/>
              </a:xfrm>
              <a:prstGeom prst="rect">
                <a:avLst/>
              </a:prstGeom>
              <a:noFill/>
              <a:ln>
                <a:noFill/>
              </a:ln>
            </p:spPr>
            <p:txBody>
              <a:bodyPr wrap="square" rtlCol="0">
                <a:spAutoFit/>
              </a:bodyPr>
              <a:lstStyle/>
              <a:p>
                <a:pPr algn="ctr"/>
                <a:r>
                  <a:rPr lang="en-US" altLang="ja-JP" sz="1200" dirty="0" smtClean="0">
                    <a:solidFill>
                      <a:srgbClr val="0000FF"/>
                    </a:solidFill>
                    <a:latin typeface="ＭＳ ゴシック" pitchFamily="49" charset="-128"/>
                    <a:ea typeface="ＭＳ ゴシック" pitchFamily="49" charset="-128"/>
                  </a:rPr>
                  <a:t>10</a:t>
                </a:r>
                <a:endParaRPr kumimoji="1" lang="ja-JP" altLang="en-US" sz="1200" dirty="0">
                  <a:solidFill>
                    <a:srgbClr val="0000FF"/>
                  </a:solidFill>
                  <a:latin typeface="ＭＳ ゴシック" pitchFamily="49" charset="-128"/>
                  <a:ea typeface="ＭＳ ゴシック" pitchFamily="49" charset="-128"/>
                </a:endParaRPr>
              </a:p>
            </p:txBody>
          </p:sp>
          <p:sp>
            <p:nvSpPr>
              <p:cNvPr id="82" name="テキスト ボックス 81"/>
              <p:cNvSpPr txBox="1"/>
              <p:nvPr/>
            </p:nvSpPr>
            <p:spPr>
              <a:xfrm>
                <a:off x="2836186" y="6399818"/>
                <a:ext cx="528431" cy="419557"/>
              </a:xfrm>
              <a:prstGeom prst="rect">
                <a:avLst/>
              </a:prstGeom>
              <a:noFill/>
              <a:ln>
                <a:noFill/>
              </a:ln>
            </p:spPr>
            <p:txBody>
              <a:bodyPr wrap="square" rtlCol="0">
                <a:spAutoFit/>
              </a:bodyPr>
              <a:lstStyle/>
              <a:p>
                <a:pPr algn="ctr"/>
                <a:r>
                  <a:rPr lang="en-US" altLang="ja-JP" sz="1200" dirty="0" smtClean="0">
                    <a:solidFill>
                      <a:srgbClr val="0000FF"/>
                    </a:solidFill>
                    <a:latin typeface="ＭＳ ゴシック" pitchFamily="49" charset="-128"/>
                    <a:ea typeface="ＭＳ ゴシック" pitchFamily="49" charset="-128"/>
                  </a:rPr>
                  <a:t>14</a:t>
                </a:r>
                <a:endParaRPr kumimoji="1" lang="ja-JP" altLang="en-US" sz="1200" dirty="0">
                  <a:solidFill>
                    <a:srgbClr val="0000FF"/>
                  </a:solidFill>
                  <a:latin typeface="ＭＳ ゴシック" pitchFamily="49" charset="-128"/>
                  <a:ea typeface="ＭＳ ゴシック" pitchFamily="49" charset="-128"/>
                </a:endParaRPr>
              </a:p>
            </p:txBody>
          </p:sp>
          <p:sp>
            <p:nvSpPr>
              <p:cNvPr id="83" name="テキスト ボックス 82"/>
              <p:cNvSpPr txBox="1"/>
              <p:nvPr/>
            </p:nvSpPr>
            <p:spPr>
              <a:xfrm>
                <a:off x="3592537" y="6399818"/>
                <a:ext cx="526526" cy="419557"/>
              </a:xfrm>
              <a:prstGeom prst="rect">
                <a:avLst/>
              </a:prstGeom>
              <a:noFill/>
              <a:ln>
                <a:noFill/>
              </a:ln>
            </p:spPr>
            <p:txBody>
              <a:bodyPr wrap="square" rtlCol="0">
                <a:spAutoFit/>
              </a:bodyPr>
              <a:lstStyle/>
              <a:p>
                <a:pPr algn="ctr"/>
                <a:r>
                  <a:rPr lang="en-US" altLang="ja-JP" sz="1200" dirty="0" smtClean="0">
                    <a:solidFill>
                      <a:srgbClr val="0000FF"/>
                    </a:solidFill>
                    <a:latin typeface="ＭＳ ゴシック" pitchFamily="49" charset="-128"/>
                    <a:ea typeface="ＭＳ ゴシック" pitchFamily="49" charset="-128"/>
                  </a:rPr>
                  <a:t>18</a:t>
                </a:r>
                <a:endParaRPr kumimoji="1" lang="ja-JP" altLang="en-US" sz="1200" dirty="0">
                  <a:solidFill>
                    <a:srgbClr val="0000FF"/>
                  </a:solidFill>
                  <a:latin typeface="ＭＳ ゴシック" pitchFamily="49" charset="-128"/>
                  <a:ea typeface="ＭＳ ゴシック" pitchFamily="49" charset="-128"/>
                </a:endParaRPr>
              </a:p>
            </p:txBody>
          </p:sp>
          <p:sp>
            <p:nvSpPr>
              <p:cNvPr id="84" name="テキスト ボックス 83"/>
              <p:cNvSpPr txBox="1"/>
              <p:nvPr/>
            </p:nvSpPr>
            <p:spPr>
              <a:xfrm>
                <a:off x="4336314" y="6399818"/>
                <a:ext cx="605780" cy="419557"/>
              </a:xfrm>
              <a:prstGeom prst="rect">
                <a:avLst/>
              </a:prstGeom>
              <a:noFill/>
              <a:ln>
                <a:noFill/>
              </a:ln>
            </p:spPr>
            <p:txBody>
              <a:bodyPr wrap="square" rtlCol="0">
                <a:spAutoFit/>
              </a:bodyPr>
              <a:lstStyle/>
              <a:p>
                <a:pPr algn="ctr"/>
                <a:r>
                  <a:rPr lang="en-US" altLang="ja-JP" sz="1200" dirty="0" smtClean="0">
                    <a:solidFill>
                      <a:srgbClr val="0000FF"/>
                    </a:solidFill>
                    <a:latin typeface="ＭＳ ゴシック" pitchFamily="49" charset="-128"/>
                    <a:ea typeface="ＭＳ ゴシック" pitchFamily="49" charset="-128"/>
                  </a:rPr>
                  <a:t>22</a:t>
                </a:r>
                <a:endParaRPr kumimoji="1" lang="ja-JP" altLang="en-US" sz="1200" dirty="0">
                  <a:solidFill>
                    <a:srgbClr val="0000FF"/>
                  </a:solidFill>
                  <a:latin typeface="ＭＳ ゴシック" pitchFamily="49" charset="-128"/>
                  <a:ea typeface="ＭＳ ゴシック" pitchFamily="49" charset="-128"/>
                </a:endParaRPr>
              </a:p>
            </p:txBody>
          </p:sp>
          <p:sp>
            <p:nvSpPr>
              <p:cNvPr id="85" name="テキスト ボックス 84"/>
              <p:cNvSpPr txBox="1"/>
              <p:nvPr/>
            </p:nvSpPr>
            <p:spPr>
              <a:xfrm>
                <a:off x="1001885" y="6399820"/>
                <a:ext cx="456309" cy="419556"/>
              </a:xfrm>
              <a:prstGeom prst="rect">
                <a:avLst/>
              </a:prstGeom>
              <a:noFill/>
              <a:ln>
                <a:noFill/>
              </a:ln>
            </p:spPr>
            <p:txBody>
              <a:bodyPr wrap="square" rtlCol="0">
                <a:spAutoFit/>
              </a:bodyPr>
              <a:lstStyle/>
              <a:p>
                <a:pPr algn="ctr"/>
                <a:r>
                  <a:rPr lang="en-US" altLang="ja-JP" sz="1200" dirty="0" smtClean="0">
                    <a:solidFill>
                      <a:srgbClr val="0000FF"/>
                    </a:solidFill>
                    <a:latin typeface="ＭＳ ゴシック" pitchFamily="49" charset="-128"/>
                    <a:ea typeface="ＭＳ ゴシック" pitchFamily="49" charset="-128"/>
                  </a:rPr>
                  <a:t>4</a:t>
                </a:r>
                <a:endParaRPr kumimoji="1" lang="ja-JP" altLang="en-US" sz="1200" dirty="0">
                  <a:solidFill>
                    <a:srgbClr val="0000FF"/>
                  </a:solidFill>
                  <a:latin typeface="ＭＳ ゴシック" pitchFamily="49" charset="-128"/>
                  <a:ea typeface="ＭＳ ゴシック" pitchFamily="49" charset="-128"/>
                </a:endParaRPr>
              </a:p>
            </p:txBody>
          </p:sp>
          <p:sp>
            <p:nvSpPr>
              <p:cNvPr id="86" name="テキスト ボックス 85"/>
              <p:cNvSpPr txBox="1"/>
              <p:nvPr/>
            </p:nvSpPr>
            <p:spPr>
              <a:xfrm>
                <a:off x="1754640" y="6399820"/>
                <a:ext cx="456309" cy="419556"/>
              </a:xfrm>
              <a:prstGeom prst="rect">
                <a:avLst/>
              </a:prstGeom>
              <a:noFill/>
              <a:ln>
                <a:noFill/>
              </a:ln>
            </p:spPr>
            <p:txBody>
              <a:bodyPr wrap="square" rtlCol="0">
                <a:spAutoFit/>
              </a:bodyPr>
              <a:lstStyle/>
              <a:p>
                <a:pPr algn="ctr"/>
                <a:r>
                  <a:rPr lang="en-US" altLang="ja-JP" sz="1200" dirty="0" smtClean="0">
                    <a:solidFill>
                      <a:srgbClr val="0000FF"/>
                    </a:solidFill>
                    <a:latin typeface="ＭＳ ゴシック" pitchFamily="49" charset="-128"/>
                    <a:ea typeface="ＭＳ ゴシック" pitchFamily="49" charset="-128"/>
                  </a:rPr>
                  <a:t>8</a:t>
                </a:r>
                <a:endParaRPr kumimoji="1" lang="ja-JP" altLang="en-US" sz="1200" dirty="0">
                  <a:solidFill>
                    <a:srgbClr val="0000FF"/>
                  </a:solidFill>
                  <a:latin typeface="ＭＳ ゴシック" pitchFamily="49" charset="-128"/>
                  <a:ea typeface="ＭＳ ゴシック" pitchFamily="49" charset="-128"/>
                </a:endParaRPr>
              </a:p>
            </p:txBody>
          </p:sp>
          <p:sp>
            <p:nvSpPr>
              <p:cNvPr id="87" name="テキスト ボックス 86"/>
              <p:cNvSpPr txBox="1"/>
              <p:nvPr/>
            </p:nvSpPr>
            <p:spPr>
              <a:xfrm>
                <a:off x="2473000" y="6399818"/>
                <a:ext cx="548688" cy="419557"/>
              </a:xfrm>
              <a:prstGeom prst="rect">
                <a:avLst/>
              </a:prstGeom>
              <a:noFill/>
              <a:ln>
                <a:noFill/>
              </a:ln>
            </p:spPr>
            <p:txBody>
              <a:bodyPr wrap="square" rtlCol="0">
                <a:spAutoFit/>
              </a:bodyPr>
              <a:lstStyle/>
              <a:p>
                <a:pPr algn="ctr"/>
                <a:r>
                  <a:rPr lang="en-US" altLang="ja-JP" sz="1200" dirty="0" smtClean="0">
                    <a:solidFill>
                      <a:srgbClr val="0000FF"/>
                    </a:solidFill>
                    <a:latin typeface="ＭＳ ゴシック" pitchFamily="49" charset="-128"/>
                    <a:ea typeface="ＭＳ ゴシック" pitchFamily="49" charset="-128"/>
                  </a:rPr>
                  <a:t>12</a:t>
                </a:r>
                <a:endParaRPr kumimoji="1" lang="ja-JP" altLang="en-US" sz="1200" dirty="0">
                  <a:solidFill>
                    <a:srgbClr val="0000FF"/>
                  </a:solidFill>
                  <a:latin typeface="ＭＳ ゴシック" pitchFamily="49" charset="-128"/>
                  <a:ea typeface="ＭＳ ゴシック" pitchFamily="49" charset="-128"/>
                </a:endParaRPr>
              </a:p>
            </p:txBody>
          </p:sp>
          <p:sp>
            <p:nvSpPr>
              <p:cNvPr id="88" name="テキスト ボックス 87"/>
              <p:cNvSpPr txBox="1"/>
              <p:nvPr/>
            </p:nvSpPr>
            <p:spPr>
              <a:xfrm>
                <a:off x="3210382" y="6399818"/>
                <a:ext cx="565751" cy="419557"/>
              </a:xfrm>
              <a:prstGeom prst="rect">
                <a:avLst/>
              </a:prstGeom>
              <a:noFill/>
              <a:ln>
                <a:noFill/>
              </a:ln>
            </p:spPr>
            <p:txBody>
              <a:bodyPr wrap="square" rtlCol="0">
                <a:spAutoFit/>
              </a:bodyPr>
              <a:lstStyle/>
              <a:p>
                <a:pPr algn="ctr"/>
                <a:r>
                  <a:rPr lang="en-US" altLang="ja-JP" sz="1200" dirty="0" smtClean="0">
                    <a:solidFill>
                      <a:srgbClr val="0000FF"/>
                    </a:solidFill>
                    <a:latin typeface="ＭＳ ゴシック" pitchFamily="49" charset="-128"/>
                    <a:ea typeface="ＭＳ ゴシック" pitchFamily="49" charset="-128"/>
                  </a:rPr>
                  <a:t>16</a:t>
                </a:r>
                <a:endParaRPr kumimoji="1" lang="ja-JP" altLang="en-US" sz="1200" dirty="0">
                  <a:solidFill>
                    <a:srgbClr val="0000FF"/>
                  </a:solidFill>
                  <a:latin typeface="ＭＳ ゴシック" pitchFamily="49" charset="-128"/>
                  <a:ea typeface="ＭＳ ゴシック" pitchFamily="49" charset="-128"/>
                </a:endParaRPr>
              </a:p>
            </p:txBody>
          </p:sp>
          <p:sp>
            <p:nvSpPr>
              <p:cNvPr id="89" name="テキスト ボックス 88"/>
              <p:cNvSpPr txBox="1"/>
              <p:nvPr/>
            </p:nvSpPr>
            <p:spPr>
              <a:xfrm>
                <a:off x="3967137" y="6399818"/>
                <a:ext cx="563442" cy="419557"/>
              </a:xfrm>
              <a:prstGeom prst="rect">
                <a:avLst/>
              </a:prstGeom>
              <a:noFill/>
              <a:ln>
                <a:noFill/>
              </a:ln>
            </p:spPr>
            <p:txBody>
              <a:bodyPr wrap="square" rtlCol="0">
                <a:spAutoFit/>
              </a:bodyPr>
              <a:lstStyle/>
              <a:p>
                <a:pPr algn="ctr"/>
                <a:r>
                  <a:rPr lang="en-US" altLang="ja-JP" sz="1200" dirty="0" smtClean="0">
                    <a:solidFill>
                      <a:srgbClr val="0000FF"/>
                    </a:solidFill>
                    <a:latin typeface="ＭＳ ゴシック" pitchFamily="49" charset="-128"/>
                    <a:ea typeface="ＭＳ ゴシック" pitchFamily="49" charset="-128"/>
                  </a:rPr>
                  <a:t>20</a:t>
                </a:r>
                <a:endParaRPr kumimoji="1" lang="ja-JP" altLang="en-US" sz="1200" dirty="0">
                  <a:solidFill>
                    <a:srgbClr val="0000FF"/>
                  </a:solidFill>
                  <a:latin typeface="ＭＳ ゴシック" pitchFamily="49" charset="-128"/>
                  <a:ea typeface="ＭＳ ゴシック" pitchFamily="49" charset="-128"/>
                </a:endParaRPr>
              </a:p>
            </p:txBody>
          </p:sp>
          <p:sp>
            <p:nvSpPr>
              <p:cNvPr id="90" name="テキスト ボックス 89"/>
              <p:cNvSpPr txBox="1"/>
              <p:nvPr/>
            </p:nvSpPr>
            <p:spPr>
              <a:xfrm>
                <a:off x="4778310" y="6399820"/>
                <a:ext cx="456309" cy="419556"/>
              </a:xfrm>
              <a:prstGeom prst="rect">
                <a:avLst/>
              </a:prstGeom>
              <a:noFill/>
              <a:ln>
                <a:noFill/>
              </a:ln>
            </p:spPr>
            <p:txBody>
              <a:bodyPr wrap="square" rtlCol="0">
                <a:spAutoFit/>
              </a:bodyPr>
              <a:lstStyle/>
              <a:p>
                <a:pPr algn="ctr"/>
                <a:r>
                  <a:rPr lang="en-US" altLang="ja-JP" sz="1200" dirty="0" smtClean="0">
                    <a:solidFill>
                      <a:srgbClr val="0000FF"/>
                    </a:solidFill>
                    <a:latin typeface="ＭＳ ゴシック" pitchFamily="49" charset="-128"/>
                    <a:ea typeface="ＭＳ ゴシック" pitchFamily="49" charset="-128"/>
                  </a:rPr>
                  <a:t>0</a:t>
                </a:r>
              </a:p>
            </p:txBody>
          </p:sp>
        </p:grpSp>
      </p:grpSp>
      <p:cxnSp>
        <p:nvCxnSpPr>
          <p:cNvPr id="133" name="直線コネクタ 132"/>
          <p:cNvCxnSpPr/>
          <p:nvPr/>
        </p:nvCxnSpPr>
        <p:spPr>
          <a:xfrm rot="5400000">
            <a:off x="5861050" y="3473450"/>
            <a:ext cx="3289300" cy="0"/>
          </a:xfrm>
          <a:prstGeom prst="line">
            <a:avLst/>
          </a:prstGeom>
          <a:ln w="38100">
            <a:solidFill>
              <a:srgbClr val="FF0000">
                <a:alpha val="50000"/>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36" name="直線コネクタ 135"/>
          <p:cNvCxnSpPr/>
          <p:nvPr/>
        </p:nvCxnSpPr>
        <p:spPr>
          <a:xfrm rot="5400000">
            <a:off x="6572250" y="4051300"/>
            <a:ext cx="2844800" cy="0"/>
          </a:xfrm>
          <a:prstGeom prst="line">
            <a:avLst/>
          </a:prstGeom>
          <a:ln w="38100">
            <a:solidFill>
              <a:srgbClr val="0000FF">
                <a:alpha val="50000"/>
              </a:srgbClr>
            </a:solidFill>
            <a:prstDash val="sysDot"/>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r>
              <a:rPr lang="en-US" altLang="ja-JP" dirty="0" smtClean="0"/>
              <a:t>(2)</a:t>
            </a:r>
            <a:r>
              <a:rPr lang="ja-JP" altLang="en-US" dirty="0" smtClean="0"/>
              <a:t>地域間毎の情報交換所要時間の分布把握</a:t>
            </a:r>
            <a:endParaRPr kumimoji="1" lang="ja-JP" altLang="en-US" dirty="0"/>
          </a:p>
        </p:txBody>
      </p:sp>
      <p:sp>
        <p:nvSpPr>
          <p:cNvPr id="3" name="コンテンツ プレースホルダ 2"/>
          <p:cNvSpPr>
            <a:spLocks noGrp="1"/>
          </p:cNvSpPr>
          <p:nvPr>
            <p:ph idx="1"/>
          </p:nvPr>
        </p:nvSpPr>
        <p:spPr>
          <a:xfrm>
            <a:off x="438150" y="1028700"/>
            <a:ext cx="8445500" cy="3111500"/>
          </a:xfrm>
        </p:spPr>
        <p:txBody>
          <a:bodyPr>
            <a:normAutofit lnSpcReduction="10000"/>
          </a:bodyPr>
          <a:lstStyle/>
          <a:p>
            <a:r>
              <a:rPr lang="ja-JP" altLang="en-US" dirty="0" smtClean="0"/>
              <a:t>結果</a:t>
            </a:r>
            <a:endParaRPr lang="en-US" altLang="ja-JP" dirty="0" smtClean="0"/>
          </a:p>
          <a:p>
            <a:pPr lvl="1"/>
            <a:r>
              <a:rPr lang="ja-JP" altLang="en-US" dirty="0" smtClean="0"/>
              <a:t>タイムゾーンが</a:t>
            </a:r>
            <a:r>
              <a:rPr lang="ja-JP" altLang="en-US" dirty="0" smtClean="0">
                <a:solidFill>
                  <a:srgbClr val="FF0000"/>
                </a:solidFill>
              </a:rPr>
              <a:t>同一地域間</a:t>
            </a:r>
            <a:r>
              <a:rPr lang="ja-JP" altLang="en-US" dirty="0" smtClean="0"/>
              <a:t>では</a:t>
            </a:r>
            <a:r>
              <a:rPr lang="en-US" altLang="ja-JP" dirty="0" smtClean="0">
                <a:solidFill>
                  <a:srgbClr val="FF0000"/>
                </a:solidFill>
              </a:rPr>
              <a:t>1.5</a:t>
            </a:r>
            <a:r>
              <a:rPr lang="ja-JP" altLang="en-US" dirty="0" smtClean="0">
                <a:solidFill>
                  <a:srgbClr val="FF0000"/>
                </a:solidFill>
              </a:rPr>
              <a:t>時間程度</a:t>
            </a:r>
            <a:r>
              <a:rPr lang="ja-JP" altLang="en-US" dirty="0" smtClean="0"/>
              <a:t>，</a:t>
            </a:r>
            <a:r>
              <a:rPr lang="ja-JP" altLang="en-US" dirty="0" smtClean="0">
                <a:solidFill>
                  <a:srgbClr val="0000FF"/>
                </a:solidFill>
              </a:rPr>
              <a:t>異なる地域間</a:t>
            </a:r>
            <a:r>
              <a:rPr lang="ja-JP" altLang="en-US" dirty="0" smtClean="0"/>
              <a:t>では</a:t>
            </a:r>
            <a:r>
              <a:rPr lang="en-US" altLang="ja-JP" dirty="0" smtClean="0">
                <a:solidFill>
                  <a:srgbClr val="0000FF"/>
                </a:solidFill>
              </a:rPr>
              <a:t>2</a:t>
            </a:r>
            <a:r>
              <a:rPr lang="ja-JP" altLang="en-US" dirty="0" smtClean="0">
                <a:solidFill>
                  <a:srgbClr val="0000FF"/>
                </a:solidFill>
              </a:rPr>
              <a:t>時間未満</a:t>
            </a:r>
            <a:r>
              <a:rPr lang="ja-JP" altLang="en-US" dirty="0" smtClean="0"/>
              <a:t>の返信が多い</a:t>
            </a:r>
            <a:endParaRPr lang="en-US" altLang="ja-JP" dirty="0" smtClean="0"/>
          </a:p>
          <a:p>
            <a:pPr lvl="3"/>
            <a:endParaRPr lang="en-US" altLang="ja-JP" dirty="0" smtClean="0"/>
          </a:p>
          <a:p>
            <a:r>
              <a:rPr kumimoji="1" lang="ja-JP" altLang="en-US" dirty="0" smtClean="0"/>
              <a:t>考察</a:t>
            </a:r>
            <a:endParaRPr kumimoji="1" lang="en-US" altLang="ja-JP" dirty="0" smtClean="0"/>
          </a:p>
          <a:p>
            <a:pPr lvl="1"/>
            <a:r>
              <a:rPr lang="en-US" altLang="ja-JP" dirty="0" smtClean="0"/>
              <a:t>Python</a:t>
            </a:r>
            <a:r>
              <a:rPr lang="ja-JP" altLang="en-US" dirty="0" smtClean="0"/>
              <a:t>プロジェクトでは時差による情報交換のタイムラグが少ないため，地域の違いに関係なく返信時間に差がなかった</a:t>
            </a:r>
            <a:endParaRPr kumimoji="1" lang="en-US" altLang="ja-JP" dirty="0" smtClean="0"/>
          </a:p>
        </p:txBody>
      </p:sp>
      <p:sp>
        <p:nvSpPr>
          <p:cNvPr id="4" name="日付プレースホルダ 3"/>
          <p:cNvSpPr>
            <a:spLocks noGrp="1"/>
          </p:cNvSpPr>
          <p:nvPr>
            <p:ph type="dt" sz="half" idx="10"/>
          </p:nvPr>
        </p:nvSpPr>
        <p:spPr/>
        <p:txBody>
          <a:bodyPr/>
          <a:lstStyle/>
          <a:p>
            <a:r>
              <a:rPr lang="en-US" altLang="ja-JP" smtClean="0"/>
              <a:t>2009/9/18</a:t>
            </a:r>
            <a:endParaRPr lang="en-US" altLang="ja-JP"/>
          </a:p>
        </p:txBody>
      </p:sp>
      <p:sp>
        <p:nvSpPr>
          <p:cNvPr id="5" name="フッター プレースホルダ 4"/>
          <p:cNvSpPr>
            <a:spLocks noGrp="1"/>
          </p:cNvSpPr>
          <p:nvPr>
            <p:ph type="ftr" sz="quarter" idx="11"/>
          </p:nvPr>
        </p:nvSpPr>
        <p:spPr/>
        <p:txBody>
          <a:bodyPr/>
          <a:lstStyle/>
          <a:p>
            <a:r>
              <a:rPr lang="en-US" altLang="ja-JP" smtClean="0"/>
              <a:t>OSS</a:t>
            </a:r>
            <a:r>
              <a:rPr lang="ja-JP" altLang="en-US" smtClean="0"/>
              <a:t>開発における情報交換の効率改善へ向けたタイムラグ分析手法の提案</a:t>
            </a:r>
            <a:endParaRPr lang="en-US" altLang="ja-JP"/>
          </a:p>
        </p:txBody>
      </p:sp>
      <p:sp>
        <p:nvSpPr>
          <p:cNvPr id="6" name="スライド番号プレースホルダ 5"/>
          <p:cNvSpPr>
            <a:spLocks noGrp="1"/>
          </p:cNvSpPr>
          <p:nvPr>
            <p:ph type="sldNum" sz="quarter" idx="12"/>
          </p:nvPr>
        </p:nvSpPr>
        <p:spPr/>
        <p:txBody>
          <a:bodyPr/>
          <a:lstStyle/>
          <a:p>
            <a:fld id="{A34FFC92-B155-4B7B-8074-C26DB6864491}" type="slidenum">
              <a:rPr lang="en-US" altLang="ja-JP" smtClean="0"/>
              <a:pPr/>
              <a:t>13</a:t>
            </a:fld>
            <a:endParaRPr lang="en-US" altLang="ja-JP"/>
          </a:p>
        </p:txBody>
      </p:sp>
      <p:graphicFrame>
        <p:nvGraphicFramePr>
          <p:cNvPr id="7" name="コンテンツ プレースホルダ 6"/>
          <p:cNvGraphicFramePr>
            <a:graphicFrameLocks/>
          </p:cNvGraphicFramePr>
          <p:nvPr/>
        </p:nvGraphicFramePr>
        <p:xfrm>
          <a:off x="882650" y="4184650"/>
          <a:ext cx="7450138" cy="1854200"/>
        </p:xfrm>
        <a:graphic>
          <a:graphicData uri="http://schemas.openxmlformats.org/drawingml/2006/table">
            <a:tbl>
              <a:tblPr firstRow="1" bandRow="1">
                <a:tableStyleId>{5C22544A-7EE6-4342-B048-85BDC9FD1C3A}</a:tableStyleId>
              </a:tblPr>
              <a:tblGrid>
                <a:gridCol w="2316480"/>
                <a:gridCol w="936943"/>
                <a:gridCol w="1398905"/>
                <a:gridCol w="1398905"/>
                <a:gridCol w="1398905"/>
              </a:tblGrid>
              <a:tr h="370840">
                <a:tc>
                  <a:txBody>
                    <a:bodyPr/>
                    <a:lstStyle/>
                    <a:p>
                      <a:pPr algn="ctr"/>
                      <a:r>
                        <a:rPr kumimoji="1" lang="ja-JP" altLang="en-US" dirty="0" smtClean="0">
                          <a:solidFill>
                            <a:schemeClr val="tx1"/>
                          </a:solidFill>
                          <a:latin typeface="+mn-lt"/>
                          <a:ea typeface="+mn-ea"/>
                        </a:rPr>
                        <a:t>送信地域→返信地域</a:t>
                      </a:r>
                      <a:endParaRPr kumimoji="1" lang="ja-JP" altLang="en-US" dirty="0">
                        <a:solidFill>
                          <a:schemeClr val="tx1"/>
                        </a:solidFill>
                        <a:latin typeface="+mn-lt"/>
                        <a:ea typeface="+mn-ea"/>
                      </a:endParaRPr>
                    </a:p>
                  </a:txBody>
                  <a:tcPr>
                    <a:lnL w="12700" cap="flat" cmpd="sng" algn="ctr">
                      <a:solidFill>
                        <a:srgbClr val="6699FF"/>
                      </a:solidFill>
                      <a:prstDash val="solid"/>
                      <a:round/>
                      <a:headEnd type="none" w="med" len="med"/>
                      <a:tailEnd type="none" w="med" len="med"/>
                    </a:lnL>
                    <a:lnR w="12700" cap="flat" cmpd="sng" algn="ctr">
                      <a:solidFill>
                        <a:srgbClr val="6699FF"/>
                      </a:solidFill>
                      <a:prstDash val="solid"/>
                      <a:round/>
                      <a:headEnd type="none" w="med" len="med"/>
                      <a:tailEnd type="none" w="med" len="med"/>
                    </a:lnR>
                    <a:lnT w="12700" cap="flat" cmpd="sng" algn="ctr">
                      <a:solidFill>
                        <a:srgbClr val="6699FF"/>
                      </a:solidFill>
                      <a:prstDash val="solid"/>
                      <a:round/>
                      <a:headEnd type="none" w="med" len="med"/>
                      <a:tailEnd type="none" w="med" len="med"/>
                    </a:lnT>
                    <a:lnB w="12700" cap="flat" cmpd="sng" algn="ctr">
                      <a:solidFill>
                        <a:srgbClr val="6699FF"/>
                      </a:solidFill>
                      <a:prstDash val="solid"/>
                      <a:round/>
                      <a:headEnd type="none" w="med" len="med"/>
                      <a:tailEnd type="none" w="med" len="med"/>
                    </a:lnB>
                    <a:solidFill>
                      <a:srgbClr val="81C5F3"/>
                    </a:solidFill>
                  </a:tcPr>
                </a:tc>
                <a:tc>
                  <a:txBody>
                    <a:bodyPr/>
                    <a:lstStyle/>
                    <a:p>
                      <a:pPr algn="ctr"/>
                      <a:r>
                        <a:rPr kumimoji="1" lang="ja-JP" altLang="en-US" dirty="0" smtClean="0">
                          <a:solidFill>
                            <a:schemeClr val="tx1"/>
                          </a:solidFill>
                          <a:latin typeface="+mn-lt"/>
                          <a:ea typeface="+mn-ea"/>
                        </a:rPr>
                        <a:t>返信数</a:t>
                      </a:r>
                      <a:endParaRPr kumimoji="1" lang="ja-JP" altLang="en-US" dirty="0">
                        <a:solidFill>
                          <a:schemeClr val="tx1"/>
                        </a:solidFill>
                        <a:latin typeface="+mn-lt"/>
                        <a:ea typeface="+mn-ea"/>
                      </a:endParaRPr>
                    </a:p>
                  </a:txBody>
                  <a:tcPr>
                    <a:lnL w="12700" cap="flat" cmpd="sng" algn="ctr">
                      <a:solidFill>
                        <a:srgbClr val="6699FF"/>
                      </a:solidFill>
                      <a:prstDash val="solid"/>
                      <a:round/>
                      <a:headEnd type="none" w="med" len="med"/>
                      <a:tailEnd type="none" w="med" len="med"/>
                    </a:lnL>
                    <a:lnR w="12700" cap="flat" cmpd="sng" algn="ctr">
                      <a:solidFill>
                        <a:srgbClr val="6699FF"/>
                      </a:solidFill>
                      <a:prstDash val="solid"/>
                      <a:round/>
                      <a:headEnd type="none" w="med" len="med"/>
                      <a:tailEnd type="none" w="med" len="med"/>
                    </a:lnR>
                    <a:lnT w="12700" cap="flat" cmpd="sng" algn="ctr">
                      <a:solidFill>
                        <a:srgbClr val="6699FF"/>
                      </a:solidFill>
                      <a:prstDash val="solid"/>
                      <a:round/>
                      <a:headEnd type="none" w="med" len="med"/>
                      <a:tailEnd type="none" w="med" len="med"/>
                    </a:lnT>
                    <a:lnB w="12700" cap="flat" cmpd="sng" algn="ctr">
                      <a:solidFill>
                        <a:srgbClr val="6699FF"/>
                      </a:solidFill>
                      <a:prstDash val="solid"/>
                      <a:round/>
                      <a:headEnd type="none" w="med" len="med"/>
                      <a:tailEnd type="none" w="med" len="med"/>
                    </a:lnB>
                    <a:solidFill>
                      <a:srgbClr val="81C5F3"/>
                    </a:solidFill>
                  </a:tcPr>
                </a:tc>
                <a:tc>
                  <a:txBody>
                    <a:bodyPr/>
                    <a:lstStyle/>
                    <a:p>
                      <a:pPr algn="ctr"/>
                      <a:r>
                        <a:rPr kumimoji="1" lang="ja-JP" altLang="en-US" dirty="0" smtClean="0">
                          <a:solidFill>
                            <a:schemeClr val="tx1"/>
                          </a:solidFill>
                          <a:latin typeface="+mn-lt"/>
                          <a:ea typeface="+mn-ea"/>
                        </a:rPr>
                        <a:t>最大値（時）</a:t>
                      </a:r>
                      <a:endParaRPr kumimoji="1" lang="ja-JP" altLang="en-US" dirty="0">
                        <a:solidFill>
                          <a:schemeClr val="tx1"/>
                        </a:solidFill>
                        <a:latin typeface="+mn-lt"/>
                        <a:ea typeface="+mn-ea"/>
                      </a:endParaRPr>
                    </a:p>
                  </a:txBody>
                  <a:tcPr>
                    <a:lnL w="12700" cap="flat" cmpd="sng" algn="ctr">
                      <a:solidFill>
                        <a:srgbClr val="6699FF"/>
                      </a:solidFill>
                      <a:prstDash val="solid"/>
                      <a:round/>
                      <a:headEnd type="none" w="med" len="med"/>
                      <a:tailEnd type="none" w="med" len="med"/>
                    </a:lnL>
                    <a:lnR w="12700" cap="flat" cmpd="sng" algn="ctr">
                      <a:solidFill>
                        <a:srgbClr val="6699FF"/>
                      </a:solidFill>
                      <a:prstDash val="solid"/>
                      <a:round/>
                      <a:headEnd type="none" w="med" len="med"/>
                      <a:tailEnd type="none" w="med" len="med"/>
                    </a:lnR>
                    <a:lnT w="12700" cap="flat" cmpd="sng" algn="ctr">
                      <a:solidFill>
                        <a:srgbClr val="6699FF"/>
                      </a:solidFill>
                      <a:prstDash val="solid"/>
                      <a:round/>
                      <a:headEnd type="none" w="med" len="med"/>
                      <a:tailEnd type="none" w="med" len="med"/>
                    </a:lnT>
                    <a:lnB w="12700" cap="flat" cmpd="sng" algn="ctr">
                      <a:solidFill>
                        <a:srgbClr val="6699FF"/>
                      </a:solidFill>
                      <a:prstDash val="solid"/>
                      <a:round/>
                      <a:headEnd type="none" w="med" len="med"/>
                      <a:tailEnd type="none" w="med" len="med"/>
                    </a:lnB>
                    <a:solidFill>
                      <a:srgbClr val="81C5F3"/>
                    </a:solidFill>
                  </a:tcPr>
                </a:tc>
                <a:tc>
                  <a:txBody>
                    <a:bodyPr/>
                    <a:lstStyle/>
                    <a:p>
                      <a:pPr algn="ctr"/>
                      <a:r>
                        <a:rPr kumimoji="1" lang="ja-JP" altLang="en-US" dirty="0" smtClean="0">
                          <a:solidFill>
                            <a:schemeClr val="tx1"/>
                          </a:solidFill>
                          <a:latin typeface="+mn-lt"/>
                          <a:ea typeface="+mn-ea"/>
                        </a:rPr>
                        <a:t>中央値（時）</a:t>
                      </a:r>
                      <a:endParaRPr kumimoji="1" lang="ja-JP" altLang="en-US" dirty="0">
                        <a:solidFill>
                          <a:schemeClr val="tx1"/>
                        </a:solidFill>
                        <a:latin typeface="+mn-lt"/>
                        <a:ea typeface="+mn-ea"/>
                      </a:endParaRPr>
                    </a:p>
                  </a:txBody>
                  <a:tcPr>
                    <a:lnL w="12700" cap="flat" cmpd="sng" algn="ctr">
                      <a:solidFill>
                        <a:srgbClr val="6699FF"/>
                      </a:solidFill>
                      <a:prstDash val="solid"/>
                      <a:round/>
                      <a:headEnd type="none" w="med" len="med"/>
                      <a:tailEnd type="none" w="med" len="med"/>
                    </a:lnL>
                    <a:lnR w="12700" cap="flat" cmpd="sng" algn="ctr">
                      <a:solidFill>
                        <a:srgbClr val="6699FF"/>
                      </a:solidFill>
                      <a:prstDash val="solid"/>
                      <a:round/>
                      <a:headEnd type="none" w="med" len="med"/>
                      <a:tailEnd type="none" w="med" len="med"/>
                    </a:lnR>
                    <a:lnT w="12700" cap="flat" cmpd="sng" algn="ctr">
                      <a:solidFill>
                        <a:srgbClr val="6699FF"/>
                      </a:solidFill>
                      <a:prstDash val="solid"/>
                      <a:round/>
                      <a:headEnd type="none" w="med" len="med"/>
                      <a:tailEnd type="none" w="med" len="med"/>
                    </a:lnT>
                    <a:lnB w="12700" cap="flat" cmpd="sng" algn="ctr">
                      <a:solidFill>
                        <a:srgbClr val="6699FF"/>
                      </a:solidFill>
                      <a:prstDash val="solid"/>
                      <a:round/>
                      <a:headEnd type="none" w="med" len="med"/>
                      <a:tailEnd type="none" w="med" len="med"/>
                    </a:lnB>
                    <a:solidFill>
                      <a:srgbClr val="81C5F3"/>
                    </a:solidFill>
                  </a:tcPr>
                </a:tc>
                <a:tc>
                  <a:txBody>
                    <a:bodyPr/>
                    <a:lstStyle/>
                    <a:p>
                      <a:pPr algn="ctr"/>
                      <a:r>
                        <a:rPr kumimoji="1" lang="ja-JP" altLang="en-US" dirty="0" smtClean="0">
                          <a:solidFill>
                            <a:schemeClr val="tx1"/>
                          </a:solidFill>
                          <a:latin typeface="+mn-lt"/>
                          <a:ea typeface="+mn-ea"/>
                        </a:rPr>
                        <a:t>最小値（時）</a:t>
                      </a:r>
                      <a:endParaRPr kumimoji="1" lang="ja-JP" altLang="en-US" dirty="0">
                        <a:solidFill>
                          <a:schemeClr val="tx1"/>
                        </a:solidFill>
                        <a:latin typeface="+mn-lt"/>
                        <a:ea typeface="+mn-ea"/>
                      </a:endParaRPr>
                    </a:p>
                  </a:txBody>
                  <a:tcPr>
                    <a:lnL w="12700" cap="flat" cmpd="sng" algn="ctr">
                      <a:solidFill>
                        <a:srgbClr val="6699FF"/>
                      </a:solidFill>
                      <a:prstDash val="solid"/>
                      <a:round/>
                      <a:headEnd type="none" w="med" len="med"/>
                      <a:tailEnd type="none" w="med" len="med"/>
                    </a:lnL>
                    <a:lnR w="12700" cap="flat" cmpd="sng" algn="ctr">
                      <a:solidFill>
                        <a:srgbClr val="6699FF"/>
                      </a:solidFill>
                      <a:prstDash val="solid"/>
                      <a:round/>
                      <a:headEnd type="none" w="med" len="med"/>
                      <a:tailEnd type="none" w="med" len="med"/>
                    </a:lnR>
                    <a:lnT w="12700" cap="flat" cmpd="sng" algn="ctr">
                      <a:solidFill>
                        <a:srgbClr val="6699FF"/>
                      </a:solidFill>
                      <a:prstDash val="solid"/>
                      <a:round/>
                      <a:headEnd type="none" w="med" len="med"/>
                      <a:tailEnd type="none" w="med" len="med"/>
                    </a:lnT>
                    <a:lnB w="12700" cap="flat" cmpd="sng" algn="ctr">
                      <a:solidFill>
                        <a:srgbClr val="6699FF"/>
                      </a:solidFill>
                      <a:prstDash val="solid"/>
                      <a:round/>
                      <a:headEnd type="none" w="med" len="med"/>
                      <a:tailEnd type="none" w="med" len="med"/>
                    </a:lnB>
                    <a:solidFill>
                      <a:srgbClr val="81C5F3"/>
                    </a:solidFill>
                  </a:tcPr>
                </a:tc>
              </a:tr>
              <a:tr h="370840">
                <a:tc>
                  <a:txBody>
                    <a:bodyPr/>
                    <a:lstStyle/>
                    <a:p>
                      <a:pPr algn="ctr"/>
                      <a:r>
                        <a:rPr kumimoji="1" lang="ja-JP" altLang="en-US" dirty="0" smtClean="0">
                          <a:solidFill>
                            <a:srgbClr val="FF0000"/>
                          </a:solidFill>
                          <a:latin typeface="+mn-lt"/>
                          <a:ea typeface="+mn-ea"/>
                        </a:rPr>
                        <a:t>米→米</a:t>
                      </a:r>
                      <a:endParaRPr kumimoji="1" lang="ja-JP" altLang="en-US" dirty="0">
                        <a:solidFill>
                          <a:srgbClr val="FF0000"/>
                        </a:solidFill>
                        <a:latin typeface="+mn-lt"/>
                        <a:ea typeface="+mn-ea"/>
                      </a:endParaRPr>
                    </a:p>
                  </a:txBody>
                  <a:tcPr>
                    <a:lnL w="12700" cap="flat" cmpd="sng" algn="ctr">
                      <a:solidFill>
                        <a:srgbClr val="6699FF"/>
                      </a:solidFill>
                      <a:prstDash val="solid"/>
                      <a:round/>
                      <a:headEnd type="none" w="med" len="med"/>
                      <a:tailEnd type="none" w="med" len="med"/>
                    </a:lnL>
                    <a:lnR w="12700" cap="flat" cmpd="sng" algn="ctr">
                      <a:solidFill>
                        <a:srgbClr val="6699FF"/>
                      </a:solidFill>
                      <a:prstDash val="solid"/>
                      <a:round/>
                      <a:headEnd type="none" w="med" len="med"/>
                      <a:tailEnd type="none" w="med" len="med"/>
                    </a:lnR>
                    <a:lnT w="12700" cap="flat" cmpd="sng" algn="ctr">
                      <a:solidFill>
                        <a:srgbClr val="6699FF"/>
                      </a:solidFill>
                      <a:prstDash val="solid"/>
                      <a:round/>
                      <a:headEnd type="none" w="med" len="med"/>
                      <a:tailEnd type="none" w="med" len="med"/>
                    </a:lnT>
                    <a:lnB w="12700" cap="flat" cmpd="sng" algn="ctr">
                      <a:solidFill>
                        <a:srgbClr val="6699FF"/>
                      </a:solidFill>
                      <a:prstDash val="solid"/>
                      <a:round/>
                      <a:headEnd type="none" w="med" len="med"/>
                      <a:tailEnd type="none" w="med" len="med"/>
                    </a:lnB>
                    <a:noFill/>
                  </a:tcPr>
                </a:tc>
                <a:tc>
                  <a:txBody>
                    <a:bodyPr/>
                    <a:lstStyle/>
                    <a:p>
                      <a:pPr algn="r"/>
                      <a:r>
                        <a:rPr kumimoji="1" lang="en-US" altLang="ja-JP" dirty="0" smtClean="0">
                          <a:solidFill>
                            <a:schemeClr val="tx1"/>
                          </a:solidFill>
                          <a:latin typeface="+mn-lt"/>
                          <a:ea typeface="+mn-ea"/>
                        </a:rPr>
                        <a:t>18,901</a:t>
                      </a:r>
                      <a:endParaRPr kumimoji="1" lang="ja-JP" altLang="en-US" dirty="0">
                        <a:solidFill>
                          <a:schemeClr val="tx1"/>
                        </a:solidFill>
                        <a:latin typeface="+mn-lt"/>
                        <a:ea typeface="+mn-ea"/>
                      </a:endParaRPr>
                    </a:p>
                  </a:txBody>
                  <a:tcPr>
                    <a:lnL w="12700" cap="flat" cmpd="sng" algn="ctr">
                      <a:solidFill>
                        <a:srgbClr val="6699FF"/>
                      </a:solidFill>
                      <a:prstDash val="solid"/>
                      <a:round/>
                      <a:headEnd type="none" w="med" len="med"/>
                      <a:tailEnd type="none" w="med" len="med"/>
                    </a:lnL>
                    <a:lnR w="12700" cap="flat" cmpd="sng" algn="ctr">
                      <a:solidFill>
                        <a:srgbClr val="6699FF"/>
                      </a:solidFill>
                      <a:prstDash val="solid"/>
                      <a:round/>
                      <a:headEnd type="none" w="med" len="med"/>
                      <a:tailEnd type="none" w="med" len="med"/>
                    </a:lnR>
                    <a:lnT w="12700" cap="flat" cmpd="sng" algn="ctr">
                      <a:solidFill>
                        <a:srgbClr val="6699FF"/>
                      </a:solidFill>
                      <a:prstDash val="solid"/>
                      <a:round/>
                      <a:headEnd type="none" w="med" len="med"/>
                      <a:tailEnd type="none" w="med" len="med"/>
                    </a:lnT>
                    <a:lnB w="12700" cap="flat" cmpd="sng" algn="ctr">
                      <a:solidFill>
                        <a:srgbClr val="6699FF"/>
                      </a:solidFill>
                      <a:prstDash val="solid"/>
                      <a:round/>
                      <a:headEnd type="none" w="med" len="med"/>
                      <a:tailEnd type="none" w="med" len="med"/>
                    </a:lnB>
                    <a:noFill/>
                  </a:tcPr>
                </a:tc>
                <a:tc>
                  <a:txBody>
                    <a:bodyPr/>
                    <a:lstStyle/>
                    <a:p>
                      <a:pPr algn="r"/>
                      <a:r>
                        <a:rPr kumimoji="1" lang="en-US" altLang="ja-JP" dirty="0" smtClean="0">
                          <a:solidFill>
                            <a:schemeClr val="tx1"/>
                          </a:solidFill>
                          <a:latin typeface="+mn-lt"/>
                          <a:ea typeface="+mn-ea"/>
                        </a:rPr>
                        <a:t>11.55</a:t>
                      </a:r>
                      <a:endParaRPr kumimoji="1" lang="ja-JP" altLang="en-US" dirty="0">
                        <a:solidFill>
                          <a:schemeClr val="tx1"/>
                        </a:solidFill>
                        <a:latin typeface="+mn-lt"/>
                        <a:ea typeface="+mn-ea"/>
                      </a:endParaRPr>
                    </a:p>
                  </a:txBody>
                  <a:tcPr>
                    <a:lnL w="12700" cap="flat" cmpd="sng" algn="ctr">
                      <a:solidFill>
                        <a:srgbClr val="6699FF"/>
                      </a:solidFill>
                      <a:prstDash val="solid"/>
                      <a:round/>
                      <a:headEnd type="none" w="med" len="med"/>
                      <a:tailEnd type="none" w="med" len="med"/>
                    </a:lnL>
                    <a:lnR w="12700" cap="flat" cmpd="sng" algn="ctr">
                      <a:solidFill>
                        <a:srgbClr val="6699FF"/>
                      </a:solidFill>
                      <a:prstDash val="solid"/>
                      <a:round/>
                      <a:headEnd type="none" w="med" len="med"/>
                      <a:tailEnd type="none" w="med" len="med"/>
                    </a:lnR>
                    <a:lnT w="12700" cap="flat" cmpd="sng" algn="ctr">
                      <a:solidFill>
                        <a:srgbClr val="6699FF"/>
                      </a:solidFill>
                      <a:prstDash val="solid"/>
                      <a:round/>
                      <a:headEnd type="none" w="med" len="med"/>
                      <a:tailEnd type="none" w="med" len="med"/>
                    </a:lnT>
                    <a:lnB w="12700" cap="flat" cmpd="sng" algn="ctr">
                      <a:solidFill>
                        <a:srgbClr val="6699FF"/>
                      </a:solidFill>
                      <a:prstDash val="solid"/>
                      <a:round/>
                      <a:headEnd type="none" w="med" len="med"/>
                      <a:tailEnd type="none" w="med" len="med"/>
                    </a:lnB>
                    <a:noFill/>
                  </a:tcPr>
                </a:tc>
                <a:tc>
                  <a:txBody>
                    <a:bodyPr/>
                    <a:lstStyle/>
                    <a:p>
                      <a:pPr algn="r"/>
                      <a:r>
                        <a:rPr kumimoji="1" lang="en-US" altLang="ja-JP" dirty="0" smtClean="0">
                          <a:solidFill>
                            <a:srgbClr val="FF0000"/>
                          </a:solidFill>
                          <a:latin typeface="+mn-lt"/>
                          <a:ea typeface="+mn-ea"/>
                        </a:rPr>
                        <a:t>1.24</a:t>
                      </a:r>
                    </a:p>
                  </a:txBody>
                  <a:tcPr>
                    <a:lnL w="12700" cap="flat" cmpd="sng" algn="ctr">
                      <a:solidFill>
                        <a:srgbClr val="6699FF"/>
                      </a:solidFill>
                      <a:prstDash val="solid"/>
                      <a:round/>
                      <a:headEnd type="none" w="med" len="med"/>
                      <a:tailEnd type="none" w="med" len="med"/>
                    </a:lnL>
                    <a:lnR w="12700" cap="flat" cmpd="sng" algn="ctr">
                      <a:solidFill>
                        <a:srgbClr val="6699FF"/>
                      </a:solidFill>
                      <a:prstDash val="solid"/>
                      <a:round/>
                      <a:headEnd type="none" w="med" len="med"/>
                      <a:tailEnd type="none" w="med" len="med"/>
                    </a:lnR>
                    <a:lnT w="12700" cap="flat" cmpd="sng" algn="ctr">
                      <a:solidFill>
                        <a:srgbClr val="6699FF"/>
                      </a:solidFill>
                      <a:prstDash val="solid"/>
                      <a:round/>
                      <a:headEnd type="none" w="med" len="med"/>
                      <a:tailEnd type="none" w="med" len="med"/>
                    </a:lnT>
                    <a:lnB w="12700" cap="flat" cmpd="sng" algn="ctr">
                      <a:solidFill>
                        <a:srgbClr val="6699FF"/>
                      </a:solidFill>
                      <a:prstDash val="solid"/>
                      <a:round/>
                      <a:headEnd type="none" w="med" len="med"/>
                      <a:tailEnd type="none" w="med" len="med"/>
                    </a:lnB>
                    <a:noFill/>
                  </a:tcPr>
                </a:tc>
                <a:tc>
                  <a:txBody>
                    <a:bodyPr/>
                    <a:lstStyle/>
                    <a:p>
                      <a:pPr algn="r"/>
                      <a:r>
                        <a:rPr kumimoji="1" lang="en-US" altLang="ja-JP" dirty="0" smtClean="0">
                          <a:solidFill>
                            <a:schemeClr val="tx1"/>
                          </a:solidFill>
                          <a:latin typeface="+mn-lt"/>
                          <a:ea typeface="+mn-ea"/>
                        </a:rPr>
                        <a:t>0.00</a:t>
                      </a:r>
                      <a:endParaRPr kumimoji="1" lang="ja-JP" altLang="en-US" dirty="0">
                        <a:solidFill>
                          <a:schemeClr val="tx1"/>
                        </a:solidFill>
                        <a:latin typeface="+mn-lt"/>
                        <a:ea typeface="+mn-ea"/>
                      </a:endParaRPr>
                    </a:p>
                  </a:txBody>
                  <a:tcPr>
                    <a:lnL w="12700" cap="flat" cmpd="sng" algn="ctr">
                      <a:solidFill>
                        <a:srgbClr val="6699FF"/>
                      </a:solidFill>
                      <a:prstDash val="solid"/>
                      <a:round/>
                      <a:headEnd type="none" w="med" len="med"/>
                      <a:tailEnd type="none" w="med" len="med"/>
                    </a:lnL>
                    <a:lnR w="12700" cap="flat" cmpd="sng" algn="ctr">
                      <a:solidFill>
                        <a:srgbClr val="6699FF"/>
                      </a:solidFill>
                      <a:prstDash val="solid"/>
                      <a:round/>
                      <a:headEnd type="none" w="med" len="med"/>
                      <a:tailEnd type="none" w="med" len="med"/>
                    </a:lnR>
                    <a:lnT w="12700" cap="flat" cmpd="sng" algn="ctr">
                      <a:solidFill>
                        <a:srgbClr val="6699FF"/>
                      </a:solidFill>
                      <a:prstDash val="solid"/>
                      <a:round/>
                      <a:headEnd type="none" w="med" len="med"/>
                      <a:tailEnd type="none" w="med" len="med"/>
                    </a:lnT>
                    <a:lnB w="12700" cap="flat" cmpd="sng" algn="ctr">
                      <a:solidFill>
                        <a:srgbClr val="6699FF"/>
                      </a:solidFill>
                      <a:prstDash val="solid"/>
                      <a:round/>
                      <a:headEnd type="none" w="med" len="med"/>
                      <a:tailEnd type="none" w="med" len="med"/>
                    </a:lnB>
                    <a:noFill/>
                  </a:tcPr>
                </a:tc>
              </a:tr>
              <a:tr h="370840">
                <a:tc>
                  <a:txBody>
                    <a:bodyPr/>
                    <a:lstStyle/>
                    <a:p>
                      <a:pPr algn="ctr"/>
                      <a:r>
                        <a:rPr kumimoji="1" lang="ja-JP" altLang="en-US" dirty="0" smtClean="0">
                          <a:solidFill>
                            <a:srgbClr val="0000FF"/>
                          </a:solidFill>
                          <a:latin typeface="+mn-lt"/>
                          <a:ea typeface="+mn-ea"/>
                        </a:rPr>
                        <a:t>米→欧</a:t>
                      </a:r>
                      <a:endParaRPr kumimoji="1" lang="en-US" altLang="ja-JP" dirty="0" smtClean="0">
                        <a:solidFill>
                          <a:srgbClr val="0000FF"/>
                        </a:solidFill>
                        <a:latin typeface="+mn-lt"/>
                        <a:ea typeface="+mn-ea"/>
                      </a:endParaRPr>
                    </a:p>
                  </a:txBody>
                  <a:tcPr>
                    <a:lnL w="12700" cap="flat" cmpd="sng" algn="ctr">
                      <a:solidFill>
                        <a:srgbClr val="6699FF"/>
                      </a:solidFill>
                      <a:prstDash val="solid"/>
                      <a:round/>
                      <a:headEnd type="none" w="med" len="med"/>
                      <a:tailEnd type="none" w="med" len="med"/>
                    </a:lnL>
                    <a:lnR w="12700" cap="flat" cmpd="sng" algn="ctr">
                      <a:solidFill>
                        <a:srgbClr val="6699FF"/>
                      </a:solidFill>
                      <a:prstDash val="solid"/>
                      <a:round/>
                      <a:headEnd type="none" w="med" len="med"/>
                      <a:tailEnd type="none" w="med" len="med"/>
                    </a:lnR>
                    <a:lnT w="12700" cap="flat" cmpd="sng" algn="ctr">
                      <a:solidFill>
                        <a:srgbClr val="6699FF"/>
                      </a:solidFill>
                      <a:prstDash val="solid"/>
                      <a:round/>
                      <a:headEnd type="none" w="med" len="med"/>
                      <a:tailEnd type="none" w="med" len="med"/>
                    </a:lnT>
                    <a:lnB w="12700" cap="flat" cmpd="sng" algn="ctr">
                      <a:solidFill>
                        <a:srgbClr val="6699FF"/>
                      </a:solidFill>
                      <a:prstDash val="solid"/>
                      <a:round/>
                      <a:headEnd type="none" w="med" len="med"/>
                      <a:tailEnd type="none" w="med" len="med"/>
                    </a:lnB>
                    <a:noFill/>
                  </a:tcPr>
                </a:tc>
                <a:tc>
                  <a:txBody>
                    <a:bodyPr/>
                    <a:lstStyle/>
                    <a:p>
                      <a:pPr algn="r"/>
                      <a:r>
                        <a:rPr kumimoji="1" lang="en-US" altLang="ja-JP" dirty="0" smtClean="0">
                          <a:solidFill>
                            <a:schemeClr val="tx1"/>
                          </a:solidFill>
                          <a:latin typeface="+mn-lt"/>
                          <a:ea typeface="+mn-ea"/>
                        </a:rPr>
                        <a:t>6,942</a:t>
                      </a:r>
                      <a:endParaRPr kumimoji="1" lang="ja-JP" altLang="en-US" dirty="0">
                        <a:solidFill>
                          <a:schemeClr val="tx1"/>
                        </a:solidFill>
                        <a:latin typeface="+mn-lt"/>
                        <a:ea typeface="+mn-ea"/>
                      </a:endParaRPr>
                    </a:p>
                  </a:txBody>
                  <a:tcPr>
                    <a:lnL w="12700" cap="flat" cmpd="sng" algn="ctr">
                      <a:solidFill>
                        <a:srgbClr val="6699FF"/>
                      </a:solidFill>
                      <a:prstDash val="solid"/>
                      <a:round/>
                      <a:headEnd type="none" w="med" len="med"/>
                      <a:tailEnd type="none" w="med" len="med"/>
                    </a:lnL>
                    <a:lnR w="12700" cap="flat" cmpd="sng" algn="ctr">
                      <a:solidFill>
                        <a:srgbClr val="6699FF"/>
                      </a:solidFill>
                      <a:prstDash val="solid"/>
                      <a:round/>
                      <a:headEnd type="none" w="med" len="med"/>
                      <a:tailEnd type="none" w="med" len="med"/>
                    </a:lnR>
                    <a:lnT w="12700" cap="flat" cmpd="sng" algn="ctr">
                      <a:solidFill>
                        <a:srgbClr val="6699FF"/>
                      </a:solidFill>
                      <a:prstDash val="solid"/>
                      <a:round/>
                      <a:headEnd type="none" w="med" len="med"/>
                      <a:tailEnd type="none" w="med" len="med"/>
                    </a:lnT>
                    <a:lnB w="12700" cap="flat" cmpd="sng" algn="ctr">
                      <a:solidFill>
                        <a:srgbClr val="6699FF"/>
                      </a:solidFill>
                      <a:prstDash val="solid"/>
                      <a:round/>
                      <a:headEnd type="none" w="med" len="med"/>
                      <a:tailEnd type="none" w="med" len="med"/>
                    </a:lnB>
                    <a:noFill/>
                  </a:tcPr>
                </a:tc>
                <a:tc>
                  <a:txBody>
                    <a:bodyPr/>
                    <a:lstStyle/>
                    <a:p>
                      <a:pPr algn="r"/>
                      <a:r>
                        <a:rPr kumimoji="1" lang="en-US" altLang="ja-JP" dirty="0" smtClean="0">
                          <a:solidFill>
                            <a:schemeClr val="tx1"/>
                          </a:solidFill>
                          <a:latin typeface="+mn-lt"/>
                          <a:ea typeface="+mn-ea"/>
                        </a:rPr>
                        <a:t>16.34</a:t>
                      </a:r>
                      <a:endParaRPr kumimoji="1" lang="ja-JP" altLang="en-US" dirty="0">
                        <a:solidFill>
                          <a:schemeClr val="tx1"/>
                        </a:solidFill>
                        <a:latin typeface="+mn-lt"/>
                        <a:ea typeface="+mn-ea"/>
                      </a:endParaRPr>
                    </a:p>
                  </a:txBody>
                  <a:tcPr>
                    <a:lnL w="12700" cap="flat" cmpd="sng" algn="ctr">
                      <a:solidFill>
                        <a:srgbClr val="6699FF"/>
                      </a:solidFill>
                      <a:prstDash val="solid"/>
                      <a:round/>
                      <a:headEnd type="none" w="med" len="med"/>
                      <a:tailEnd type="none" w="med" len="med"/>
                    </a:lnL>
                    <a:lnR w="12700" cap="flat" cmpd="sng" algn="ctr">
                      <a:solidFill>
                        <a:srgbClr val="6699FF"/>
                      </a:solidFill>
                      <a:prstDash val="solid"/>
                      <a:round/>
                      <a:headEnd type="none" w="med" len="med"/>
                      <a:tailEnd type="none" w="med" len="med"/>
                    </a:lnR>
                    <a:lnT w="12700" cap="flat" cmpd="sng" algn="ctr">
                      <a:solidFill>
                        <a:srgbClr val="6699FF"/>
                      </a:solidFill>
                      <a:prstDash val="solid"/>
                      <a:round/>
                      <a:headEnd type="none" w="med" len="med"/>
                      <a:tailEnd type="none" w="med" len="med"/>
                    </a:lnT>
                    <a:lnB w="12700" cap="flat" cmpd="sng" algn="ctr">
                      <a:solidFill>
                        <a:srgbClr val="6699FF"/>
                      </a:solidFill>
                      <a:prstDash val="solid"/>
                      <a:round/>
                      <a:headEnd type="none" w="med" len="med"/>
                      <a:tailEnd type="none" w="med" len="med"/>
                    </a:lnB>
                    <a:noFill/>
                  </a:tcPr>
                </a:tc>
                <a:tc>
                  <a:txBody>
                    <a:bodyPr/>
                    <a:lstStyle/>
                    <a:p>
                      <a:pPr algn="r"/>
                      <a:r>
                        <a:rPr kumimoji="1" lang="en-US" altLang="ja-JP" dirty="0" smtClean="0">
                          <a:solidFill>
                            <a:srgbClr val="0000FF"/>
                          </a:solidFill>
                          <a:latin typeface="+mn-lt"/>
                          <a:ea typeface="+mn-ea"/>
                        </a:rPr>
                        <a:t>2.07</a:t>
                      </a:r>
                      <a:endParaRPr kumimoji="1" lang="ja-JP" altLang="en-US" dirty="0">
                        <a:solidFill>
                          <a:srgbClr val="0000FF"/>
                        </a:solidFill>
                        <a:latin typeface="+mn-lt"/>
                        <a:ea typeface="+mn-ea"/>
                      </a:endParaRPr>
                    </a:p>
                  </a:txBody>
                  <a:tcPr>
                    <a:lnL w="12700" cap="flat" cmpd="sng" algn="ctr">
                      <a:solidFill>
                        <a:srgbClr val="6699FF"/>
                      </a:solidFill>
                      <a:prstDash val="solid"/>
                      <a:round/>
                      <a:headEnd type="none" w="med" len="med"/>
                      <a:tailEnd type="none" w="med" len="med"/>
                    </a:lnL>
                    <a:lnR w="12700" cap="flat" cmpd="sng" algn="ctr">
                      <a:solidFill>
                        <a:srgbClr val="6699FF"/>
                      </a:solidFill>
                      <a:prstDash val="solid"/>
                      <a:round/>
                      <a:headEnd type="none" w="med" len="med"/>
                      <a:tailEnd type="none" w="med" len="med"/>
                    </a:lnR>
                    <a:lnT w="12700" cap="flat" cmpd="sng" algn="ctr">
                      <a:solidFill>
                        <a:srgbClr val="6699FF"/>
                      </a:solidFill>
                      <a:prstDash val="solid"/>
                      <a:round/>
                      <a:headEnd type="none" w="med" len="med"/>
                      <a:tailEnd type="none" w="med" len="med"/>
                    </a:lnT>
                    <a:lnB w="12700" cap="flat" cmpd="sng" algn="ctr">
                      <a:solidFill>
                        <a:srgbClr val="6699FF"/>
                      </a:solidFill>
                      <a:prstDash val="solid"/>
                      <a:round/>
                      <a:headEnd type="none" w="med" len="med"/>
                      <a:tailEnd type="none" w="med" len="med"/>
                    </a:lnB>
                    <a:noFill/>
                  </a:tcPr>
                </a:tc>
                <a:tc>
                  <a:txBody>
                    <a:bodyPr/>
                    <a:lstStyle/>
                    <a:p>
                      <a:pPr algn="r"/>
                      <a:r>
                        <a:rPr kumimoji="1" lang="en-US" altLang="ja-JP" dirty="0" smtClean="0">
                          <a:solidFill>
                            <a:schemeClr val="tx1"/>
                          </a:solidFill>
                          <a:latin typeface="+mn-lt"/>
                          <a:ea typeface="+mn-ea"/>
                        </a:rPr>
                        <a:t>0.00</a:t>
                      </a:r>
                      <a:endParaRPr kumimoji="1" lang="ja-JP" altLang="en-US" dirty="0">
                        <a:solidFill>
                          <a:schemeClr val="tx1"/>
                        </a:solidFill>
                        <a:latin typeface="+mn-lt"/>
                        <a:ea typeface="+mn-ea"/>
                      </a:endParaRPr>
                    </a:p>
                  </a:txBody>
                  <a:tcPr>
                    <a:lnL w="12700" cap="flat" cmpd="sng" algn="ctr">
                      <a:solidFill>
                        <a:srgbClr val="6699FF"/>
                      </a:solidFill>
                      <a:prstDash val="solid"/>
                      <a:round/>
                      <a:headEnd type="none" w="med" len="med"/>
                      <a:tailEnd type="none" w="med" len="med"/>
                    </a:lnL>
                    <a:lnR w="12700" cap="flat" cmpd="sng" algn="ctr">
                      <a:solidFill>
                        <a:srgbClr val="6699FF"/>
                      </a:solidFill>
                      <a:prstDash val="solid"/>
                      <a:round/>
                      <a:headEnd type="none" w="med" len="med"/>
                      <a:tailEnd type="none" w="med" len="med"/>
                    </a:lnR>
                    <a:lnT w="12700" cap="flat" cmpd="sng" algn="ctr">
                      <a:solidFill>
                        <a:srgbClr val="6699FF"/>
                      </a:solidFill>
                      <a:prstDash val="solid"/>
                      <a:round/>
                      <a:headEnd type="none" w="med" len="med"/>
                      <a:tailEnd type="none" w="med" len="med"/>
                    </a:lnT>
                    <a:lnB w="12700" cap="flat" cmpd="sng" algn="ctr">
                      <a:solidFill>
                        <a:srgbClr val="6699FF"/>
                      </a:solidFill>
                      <a:prstDash val="solid"/>
                      <a:round/>
                      <a:headEnd type="none" w="med" len="med"/>
                      <a:tailEnd type="none" w="med" len="med"/>
                    </a:lnB>
                    <a:noFill/>
                  </a:tcPr>
                </a:tc>
              </a:tr>
              <a:tr h="370840">
                <a:tc>
                  <a:txBody>
                    <a:bodyPr/>
                    <a:lstStyle/>
                    <a:p>
                      <a:pPr algn="ctr"/>
                      <a:r>
                        <a:rPr kumimoji="1" lang="ja-JP" altLang="en-US" dirty="0" smtClean="0">
                          <a:solidFill>
                            <a:srgbClr val="FF0000"/>
                          </a:solidFill>
                          <a:latin typeface="+mn-lt"/>
                          <a:ea typeface="+mn-ea"/>
                        </a:rPr>
                        <a:t>欧→欧</a:t>
                      </a:r>
                      <a:endParaRPr kumimoji="1" lang="ja-JP" altLang="en-US" dirty="0">
                        <a:solidFill>
                          <a:srgbClr val="FF0000"/>
                        </a:solidFill>
                        <a:latin typeface="+mn-lt"/>
                        <a:ea typeface="+mn-ea"/>
                      </a:endParaRPr>
                    </a:p>
                  </a:txBody>
                  <a:tcPr>
                    <a:lnL w="12700" cap="flat" cmpd="sng" algn="ctr">
                      <a:solidFill>
                        <a:srgbClr val="6699FF"/>
                      </a:solidFill>
                      <a:prstDash val="solid"/>
                      <a:round/>
                      <a:headEnd type="none" w="med" len="med"/>
                      <a:tailEnd type="none" w="med" len="med"/>
                    </a:lnL>
                    <a:lnR w="12700" cap="flat" cmpd="sng" algn="ctr">
                      <a:solidFill>
                        <a:srgbClr val="6699FF"/>
                      </a:solidFill>
                      <a:prstDash val="solid"/>
                      <a:round/>
                      <a:headEnd type="none" w="med" len="med"/>
                      <a:tailEnd type="none" w="med" len="med"/>
                    </a:lnR>
                    <a:lnT w="12700" cap="flat" cmpd="sng" algn="ctr">
                      <a:solidFill>
                        <a:srgbClr val="6699FF"/>
                      </a:solidFill>
                      <a:prstDash val="solid"/>
                      <a:round/>
                      <a:headEnd type="none" w="med" len="med"/>
                      <a:tailEnd type="none" w="med" len="med"/>
                    </a:lnT>
                    <a:lnB w="12700" cap="flat" cmpd="sng" algn="ctr">
                      <a:solidFill>
                        <a:srgbClr val="6699FF"/>
                      </a:solidFill>
                      <a:prstDash val="solid"/>
                      <a:round/>
                      <a:headEnd type="none" w="med" len="med"/>
                      <a:tailEnd type="none" w="med" len="med"/>
                    </a:lnB>
                    <a:noFill/>
                  </a:tcPr>
                </a:tc>
                <a:tc>
                  <a:txBody>
                    <a:bodyPr/>
                    <a:lstStyle/>
                    <a:p>
                      <a:pPr algn="r"/>
                      <a:r>
                        <a:rPr kumimoji="1" lang="en-US" altLang="ja-JP" dirty="0" smtClean="0">
                          <a:solidFill>
                            <a:schemeClr val="tx1"/>
                          </a:solidFill>
                          <a:latin typeface="+mn-lt"/>
                          <a:ea typeface="+mn-ea"/>
                        </a:rPr>
                        <a:t>9,426</a:t>
                      </a:r>
                      <a:endParaRPr kumimoji="1" lang="ja-JP" altLang="en-US" dirty="0">
                        <a:solidFill>
                          <a:schemeClr val="tx1"/>
                        </a:solidFill>
                        <a:latin typeface="+mn-lt"/>
                        <a:ea typeface="+mn-ea"/>
                      </a:endParaRPr>
                    </a:p>
                  </a:txBody>
                  <a:tcPr>
                    <a:lnL w="12700" cap="flat" cmpd="sng" algn="ctr">
                      <a:solidFill>
                        <a:srgbClr val="6699FF"/>
                      </a:solidFill>
                      <a:prstDash val="solid"/>
                      <a:round/>
                      <a:headEnd type="none" w="med" len="med"/>
                      <a:tailEnd type="none" w="med" len="med"/>
                    </a:lnL>
                    <a:lnR w="12700" cap="flat" cmpd="sng" algn="ctr">
                      <a:solidFill>
                        <a:srgbClr val="6699FF"/>
                      </a:solidFill>
                      <a:prstDash val="solid"/>
                      <a:round/>
                      <a:headEnd type="none" w="med" len="med"/>
                      <a:tailEnd type="none" w="med" len="med"/>
                    </a:lnR>
                    <a:lnT w="12700" cap="flat" cmpd="sng" algn="ctr">
                      <a:solidFill>
                        <a:srgbClr val="6699FF"/>
                      </a:solidFill>
                      <a:prstDash val="solid"/>
                      <a:round/>
                      <a:headEnd type="none" w="med" len="med"/>
                      <a:tailEnd type="none" w="med" len="med"/>
                    </a:lnT>
                    <a:lnB w="12700" cap="flat" cmpd="sng" algn="ctr">
                      <a:solidFill>
                        <a:srgbClr val="6699FF"/>
                      </a:solidFill>
                      <a:prstDash val="solid"/>
                      <a:round/>
                      <a:headEnd type="none" w="med" len="med"/>
                      <a:tailEnd type="none" w="med" len="med"/>
                    </a:lnB>
                    <a:noFill/>
                  </a:tcPr>
                </a:tc>
                <a:tc>
                  <a:txBody>
                    <a:bodyPr/>
                    <a:lstStyle/>
                    <a:p>
                      <a:pPr algn="r"/>
                      <a:r>
                        <a:rPr kumimoji="1" lang="en-US" altLang="ja-JP" dirty="0" smtClean="0">
                          <a:solidFill>
                            <a:schemeClr val="tx1"/>
                          </a:solidFill>
                          <a:latin typeface="+mn-lt"/>
                          <a:ea typeface="+mn-ea"/>
                        </a:rPr>
                        <a:t>14.69</a:t>
                      </a:r>
                      <a:endParaRPr kumimoji="1" lang="ja-JP" altLang="en-US" dirty="0">
                        <a:solidFill>
                          <a:schemeClr val="tx1"/>
                        </a:solidFill>
                        <a:latin typeface="+mn-lt"/>
                        <a:ea typeface="+mn-ea"/>
                      </a:endParaRPr>
                    </a:p>
                  </a:txBody>
                  <a:tcPr>
                    <a:lnL w="12700" cap="flat" cmpd="sng" algn="ctr">
                      <a:solidFill>
                        <a:srgbClr val="6699FF"/>
                      </a:solidFill>
                      <a:prstDash val="solid"/>
                      <a:round/>
                      <a:headEnd type="none" w="med" len="med"/>
                      <a:tailEnd type="none" w="med" len="med"/>
                    </a:lnL>
                    <a:lnR w="12700" cap="flat" cmpd="sng" algn="ctr">
                      <a:solidFill>
                        <a:srgbClr val="6699FF"/>
                      </a:solidFill>
                      <a:prstDash val="solid"/>
                      <a:round/>
                      <a:headEnd type="none" w="med" len="med"/>
                      <a:tailEnd type="none" w="med" len="med"/>
                    </a:lnR>
                    <a:lnT w="12700" cap="flat" cmpd="sng" algn="ctr">
                      <a:solidFill>
                        <a:srgbClr val="6699FF"/>
                      </a:solidFill>
                      <a:prstDash val="solid"/>
                      <a:round/>
                      <a:headEnd type="none" w="med" len="med"/>
                      <a:tailEnd type="none" w="med" len="med"/>
                    </a:lnT>
                    <a:lnB w="12700" cap="flat" cmpd="sng" algn="ctr">
                      <a:solidFill>
                        <a:srgbClr val="6699FF"/>
                      </a:solidFill>
                      <a:prstDash val="solid"/>
                      <a:round/>
                      <a:headEnd type="none" w="med" len="med"/>
                      <a:tailEnd type="none" w="med" len="med"/>
                    </a:lnB>
                    <a:noFill/>
                  </a:tcPr>
                </a:tc>
                <a:tc>
                  <a:txBody>
                    <a:bodyPr/>
                    <a:lstStyle/>
                    <a:p>
                      <a:pPr algn="r"/>
                      <a:r>
                        <a:rPr kumimoji="1" lang="en-US" altLang="ja-JP" dirty="0" smtClean="0">
                          <a:solidFill>
                            <a:srgbClr val="FF0000"/>
                          </a:solidFill>
                          <a:latin typeface="+mn-lt"/>
                          <a:ea typeface="+mn-ea"/>
                        </a:rPr>
                        <a:t>1.59</a:t>
                      </a:r>
                      <a:endParaRPr kumimoji="1" lang="ja-JP" altLang="en-US" dirty="0">
                        <a:solidFill>
                          <a:srgbClr val="FF0000"/>
                        </a:solidFill>
                        <a:latin typeface="+mn-lt"/>
                        <a:ea typeface="+mn-ea"/>
                      </a:endParaRPr>
                    </a:p>
                  </a:txBody>
                  <a:tcPr>
                    <a:lnL w="12700" cap="flat" cmpd="sng" algn="ctr">
                      <a:solidFill>
                        <a:srgbClr val="6699FF"/>
                      </a:solidFill>
                      <a:prstDash val="solid"/>
                      <a:round/>
                      <a:headEnd type="none" w="med" len="med"/>
                      <a:tailEnd type="none" w="med" len="med"/>
                    </a:lnL>
                    <a:lnR w="12700" cap="flat" cmpd="sng" algn="ctr">
                      <a:solidFill>
                        <a:srgbClr val="6699FF"/>
                      </a:solidFill>
                      <a:prstDash val="solid"/>
                      <a:round/>
                      <a:headEnd type="none" w="med" len="med"/>
                      <a:tailEnd type="none" w="med" len="med"/>
                    </a:lnR>
                    <a:lnT w="12700" cap="flat" cmpd="sng" algn="ctr">
                      <a:solidFill>
                        <a:srgbClr val="6699FF"/>
                      </a:solidFill>
                      <a:prstDash val="solid"/>
                      <a:round/>
                      <a:headEnd type="none" w="med" len="med"/>
                      <a:tailEnd type="none" w="med" len="med"/>
                    </a:lnT>
                    <a:lnB w="12700" cap="flat" cmpd="sng" algn="ctr">
                      <a:solidFill>
                        <a:srgbClr val="6699FF"/>
                      </a:solidFill>
                      <a:prstDash val="solid"/>
                      <a:round/>
                      <a:headEnd type="none" w="med" len="med"/>
                      <a:tailEnd type="none" w="med" len="med"/>
                    </a:lnB>
                    <a:noFill/>
                  </a:tcPr>
                </a:tc>
                <a:tc>
                  <a:txBody>
                    <a:bodyPr/>
                    <a:lstStyle/>
                    <a:p>
                      <a:pPr algn="r"/>
                      <a:r>
                        <a:rPr kumimoji="1" lang="en-US" altLang="ja-JP" dirty="0" smtClean="0">
                          <a:solidFill>
                            <a:schemeClr val="tx1"/>
                          </a:solidFill>
                          <a:latin typeface="+mn-lt"/>
                          <a:ea typeface="+mn-ea"/>
                        </a:rPr>
                        <a:t>0.00</a:t>
                      </a:r>
                      <a:endParaRPr kumimoji="1" lang="ja-JP" altLang="en-US" dirty="0">
                        <a:solidFill>
                          <a:schemeClr val="tx1"/>
                        </a:solidFill>
                        <a:latin typeface="+mn-lt"/>
                        <a:ea typeface="+mn-ea"/>
                      </a:endParaRPr>
                    </a:p>
                  </a:txBody>
                  <a:tcPr>
                    <a:lnL w="12700" cap="flat" cmpd="sng" algn="ctr">
                      <a:solidFill>
                        <a:srgbClr val="6699FF"/>
                      </a:solidFill>
                      <a:prstDash val="solid"/>
                      <a:round/>
                      <a:headEnd type="none" w="med" len="med"/>
                      <a:tailEnd type="none" w="med" len="med"/>
                    </a:lnL>
                    <a:lnR w="12700" cap="flat" cmpd="sng" algn="ctr">
                      <a:solidFill>
                        <a:srgbClr val="6699FF"/>
                      </a:solidFill>
                      <a:prstDash val="solid"/>
                      <a:round/>
                      <a:headEnd type="none" w="med" len="med"/>
                      <a:tailEnd type="none" w="med" len="med"/>
                    </a:lnR>
                    <a:lnT w="12700" cap="flat" cmpd="sng" algn="ctr">
                      <a:solidFill>
                        <a:srgbClr val="6699FF"/>
                      </a:solidFill>
                      <a:prstDash val="solid"/>
                      <a:round/>
                      <a:headEnd type="none" w="med" len="med"/>
                      <a:tailEnd type="none" w="med" len="med"/>
                    </a:lnT>
                    <a:lnB w="12700" cap="flat" cmpd="sng" algn="ctr">
                      <a:solidFill>
                        <a:srgbClr val="6699FF"/>
                      </a:solidFill>
                      <a:prstDash val="solid"/>
                      <a:round/>
                      <a:headEnd type="none" w="med" len="med"/>
                      <a:tailEnd type="none" w="med" len="med"/>
                    </a:lnB>
                    <a:noFill/>
                  </a:tcPr>
                </a:tc>
              </a:tr>
              <a:tr h="370840">
                <a:tc>
                  <a:txBody>
                    <a:bodyPr/>
                    <a:lstStyle/>
                    <a:p>
                      <a:pPr algn="ctr"/>
                      <a:r>
                        <a:rPr kumimoji="1" lang="ja-JP" altLang="en-US" dirty="0" smtClean="0">
                          <a:solidFill>
                            <a:srgbClr val="0000FF"/>
                          </a:solidFill>
                          <a:latin typeface="+mn-lt"/>
                          <a:ea typeface="+mn-ea"/>
                        </a:rPr>
                        <a:t>欧→米</a:t>
                      </a:r>
                      <a:endParaRPr kumimoji="1" lang="ja-JP" altLang="en-US" dirty="0">
                        <a:solidFill>
                          <a:srgbClr val="0000FF"/>
                        </a:solidFill>
                        <a:latin typeface="+mn-lt"/>
                        <a:ea typeface="+mn-ea"/>
                      </a:endParaRPr>
                    </a:p>
                  </a:txBody>
                  <a:tcPr>
                    <a:lnL w="12700" cap="flat" cmpd="sng" algn="ctr">
                      <a:solidFill>
                        <a:srgbClr val="6699FF"/>
                      </a:solidFill>
                      <a:prstDash val="solid"/>
                      <a:round/>
                      <a:headEnd type="none" w="med" len="med"/>
                      <a:tailEnd type="none" w="med" len="med"/>
                    </a:lnL>
                    <a:lnR w="12700" cap="flat" cmpd="sng" algn="ctr">
                      <a:solidFill>
                        <a:srgbClr val="6699FF"/>
                      </a:solidFill>
                      <a:prstDash val="solid"/>
                      <a:round/>
                      <a:headEnd type="none" w="med" len="med"/>
                      <a:tailEnd type="none" w="med" len="med"/>
                    </a:lnR>
                    <a:lnT w="12700" cap="flat" cmpd="sng" algn="ctr">
                      <a:solidFill>
                        <a:srgbClr val="6699FF"/>
                      </a:solidFill>
                      <a:prstDash val="solid"/>
                      <a:round/>
                      <a:headEnd type="none" w="med" len="med"/>
                      <a:tailEnd type="none" w="med" len="med"/>
                    </a:lnT>
                    <a:lnB w="12700" cap="flat" cmpd="sng" algn="ctr">
                      <a:solidFill>
                        <a:srgbClr val="6699FF"/>
                      </a:solidFill>
                      <a:prstDash val="solid"/>
                      <a:round/>
                      <a:headEnd type="none" w="med" len="med"/>
                      <a:tailEnd type="none" w="med" len="med"/>
                    </a:lnB>
                    <a:noFill/>
                  </a:tcPr>
                </a:tc>
                <a:tc>
                  <a:txBody>
                    <a:bodyPr/>
                    <a:lstStyle/>
                    <a:p>
                      <a:pPr algn="r"/>
                      <a:r>
                        <a:rPr kumimoji="1" lang="en-US" altLang="ja-JP" dirty="0" smtClean="0">
                          <a:solidFill>
                            <a:schemeClr val="tx1"/>
                          </a:solidFill>
                          <a:latin typeface="+mn-lt"/>
                          <a:ea typeface="+mn-ea"/>
                        </a:rPr>
                        <a:t>7,215</a:t>
                      </a:r>
                      <a:endParaRPr kumimoji="1" lang="ja-JP" altLang="en-US" dirty="0">
                        <a:solidFill>
                          <a:schemeClr val="tx1"/>
                        </a:solidFill>
                        <a:latin typeface="+mn-lt"/>
                        <a:ea typeface="+mn-ea"/>
                      </a:endParaRPr>
                    </a:p>
                  </a:txBody>
                  <a:tcPr>
                    <a:lnL w="12700" cap="flat" cmpd="sng" algn="ctr">
                      <a:solidFill>
                        <a:srgbClr val="6699FF"/>
                      </a:solidFill>
                      <a:prstDash val="solid"/>
                      <a:round/>
                      <a:headEnd type="none" w="med" len="med"/>
                      <a:tailEnd type="none" w="med" len="med"/>
                    </a:lnL>
                    <a:lnR w="12700" cap="flat" cmpd="sng" algn="ctr">
                      <a:solidFill>
                        <a:srgbClr val="6699FF"/>
                      </a:solidFill>
                      <a:prstDash val="solid"/>
                      <a:round/>
                      <a:headEnd type="none" w="med" len="med"/>
                      <a:tailEnd type="none" w="med" len="med"/>
                    </a:lnR>
                    <a:lnT w="12700" cap="flat" cmpd="sng" algn="ctr">
                      <a:solidFill>
                        <a:srgbClr val="6699FF"/>
                      </a:solidFill>
                      <a:prstDash val="solid"/>
                      <a:round/>
                      <a:headEnd type="none" w="med" len="med"/>
                      <a:tailEnd type="none" w="med" len="med"/>
                    </a:lnT>
                    <a:lnB w="12700" cap="flat" cmpd="sng" algn="ctr">
                      <a:solidFill>
                        <a:srgbClr val="6699FF"/>
                      </a:solidFill>
                      <a:prstDash val="solid"/>
                      <a:round/>
                      <a:headEnd type="none" w="med" len="med"/>
                      <a:tailEnd type="none" w="med" len="med"/>
                    </a:lnB>
                    <a:noFill/>
                  </a:tcPr>
                </a:tc>
                <a:tc>
                  <a:txBody>
                    <a:bodyPr/>
                    <a:lstStyle/>
                    <a:p>
                      <a:pPr algn="r"/>
                      <a:r>
                        <a:rPr kumimoji="1" lang="en-US" altLang="ja-JP" dirty="0" smtClean="0">
                          <a:solidFill>
                            <a:schemeClr val="tx1"/>
                          </a:solidFill>
                          <a:latin typeface="+mn-lt"/>
                          <a:ea typeface="+mn-ea"/>
                        </a:rPr>
                        <a:t>13.91</a:t>
                      </a:r>
                      <a:endParaRPr kumimoji="1" lang="ja-JP" altLang="en-US" dirty="0">
                        <a:solidFill>
                          <a:schemeClr val="tx1"/>
                        </a:solidFill>
                        <a:latin typeface="+mn-lt"/>
                        <a:ea typeface="+mn-ea"/>
                      </a:endParaRPr>
                    </a:p>
                  </a:txBody>
                  <a:tcPr>
                    <a:lnL w="12700" cap="flat" cmpd="sng" algn="ctr">
                      <a:solidFill>
                        <a:srgbClr val="6699FF"/>
                      </a:solidFill>
                      <a:prstDash val="solid"/>
                      <a:round/>
                      <a:headEnd type="none" w="med" len="med"/>
                      <a:tailEnd type="none" w="med" len="med"/>
                    </a:lnL>
                    <a:lnR w="12700" cap="flat" cmpd="sng" algn="ctr">
                      <a:solidFill>
                        <a:srgbClr val="6699FF"/>
                      </a:solidFill>
                      <a:prstDash val="solid"/>
                      <a:round/>
                      <a:headEnd type="none" w="med" len="med"/>
                      <a:tailEnd type="none" w="med" len="med"/>
                    </a:lnR>
                    <a:lnT w="12700" cap="flat" cmpd="sng" algn="ctr">
                      <a:solidFill>
                        <a:srgbClr val="6699FF"/>
                      </a:solidFill>
                      <a:prstDash val="solid"/>
                      <a:round/>
                      <a:headEnd type="none" w="med" len="med"/>
                      <a:tailEnd type="none" w="med" len="med"/>
                    </a:lnT>
                    <a:lnB w="12700" cap="flat" cmpd="sng" algn="ctr">
                      <a:solidFill>
                        <a:srgbClr val="6699FF"/>
                      </a:solidFill>
                      <a:prstDash val="solid"/>
                      <a:round/>
                      <a:headEnd type="none" w="med" len="med"/>
                      <a:tailEnd type="none" w="med" len="med"/>
                    </a:lnB>
                    <a:noFill/>
                  </a:tcPr>
                </a:tc>
                <a:tc>
                  <a:txBody>
                    <a:bodyPr/>
                    <a:lstStyle/>
                    <a:p>
                      <a:pPr algn="r"/>
                      <a:r>
                        <a:rPr kumimoji="1" lang="en-US" altLang="ja-JP" dirty="0" smtClean="0">
                          <a:solidFill>
                            <a:srgbClr val="0000FF"/>
                          </a:solidFill>
                          <a:latin typeface="+mn-lt"/>
                          <a:ea typeface="+mn-ea"/>
                        </a:rPr>
                        <a:t>1.80</a:t>
                      </a:r>
                      <a:endParaRPr kumimoji="1" lang="ja-JP" altLang="en-US" dirty="0">
                        <a:solidFill>
                          <a:srgbClr val="0000FF"/>
                        </a:solidFill>
                        <a:latin typeface="+mn-lt"/>
                        <a:ea typeface="+mn-ea"/>
                      </a:endParaRPr>
                    </a:p>
                  </a:txBody>
                  <a:tcPr>
                    <a:lnL w="12700" cap="flat" cmpd="sng" algn="ctr">
                      <a:solidFill>
                        <a:srgbClr val="6699FF"/>
                      </a:solidFill>
                      <a:prstDash val="solid"/>
                      <a:round/>
                      <a:headEnd type="none" w="med" len="med"/>
                      <a:tailEnd type="none" w="med" len="med"/>
                    </a:lnL>
                    <a:lnR w="12700" cap="flat" cmpd="sng" algn="ctr">
                      <a:solidFill>
                        <a:srgbClr val="6699FF"/>
                      </a:solidFill>
                      <a:prstDash val="solid"/>
                      <a:round/>
                      <a:headEnd type="none" w="med" len="med"/>
                      <a:tailEnd type="none" w="med" len="med"/>
                    </a:lnR>
                    <a:lnT w="12700" cap="flat" cmpd="sng" algn="ctr">
                      <a:solidFill>
                        <a:srgbClr val="6699FF"/>
                      </a:solidFill>
                      <a:prstDash val="solid"/>
                      <a:round/>
                      <a:headEnd type="none" w="med" len="med"/>
                      <a:tailEnd type="none" w="med" len="med"/>
                    </a:lnT>
                    <a:lnB w="12700" cap="flat" cmpd="sng" algn="ctr">
                      <a:solidFill>
                        <a:srgbClr val="6699FF"/>
                      </a:solidFill>
                      <a:prstDash val="solid"/>
                      <a:round/>
                      <a:headEnd type="none" w="med" len="med"/>
                      <a:tailEnd type="none" w="med" len="med"/>
                    </a:lnB>
                    <a:noFill/>
                  </a:tcPr>
                </a:tc>
                <a:tc>
                  <a:txBody>
                    <a:bodyPr/>
                    <a:lstStyle/>
                    <a:p>
                      <a:pPr algn="r"/>
                      <a:r>
                        <a:rPr kumimoji="1" lang="en-US" altLang="ja-JP" dirty="0" smtClean="0">
                          <a:solidFill>
                            <a:schemeClr val="tx1"/>
                          </a:solidFill>
                          <a:latin typeface="+mn-lt"/>
                          <a:ea typeface="+mn-ea"/>
                        </a:rPr>
                        <a:t>0.00</a:t>
                      </a:r>
                      <a:endParaRPr kumimoji="1" lang="ja-JP" altLang="en-US" dirty="0">
                        <a:solidFill>
                          <a:schemeClr val="tx1"/>
                        </a:solidFill>
                        <a:latin typeface="+mn-lt"/>
                        <a:ea typeface="+mn-ea"/>
                      </a:endParaRPr>
                    </a:p>
                  </a:txBody>
                  <a:tcPr>
                    <a:lnL w="12700" cap="flat" cmpd="sng" algn="ctr">
                      <a:solidFill>
                        <a:srgbClr val="6699FF"/>
                      </a:solidFill>
                      <a:prstDash val="solid"/>
                      <a:round/>
                      <a:headEnd type="none" w="med" len="med"/>
                      <a:tailEnd type="none" w="med" len="med"/>
                    </a:lnL>
                    <a:lnR w="12700" cap="flat" cmpd="sng" algn="ctr">
                      <a:solidFill>
                        <a:srgbClr val="6699FF"/>
                      </a:solidFill>
                      <a:prstDash val="solid"/>
                      <a:round/>
                      <a:headEnd type="none" w="med" len="med"/>
                      <a:tailEnd type="none" w="med" len="med"/>
                    </a:lnR>
                    <a:lnT w="12700" cap="flat" cmpd="sng" algn="ctr">
                      <a:solidFill>
                        <a:srgbClr val="6699FF"/>
                      </a:solidFill>
                      <a:prstDash val="solid"/>
                      <a:round/>
                      <a:headEnd type="none" w="med" len="med"/>
                      <a:tailEnd type="none" w="med" len="med"/>
                    </a:lnT>
                    <a:lnB w="12700" cap="flat" cmpd="sng" algn="ctr">
                      <a:solidFill>
                        <a:srgbClr val="6699FF"/>
                      </a:solidFill>
                      <a:prstDash val="solid"/>
                      <a:round/>
                      <a:headEnd type="none" w="med" len="med"/>
                      <a:tailEnd type="none" w="med" len="med"/>
                    </a:lnB>
                    <a:noFill/>
                  </a:tcPr>
                </a:tc>
              </a:tr>
            </a:tbl>
          </a:graphicData>
        </a:graphic>
      </p:graphicFrame>
      <p:sp>
        <p:nvSpPr>
          <p:cNvPr id="8" name="テキスト ボックス 7"/>
          <p:cNvSpPr txBox="1"/>
          <p:nvPr/>
        </p:nvSpPr>
        <p:spPr>
          <a:xfrm>
            <a:off x="4883150" y="6007100"/>
            <a:ext cx="3556000" cy="338554"/>
          </a:xfrm>
          <a:prstGeom prst="rect">
            <a:avLst/>
          </a:prstGeom>
          <a:noFill/>
        </p:spPr>
        <p:txBody>
          <a:bodyPr wrap="square" rtlCol="0">
            <a:spAutoFit/>
          </a:bodyPr>
          <a:lstStyle/>
          <a:p>
            <a:r>
              <a:rPr kumimoji="1" lang="ja-JP" altLang="en-US" sz="1600" dirty="0" smtClean="0"/>
              <a:t>（米：米大陸地域</a:t>
            </a:r>
            <a:r>
              <a:rPr lang="ja-JP" altLang="en-US" sz="1600" dirty="0" smtClean="0"/>
              <a:t>，欧：欧・アフリカ地域）</a:t>
            </a:r>
            <a:endParaRPr kumimoji="1" lang="ja-JP" altLang="en-US" sz="1600"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5"/>
          <p:cNvPicPr>
            <a:picLocks noChangeAspect="1" noChangeArrowheads="1"/>
          </p:cNvPicPr>
          <p:nvPr/>
        </p:nvPicPr>
        <p:blipFill>
          <a:blip r:embed="rId3" cstate="print"/>
          <a:srcRect/>
          <a:stretch>
            <a:fillRect/>
          </a:stretch>
        </p:blipFill>
        <p:spPr bwMode="auto">
          <a:xfrm>
            <a:off x="1108864" y="1047750"/>
            <a:ext cx="3508633" cy="2757002"/>
          </a:xfrm>
          <a:prstGeom prst="rect">
            <a:avLst/>
          </a:prstGeom>
          <a:noFill/>
          <a:ln w="9525">
            <a:noFill/>
            <a:miter lim="800000"/>
            <a:headEnd/>
            <a:tailEnd/>
          </a:ln>
        </p:spPr>
      </p:pic>
      <p:pic>
        <p:nvPicPr>
          <p:cNvPr id="8" name="Picture 6"/>
          <p:cNvPicPr>
            <a:picLocks noChangeAspect="1" noChangeArrowheads="1"/>
          </p:cNvPicPr>
          <p:nvPr/>
        </p:nvPicPr>
        <p:blipFill>
          <a:blip r:embed="rId4" cstate="print"/>
          <a:srcRect/>
          <a:stretch>
            <a:fillRect/>
          </a:stretch>
        </p:blipFill>
        <p:spPr bwMode="auto">
          <a:xfrm>
            <a:off x="1104900" y="3746977"/>
            <a:ext cx="3508245" cy="2749073"/>
          </a:xfrm>
          <a:prstGeom prst="rect">
            <a:avLst/>
          </a:prstGeom>
          <a:noFill/>
          <a:ln w="9525">
            <a:noFill/>
            <a:miter lim="800000"/>
            <a:headEnd/>
            <a:tailEnd/>
          </a:ln>
        </p:spPr>
      </p:pic>
      <p:pic>
        <p:nvPicPr>
          <p:cNvPr id="11" name="Picture 4"/>
          <p:cNvPicPr>
            <a:picLocks noChangeAspect="1" noChangeArrowheads="1"/>
          </p:cNvPicPr>
          <p:nvPr/>
        </p:nvPicPr>
        <p:blipFill>
          <a:blip r:embed="rId5" cstate="print"/>
          <a:srcRect/>
          <a:stretch>
            <a:fillRect/>
          </a:stretch>
        </p:blipFill>
        <p:spPr bwMode="auto">
          <a:xfrm>
            <a:off x="4615403" y="1073150"/>
            <a:ext cx="3512597" cy="2757706"/>
          </a:xfrm>
          <a:prstGeom prst="rect">
            <a:avLst/>
          </a:prstGeom>
          <a:noFill/>
          <a:ln w="9525">
            <a:noFill/>
            <a:miter lim="800000"/>
            <a:headEnd/>
            <a:tailEnd/>
          </a:ln>
        </p:spPr>
      </p:pic>
      <p:pic>
        <p:nvPicPr>
          <p:cNvPr id="12" name="Picture 5"/>
          <p:cNvPicPr>
            <a:picLocks noChangeAspect="1" noChangeArrowheads="1"/>
          </p:cNvPicPr>
          <p:nvPr/>
        </p:nvPicPr>
        <p:blipFill>
          <a:blip r:embed="rId6" cstate="print"/>
          <a:srcRect/>
          <a:stretch>
            <a:fillRect/>
          </a:stretch>
        </p:blipFill>
        <p:spPr bwMode="auto">
          <a:xfrm>
            <a:off x="4616818" y="3738344"/>
            <a:ext cx="3523564" cy="2754290"/>
          </a:xfrm>
          <a:prstGeom prst="rect">
            <a:avLst/>
          </a:prstGeom>
          <a:noFill/>
          <a:ln w="9525">
            <a:noFill/>
            <a:miter lim="800000"/>
            <a:headEnd/>
            <a:tailEnd/>
          </a:ln>
        </p:spPr>
      </p:pic>
      <p:sp>
        <p:nvSpPr>
          <p:cNvPr id="4" name="日付プレースホルダ 3"/>
          <p:cNvSpPr>
            <a:spLocks noGrp="1"/>
          </p:cNvSpPr>
          <p:nvPr>
            <p:ph type="dt" sz="half" idx="10"/>
          </p:nvPr>
        </p:nvSpPr>
        <p:spPr/>
        <p:txBody>
          <a:bodyPr/>
          <a:lstStyle/>
          <a:p>
            <a:r>
              <a:rPr lang="en-US" altLang="ja-JP" smtClean="0"/>
              <a:t>2009/9/18</a:t>
            </a:r>
            <a:endParaRPr lang="en-US" altLang="ja-JP"/>
          </a:p>
        </p:txBody>
      </p:sp>
      <p:sp>
        <p:nvSpPr>
          <p:cNvPr id="5" name="フッター プレースホルダ 4"/>
          <p:cNvSpPr>
            <a:spLocks noGrp="1"/>
          </p:cNvSpPr>
          <p:nvPr>
            <p:ph type="ftr" sz="quarter" idx="11"/>
          </p:nvPr>
        </p:nvSpPr>
        <p:spPr/>
        <p:txBody>
          <a:bodyPr/>
          <a:lstStyle/>
          <a:p>
            <a:r>
              <a:rPr lang="en-US" altLang="ja-JP" smtClean="0"/>
              <a:t>OSS</a:t>
            </a:r>
            <a:r>
              <a:rPr lang="ja-JP" altLang="en-US" smtClean="0"/>
              <a:t>開発における情報交換の効率改善へ向けたタイムラグ分析手法の提案</a:t>
            </a:r>
            <a:endParaRPr lang="en-US" altLang="ja-JP"/>
          </a:p>
        </p:txBody>
      </p:sp>
      <p:sp>
        <p:nvSpPr>
          <p:cNvPr id="6" name="スライド番号プレースホルダ 5"/>
          <p:cNvSpPr>
            <a:spLocks noGrp="1"/>
          </p:cNvSpPr>
          <p:nvPr>
            <p:ph type="sldNum" sz="quarter" idx="12"/>
          </p:nvPr>
        </p:nvSpPr>
        <p:spPr>
          <a:xfrm>
            <a:off x="7905750" y="6540500"/>
            <a:ext cx="622300" cy="311150"/>
          </a:xfrm>
        </p:spPr>
        <p:txBody>
          <a:bodyPr/>
          <a:lstStyle/>
          <a:p>
            <a:fld id="{A34FFC92-B155-4B7B-8074-C26DB6864491}" type="slidenum">
              <a:rPr lang="en-US" altLang="ja-JP" smtClean="0"/>
              <a:pPr/>
              <a:t>14</a:t>
            </a:fld>
            <a:endParaRPr lang="en-US" altLang="ja-JP"/>
          </a:p>
        </p:txBody>
      </p:sp>
      <p:sp>
        <p:nvSpPr>
          <p:cNvPr id="13" name="タイトル 1"/>
          <p:cNvSpPr>
            <a:spLocks noGrp="1"/>
          </p:cNvSpPr>
          <p:nvPr>
            <p:ph type="title"/>
          </p:nvPr>
        </p:nvSpPr>
        <p:spPr/>
        <p:txBody>
          <a:bodyPr/>
          <a:lstStyle/>
          <a:p>
            <a:r>
              <a:rPr lang="en-US" altLang="ja-JP" dirty="0" smtClean="0"/>
              <a:t>(3)</a:t>
            </a:r>
            <a:r>
              <a:rPr lang="ja-JP" altLang="en-US" dirty="0" smtClean="0"/>
              <a:t>最適な送信タイミングの特定</a:t>
            </a:r>
            <a:r>
              <a:rPr lang="ja-JP" altLang="en-US" sz="2400" dirty="0" smtClean="0"/>
              <a:t>～概要～</a:t>
            </a:r>
            <a:endParaRPr kumimoji="1" lang="ja-JP" altLang="en-US" sz="2400"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コンテンツ プレースホルダ 2"/>
          <p:cNvSpPr>
            <a:spLocks noGrp="1"/>
          </p:cNvSpPr>
          <p:nvPr>
            <p:ph idx="1"/>
          </p:nvPr>
        </p:nvSpPr>
        <p:spPr>
          <a:xfrm>
            <a:off x="438150" y="1028700"/>
            <a:ext cx="8445500" cy="2266950"/>
          </a:xfrm>
        </p:spPr>
        <p:txBody>
          <a:bodyPr>
            <a:normAutofit fontScale="92500" lnSpcReduction="20000"/>
          </a:bodyPr>
          <a:lstStyle/>
          <a:p>
            <a:r>
              <a:rPr kumimoji="1" lang="ja-JP" altLang="en-US" dirty="0" smtClean="0"/>
              <a:t>結果</a:t>
            </a:r>
            <a:endParaRPr kumimoji="1" lang="en-US" altLang="ja-JP" dirty="0" smtClean="0"/>
          </a:p>
          <a:p>
            <a:pPr lvl="1"/>
            <a:r>
              <a:rPr lang="ja-JP" altLang="en-US" dirty="0" smtClean="0"/>
              <a:t>米→米では</a:t>
            </a:r>
            <a:r>
              <a:rPr lang="en-US" altLang="ja-JP" dirty="0" smtClean="0"/>
              <a:t>10</a:t>
            </a:r>
            <a:r>
              <a:rPr lang="ja-JP" altLang="en-US" dirty="0" smtClean="0"/>
              <a:t>時から</a:t>
            </a:r>
            <a:r>
              <a:rPr lang="en-US" altLang="ja-JP" dirty="0" smtClean="0"/>
              <a:t>17</a:t>
            </a:r>
            <a:r>
              <a:rPr lang="ja-JP" altLang="en-US" dirty="0" smtClean="0"/>
              <a:t>時頃にタイムラグ</a:t>
            </a:r>
            <a:r>
              <a:rPr lang="en-US" altLang="ja-JP" dirty="0" smtClean="0"/>
              <a:t>0</a:t>
            </a:r>
            <a:r>
              <a:rPr lang="ja-JP" altLang="en-US" dirty="0" smtClean="0"/>
              <a:t>の返信が多く，</a:t>
            </a:r>
            <a:endParaRPr lang="en-US" altLang="ja-JP" dirty="0" smtClean="0"/>
          </a:p>
          <a:p>
            <a:pPr lvl="1">
              <a:buNone/>
            </a:pPr>
            <a:r>
              <a:rPr kumimoji="1" lang="en-US" altLang="ja-JP" dirty="0" smtClean="0"/>
              <a:t>	</a:t>
            </a:r>
            <a:r>
              <a:rPr kumimoji="1" lang="ja-JP" altLang="en-US" dirty="0" smtClean="0"/>
              <a:t>欧→欧では</a:t>
            </a:r>
            <a:r>
              <a:rPr kumimoji="1" lang="en-US" altLang="ja-JP" dirty="0" smtClean="0"/>
              <a:t>16</a:t>
            </a:r>
            <a:r>
              <a:rPr kumimoji="1" lang="ja-JP" altLang="en-US" dirty="0" smtClean="0"/>
              <a:t>時から</a:t>
            </a:r>
            <a:r>
              <a:rPr kumimoji="1" lang="en-US" altLang="ja-JP" dirty="0" smtClean="0"/>
              <a:t>23</a:t>
            </a:r>
            <a:r>
              <a:rPr kumimoji="1" lang="ja-JP" altLang="en-US" dirty="0" smtClean="0"/>
              <a:t>時頃にタイムラグ</a:t>
            </a:r>
            <a:r>
              <a:rPr kumimoji="1" lang="en-US" altLang="ja-JP" dirty="0" smtClean="0"/>
              <a:t>0</a:t>
            </a:r>
            <a:r>
              <a:rPr lang="ja-JP" altLang="en-US" dirty="0" smtClean="0"/>
              <a:t>の返信が多い</a:t>
            </a:r>
            <a:endParaRPr kumimoji="1" lang="en-US" altLang="ja-JP" dirty="0" smtClean="0"/>
          </a:p>
          <a:p>
            <a:r>
              <a:rPr lang="ja-JP" altLang="en-US" dirty="0" smtClean="0"/>
              <a:t>考察</a:t>
            </a:r>
            <a:endParaRPr lang="en-US" altLang="ja-JP" dirty="0" smtClean="0"/>
          </a:p>
          <a:p>
            <a:pPr lvl="1"/>
            <a:r>
              <a:rPr lang="ja-JP" altLang="en-US" dirty="0" smtClean="0"/>
              <a:t>返信時間が短く，</a:t>
            </a:r>
            <a:r>
              <a:rPr kumimoji="1" lang="ja-JP" altLang="en-US" dirty="0" smtClean="0"/>
              <a:t>リアルタイム性の高い情報交換が活発に行われている</a:t>
            </a:r>
            <a:endParaRPr lang="en-US" altLang="ja-JP" dirty="0" smtClean="0"/>
          </a:p>
        </p:txBody>
      </p:sp>
      <p:pic>
        <p:nvPicPr>
          <p:cNvPr id="3077" name="Picture 5"/>
          <p:cNvPicPr>
            <a:picLocks noChangeAspect="1" noChangeArrowheads="1"/>
          </p:cNvPicPr>
          <p:nvPr/>
        </p:nvPicPr>
        <p:blipFill>
          <a:blip r:embed="rId3" cstate="print"/>
          <a:srcRect/>
          <a:stretch>
            <a:fillRect/>
          </a:stretch>
        </p:blipFill>
        <p:spPr bwMode="auto">
          <a:xfrm>
            <a:off x="482600" y="3196450"/>
            <a:ext cx="4258801" cy="3276000"/>
          </a:xfrm>
          <a:prstGeom prst="rect">
            <a:avLst/>
          </a:prstGeom>
          <a:noFill/>
          <a:ln w="9525">
            <a:noFill/>
            <a:miter lim="800000"/>
            <a:headEnd/>
            <a:tailEnd/>
          </a:ln>
        </p:spPr>
      </p:pic>
      <p:sp>
        <p:nvSpPr>
          <p:cNvPr id="2" name="タイトル 1"/>
          <p:cNvSpPr>
            <a:spLocks noGrp="1"/>
          </p:cNvSpPr>
          <p:nvPr>
            <p:ph type="title"/>
          </p:nvPr>
        </p:nvSpPr>
        <p:spPr/>
        <p:txBody>
          <a:bodyPr>
            <a:normAutofit fontScale="90000"/>
          </a:bodyPr>
          <a:lstStyle/>
          <a:p>
            <a:r>
              <a:rPr lang="en-US" altLang="ja-JP" dirty="0" smtClean="0"/>
              <a:t>(3)</a:t>
            </a:r>
            <a:r>
              <a:rPr lang="ja-JP" altLang="en-US" dirty="0" smtClean="0"/>
              <a:t>最適な送信タイミングの特定</a:t>
            </a:r>
            <a:r>
              <a:rPr lang="ja-JP" altLang="en-US" sz="2400" dirty="0" smtClean="0"/>
              <a:t>～同一タイムゾーン内～</a:t>
            </a:r>
            <a:endParaRPr kumimoji="1" lang="ja-JP" altLang="en-US" sz="2400" dirty="0"/>
          </a:p>
        </p:txBody>
      </p:sp>
      <p:sp>
        <p:nvSpPr>
          <p:cNvPr id="4" name="日付プレースホルダ 3"/>
          <p:cNvSpPr>
            <a:spLocks noGrp="1"/>
          </p:cNvSpPr>
          <p:nvPr>
            <p:ph type="dt" sz="half" idx="10"/>
          </p:nvPr>
        </p:nvSpPr>
        <p:spPr/>
        <p:txBody>
          <a:bodyPr/>
          <a:lstStyle/>
          <a:p>
            <a:r>
              <a:rPr lang="en-US" altLang="ja-JP" smtClean="0"/>
              <a:t>2009/9/18</a:t>
            </a:r>
            <a:endParaRPr lang="en-US" altLang="ja-JP"/>
          </a:p>
        </p:txBody>
      </p:sp>
      <p:sp>
        <p:nvSpPr>
          <p:cNvPr id="5" name="フッター プレースホルダ 4"/>
          <p:cNvSpPr>
            <a:spLocks noGrp="1"/>
          </p:cNvSpPr>
          <p:nvPr>
            <p:ph type="ftr" sz="quarter" idx="11"/>
          </p:nvPr>
        </p:nvSpPr>
        <p:spPr/>
        <p:txBody>
          <a:bodyPr/>
          <a:lstStyle/>
          <a:p>
            <a:r>
              <a:rPr lang="en-US" altLang="ja-JP" smtClean="0"/>
              <a:t>OSS</a:t>
            </a:r>
            <a:r>
              <a:rPr lang="ja-JP" altLang="en-US" smtClean="0"/>
              <a:t>開発における情報交換の効率改善へ向けたタイムラグ分析手法の提案</a:t>
            </a:r>
            <a:endParaRPr lang="en-US" altLang="ja-JP"/>
          </a:p>
        </p:txBody>
      </p:sp>
      <p:sp>
        <p:nvSpPr>
          <p:cNvPr id="6" name="スライド番号プレースホルダ 5"/>
          <p:cNvSpPr>
            <a:spLocks noGrp="1"/>
          </p:cNvSpPr>
          <p:nvPr>
            <p:ph type="sldNum" sz="quarter" idx="12"/>
          </p:nvPr>
        </p:nvSpPr>
        <p:spPr/>
        <p:txBody>
          <a:bodyPr/>
          <a:lstStyle/>
          <a:p>
            <a:fld id="{A34FFC92-B155-4B7B-8074-C26DB6864491}" type="slidenum">
              <a:rPr lang="en-US" altLang="ja-JP" smtClean="0"/>
              <a:pPr/>
              <a:t>15</a:t>
            </a:fld>
            <a:endParaRPr lang="en-US" altLang="ja-JP"/>
          </a:p>
        </p:txBody>
      </p:sp>
      <p:sp>
        <p:nvSpPr>
          <p:cNvPr id="9" name="テキスト ボックス 8"/>
          <p:cNvSpPr txBox="1"/>
          <p:nvPr/>
        </p:nvSpPr>
        <p:spPr>
          <a:xfrm>
            <a:off x="971550" y="6307951"/>
            <a:ext cx="3333750" cy="276999"/>
          </a:xfrm>
          <a:prstGeom prst="rect">
            <a:avLst/>
          </a:prstGeom>
          <a:noFill/>
        </p:spPr>
        <p:txBody>
          <a:bodyPr wrap="square" rtlCol="0">
            <a:spAutoFit/>
          </a:bodyPr>
          <a:lstStyle/>
          <a:p>
            <a:pPr algn="ctr"/>
            <a:r>
              <a:rPr lang="ja-JP" altLang="en-US" sz="1200" dirty="0" smtClean="0">
                <a:latin typeface="+mn-lt"/>
                <a:ea typeface="+mn-ea"/>
                <a:cs typeface="Times New Roman" pitchFamily="18" charset="0"/>
              </a:rPr>
              <a:t>（</a:t>
            </a:r>
            <a:r>
              <a:rPr lang="en-US" altLang="ja-JP" sz="1200" dirty="0" smtClean="0">
                <a:latin typeface="+mn-lt"/>
                <a:ea typeface="+mn-ea"/>
                <a:cs typeface="Times New Roman" pitchFamily="18" charset="0"/>
              </a:rPr>
              <a:t>a</a:t>
            </a:r>
            <a:r>
              <a:rPr lang="ja-JP" altLang="en-US" sz="1200" dirty="0" smtClean="0">
                <a:latin typeface="+mn-lt"/>
                <a:ea typeface="+mn-ea"/>
                <a:cs typeface="Times New Roman" pitchFamily="18" charset="0"/>
              </a:rPr>
              <a:t>）米→米（最大値：</a:t>
            </a:r>
            <a:r>
              <a:rPr lang="en-US" altLang="ja-JP" sz="1200" dirty="0" smtClean="0">
                <a:latin typeface="+mn-lt"/>
                <a:ea typeface="+mn-ea"/>
                <a:cs typeface="Times New Roman" pitchFamily="18" charset="0"/>
              </a:rPr>
              <a:t>357</a:t>
            </a:r>
            <a:r>
              <a:rPr lang="ja-JP" altLang="en-US" sz="1200" dirty="0" smtClean="0">
                <a:latin typeface="+mn-lt"/>
                <a:ea typeface="+mn-ea"/>
                <a:cs typeface="Times New Roman" pitchFamily="18" charset="0"/>
              </a:rPr>
              <a:t>件，最小値：</a:t>
            </a:r>
            <a:r>
              <a:rPr lang="en-US" altLang="ja-JP" sz="1200" dirty="0" smtClean="0">
                <a:latin typeface="+mn-lt"/>
                <a:ea typeface="+mn-ea"/>
                <a:cs typeface="Times New Roman" pitchFamily="18" charset="0"/>
              </a:rPr>
              <a:t>0</a:t>
            </a:r>
            <a:r>
              <a:rPr lang="ja-JP" altLang="en-US" sz="1200" dirty="0" smtClean="0">
                <a:latin typeface="+mn-lt"/>
                <a:ea typeface="+mn-ea"/>
                <a:cs typeface="Times New Roman" pitchFamily="18" charset="0"/>
              </a:rPr>
              <a:t>件）</a:t>
            </a:r>
            <a:endParaRPr kumimoji="1" lang="ja-JP" altLang="en-US" sz="1200" dirty="0">
              <a:latin typeface="+mn-lt"/>
              <a:ea typeface="+mn-ea"/>
              <a:cs typeface="Times New Roman" pitchFamily="18" charset="0"/>
            </a:endParaRPr>
          </a:p>
        </p:txBody>
      </p:sp>
      <p:pic>
        <p:nvPicPr>
          <p:cNvPr id="12" name="Picture 4"/>
          <p:cNvPicPr>
            <a:picLocks noChangeAspect="1" noChangeArrowheads="1"/>
          </p:cNvPicPr>
          <p:nvPr/>
        </p:nvPicPr>
        <p:blipFill>
          <a:blip r:embed="rId4" cstate="print"/>
          <a:srcRect/>
          <a:stretch>
            <a:fillRect/>
          </a:stretch>
        </p:blipFill>
        <p:spPr bwMode="auto">
          <a:xfrm>
            <a:off x="4665577" y="3209751"/>
            <a:ext cx="4262523" cy="3276000"/>
          </a:xfrm>
          <a:prstGeom prst="rect">
            <a:avLst/>
          </a:prstGeom>
          <a:noFill/>
          <a:ln w="9525">
            <a:noFill/>
            <a:miter lim="800000"/>
            <a:headEnd/>
            <a:tailEnd/>
          </a:ln>
        </p:spPr>
      </p:pic>
      <p:sp>
        <p:nvSpPr>
          <p:cNvPr id="13" name="テキスト ボックス 12"/>
          <p:cNvSpPr txBox="1"/>
          <p:nvPr/>
        </p:nvSpPr>
        <p:spPr>
          <a:xfrm>
            <a:off x="5149850" y="6307951"/>
            <a:ext cx="3333750" cy="276999"/>
          </a:xfrm>
          <a:prstGeom prst="rect">
            <a:avLst/>
          </a:prstGeom>
          <a:noFill/>
        </p:spPr>
        <p:txBody>
          <a:bodyPr wrap="square" rtlCol="0">
            <a:spAutoFit/>
          </a:bodyPr>
          <a:lstStyle/>
          <a:p>
            <a:pPr algn="ctr"/>
            <a:r>
              <a:rPr lang="ja-JP" altLang="en-US" sz="1200" dirty="0" smtClean="0">
                <a:latin typeface="+mn-lt"/>
                <a:ea typeface="+mn-ea"/>
                <a:cs typeface="Times New Roman" pitchFamily="18" charset="0"/>
              </a:rPr>
              <a:t>（</a:t>
            </a:r>
            <a:r>
              <a:rPr lang="en-US" altLang="ja-JP" sz="1200" dirty="0" smtClean="0">
                <a:latin typeface="+mn-lt"/>
                <a:ea typeface="+mn-ea"/>
                <a:cs typeface="Times New Roman" pitchFamily="18" charset="0"/>
              </a:rPr>
              <a:t>b</a:t>
            </a:r>
            <a:r>
              <a:rPr lang="ja-JP" altLang="en-US" sz="1200" dirty="0" smtClean="0">
                <a:latin typeface="+mn-lt"/>
                <a:ea typeface="+mn-ea"/>
                <a:cs typeface="Times New Roman" pitchFamily="18" charset="0"/>
              </a:rPr>
              <a:t>）欧→欧（最大値：</a:t>
            </a:r>
            <a:r>
              <a:rPr lang="en-US" altLang="ja-JP" sz="1200" dirty="0" smtClean="0">
                <a:latin typeface="+mn-lt"/>
                <a:ea typeface="+mn-ea"/>
                <a:cs typeface="Times New Roman" pitchFamily="18" charset="0"/>
              </a:rPr>
              <a:t>180</a:t>
            </a:r>
            <a:r>
              <a:rPr lang="ja-JP" altLang="en-US" sz="1200" dirty="0" smtClean="0">
                <a:latin typeface="+mn-lt"/>
                <a:ea typeface="+mn-ea"/>
                <a:cs typeface="Times New Roman" pitchFamily="18" charset="0"/>
              </a:rPr>
              <a:t>件，最小値：</a:t>
            </a:r>
            <a:r>
              <a:rPr lang="en-US" altLang="ja-JP" sz="1200" dirty="0" smtClean="0">
                <a:latin typeface="+mn-lt"/>
                <a:ea typeface="+mn-ea"/>
                <a:cs typeface="Times New Roman" pitchFamily="18" charset="0"/>
              </a:rPr>
              <a:t>0</a:t>
            </a:r>
            <a:r>
              <a:rPr lang="ja-JP" altLang="en-US" sz="1200" dirty="0" smtClean="0">
                <a:latin typeface="+mn-lt"/>
                <a:ea typeface="+mn-ea"/>
                <a:cs typeface="Times New Roman" pitchFamily="18" charset="0"/>
              </a:rPr>
              <a:t>件）</a:t>
            </a:r>
            <a:endParaRPr kumimoji="1" lang="ja-JP" altLang="en-US" sz="1200" dirty="0">
              <a:latin typeface="+mn-lt"/>
              <a:ea typeface="+mn-ea"/>
              <a:cs typeface="Times New Roman" pitchFamily="18" charset="0"/>
            </a:endParaRPr>
          </a:p>
        </p:txBody>
      </p:sp>
      <p:cxnSp>
        <p:nvCxnSpPr>
          <p:cNvPr id="14" name="直線コネクタ 13"/>
          <p:cNvCxnSpPr/>
          <p:nvPr/>
        </p:nvCxnSpPr>
        <p:spPr>
          <a:xfrm rot="5400000">
            <a:off x="1927225" y="4206875"/>
            <a:ext cx="1022350" cy="0"/>
          </a:xfrm>
          <a:prstGeom prst="line">
            <a:avLst/>
          </a:prstGeom>
          <a:ln w="38100">
            <a:solidFill>
              <a:srgbClr val="0000FF">
                <a:alpha val="50000"/>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5" name="直線コネクタ 14"/>
          <p:cNvCxnSpPr/>
          <p:nvPr/>
        </p:nvCxnSpPr>
        <p:spPr>
          <a:xfrm rot="5400000">
            <a:off x="6683375" y="4562475"/>
            <a:ext cx="1733550" cy="0"/>
          </a:xfrm>
          <a:prstGeom prst="line">
            <a:avLst/>
          </a:prstGeom>
          <a:ln w="38100">
            <a:solidFill>
              <a:srgbClr val="0000FF">
                <a:alpha val="50000"/>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9" name="直線コネクタ 18"/>
          <p:cNvCxnSpPr/>
          <p:nvPr/>
        </p:nvCxnSpPr>
        <p:spPr>
          <a:xfrm rot="5400000">
            <a:off x="2660650" y="4673600"/>
            <a:ext cx="1955800" cy="0"/>
          </a:xfrm>
          <a:prstGeom prst="line">
            <a:avLst/>
          </a:prstGeom>
          <a:ln w="38100">
            <a:solidFill>
              <a:srgbClr val="0000FF">
                <a:alpha val="50000"/>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1" name="直線コネクタ 20"/>
          <p:cNvCxnSpPr/>
          <p:nvPr/>
        </p:nvCxnSpPr>
        <p:spPr>
          <a:xfrm rot="10800000">
            <a:off x="1016000" y="4762500"/>
            <a:ext cx="1377951" cy="0"/>
          </a:xfrm>
          <a:prstGeom prst="line">
            <a:avLst/>
          </a:prstGeom>
          <a:ln w="38100">
            <a:solidFill>
              <a:srgbClr val="FF0000">
                <a:alpha val="50000"/>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6" name="直線コネクタ 25"/>
          <p:cNvCxnSpPr/>
          <p:nvPr/>
        </p:nvCxnSpPr>
        <p:spPr>
          <a:xfrm rot="10800000">
            <a:off x="1016004" y="5651500"/>
            <a:ext cx="2578097" cy="0"/>
          </a:xfrm>
          <a:prstGeom prst="line">
            <a:avLst/>
          </a:prstGeom>
          <a:ln w="38100">
            <a:solidFill>
              <a:srgbClr val="FF0000">
                <a:alpha val="50000"/>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9" name="直線コネクタ 28"/>
          <p:cNvCxnSpPr/>
          <p:nvPr/>
        </p:nvCxnSpPr>
        <p:spPr>
          <a:xfrm rot="5400000">
            <a:off x="7416800" y="4984750"/>
            <a:ext cx="2578100" cy="0"/>
          </a:xfrm>
          <a:prstGeom prst="line">
            <a:avLst/>
          </a:prstGeom>
          <a:ln w="38100">
            <a:solidFill>
              <a:srgbClr val="0000FF">
                <a:alpha val="50000"/>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3" name="直線コネクタ 32"/>
          <p:cNvCxnSpPr/>
          <p:nvPr/>
        </p:nvCxnSpPr>
        <p:spPr>
          <a:xfrm rot="10800000">
            <a:off x="5194302" y="5429250"/>
            <a:ext cx="2311399" cy="0"/>
          </a:xfrm>
          <a:prstGeom prst="line">
            <a:avLst/>
          </a:prstGeom>
          <a:ln w="38100">
            <a:solidFill>
              <a:srgbClr val="FF0000">
                <a:alpha val="50000"/>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5" name="直線コネクタ 34"/>
          <p:cNvCxnSpPr/>
          <p:nvPr/>
        </p:nvCxnSpPr>
        <p:spPr>
          <a:xfrm rot="10800000">
            <a:off x="5194304" y="6318249"/>
            <a:ext cx="3511547" cy="0"/>
          </a:xfrm>
          <a:prstGeom prst="line">
            <a:avLst/>
          </a:prstGeom>
          <a:ln w="38100">
            <a:solidFill>
              <a:srgbClr val="FF0000">
                <a:alpha val="50000"/>
              </a:srgbClr>
            </a:solidFill>
            <a:prstDash val="sysDot"/>
          </a:ln>
        </p:spPr>
        <p:style>
          <a:lnRef idx="1">
            <a:schemeClr val="accent1"/>
          </a:lnRef>
          <a:fillRef idx="0">
            <a:schemeClr val="accent1"/>
          </a:fillRef>
          <a:effectRef idx="0">
            <a:schemeClr val="accent1"/>
          </a:effectRef>
          <a:fontRef idx="minor">
            <a:schemeClr val="tx1"/>
          </a:fontRef>
        </p:style>
      </p:cxnSp>
      <p:sp>
        <p:nvSpPr>
          <p:cNvPr id="38" name="円/楕円 37"/>
          <p:cNvSpPr/>
          <p:nvPr/>
        </p:nvSpPr>
        <p:spPr>
          <a:xfrm rot="2157930">
            <a:off x="2310092" y="4734253"/>
            <a:ext cx="1441137" cy="840909"/>
          </a:xfrm>
          <a:prstGeom prst="ellipse">
            <a:avLst/>
          </a:prstGeom>
          <a:noFill/>
          <a:ln w="50800">
            <a:solidFill>
              <a:srgbClr val="00CC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9" name="円/楕円 38"/>
          <p:cNvSpPr/>
          <p:nvPr/>
        </p:nvSpPr>
        <p:spPr>
          <a:xfrm rot="2157930">
            <a:off x="7393021" y="5445453"/>
            <a:ext cx="1441137" cy="840909"/>
          </a:xfrm>
          <a:prstGeom prst="ellipse">
            <a:avLst/>
          </a:prstGeom>
          <a:noFill/>
          <a:ln w="50800">
            <a:solidFill>
              <a:srgbClr val="00CC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42" name="直線矢印コネクタ 41"/>
          <p:cNvCxnSpPr/>
          <p:nvPr/>
        </p:nvCxnSpPr>
        <p:spPr>
          <a:xfrm rot="5400000">
            <a:off x="748506" y="5207000"/>
            <a:ext cx="889000" cy="1588"/>
          </a:xfrm>
          <a:prstGeom prst="straightConnector1">
            <a:avLst/>
          </a:prstGeom>
          <a:ln w="25400">
            <a:solidFill>
              <a:srgbClr val="FF0000">
                <a:alpha val="50000"/>
              </a:srgbClr>
            </a:solidFill>
            <a:headEnd type="arrow"/>
            <a:tailEnd type="arrow"/>
          </a:ln>
        </p:spPr>
        <p:style>
          <a:lnRef idx="1">
            <a:schemeClr val="accent1"/>
          </a:lnRef>
          <a:fillRef idx="0">
            <a:schemeClr val="accent1"/>
          </a:fillRef>
          <a:effectRef idx="0">
            <a:schemeClr val="accent1"/>
          </a:effectRef>
          <a:fontRef idx="minor">
            <a:schemeClr val="tx1"/>
          </a:fontRef>
        </p:style>
      </p:cxnSp>
      <p:cxnSp>
        <p:nvCxnSpPr>
          <p:cNvPr id="43" name="直線矢印コネクタ 42"/>
          <p:cNvCxnSpPr/>
          <p:nvPr/>
        </p:nvCxnSpPr>
        <p:spPr>
          <a:xfrm rot="5400000">
            <a:off x="4971256" y="5872956"/>
            <a:ext cx="889000" cy="1588"/>
          </a:xfrm>
          <a:prstGeom prst="straightConnector1">
            <a:avLst/>
          </a:prstGeom>
          <a:ln w="25400">
            <a:solidFill>
              <a:srgbClr val="FF0000">
                <a:alpha val="50000"/>
              </a:srgbClr>
            </a:solidFill>
            <a:headEnd type="arrow"/>
            <a:tailEnd type="arrow"/>
          </a:ln>
        </p:spPr>
        <p:style>
          <a:lnRef idx="1">
            <a:schemeClr val="accent1"/>
          </a:lnRef>
          <a:fillRef idx="0">
            <a:schemeClr val="accent1"/>
          </a:fillRef>
          <a:effectRef idx="0">
            <a:schemeClr val="accent1"/>
          </a:effectRef>
          <a:fontRef idx="minor">
            <a:schemeClr val="tx1"/>
          </a:fontRef>
        </p:style>
      </p:cxnSp>
      <p:cxnSp>
        <p:nvCxnSpPr>
          <p:cNvPr id="45" name="直線矢印コネクタ 44"/>
          <p:cNvCxnSpPr/>
          <p:nvPr/>
        </p:nvCxnSpPr>
        <p:spPr>
          <a:xfrm>
            <a:off x="2438400" y="3873500"/>
            <a:ext cx="1200150" cy="1588"/>
          </a:xfrm>
          <a:prstGeom prst="straightConnector1">
            <a:avLst/>
          </a:prstGeom>
          <a:ln w="25400">
            <a:solidFill>
              <a:srgbClr val="0000FF">
                <a:alpha val="50000"/>
              </a:srgbClr>
            </a:solidFill>
            <a:headEnd type="arrow"/>
            <a:tailEnd type="arrow"/>
          </a:ln>
        </p:spPr>
        <p:style>
          <a:lnRef idx="1">
            <a:schemeClr val="accent1"/>
          </a:lnRef>
          <a:fillRef idx="0">
            <a:schemeClr val="accent1"/>
          </a:fillRef>
          <a:effectRef idx="0">
            <a:schemeClr val="accent1"/>
          </a:effectRef>
          <a:fontRef idx="minor">
            <a:schemeClr val="tx1"/>
          </a:fontRef>
        </p:style>
      </p:cxnSp>
      <p:cxnSp>
        <p:nvCxnSpPr>
          <p:cNvPr id="46" name="直線矢印コネクタ 45"/>
          <p:cNvCxnSpPr/>
          <p:nvPr/>
        </p:nvCxnSpPr>
        <p:spPr>
          <a:xfrm>
            <a:off x="7550150" y="3873500"/>
            <a:ext cx="1200150" cy="1588"/>
          </a:xfrm>
          <a:prstGeom prst="straightConnector1">
            <a:avLst/>
          </a:prstGeom>
          <a:ln w="25400">
            <a:solidFill>
              <a:srgbClr val="0000FF">
                <a:alpha val="50000"/>
              </a:srgbClr>
            </a:solidFill>
            <a:headEnd type="arrow"/>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fontScale="90000"/>
          </a:bodyPr>
          <a:lstStyle/>
          <a:p>
            <a:r>
              <a:rPr lang="en-US" altLang="ja-JP" dirty="0" smtClean="0"/>
              <a:t>(3)</a:t>
            </a:r>
            <a:r>
              <a:rPr lang="ja-JP" altLang="en-US" dirty="0" smtClean="0"/>
              <a:t>最適な送信タイミングの特定</a:t>
            </a:r>
            <a:r>
              <a:rPr lang="ja-JP" altLang="en-US" sz="2700" dirty="0" smtClean="0"/>
              <a:t>～異なるタイムゾーン間～</a:t>
            </a:r>
            <a:endParaRPr kumimoji="1" lang="ja-JP" altLang="en-US" sz="2700" dirty="0"/>
          </a:p>
        </p:txBody>
      </p:sp>
      <p:sp>
        <p:nvSpPr>
          <p:cNvPr id="4" name="日付プレースホルダ 3"/>
          <p:cNvSpPr>
            <a:spLocks noGrp="1"/>
          </p:cNvSpPr>
          <p:nvPr>
            <p:ph type="dt" sz="half" idx="10"/>
          </p:nvPr>
        </p:nvSpPr>
        <p:spPr/>
        <p:txBody>
          <a:bodyPr/>
          <a:lstStyle/>
          <a:p>
            <a:r>
              <a:rPr lang="en-US" altLang="ja-JP" smtClean="0"/>
              <a:t>2009/9/18</a:t>
            </a:r>
            <a:endParaRPr lang="en-US" altLang="ja-JP"/>
          </a:p>
        </p:txBody>
      </p:sp>
      <p:sp>
        <p:nvSpPr>
          <p:cNvPr id="5" name="フッター プレースホルダ 4"/>
          <p:cNvSpPr>
            <a:spLocks noGrp="1"/>
          </p:cNvSpPr>
          <p:nvPr>
            <p:ph type="ftr" sz="quarter" idx="11"/>
          </p:nvPr>
        </p:nvSpPr>
        <p:spPr/>
        <p:txBody>
          <a:bodyPr/>
          <a:lstStyle/>
          <a:p>
            <a:r>
              <a:rPr lang="en-US" altLang="ja-JP" smtClean="0"/>
              <a:t>OSS</a:t>
            </a:r>
            <a:r>
              <a:rPr lang="ja-JP" altLang="en-US" smtClean="0"/>
              <a:t>開発における情報交換の効率改善へ向けたタイムラグ分析手法の提案</a:t>
            </a:r>
            <a:endParaRPr lang="en-US" altLang="ja-JP"/>
          </a:p>
        </p:txBody>
      </p:sp>
      <p:sp>
        <p:nvSpPr>
          <p:cNvPr id="6" name="スライド番号プレースホルダ 5"/>
          <p:cNvSpPr>
            <a:spLocks noGrp="1"/>
          </p:cNvSpPr>
          <p:nvPr>
            <p:ph type="sldNum" sz="quarter" idx="12"/>
          </p:nvPr>
        </p:nvSpPr>
        <p:spPr/>
        <p:txBody>
          <a:bodyPr/>
          <a:lstStyle/>
          <a:p>
            <a:fld id="{A34FFC92-B155-4B7B-8074-C26DB6864491}" type="slidenum">
              <a:rPr lang="en-US" altLang="ja-JP" smtClean="0"/>
              <a:pPr/>
              <a:t>16</a:t>
            </a:fld>
            <a:endParaRPr lang="en-US" altLang="ja-JP"/>
          </a:p>
        </p:txBody>
      </p:sp>
      <p:pic>
        <p:nvPicPr>
          <p:cNvPr id="4101" name="Picture 5"/>
          <p:cNvPicPr>
            <a:picLocks noChangeAspect="1" noChangeArrowheads="1"/>
          </p:cNvPicPr>
          <p:nvPr/>
        </p:nvPicPr>
        <p:blipFill>
          <a:blip r:embed="rId3" cstate="print"/>
          <a:srcRect/>
          <a:stretch>
            <a:fillRect/>
          </a:stretch>
        </p:blipFill>
        <p:spPr bwMode="auto">
          <a:xfrm>
            <a:off x="4660900" y="3209751"/>
            <a:ext cx="4281137" cy="3276000"/>
          </a:xfrm>
          <a:prstGeom prst="rect">
            <a:avLst/>
          </a:prstGeom>
          <a:noFill/>
          <a:ln w="9525">
            <a:noFill/>
            <a:miter lim="800000"/>
            <a:headEnd/>
            <a:tailEnd/>
          </a:ln>
        </p:spPr>
      </p:pic>
      <p:pic>
        <p:nvPicPr>
          <p:cNvPr id="10" name="Picture 6"/>
          <p:cNvPicPr>
            <a:picLocks noChangeAspect="1" noChangeArrowheads="1"/>
          </p:cNvPicPr>
          <p:nvPr/>
        </p:nvPicPr>
        <p:blipFill>
          <a:blip r:embed="rId4" cstate="print"/>
          <a:srcRect/>
          <a:stretch>
            <a:fillRect/>
          </a:stretch>
        </p:blipFill>
        <p:spPr bwMode="auto">
          <a:xfrm>
            <a:off x="482600" y="3209751"/>
            <a:ext cx="4270612" cy="3276000"/>
          </a:xfrm>
          <a:prstGeom prst="rect">
            <a:avLst/>
          </a:prstGeom>
          <a:noFill/>
          <a:ln w="9525">
            <a:noFill/>
            <a:miter lim="800000"/>
            <a:headEnd/>
            <a:tailEnd/>
          </a:ln>
        </p:spPr>
      </p:pic>
      <p:sp>
        <p:nvSpPr>
          <p:cNvPr id="9" name="テキスト ボックス 8"/>
          <p:cNvSpPr txBox="1"/>
          <p:nvPr/>
        </p:nvSpPr>
        <p:spPr>
          <a:xfrm>
            <a:off x="878840" y="6307951"/>
            <a:ext cx="3515360" cy="276999"/>
          </a:xfrm>
          <a:prstGeom prst="rect">
            <a:avLst/>
          </a:prstGeom>
          <a:noFill/>
        </p:spPr>
        <p:txBody>
          <a:bodyPr wrap="square" rtlCol="0">
            <a:spAutoFit/>
          </a:bodyPr>
          <a:lstStyle/>
          <a:p>
            <a:pPr algn="ctr"/>
            <a:r>
              <a:rPr lang="ja-JP" altLang="en-US" sz="1200" dirty="0" smtClean="0">
                <a:latin typeface="+mn-lt"/>
                <a:ea typeface="+mn-ea"/>
                <a:cs typeface="Times New Roman" pitchFamily="18" charset="0"/>
              </a:rPr>
              <a:t>（</a:t>
            </a:r>
            <a:r>
              <a:rPr lang="en-US" altLang="ja-JP" sz="1200" dirty="0" smtClean="0">
                <a:latin typeface="+mn-lt"/>
                <a:ea typeface="+mn-ea"/>
                <a:cs typeface="Times New Roman" pitchFamily="18" charset="0"/>
              </a:rPr>
              <a:t>c</a:t>
            </a:r>
            <a:r>
              <a:rPr lang="ja-JP" altLang="en-US" sz="1200" dirty="0" smtClean="0">
                <a:latin typeface="+mn-lt"/>
                <a:ea typeface="+mn-ea"/>
                <a:cs typeface="Times New Roman" pitchFamily="18" charset="0"/>
              </a:rPr>
              <a:t>）米→欧（最大値：</a:t>
            </a:r>
            <a:r>
              <a:rPr lang="en-US" altLang="ja-JP" sz="1200" dirty="0" smtClean="0">
                <a:latin typeface="+mn-lt"/>
                <a:ea typeface="+mn-ea"/>
                <a:cs typeface="Times New Roman" pitchFamily="18" charset="0"/>
              </a:rPr>
              <a:t>94</a:t>
            </a:r>
            <a:r>
              <a:rPr lang="ja-JP" altLang="en-US" sz="1200" dirty="0" smtClean="0">
                <a:latin typeface="+mn-lt"/>
                <a:ea typeface="+mn-ea"/>
                <a:cs typeface="Times New Roman" pitchFamily="18" charset="0"/>
              </a:rPr>
              <a:t>件，最小値：</a:t>
            </a:r>
            <a:r>
              <a:rPr lang="en-US" altLang="ja-JP" sz="1200" dirty="0" smtClean="0">
                <a:latin typeface="+mn-lt"/>
                <a:ea typeface="+mn-ea"/>
                <a:cs typeface="Times New Roman" pitchFamily="18" charset="0"/>
              </a:rPr>
              <a:t>0</a:t>
            </a:r>
            <a:r>
              <a:rPr lang="ja-JP" altLang="en-US" sz="1200" dirty="0" smtClean="0">
                <a:latin typeface="+mn-lt"/>
                <a:ea typeface="+mn-ea"/>
                <a:cs typeface="Times New Roman" pitchFamily="18" charset="0"/>
              </a:rPr>
              <a:t>件）</a:t>
            </a:r>
            <a:endParaRPr kumimoji="1" lang="ja-JP" altLang="en-US" sz="1200" dirty="0">
              <a:latin typeface="+mn-lt"/>
              <a:ea typeface="+mn-ea"/>
              <a:cs typeface="Times New Roman" pitchFamily="18" charset="0"/>
            </a:endParaRPr>
          </a:p>
        </p:txBody>
      </p:sp>
      <p:sp>
        <p:nvSpPr>
          <p:cNvPr id="11" name="テキスト ボックス 10"/>
          <p:cNvSpPr txBox="1"/>
          <p:nvPr/>
        </p:nvSpPr>
        <p:spPr>
          <a:xfrm>
            <a:off x="5057140" y="6307951"/>
            <a:ext cx="3515360" cy="276999"/>
          </a:xfrm>
          <a:prstGeom prst="rect">
            <a:avLst/>
          </a:prstGeom>
          <a:noFill/>
        </p:spPr>
        <p:txBody>
          <a:bodyPr wrap="square" rtlCol="0">
            <a:spAutoFit/>
          </a:bodyPr>
          <a:lstStyle/>
          <a:p>
            <a:pPr algn="ctr"/>
            <a:r>
              <a:rPr lang="ja-JP" altLang="en-US" sz="1200" dirty="0" smtClean="0">
                <a:latin typeface="+mn-lt"/>
                <a:ea typeface="+mn-ea"/>
                <a:cs typeface="Times New Roman" pitchFamily="18" charset="0"/>
              </a:rPr>
              <a:t>（</a:t>
            </a:r>
            <a:r>
              <a:rPr lang="en-US" altLang="ja-JP" sz="1200" dirty="0" smtClean="0">
                <a:latin typeface="+mn-lt"/>
                <a:ea typeface="+mn-ea"/>
                <a:cs typeface="Times New Roman" pitchFamily="18" charset="0"/>
              </a:rPr>
              <a:t>d</a:t>
            </a:r>
            <a:r>
              <a:rPr lang="ja-JP" altLang="en-US" sz="1200" dirty="0" smtClean="0">
                <a:latin typeface="+mn-lt"/>
                <a:ea typeface="+mn-ea"/>
                <a:cs typeface="Times New Roman" pitchFamily="18" charset="0"/>
              </a:rPr>
              <a:t>）欧→米（最大値：</a:t>
            </a:r>
            <a:r>
              <a:rPr lang="en-US" altLang="ja-JP" sz="1200" dirty="0" smtClean="0">
                <a:latin typeface="+mn-lt"/>
                <a:ea typeface="+mn-ea"/>
                <a:cs typeface="Times New Roman" pitchFamily="18" charset="0"/>
              </a:rPr>
              <a:t>108</a:t>
            </a:r>
            <a:r>
              <a:rPr lang="ja-JP" altLang="en-US" sz="1200" dirty="0" smtClean="0">
                <a:latin typeface="+mn-lt"/>
                <a:ea typeface="+mn-ea"/>
                <a:cs typeface="Times New Roman" pitchFamily="18" charset="0"/>
              </a:rPr>
              <a:t>件，最小値：</a:t>
            </a:r>
            <a:r>
              <a:rPr lang="en-US" altLang="ja-JP" sz="1200" dirty="0" smtClean="0">
                <a:latin typeface="+mn-lt"/>
                <a:ea typeface="+mn-ea"/>
                <a:cs typeface="Times New Roman" pitchFamily="18" charset="0"/>
              </a:rPr>
              <a:t>0</a:t>
            </a:r>
            <a:r>
              <a:rPr lang="ja-JP" altLang="en-US" sz="1200" dirty="0" smtClean="0">
                <a:latin typeface="+mn-lt"/>
                <a:ea typeface="+mn-ea"/>
                <a:cs typeface="Times New Roman" pitchFamily="18" charset="0"/>
              </a:rPr>
              <a:t>件）</a:t>
            </a:r>
            <a:endParaRPr kumimoji="1" lang="ja-JP" altLang="en-US" sz="1200" dirty="0">
              <a:latin typeface="+mn-lt"/>
              <a:ea typeface="+mn-ea"/>
              <a:cs typeface="Times New Roman" pitchFamily="18" charset="0"/>
            </a:endParaRPr>
          </a:p>
        </p:txBody>
      </p:sp>
      <p:cxnSp>
        <p:nvCxnSpPr>
          <p:cNvPr id="21" name="直線コネクタ 20"/>
          <p:cNvCxnSpPr/>
          <p:nvPr/>
        </p:nvCxnSpPr>
        <p:spPr>
          <a:xfrm rot="10800000">
            <a:off x="1016006" y="5651500"/>
            <a:ext cx="3511545" cy="0"/>
          </a:xfrm>
          <a:prstGeom prst="line">
            <a:avLst/>
          </a:prstGeom>
          <a:ln w="38100">
            <a:solidFill>
              <a:srgbClr val="FF0000">
                <a:alpha val="50000"/>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7" name="直線コネクタ 26"/>
          <p:cNvCxnSpPr/>
          <p:nvPr/>
        </p:nvCxnSpPr>
        <p:spPr>
          <a:xfrm rot="10800000">
            <a:off x="1016006" y="6318250"/>
            <a:ext cx="3511545" cy="0"/>
          </a:xfrm>
          <a:prstGeom prst="line">
            <a:avLst/>
          </a:prstGeom>
          <a:ln w="38100">
            <a:solidFill>
              <a:srgbClr val="FF0000">
                <a:alpha val="50000"/>
              </a:srgbClr>
            </a:solidFill>
            <a:prstDash val="sysDot"/>
          </a:ln>
        </p:spPr>
        <p:style>
          <a:lnRef idx="1">
            <a:schemeClr val="accent1"/>
          </a:lnRef>
          <a:fillRef idx="0">
            <a:schemeClr val="accent1"/>
          </a:fillRef>
          <a:effectRef idx="0">
            <a:schemeClr val="accent1"/>
          </a:effectRef>
          <a:fontRef idx="minor">
            <a:schemeClr val="tx1"/>
          </a:fontRef>
        </p:style>
      </p:cxnSp>
      <p:sp>
        <p:nvSpPr>
          <p:cNvPr id="28" name="円/楕円 27"/>
          <p:cNvSpPr/>
          <p:nvPr/>
        </p:nvSpPr>
        <p:spPr>
          <a:xfrm>
            <a:off x="971550" y="5562600"/>
            <a:ext cx="1422400" cy="844550"/>
          </a:xfrm>
          <a:prstGeom prst="ellipse">
            <a:avLst/>
          </a:prstGeom>
          <a:noFill/>
          <a:ln w="50800">
            <a:solidFill>
              <a:srgbClr val="FF99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29" name="直線コネクタ 28"/>
          <p:cNvCxnSpPr/>
          <p:nvPr/>
        </p:nvCxnSpPr>
        <p:spPr>
          <a:xfrm rot="10800000">
            <a:off x="5194305" y="4451349"/>
            <a:ext cx="3511545" cy="0"/>
          </a:xfrm>
          <a:prstGeom prst="line">
            <a:avLst/>
          </a:prstGeom>
          <a:ln w="38100">
            <a:solidFill>
              <a:srgbClr val="FF0000">
                <a:alpha val="50000"/>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0" name="直線コネクタ 29"/>
          <p:cNvCxnSpPr/>
          <p:nvPr/>
        </p:nvCxnSpPr>
        <p:spPr>
          <a:xfrm rot="10800000">
            <a:off x="5194305" y="5206999"/>
            <a:ext cx="3511545" cy="0"/>
          </a:xfrm>
          <a:prstGeom prst="line">
            <a:avLst/>
          </a:prstGeom>
          <a:ln w="38100">
            <a:solidFill>
              <a:srgbClr val="FF0000">
                <a:alpha val="50000"/>
              </a:srgbClr>
            </a:solidFill>
            <a:prstDash val="sysDot"/>
          </a:ln>
        </p:spPr>
        <p:style>
          <a:lnRef idx="1">
            <a:schemeClr val="accent1"/>
          </a:lnRef>
          <a:fillRef idx="0">
            <a:schemeClr val="accent1"/>
          </a:fillRef>
          <a:effectRef idx="0">
            <a:schemeClr val="accent1"/>
          </a:effectRef>
          <a:fontRef idx="minor">
            <a:schemeClr val="tx1"/>
          </a:fontRef>
        </p:style>
      </p:cxnSp>
      <p:sp>
        <p:nvSpPr>
          <p:cNvPr id="31" name="円/楕円 30"/>
          <p:cNvSpPr/>
          <p:nvPr/>
        </p:nvSpPr>
        <p:spPr>
          <a:xfrm>
            <a:off x="6972300" y="4362450"/>
            <a:ext cx="1244600" cy="933450"/>
          </a:xfrm>
          <a:prstGeom prst="ellipse">
            <a:avLst/>
          </a:prstGeom>
          <a:noFill/>
          <a:ln w="50800">
            <a:solidFill>
              <a:srgbClr val="FF99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32" name="直線矢印コネクタ 31"/>
          <p:cNvCxnSpPr/>
          <p:nvPr/>
        </p:nvCxnSpPr>
        <p:spPr>
          <a:xfrm rot="5400000">
            <a:off x="727869" y="5984875"/>
            <a:ext cx="666750" cy="1588"/>
          </a:xfrm>
          <a:prstGeom prst="straightConnector1">
            <a:avLst/>
          </a:prstGeom>
          <a:ln w="25400">
            <a:solidFill>
              <a:srgbClr val="FF0000">
                <a:alpha val="50000"/>
              </a:srgbClr>
            </a:solidFill>
            <a:headEnd type="arrow"/>
            <a:tailEnd type="arrow"/>
          </a:ln>
        </p:spPr>
        <p:style>
          <a:lnRef idx="1">
            <a:schemeClr val="accent1"/>
          </a:lnRef>
          <a:fillRef idx="0">
            <a:schemeClr val="accent1"/>
          </a:fillRef>
          <a:effectRef idx="0">
            <a:schemeClr val="accent1"/>
          </a:effectRef>
          <a:fontRef idx="minor">
            <a:schemeClr val="tx1"/>
          </a:fontRef>
        </p:style>
      </p:cxnSp>
      <p:cxnSp>
        <p:nvCxnSpPr>
          <p:cNvPr id="34" name="直線矢印コネクタ 33"/>
          <p:cNvCxnSpPr/>
          <p:nvPr/>
        </p:nvCxnSpPr>
        <p:spPr>
          <a:xfrm rot="5400000">
            <a:off x="4861719" y="4828381"/>
            <a:ext cx="755650" cy="1588"/>
          </a:xfrm>
          <a:prstGeom prst="straightConnector1">
            <a:avLst/>
          </a:prstGeom>
          <a:ln w="25400">
            <a:solidFill>
              <a:srgbClr val="FF0000">
                <a:alpha val="50000"/>
              </a:srgbClr>
            </a:solidFill>
            <a:headEnd type="arrow"/>
            <a:tailEnd type="arrow"/>
          </a:ln>
        </p:spPr>
        <p:style>
          <a:lnRef idx="1">
            <a:schemeClr val="accent1"/>
          </a:lnRef>
          <a:fillRef idx="0">
            <a:schemeClr val="accent1"/>
          </a:fillRef>
          <a:effectRef idx="0">
            <a:schemeClr val="accent1"/>
          </a:effectRef>
          <a:fontRef idx="minor">
            <a:schemeClr val="tx1"/>
          </a:fontRef>
        </p:style>
      </p:cxnSp>
      <p:cxnSp>
        <p:nvCxnSpPr>
          <p:cNvPr id="35" name="直線コネクタ 34"/>
          <p:cNvCxnSpPr/>
          <p:nvPr/>
        </p:nvCxnSpPr>
        <p:spPr>
          <a:xfrm rot="5400000">
            <a:off x="2327275" y="5006975"/>
            <a:ext cx="2622550" cy="0"/>
          </a:xfrm>
          <a:prstGeom prst="line">
            <a:avLst/>
          </a:prstGeom>
          <a:ln w="38100">
            <a:solidFill>
              <a:srgbClr val="0000FF">
                <a:alpha val="50000"/>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6" name="直線コネクタ 35"/>
          <p:cNvCxnSpPr/>
          <p:nvPr/>
        </p:nvCxnSpPr>
        <p:spPr>
          <a:xfrm rot="5400000">
            <a:off x="3238500" y="4984750"/>
            <a:ext cx="2578100" cy="0"/>
          </a:xfrm>
          <a:prstGeom prst="line">
            <a:avLst/>
          </a:prstGeom>
          <a:ln w="38100">
            <a:solidFill>
              <a:srgbClr val="0000FF">
                <a:alpha val="50000"/>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7" name="直線矢印コネクタ 36"/>
          <p:cNvCxnSpPr/>
          <p:nvPr/>
        </p:nvCxnSpPr>
        <p:spPr>
          <a:xfrm>
            <a:off x="3638550" y="3873500"/>
            <a:ext cx="889000" cy="1588"/>
          </a:xfrm>
          <a:prstGeom prst="straightConnector1">
            <a:avLst/>
          </a:prstGeom>
          <a:ln w="25400">
            <a:solidFill>
              <a:srgbClr val="0000FF">
                <a:alpha val="50000"/>
              </a:srgbClr>
            </a:solidFill>
            <a:headEnd type="arrow"/>
            <a:tailEnd type="arrow"/>
          </a:ln>
        </p:spPr>
        <p:style>
          <a:lnRef idx="1">
            <a:schemeClr val="accent1"/>
          </a:lnRef>
          <a:fillRef idx="0">
            <a:schemeClr val="accent1"/>
          </a:fillRef>
          <a:effectRef idx="0">
            <a:schemeClr val="accent1"/>
          </a:effectRef>
          <a:fontRef idx="minor">
            <a:schemeClr val="tx1"/>
          </a:fontRef>
        </p:style>
      </p:cxnSp>
      <p:cxnSp>
        <p:nvCxnSpPr>
          <p:cNvPr id="42" name="直線コネクタ 41"/>
          <p:cNvCxnSpPr/>
          <p:nvPr/>
        </p:nvCxnSpPr>
        <p:spPr>
          <a:xfrm rot="5400000">
            <a:off x="4905375" y="5006975"/>
            <a:ext cx="2622550" cy="0"/>
          </a:xfrm>
          <a:prstGeom prst="line">
            <a:avLst/>
          </a:prstGeom>
          <a:ln w="38100">
            <a:solidFill>
              <a:srgbClr val="0000FF">
                <a:alpha val="50000"/>
              </a:srgbClr>
            </a:solidFill>
            <a:prstDash val="sysDot"/>
          </a:ln>
        </p:spPr>
        <p:style>
          <a:lnRef idx="1">
            <a:schemeClr val="accent1"/>
          </a:lnRef>
          <a:fillRef idx="0">
            <a:schemeClr val="accent1"/>
          </a:fillRef>
          <a:effectRef idx="0">
            <a:schemeClr val="accent1"/>
          </a:effectRef>
          <a:fontRef idx="minor">
            <a:schemeClr val="tx1"/>
          </a:fontRef>
        </p:style>
      </p:cxnSp>
      <p:cxnSp>
        <p:nvCxnSpPr>
          <p:cNvPr id="43" name="直線コネクタ 42"/>
          <p:cNvCxnSpPr/>
          <p:nvPr/>
        </p:nvCxnSpPr>
        <p:spPr>
          <a:xfrm rot="5400000">
            <a:off x="5949949" y="4984750"/>
            <a:ext cx="2578100" cy="0"/>
          </a:xfrm>
          <a:prstGeom prst="line">
            <a:avLst/>
          </a:prstGeom>
          <a:ln w="38100">
            <a:solidFill>
              <a:srgbClr val="0000FF">
                <a:alpha val="50000"/>
              </a:srgbClr>
            </a:solidFill>
            <a:prstDash val="sysDot"/>
          </a:ln>
        </p:spPr>
        <p:style>
          <a:lnRef idx="1">
            <a:schemeClr val="accent1"/>
          </a:lnRef>
          <a:fillRef idx="0">
            <a:schemeClr val="accent1"/>
          </a:fillRef>
          <a:effectRef idx="0">
            <a:schemeClr val="accent1"/>
          </a:effectRef>
          <a:fontRef idx="minor">
            <a:schemeClr val="tx1"/>
          </a:fontRef>
        </p:style>
      </p:cxnSp>
      <p:cxnSp>
        <p:nvCxnSpPr>
          <p:cNvPr id="44" name="直線矢印コネクタ 43"/>
          <p:cNvCxnSpPr/>
          <p:nvPr/>
        </p:nvCxnSpPr>
        <p:spPr>
          <a:xfrm>
            <a:off x="6216650" y="3873500"/>
            <a:ext cx="1022350" cy="1588"/>
          </a:xfrm>
          <a:prstGeom prst="straightConnector1">
            <a:avLst/>
          </a:prstGeom>
          <a:ln w="25400">
            <a:solidFill>
              <a:srgbClr val="0000FF">
                <a:alpha val="50000"/>
              </a:srgbClr>
            </a:solidFill>
            <a:headEnd type="arrow"/>
            <a:tailEnd type="arrow"/>
          </a:ln>
        </p:spPr>
        <p:style>
          <a:lnRef idx="1">
            <a:schemeClr val="accent1"/>
          </a:lnRef>
          <a:fillRef idx="0">
            <a:schemeClr val="accent1"/>
          </a:fillRef>
          <a:effectRef idx="0">
            <a:schemeClr val="accent1"/>
          </a:effectRef>
          <a:fontRef idx="minor">
            <a:schemeClr val="tx1"/>
          </a:fontRef>
        </p:style>
      </p:cxnSp>
      <p:sp>
        <p:nvSpPr>
          <p:cNvPr id="3" name="コンテンツ プレースホルダ 2"/>
          <p:cNvSpPr>
            <a:spLocks noGrp="1"/>
          </p:cNvSpPr>
          <p:nvPr>
            <p:ph idx="1"/>
          </p:nvPr>
        </p:nvSpPr>
        <p:spPr>
          <a:xfrm>
            <a:off x="438150" y="1028700"/>
            <a:ext cx="8578850" cy="2266950"/>
          </a:xfrm>
        </p:spPr>
        <p:txBody>
          <a:bodyPr>
            <a:normAutofit fontScale="85000" lnSpcReduction="10000"/>
          </a:bodyPr>
          <a:lstStyle/>
          <a:p>
            <a:r>
              <a:rPr kumimoji="1" lang="ja-JP" altLang="en-US" dirty="0" smtClean="0"/>
              <a:t>結果</a:t>
            </a:r>
            <a:endParaRPr kumimoji="1" lang="en-US" altLang="ja-JP" dirty="0" smtClean="0"/>
          </a:p>
          <a:p>
            <a:pPr lvl="1"/>
            <a:r>
              <a:rPr lang="ja-JP" altLang="en-US" dirty="0" smtClean="0"/>
              <a:t>米→欧では送信時刻</a:t>
            </a:r>
            <a:r>
              <a:rPr lang="en-US" altLang="ja-JP" dirty="0" smtClean="0"/>
              <a:t>18</a:t>
            </a:r>
            <a:r>
              <a:rPr lang="ja-JP" altLang="en-US" dirty="0" smtClean="0"/>
              <a:t>時から</a:t>
            </a:r>
            <a:r>
              <a:rPr lang="en-US" altLang="ja-JP" dirty="0" smtClean="0"/>
              <a:t>23</a:t>
            </a:r>
            <a:r>
              <a:rPr lang="ja-JP" altLang="en-US" dirty="0" smtClean="0"/>
              <a:t>時頃</a:t>
            </a:r>
            <a:r>
              <a:rPr lang="ja-JP" altLang="en-US" dirty="0" smtClean="0"/>
              <a:t>，欧</a:t>
            </a:r>
            <a:r>
              <a:rPr lang="ja-JP" altLang="en-US" dirty="0" smtClean="0"/>
              <a:t>→米では送信時刻７時から</a:t>
            </a:r>
            <a:r>
              <a:rPr lang="en-US" altLang="ja-JP" dirty="0" smtClean="0"/>
              <a:t>13</a:t>
            </a:r>
            <a:r>
              <a:rPr lang="ja-JP" altLang="en-US" dirty="0" smtClean="0"/>
              <a:t>時頃に同時刻から遅れた時間帯に色が濃く，返信時間が遅い</a:t>
            </a:r>
            <a:endParaRPr kumimoji="1" lang="en-US" altLang="ja-JP" dirty="0" smtClean="0"/>
          </a:p>
          <a:p>
            <a:r>
              <a:rPr lang="ja-JP" altLang="en-US" dirty="0" smtClean="0"/>
              <a:t>考察</a:t>
            </a:r>
            <a:endParaRPr lang="en-US" altLang="ja-JP" dirty="0" smtClean="0"/>
          </a:p>
          <a:p>
            <a:pPr lvl="1"/>
            <a:r>
              <a:rPr kumimoji="1" lang="ja-JP" altLang="en-US" dirty="0" smtClean="0"/>
              <a:t>返信地域の深夜から早朝にかけて送信したため，返信時間が遅く</a:t>
            </a:r>
            <a:r>
              <a:rPr lang="ja-JP" altLang="en-US" dirty="0" smtClean="0"/>
              <a:t>なり，リアルタイム性の高い情報交換が行われて</a:t>
            </a:r>
            <a:r>
              <a:rPr lang="ja-JP" altLang="en-US" dirty="0" smtClean="0"/>
              <a:t>いる</a:t>
            </a:r>
            <a:endParaRPr lang="en-US" altLang="ja-JP" dirty="0" smtClean="0"/>
          </a:p>
          <a:p>
            <a:pPr lvl="1"/>
            <a:endParaRPr lang="en-US" altLang="ja-JP" dirty="0" smtClean="0"/>
          </a:p>
        </p:txBody>
      </p:sp>
      <p:sp>
        <p:nvSpPr>
          <p:cNvPr id="39" name="円/楕円 38"/>
          <p:cNvSpPr/>
          <p:nvPr/>
        </p:nvSpPr>
        <p:spPr>
          <a:xfrm rot="2157930">
            <a:off x="2184632" y="4610875"/>
            <a:ext cx="1823625" cy="993994"/>
          </a:xfrm>
          <a:prstGeom prst="ellipse">
            <a:avLst/>
          </a:prstGeom>
          <a:noFill/>
          <a:ln w="50800">
            <a:solidFill>
              <a:srgbClr val="00CC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en-US" altLang="ja-JP" dirty="0" smtClean="0"/>
          </a:p>
        </p:txBody>
      </p:sp>
      <p:sp>
        <p:nvSpPr>
          <p:cNvPr id="40" name="円/楕円 39"/>
          <p:cNvSpPr/>
          <p:nvPr/>
        </p:nvSpPr>
        <p:spPr>
          <a:xfrm rot="2157930">
            <a:off x="7128446" y="5359575"/>
            <a:ext cx="1733587" cy="840909"/>
          </a:xfrm>
          <a:prstGeom prst="ellipse">
            <a:avLst/>
          </a:prstGeom>
          <a:noFill/>
          <a:ln w="50800">
            <a:solidFill>
              <a:srgbClr val="00CC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8" name="テキスト ボックス 37"/>
          <p:cNvSpPr txBox="1"/>
          <p:nvPr/>
        </p:nvSpPr>
        <p:spPr>
          <a:xfrm>
            <a:off x="4527550" y="4095750"/>
            <a:ext cx="4445000" cy="830997"/>
          </a:xfrm>
          <a:prstGeom prst="rect">
            <a:avLst/>
          </a:prstGeom>
          <a:solidFill>
            <a:schemeClr val="bg1"/>
          </a:solidFill>
          <a:ln w="38100">
            <a:solidFill>
              <a:srgbClr val="0000FF"/>
            </a:solidFill>
          </a:ln>
        </p:spPr>
        <p:txBody>
          <a:bodyPr wrap="square" rtlCol="0">
            <a:spAutoFit/>
          </a:bodyPr>
          <a:lstStyle/>
          <a:p>
            <a:r>
              <a:rPr lang="ja-JP" altLang="en-US" sz="2400" dirty="0" smtClean="0">
                <a:solidFill>
                  <a:srgbClr val="0000FF"/>
                </a:solidFill>
              </a:rPr>
              <a:t>欧・アフリカ地域</a:t>
            </a:r>
            <a:r>
              <a:rPr lang="ja-JP" altLang="en-US" sz="2400" dirty="0" smtClean="0"/>
              <a:t>は</a:t>
            </a:r>
            <a:r>
              <a:rPr lang="en-US" altLang="ja-JP" sz="2400" dirty="0" smtClean="0"/>
              <a:t>16</a:t>
            </a:r>
            <a:r>
              <a:rPr lang="ja-JP" altLang="en-US" sz="2400" dirty="0" smtClean="0"/>
              <a:t>時から</a:t>
            </a:r>
            <a:r>
              <a:rPr lang="en-US" altLang="ja-JP" sz="2400" dirty="0" smtClean="0"/>
              <a:t>23</a:t>
            </a:r>
            <a:r>
              <a:rPr lang="ja-JP" altLang="en-US" sz="2400" dirty="0" smtClean="0"/>
              <a:t>時頃にメールを送ることが望ましい</a:t>
            </a:r>
            <a:endParaRPr kumimoji="1" lang="ja-JP" altLang="en-US" sz="2400" dirty="0"/>
          </a:p>
        </p:txBody>
      </p:sp>
      <p:sp>
        <p:nvSpPr>
          <p:cNvPr id="33" name="テキスト ボックス 32"/>
          <p:cNvSpPr txBox="1"/>
          <p:nvPr/>
        </p:nvSpPr>
        <p:spPr>
          <a:xfrm>
            <a:off x="381000" y="3077210"/>
            <a:ext cx="4445000" cy="830997"/>
          </a:xfrm>
          <a:prstGeom prst="rect">
            <a:avLst/>
          </a:prstGeom>
          <a:solidFill>
            <a:schemeClr val="bg1"/>
          </a:solidFill>
          <a:ln w="38100">
            <a:solidFill>
              <a:srgbClr val="FF0000"/>
            </a:solidFill>
          </a:ln>
        </p:spPr>
        <p:txBody>
          <a:bodyPr wrap="square" rtlCol="0">
            <a:spAutoFit/>
          </a:bodyPr>
          <a:lstStyle/>
          <a:p>
            <a:r>
              <a:rPr lang="ja-JP" altLang="en-US" sz="2400" dirty="0" smtClean="0">
                <a:solidFill>
                  <a:srgbClr val="FF0000"/>
                </a:solidFill>
              </a:rPr>
              <a:t>米大陸地域</a:t>
            </a:r>
            <a:r>
              <a:rPr lang="ja-JP" altLang="en-US" sz="2400" dirty="0" smtClean="0"/>
              <a:t>は</a:t>
            </a:r>
            <a:r>
              <a:rPr lang="en-US" altLang="ja-JP" sz="2400" dirty="0" smtClean="0"/>
              <a:t>10</a:t>
            </a:r>
            <a:r>
              <a:rPr lang="ja-JP" altLang="en-US" sz="2400" dirty="0" smtClean="0"/>
              <a:t>時から</a:t>
            </a:r>
            <a:r>
              <a:rPr lang="en-US" altLang="ja-JP" sz="2400" dirty="0" smtClean="0"/>
              <a:t>17</a:t>
            </a:r>
            <a:r>
              <a:rPr lang="ja-JP" altLang="en-US" sz="2400" dirty="0" smtClean="0"/>
              <a:t>時頃にメールを送ることが望ましい</a:t>
            </a:r>
            <a:endParaRPr kumimoji="1" lang="ja-JP" altLang="en-US" sz="24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1"/>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2"/>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7"/>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9"/>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4"/>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0"/>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28"/>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1"/>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7"/>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42"/>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44"/>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43"/>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35"/>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36"/>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xit" presetSubtype="0" fill="hold" grpId="1" nodeType="clickEffect">
                                  <p:stCondLst>
                                    <p:cond delay="0"/>
                                  </p:stCondLst>
                                  <p:childTnLst>
                                    <p:set>
                                      <p:cBhvr>
                                        <p:cTn id="40" dur="1" fill="hold">
                                          <p:stCondLst>
                                            <p:cond delay="0"/>
                                          </p:stCondLst>
                                        </p:cTn>
                                        <p:tgtEl>
                                          <p:spTgt spid="28"/>
                                        </p:tgtEl>
                                        <p:attrNameLst>
                                          <p:attrName>style.visibility</p:attrName>
                                        </p:attrNameLst>
                                      </p:cBhvr>
                                      <p:to>
                                        <p:strVal val="hidden"/>
                                      </p:to>
                                    </p:set>
                                  </p:childTnLst>
                                </p:cTn>
                              </p:par>
                              <p:par>
                                <p:cTn id="41" presetID="1" presetClass="exit" presetSubtype="0" fill="hold" nodeType="withEffect">
                                  <p:stCondLst>
                                    <p:cond delay="0"/>
                                  </p:stCondLst>
                                  <p:childTnLst>
                                    <p:set>
                                      <p:cBhvr>
                                        <p:cTn id="42" dur="1" fill="hold">
                                          <p:stCondLst>
                                            <p:cond delay="0"/>
                                          </p:stCondLst>
                                        </p:cTn>
                                        <p:tgtEl>
                                          <p:spTgt spid="21"/>
                                        </p:tgtEl>
                                        <p:attrNameLst>
                                          <p:attrName>style.visibility</p:attrName>
                                        </p:attrNameLst>
                                      </p:cBhvr>
                                      <p:to>
                                        <p:strVal val="hidden"/>
                                      </p:to>
                                    </p:set>
                                  </p:childTnLst>
                                </p:cTn>
                              </p:par>
                              <p:par>
                                <p:cTn id="43" presetID="1" presetClass="exit" presetSubtype="0" fill="hold" nodeType="withEffect">
                                  <p:stCondLst>
                                    <p:cond delay="0"/>
                                  </p:stCondLst>
                                  <p:childTnLst>
                                    <p:set>
                                      <p:cBhvr>
                                        <p:cTn id="44" dur="1" fill="hold">
                                          <p:stCondLst>
                                            <p:cond delay="0"/>
                                          </p:stCondLst>
                                        </p:cTn>
                                        <p:tgtEl>
                                          <p:spTgt spid="27"/>
                                        </p:tgtEl>
                                        <p:attrNameLst>
                                          <p:attrName>style.visibility</p:attrName>
                                        </p:attrNameLst>
                                      </p:cBhvr>
                                      <p:to>
                                        <p:strVal val="hidden"/>
                                      </p:to>
                                    </p:set>
                                  </p:childTnLst>
                                </p:cTn>
                              </p:par>
                              <p:par>
                                <p:cTn id="45" presetID="1" presetClass="exit" presetSubtype="0" fill="hold" nodeType="withEffect">
                                  <p:stCondLst>
                                    <p:cond delay="0"/>
                                  </p:stCondLst>
                                  <p:childTnLst>
                                    <p:set>
                                      <p:cBhvr>
                                        <p:cTn id="46" dur="1" fill="hold">
                                          <p:stCondLst>
                                            <p:cond delay="0"/>
                                          </p:stCondLst>
                                        </p:cTn>
                                        <p:tgtEl>
                                          <p:spTgt spid="35"/>
                                        </p:tgtEl>
                                        <p:attrNameLst>
                                          <p:attrName>style.visibility</p:attrName>
                                        </p:attrNameLst>
                                      </p:cBhvr>
                                      <p:to>
                                        <p:strVal val="hidden"/>
                                      </p:to>
                                    </p:set>
                                  </p:childTnLst>
                                </p:cTn>
                              </p:par>
                              <p:par>
                                <p:cTn id="47" presetID="1" presetClass="exit" presetSubtype="0" fill="hold" nodeType="withEffect">
                                  <p:stCondLst>
                                    <p:cond delay="0"/>
                                  </p:stCondLst>
                                  <p:childTnLst>
                                    <p:set>
                                      <p:cBhvr>
                                        <p:cTn id="48" dur="1" fill="hold">
                                          <p:stCondLst>
                                            <p:cond delay="0"/>
                                          </p:stCondLst>
                                        </p:cTn>
                                        <p:tgtEl>
                                          <p:spTgt spid="37"/>
                                        </p:tgtEl>
                                        <p:attrNameLst>
                                          <p:attrName>style.visibility</p:attrName>
                                        </p:attrNameLst>
                                      </p:cBhvr>
                                      <p:to>
                                        <p:strVal val="hidden"/>
                                      </p:to>
                                    </p:set>
                                  </p:childTnLst>
                                </p:cTn>
                              </p:par>
                              <p:par>
                                <p:cTn id="49" presetID="1" presetClass="exit" presetSubtype="0" fill="hold" nodeType="withEffect">
                                  <p:stCondLst>
                                    <p:cond delay="0"/>
                                  </p:stCondLst>
                                  <p:childTnLst>
                                    <p:set>
                                      <p:cBhvr>
                                        <p:cTn id="50" dur="1" fill="hold">
                                          <p:stCondLst>
                                            <p:cond delay="0"/>
                                          </p:stCondLst>
                                        </p:cTn>
                                        <p:tgtEl>
                                          <p:spTgt spid="36"/>
                                        </p:tgtEl>
                                        <p:attrNameLst>
                                          <p:attrName>style.visibility</p:attrName>
                                        </p:attrNameLst>
                                      </p:cBhvr>
                                      <p:to>
                                        <p:strVal val="hidden"/>
                                      </p:to>
                                    </p:set>
                                  </p:childTnLst>
                                </p:cTn>
                              </p:par>
                              <p:par>
                                <p:cTn id="51" presetID="1" presetClass="exit" presetSubtype="0" fill="hold" nodeType="withEffect">
                                  <p:stCondLst>
                                    <p:cond delay="0"/>
                                  </p:stCondLst>
                                  <p:childTnLst>
                                    <p:set>
                                      <p:cBhvr>
                                        <p:cTn id="52" dur="1" fill="hold">
                                          <p:stCondLst>
                                            <p:cond delay="0"/>
                                          </p:stCondLst>
                                        </p:cTn>
                                        <p:tgtEl>
                                          <p:spTgt spid="34"/>
                                        </p:tgtEl>
                                        <p:attrNameLst>
                                          <p:attrName>style.visibility</p:attrName>
                                        </p:attrNameLst>
                                      </p:cBhvr>
                                      <p:to>
                                        <p:strVal val="hidden"/>
                                      </p:to>
                                    </p:set>
                                  </p:childTnLst>
                                </p:cTn>
                              </p:par>
                              <p:par>
                                <p:cTn id="53" presetID="1" presetClass="exit" presetSubtype="0" fill="hold" nodeType="withEffect">
                                  <p:stCondLst>
                                    <p:cond delay="0"/>
                                  </p:stCondLst>
                                  <p:childTnLst>
                                    <p:set>
                                      <p:cBhvr>
                                        <p:cTn id="54" dur="1" fill="hold">
                                          <p:stCondLst>
                                            <p:cond delay="0"/>
                                          </p:stCondLst>
                                        </p:cTn>
                                        <p:tgtEl>
                                          <p:spTgt spid="29"/>
                                        </p:tgtEl>
                                        <p:attrNameLst>
                                          <p:attrName>style.visibility</p:attrName>
                                        </p:attrNameLst>
                                      </p:cBhvr>
                                      <p:to>
                                        <p:strVal val="hidden"/>
                                      </p:to>
                                    </p:set>
                                  </p:childTnLst>
                                </p:cTn>
                              </p:par>
                              <p:par>
                                <p:cTn id="55" presetID="1" presetClass="exit" presetSubtype="0" fill="hold" nodeType="withEffect">
                                  <p:stCondLst>
                                    <p:cond delay="0"/>
                                  </p:stCondLst>
                                  <p:childTnLst>
                                    <p:set>
                                      <p:cBhvr>
                                        <p:cTn id="56" dur="1" fill="hold">
                                          <p:stCondLst>
                                            <p:cond delay="0"/>
                                          </p:stCondLst>
                                        </p:cTn>
                                        <p:tgtEl>
                                          <p:spTgt spid="30"/>
                                        </p:tgtEl>
                                        <p:attrNameLst>
                                          <p:attrName>style.visibility</p:attrName>
                                        </p:attrNameLst>
                                      </p:cBhvr>
                                      <p:to>
                                        <p:strVal val="hidden"/>
                                      </p:to>
                                    </p:set>
                                  </p:childTnLst>
                                </p:cTn>
                              </p:par>
                              <p:par>
                                <p:cTn id="57" presetID="1" presetClass="exit" presetSubtype="0" fill="hold" nodeType="withEffect">
                                  <p:stCondLst>
                                    <p:cond delay="0"/>
                                  </p:stCondLst>
                                  <p:childTnLst>
                                    <p:set>
                                      <p:cBhvr>
                                        <p:cTn id="58" dur="1" fill="hold">
                                          <p:stCondLst>
                                            <p:cond delay="0"/>
                                          </p:stCondLst>
                                        </p:cTn>
                                        <p:tgtEl>
                                          <p:spTgt spid="42"/>
                                        </p:tgtEl>
                                        <p:attrNameLst>
                                          <p:attrName>style.visibility</p:attrName>
                                        </p:attrNameLst>
                                      </p:cBhvr>
                                      <p:to>
                                        <p:strVal val="hidden"/>
                                      </p:to>
                                    </p:set>
                                  </p:childTnLst>
                                </p:cTn>
                              </p:par>
                              <p:par>
                                <p:cTn id="59" presetID="1" presetClass="exit" presetSubtype="0" fill="hold" nodeType="withEffect">
                                  <p:stCondLst>
                                    <p:cond delay="0"/>
                                  </p:stCondLst>
                                  <p:childTnLst>
                                    <p:set>
                                      <p:cBhvr>
                                        <p:cTn id="60" dur="1" fill="hold">
                                          <p:stCondLst>
                                            <p:cond delay="0"/>
                                          </p:stCondLst>
                                        </p:cTn>
                                        <p:tgtEl>
                                          <p:spTgt spid="44"/>
                                        </p:tgtEl>
                                        <p:attrNameLst>
                                          <p:attrName>style.visibility</p:attrName>
                                        </p:attrNameLst>
                                      </p:cBhvr>
                                      <p:to>
                                        <p:strVal val="hidden"/>
                                      </p:to>
                                    </p:set>
                                  </p:childTnLst>
                                </p:cTn>
                              </p:par>
                              <p:par>
                                <p:cTn id="61" presetID="1" presetClass="exit" presetSubtype="0" fill="hold" nodeType="withEffect">
                                  <p:stCondLst>
                                    <p:cond delay="0"/>
                                  </p:stCondLst>
                                  <p:childTnLst>
                                    <p:set>
                                      <p:cBhvr>
                                        <p:cTn id="62" dur="1" fill="hold">
                                          <p:stCondLst>
                                            <p:cond delay="0"/>
                                          </p:stCondLst>
                                        </p:cTn>
                                        <p:tgtEl>
                                          <p:spTgt spid="43"/>
                                        </p:tgtEl>
                                        <p:attrNameLst>
                                          <p:attrName>style.visibility</p:attrName>
                                        </p:attrNameLst>
                                      </p:cBhvr>
                                      <p:to>
                                        <p:strVal val="hidden"/>
                                      </p:to>
                                    </p:set>
                                  </p:childTnLst>
                                </p:cTn>
                              </p:par>
                              <p:par>
                                <p:cTn id="63" presetID="1" presetClass="exit" presetSubtype="0" fill="hold" grpId="1" nodeType="withEffect">
                                  <p:stCondLst>
                                    <p:cond delay="0"/>
                                  </p:stCondLst>
                                  <p:childTnLst>
                                    <p:set>
                                      <p:cBhvr>
                                        <p:cTn id="64" dur="1" fill="hold">
                                          <p:stCondLst>
                                            <p:cond delay="0"/>
                                          </p:stCondLst>
                                        </p:cTn>
                                        <p:tgtEl>
                                          <p:spTgt spid="31"/>
                                        </p:tgtEl>
                                        <p:attrNameLst>
                                          <p:attrName>style.visibility</p:attrName>
                                        </p:attrNameLst>
                                      </p:cBhvr>
                                      <p:to>
                                        <p:strVal val="hidden"/>
                                      </p:to>
                                    </p:set>
                                  </p:childTnLst>
                                </p:cTn>
                              </p:par>
                            </p:childTnLst>
                          </p:cTn>
                        </p:par>
                      </p:childTnLst>
                    </p:cTn>
                  </p:par>
                  <p:par>
                    <p:cTn id="65" fill="hold">
                      <p:stCondLst>
                        <p:cond delay="indefinite"/>
                      </p:stCondLst>
                      <p:childTnLst>
                        <p:par>
                          <p:cTn id="66" fill="hold">
                            <p:stCondLst>
                              <p:cond delay="0"/>
                            </p:stCondLst>
                            <p:childTnLst>
                              <p:par>
                                <p:cTn id="67" presetID="9" presetClass="entr" presetSubtype="0" fill="hold" grpId="0" nodeType="clickEffect">
                                  <p:stCondLst>
                                    <p:cond delay="0"/>
                                  </p:stCondLst>
                                  <p:childTnLst>
                                    <p:set>
                                      <p:cBhvr>
                                        <p:cTn id="68" dur="1" fill="hold">
                                          <p:stCondLst>
                                            <p:cond delay="0"/>
                                          </p:stCondLst>
                                        </p:cTn>
                                        <p:tgtEl>
                                          <p:spTgt spid="33"/>
                                        </p:tgtEl>
                                        <p:attrNameLst>
                                          <p:attrName>style.visibility</p:attrName>
                                        </p:attrNameLst>
                                      </p:cBhvr>
                                      <p:to>
                                        <p:strVal val="visible"/>
                                      </p:to>
                                    </p:set>
                                    <p:animEffect transition="in" filter="dissolve">
                                      <p:cBhvr>
                                        <p:cTn id="69" dur="500"/>
                                        <p:tgtEl>
                                          <p:spTgt spid="33"/>
                                        </p:tgtEl>
                                      </p:cBhvr>
                                    </p:animEffect>
                                  </p:childTnLst>
                                </p:cTn>
                              </p:par>
                              <p:par>
                                <p:cTn id="70" presetID="9" presetClass="entr" presetSubtype="0" fill="hold" grpId="0" nodeType="withEffect">
                                  <p:stCondLst>
                                    <p:cond delay="0"/>
                                  </p:stCondLst>
                                  <p:childTnLst>
                                    <p:set>
                                      <p:cBhvr>
                                        <p:cTn id="71" dur="1" fill="hold">
                                          <p:stCondLst>
                                            <p:cond delay="0"/>
                                          </p:stCondLst>
                                        </p:cTn>
                                        <p:tgtEl>
                                          <p:spTgt spid="39"/>
                                        </p:tgtEl>
                                        <p:attrNameLst>
                                          <p:attrName>style.visibility</p:attrName>
                                        </p:attrNameLst>
                                      </p:cBhvr>
                                      <p:to>
                                        <p:strVal val="visible"/>
                                      </p:to>
                                    </p:set>
                                    <p:animEffect transition="in" filter="dissolve">
                                      <p:cBhvr>
                                        <p:cTn id="72" dur="500"/>
                                        <p:tgtEl>
                                          <p:spTgt spid="39"/>
                                        </p:tgtEl>
                                      </p:cBhvr>
                                    </p:animEffect>
                                  </p:childTnLst>
                                </p:cTn>
                              </p:par>
                            </p:childTnLst>
                          </p:cTn>
                        </p:par>
                      </p:childTnLst>
                    </p:cTn>
                  </p:par>
                  <p:par>
                    <p:cTn id="73" fill="hold">
                      <p:stCondLst>
                        <p:cond delay="indefinite"/>
                      </p:stCondLst>
                      <p:childTnLst>
                        <p:par>
                          <p:cTn id="74" fill="hold">
                            <p:stCondLst>
                              <p:cond delay="0"/>
                            </p:stCondLst>
                            <p:childTnLst>
                              <p:par>
                                <p:cTn id="75" presetID="9" presetClass="entr" presetSubtype="0" fill="hold" grpId="0" nodeType="clickEffect">
                                  <p:stCondLst>
                                    <p:cond delay="0"/>
                                  </p:stCondLst>
                                  <p:childTnLst>
                                    <p:set>
                                      <p:cBhvr>
                                        <p:cTn id="76" dur="1" fill="hold">
                                          <p:stCondLst>
                                            <p:cond delay="0"/>
                                          </p:stCondLst>
                                        </p:cTn>
                                        <p:tgtEl>
                                          <p:spTgt spid="38"/>
                                        </p:tgtEl>
                                        <p:attrNameLst>
                                          <p:attrName>style.visibility</p:attrName>
                                        </p:attrNameLst>
                                      </p:cBhvr>
                                      <p:to>
                                        <p:strVal val="visible"/>
                                      </p:to>
                                    </p:set>
                                    <p:animEffect transition="in" filter="dissolve">
                                      <p:cBhvr>
                                        <p:cTn id="77" dur="500"/>
                                        <p:tgtEl>
                                          <p:spTgt spid="38"/>
                                        </p:tgtEl>
                                      </p:cBhvr>
                                    </p:animEffect>
                                  </p:childTnLst>
                                </p:cTn>
                              </p:par>
                              <p:par>
                                <p:cTn id="78" presetID="9" presetClass="entr" presetSubtype="0" fill="hold" grpId="0" nodeType="withEffect">
                                  <p:stCondLst>
                                    <p:cond delay="0"/>
                                  </p:stCondLst>
                                  <p:childTnLst>
                                    <p:set>
                                      <p:cBhvr>
                                        <p:cTn id="79" dur="1" fill="hold">
                                          <p:stCondLst>
                                            <p:cond delay="0"/>
                                          </p:stCondLst>
                                        </p:cTn>
                                        <p:tgtEl>
                                          <p:spTgt spid="40"/>
                                        </p:tgtEl>
                                        <p:attrNameLst>
                                          <p:attrName>style.visibility</p:attrName>
                                        </p:attrNameLst>
                                      </p:cBhvr>
                                      <p:to>
                                        <p:strVal val="visible"/>
                                      </p:to>
                                    </p:set>
                                    <p:animEffect transition="in" filter="dissolve">
                                      <p:cBhvr>
                                        <p:cTn id="80" dur="5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animBg="1"/>
      <p:bldP spid="28" grpId="1" animBg="1"/>
      <p:bldP spid="31" grpId="0" animBg="1"/>
      <p:bldP spid="31" grpId="1" animBg="1"/>
      <p:bldP spid="39" grpId="0" animBg="1"/>
      <p:bldP spid="40" grpId="0" animBg="1"/>
      <p:bldP spid="38" grpId="0" animBg="1"/>
      <p:bldP spid="33"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smtClean="0"/>
              <a:t>議論</a:t>
            </a:r>
            <a:endParaRPr kumimoji="1" lang="ja-JP" altLang="en-US" dirty="0"/>
          </a:p>
        </p:txBody>
      </p:sp>
      <p:sp>
        <p:nvSpPr>
          <p:cNvPr id="3" name="コンテンツ プレースホルダ 2"/>
          <p:cNvSpPr>
            <a:spLocks noGrp="1"/>
          </p:cNvSpPr>
          <p:nvPr>
            <p:ph idx="1"/>
          </p:nvPr>
        </p:nvSpPr>
        <p:spPr>
          <a:xfrm>
            <a:off x="438150" y="1028700"/>
            <a:ext cx="4133850" cy="5422900"/>
          </a:xfrm>
        </p:spPr>
        <p:txBody>
          <a:bodyPr/>
          <a:lstStyle/>
          <a:p>
            <a:r>
              <a:rPr kumimoji="1" lang="ja-JP" altLang="en-US" dirty="0" smtClean="0"/>
              <a:t>時差の影響による情報交換のタイムラグが小さい</a:t>
            </a:r>
            <a:endParaRPr kumimoji="1" lang="en-US" altLang="ja-JP" dirty="0" smtClean="0"/>
          </a:p>
          <a:p>
            <a:pPr lvl="1"/>
            <a:r>
              <a:rPr lang="ja-JP" altLang="en-US" dirty="0" smtClean="0"/>
              <a:t>分析対象とした</a:t>
            </a:r>
            <a:r>
              <a:rPr lang="en-US" altLang="ja-JP" dirty="0" smtClean="0"/>
              <a:t>2</a:t>
            </a:r>
            <a:r>
              <a:rPr lang="ja-JP" altLang="en-US" dirty="0" err="1" smtClean="0"/>
              <a:t>つの</a:t>
            </a:r>
            <a:r>
              <a:rPr lang="ja-JP" altLang="en-US" dirty="0" smtClean="0"/>
              <a:t>地域の活動時間の重なりが要因であると考えられる</a:t>
            </a:r>
            <a:endParaRPr lang="en-US" altLang="ja-JP" dirty="0" smtClean="0"/>
          </a:p>
          <a:p>
            <a:pPr lvl="1"/>
            <a:r>
              <a:rPr kumimoji="1" lang="ja-JP" altLang="en-US" dirty="0" smtClean="0"/>
              <a:t>どの時間帯においても開発に従事する開発者が存在し，送信に対する素早い対応が可能であったと考えられる</a:t>
            </a:r>
            <a:endParaRPr kumimoji="1" lang="ja-JP" altLang="en-US" dirty="0"/>
          </a:p>
        </p:txBody>
      </p:sp>
      <p:sp>
        <p:nvSpPr>
          <p:cNvPr id="4" name="日付プレースホルダ 3"/>
          <p:cNvSpPr>
            <a:spLocks noGrp="1"/>
          </p:cNvSpPr>
          <p:nvPr>
            <p:ph type="dt" sz="half" idx="10"/>
          </p:nvPr>
        </p:nvSpPr>
        <p:spPr/>
        <p:txBody>
          <a:bodyPr/>
          <a:lstStyle/>
          <a:p>
            <a:r>
              <a:rPr lang="en-US" altLang="ja-JP" smtClean="0"/>
              <a:t>2009/9/18</a:t>
            </a:r>
            <a:endParaRPr lang="en-US" altLang="ja-JP"/>
          </a:p>
        </p:txBody>
      </p:sp>
      <p:sp>
        <p:nvSpPr>
          <p:cNvPr id="5" name="フッター プレースホルダ 4"/>
          <p:cNvSpPr>
            <a:spLocks noGrp="1"/>
          </p:cNvSpPr>
          <p:nvPr>
            <p:ph type="ftr" sz="quarter" idx="11"/>
          </p:nvPr>
        </p:nvSpPr>
        <p:spPr/>
        <p:txBody>
          <a:bodyPr/>
          <a:lstStyle/>
          <a:p>
            <a:r>
              <a:rPr lang="en-US" altLang="ja-JP" smtClean="0"/>
              <a:t>OSS</a:t>
            </a:r>
            <a:r>
              <a:rPr lang="ja-JP" altLang="en-US" smtClean="0"/>
              <a:t>開発における情報交換の効率改善へ向けたタイムラグ分析手法の提案</a:t>
            </a:r>
            <a:endParaRPr lang="en-US" altLang="ja-JP"/>
          </a:p>
        </p:txBody>
      </p:sp>
      <p:sp>
        <p:nvSpPr>
          <p:cNvPr id="6" name="スライド番号プレースホルダ 5"/>
          <p:cNvSpPr>
            <a:spLocks noGrp="1"/>
          </p:cNvSpPr>
          <p:nvPr>
            <p:ph type="sldNum" sz="quarter" idx="12"/>
          </p:nvPr>
        </p:nvSpPr>
        <p:spPr/>
        <p:txBody>
          <a:bodyPr/>
          <a:lstStyle/>
          <a:p>
            <a:fld id="{A34FFC92-B155-4B7B-8074-C26DB6864491}" type="slidenum">
              <a:rPr lang="en-US" altLang="ja-JP" smtClean="0"/>
              <a:pPr/>
              <a:t>17</a:t>
            </a:fld>
            <a:endParaRPr lang="en-US" altLang="ja-JP"/>
          </a:p>
        </p:txBody>
      </p:sp>
      <p:sp>
        <p:nvSpPr>
          <p:cNvPr id="68" name="テキスト ボックス 67"/>
          <p:cNvSpPr txBox="1"/>
          <p:nvPr/>
        </p:nvSpPr>
        <p:spPr>
          <a:xfrm>
            <a:off x="6483350" y="5530934"/>
            <a:ext cx="2400300" cy="253916"/>
          </a:xfrm>
          <a:prstGeom prst="rect">
            <a:avLst/>
          </a:prstGeom>
          <a:noFill/>
        </p:spPr>
        <p:txBody>
          <a:bodyPr wrap="square" rtlCol="0">
            <a:spAutoFit/>
          </a:bodyPr>
          <a:lstStyle/>
          <a:p>
            <a:r>
              <a:rPr kumimoji="1" lang="ja-JP" altLang="en-US" sz="1050" dirty="0" smtClean="0"/>
              <a:t>（米：米大陸地域</a:t>
            </a:r>
            <a:r>
              <a:rPr lang="ja-JP" altLang="en-US" sz="1050" dirty="0" smtClean="0"/>
              <a:t>，欧：欧・アフリカ地域）</a:t>
            </a:r>
            <a:endParaRPr kumimoji="1" lang="ja-JP" altLang="en-US" sz="1050" dirty="0"/>
          </a:p>
        </p:txBody>
      </p:sp>
      <p:pic>
        <p:nvPicPr>
          <p:cNvPr id="69" name="Picture 3"/>
          <p:cNvPicPr>
            <a:picLocks noChangeAspect="1" noChangeArrowheads="1"/>
          </p:cNvPicPr>
          <p:nvPr/>
        </p:nvPicPr>
        <p:blipFill>
          <a:blip r:embed="rId3" cstate="print"/>
          <a:srcRect/>
          <a:stretch>
            <a:fillRect/>
          </a:stretch>
        </p:blipFill>
        <p:spPr bwMode="auto">
          <a:xfrm>
            <a:off x="4572000" y="1043391"/>
            <a:ext cx="4186030" cy="4222750"/>
          </a:xfrm>
          <a:prstGeom prst="rect">
            <a:avLst/>
          </a:prstGeom>
          <a:noFill/>
          <a:ln w="9525">
            <a:noFill/>
            <a:miter lim="800000"/>
            <a:headEnd/>
            <a:tailEnd/>
          </a:ln>
          <a:effectLst/>
        </p:spPr>
      </p:pic>
      <p:grpSp>
        <p:nvGrpSpPr>
          <p:cNvPr id="70" name="グループ化 69"/>
          <p:cNvGrpSpPr/>
          <p:nvPr/>
        </p:nvGrpSpPr>
        <p:grpSpPr>
          <a:xfrm>
            <a:off x="5238750" y="4495805"/>
            <a:ext cx="3618005" cy="984899"/>
            <a:chOff x="4565812" y="5302980"/>
            <a:chExt cx="4419519" cy="1192245"/>
          </a:xfrm>
        </p:grpSpPr>
        <p:sp>
          <p:nvSpPr>
            <p:cNvPr id="71" name="テキスト ボックス 70"/>
            <p:cNvSpPr txBox="1"/>
            <p:nvPr/>
          </p:nvSpPr>
          <p:spPr>
            <a:xfrm>
              <a:off x="8268467" y="5302980"/>
              <a:ext cx="716864" cy="335315"/>
            </a:xfrm>
            <a:prstGeom prst="rect">
              <a:avLst/>
            </a:prstGeom>
            <a:noFill/>
          </p:spPr>
          <p:txBody>
            <a:bodyPr wrap="square" rtlCol="0">
              <a:spAutoFit/>
            </a:bodyPr>
            <a:lstStyle/>
            <a:p>
              <a:r>
                <a:rPr kumimoji="1" lang="en-US" altLang="ja-JP" sz="1200" dirty="0" smtClean="0">
                  <a:latin typeface="ＭＳ ゴシック" pitchFamily="49" charset="-128"/>
                  <a:ea typeface="ＭＳ ゴシック" pitchFamily="49" charset="-128"/>
                </a:rPr>
                <a:t>UTC+0</a:t>
              </a:r>
            </a:p>
          </p:txBody>
        </p:sp>
        <p:sp>
          <p:nvSpPr>
            <p:cNvPr id="72" name="テキスト ボックス 71"/>
            <p:cNvSpPr txBox="1"/>
            <p:nvPr/>
          </p:nvSpPr>
          <p:spPr>
            <a:xfrm>
              <a:off x="8267770" y="6159910"/>
              <a:ext cx="717561" cy="335315"/>
            </a:xfrm>
            <a:prstGeom prst="rect">
              <a:avLst/>
            </a:prstGeom>
            <a:noFill/>
          </p:spPr>
          <p:txBody>
            <a:bodyPr wrap="square" rtlCol="0">
              <a:spAutoFit/>
            </a:bodyPr>
            <a:lstStyle/>
            <a:p>
              <a:r>
                <a:rPr kumimoji="1" lang="en-US" altLang="ja-JP" sz="1200" dirty="0" smtClean="0">
                  <a:solidFill>
                    <a:srgbClr val="0000FF"/>
                  </a:solidFill>
                  <a:latin typeface="ＭＳ ゴシック" pitchFamily="49" charset="-128"/>
                  <a:ea typeface="ＭＳ ゴシック" pitchFamily="49" charset="-128"/>
                </a:rPr>
                <a:t>UTC+2</a:t>
              </a:r>
            </a:p>
          </p:txBody>
        </p:sp>
        <p:sp>
          <p:nvSpPr>
            <p:cNvPr id="73" name="テキスト ボックス 72"/>
            <p:cNvSpPr txBox="1"/>
            <p:nvPr/>
          </p:nvSpPr>
          <p:spPr>
            <a:xfrm>
              <a:off x="8268468" y="5744466"/>
              <a:ext cx="716863" cy="335315"/>
            </a:xfrm>
            <a:prstGeom prst="rect">
              <a:avLst/>
            </a:prstGeom>
            <a:noFill/>
          </p:spPr>
          <p:txBody>
            <a:bodyPr wrap="square" rtlCol="0">
              <a:spAutoFit/>
            </a:bodyPr>
            <a:lstStyle/>
            <a:p>
              <a:r>
                <a:rPr kumimoji="1" lang="en-US" altLang="ja-JP" sz="1200" dirty="0" smtClean="0">
                  <a:solidFill>
                    <a:srgbClr val="FF0000"/>
                  </a:solidFill>
                  <a:latin typeface="ＭＳ ゴシック" pitchFamily="49" charset="-128"/>
                  <a:ea typeface="ＭＳ ゴシック" pitchFamily="49" charset="-128"/>
                </a:rPr>
                <a:t>UTC-4</a:t>
              </a:r>
            </a:p>
          </p:txBody>
        </p:sp>
        <p:grpSp>
          <p:nvGrpSpPr>
            <p:cNvPr id="74" name="グループ化 10"/>
            <p:cNvGrpSpPr/>
            <p:nvPr/>
          </p:nvGrpSpPr>
          <p:grpSpPr>
            <a:xfrm>
              <a:off x="4565812" y="5627744"/>
              <a:ext cx="3767582" cy="446724"/>
              <a:chOff x="248973" y="5204397"/>
              <a:chExt cx="4528914" cy="558955"/>
            </a:xfrm>
            <a:noFill/>
          </p:grpSpPr>
          <p:grpSp>
            <p:nvGrpSpPr>
              <p:cNvPr id="103" name="グループ化 48"/>
              <p:cNvGrpSpPr/>
              <p:nvPr/>
            </p:nvGrpSpPr>
            <p:grpSpPr>
              <a:xfrm>
                <a:off x="526048" y="5204397"/>
                <a:ext cx="4148223" cy="138180"/>
                <a:chOff x="2407480" y="4141371"/>
                <a:chExt cx="4148223" cy="145125"/>
              </a:xfrm>
              <a:grpFill/>
            </p:grpSpPr>
            <p:cxnSp>
              <p:nvCxnSpPr>
                <p:cNvPr id="116" name="直線コネクタ 115"/>
                <p:cNvCxnSpPr/>
                <p:nvPr/>
              </p:nvCxnSpPr>
              <p:spPr>
                <a:xfrm>
                  <a:off x="2408274" y="4141381"/>
                  <a:ext cx="4145841" cy="1588"/>
                </a:xfrm>
                <a:prstGeom prst="line">
                  <a:avLst/>
                </a:prstGeom>
                <a:grpFill/>
                <a:ln w="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17" name="直線コネクタ 116"/>
                <p:cNvCxnSpPr/>
                <p:nvPr/>
              </p:nvCxnSpPr>
              <p:spPr>
                <a:xfrm rot="5400000">
                  <a:off x="2336504" y="4213151"/>
                  <a:ext cx="143540" cy="1588"/>
                </a:xfrm>
                <a:prstGeom prst="line">
                  <a:avLst/>
                </a:prstGeom>
                <a:grpFill/>
                <a:ln w="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18" name="直線コネクタ 117"/>
                <p:cNvCxnSpPr/>
                <p:nvPr/>
              </p:nvCxnSpPr>
              <p:spPr>
                <a:xfrm rot="5400000">
                  <a:off x="3060314" y="4213141"/>
                  <a:ext cx="143540" cy="1588"/>
                </a:xfrm>
                <a:prstGeom prst="line">
                  <a:avLst/>
                </a:prstGeom>
                <a:grpFill/>
                <a:ln w="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19" name="直線コネクタ 118"/>
                <p:cNvCxnSpPr/>
                <p:nvPr/>
              </p:nvCxnSpPr>
              <p:spPr>
                <a:xfrm rot="5400000">
                  <a:off x="3783327" y="4213151"/>
                  <a:ext cx="143540" cy="1588"/>
                </a:xfrm>
                <a:prstGeom prst="line">
                  <a:avLst/>
                </a:prstGeom>
                <a:grpFill/>
                <a:ln w="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20" name="直線コネクタ 119"/>
                <p:cNvCxnSpPr/>
                <p:nvPr/>
              </p:nvCxnSpPr>
              <p:spPr>
                <a:xfrm rot="5400000">
                  <a:off x="4499992" y="4213151"/>
                  <a:ext cx="141952" cy="1588"/>
                </a:xfrm>
                <a:prstGeom prst="line">
                  <a:avLst/>
                </a:prstGeom>
                <a:grpFill/>
                <a:ln w="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21" name="直線コネクタ 120"/>
                <p:cNvCxnSpPr/>
                <p:nvPr/>
              </p:nvCxnSpPr>
              <p:spPr>
                <a:xfrm rot="5400000">
                  <a:off x="5576689" y="4213151"/>
                  <a:ext cx="143540" cy="1588"/>
                </a:xfrm>
                <a:prstGeom prst="line">
                  <a:avLst/>
                </a:prstGeom>
                <a:grpFill/>
                <a:ln w="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22" name="直線コネクタ 121"/>
                <p:cNvCxnSpPr/>
                <p:nvPr/>
              </p:nvCxnSpPr>
              <p:spPr>
                <a:xfrm rot="5400000">
                  <a:off x="5941737" y="4213151"/>
                  <a:ext cx="143540" cy="1588"/>
                </a:xfrm>
                <a:prstGeom prst="line">
                  <a:avLst/>
                </a:prstGeom>
                <a:grpFill/>
                <a:ln w="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23" name="直線コネクタ 122"/>
                <p:cNvCxnSpPr/>
                <p:nvPr/>
              </p:nvCxnSpPr>
              <p:spPr>
                <a:xfrm rot="5400000">
                  <a:off x="6298266" y="4213151"/>
                  <a:ext cx="143540" cy="1588"/>
                </a:xfrm>
                <a:prstGeom prst="line">
                  <a:avLst/>
                </a:prstGeom>
                <a:grpFill/>
                <a:ln w="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24" name="直線コネクタ 123"/>
                <p:cNvCxnSpPr/>
                <p:nvPr/>
              </p:nvCxnSpPr>
              <p:spPr>
                <a:xfrm rot="5400000">
                  <a:off x="2702515" y="4213932"/>
                  <a:ext cx="143540" cy="1588"/>
                </a:xfrm>
                <a:prstGeom prst="line">
                  <a:avLst/>
                </a:prstGeom>
                <a:grpFill/>
                <a:ln w="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25" name="直線コネクタ 124"/>
                <p:cNvCxnSpPr/>
                <p:nvPr/>
              </p:nvCxnSpPr>
              <p:spPr>
                <a:xfrm rot="5400000">
                  <a:off x="6483139" y="4212357"/>
                  <a:ext cx="143540" cy="1588"/>
                </a:xfrm>
                <a:prstGeom prst="line">
                  <a:avLst/>
                </a:prstGeom>
                <a:grpFill/>
                <a:ln w="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26" name="直線コネクタ 125"/>
                <p:cNvCxnSpPr/>
                <p:nvPr/>
              </p:nvCxnSpPr>
              <p:spPr>
                <a:xfrm rot="5400000">
                  <a:off x="4143227" y="4212357"/>
                  <a:ext cx="143540" cy="1588"/>
                </a:xfrm>
                <a:prstGeom prst="line">
                  <a:avLst/>
                </a:prstGeom>
                <a:grpFill/>
                <a:ln w="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27" name="直線コネクタ 35"/>
                <p:cNvCxnSpPr/>
                <p:nvPr/>
              </p:nvCxnSpPr>
              <p:spPr>
                <a:xfrm rot="5400000">
                  <a:off x="5218941" y="4212357"/>
                  <a:ext cx="143540" cy="1588"/>
                </a:xfrm>
                <a:prstGeom prst="line">
                  <a:avLst/>
                </a:prstGeom>
                <a:grpFill/>
                <a:ln w="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28" name="直線コネクタ 127"/>
                <p:cNvCxnSpPr/>
                <p:nvPr/>
              </p:nvCxnSpPr>
              <p:spPr>
                <a:xfrm rot="5400000">
                  <a:off x="3418872" y="4212347"/>
                  <a:ext cx="143540" cy="1588"/>
                </a:xfrm>
                <a:prstGeom prst="line">
                  <a:avLst/>
                </a:prstGeom>
                <a:grpFill/>
                <a:ln w="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29" name="直線コネクタ 128"/>
                <p:cNvCxnSpPr/>
                <p:nvPr/>
              </p:nvCxnSpPr>
              <p:spPr>
                <a:xfrm rot="5400000">
                  <a:off x="4860924" y="4212357"/>
                  <a:ext cx="143540" cy="1588"/>
                </a:xfrm>
                <a:prstGeom prst="line">
                  <a:avLst/>
                </a:prstGeom>
                <a:grpFill/>
                <a:ln w="0">
                  <a:solidFill>
                    <a:srgbClr val="FF0000"/>
                  </a:solidFill>
                </a:ln>
              </p:spPr>
              <p:style>
                <a:lnRef idx="1">
                  <a:schemeClr val="accent1"/>
                </a:lnRef>
                <a:fillRef idx="0">
                  <a:schemeClr val="accent1"/>
                </a:fillRef>
                <a:effectRef idx="0">
                  <a:schemeClr val="accent1"/>
                </a:effectRef>
                <a:fontRef idx="minor">
                  <a:schemeClr val="tx1"/>
                </a:fontRef>
              </p:style>
            </p:cxnSp>
          </p:grpSp>
          <p:sp>
            <p:nvSpPr>
              <p:cNvPr id="104" name="テキスト ボックス 103"/>
              <p:cNvSpPr txBox="1"/>
              <p:nvPr/>
            </p:nvSpPr>
            <p:spPr>
              <a:xfrm>
                <a:off x="248973" y="5343795"/>
                <a:ext cx="522154" cy="419556"/>
              </a:xfrm>
              <a:prstGeom prst="rect">
                <a:avLst/>
              </a:prstGeom>
              <a:grpFill/>
              <a:ln>
                <a:noFill/>
              </a:ln>
            </p:spPr>
            <p:txBody>
              <a:bodyPr wrap="square" rtlCol="0">
                <a:spAutoFit/>
              </a:bodyPr>
              <a:lstStyle/>
              <a:p>
                <a:pPr algn="ctr"/>
                <a:r>
                  <a:rPr lang="en-US" altLang="ja-JP" sz="1200" dirty="0" smtClean="0">
                    <a:solidFill>
                      <a:srgbClr val="FF0000"/>
                    </a:solidFill>
                    <a:latin typeface="ＭＳ ゴシック" pitchFamily="49" charset="-128"/>
                    <a:ea typeface="ＭＳ ゴシック" pitchFamily="49" charset="-128"/>
                  </a:rPr>
                  <a:t>20</a:t>
                </a:r>
                <a:endParaRPr kumimoji="1" lang="ja-JP" altLang="en-US" sz="1200" dirty="0">
                  <a:solidFill>
                    <a:srgbClr val="FF0000"/>
                  </a:solidFill>
                  <a:latin typeface="ＭＳ ゴシック" pitchFamily="49" charset="-128"/>
                  <a:ea typeface="ＭＳ ゴシック" pitchFamily="49" charset="-128"/>
                </a:endParaRPr>
              </a:p>
            </p:txBody>
          </p:sp>
          <p:sp>
            <p:nvSpPr>
              <p:cNvPr id="105" name="テキスト ボックス 104"/>
              <p:cNvSpPr txBox="1"/>
              <p:nvPr/>
            </p:nvSpPr>
            <p:spPr>
              <a:xfrm>
                <a:off x="1034323" y="5343795"/>
                <a:ext cx="434243" cy="419557"/>
              </a:xfrm>
              <a:prstGeom prst="rect">
                <a:avLst/>
              </a:prstGeom>
              <a:grpFill/>
              <a:ln>
                <a:noFill/>
              </a:ln>
            </p:spPr>
            <p:txBody>
              <a:bodyPr wrap="square" rtlCol="0">
                <a:spAutoFit/>
              </a:bodyPr>
              <a:lstStyle/>
              <a:p>
                <a:pPr algn="ctr"/>
                <a:r>
                  <a:rPr lang="en-US" altLang="ja-JP" sz="1200" dirty="0" smtClean="0">
                    <a:solidFill>
                      <a:srgbClr val="FF0000"/>
                    </a:solidFill>
                    <a:latin typeface="ＭＳ ゴシック" pitchFamily="49" charset="-128"/>
                    <a:ea typeface="ＭＳ ゴシック" pitchFamily="49" charset="-128"/>
                  </a:rPr>
                  <a:t>0</a:t>
                </a:r>
                <a:endParaRPr kumimoji="1" lang="ja-JP" altLang="en-US" sz="1200" dirty="0">
                  <a:solidFill>
                    <a:srgbClr val="FF0000"/>
                  </a:solidFill>
                  <a:latin typeface="ＭＳ ゴシック" pitchFamily="49" charset="-128"/>
                  <a:ea typeface="ＭＳ ゴシック" pitchFamily="49" charset="-128"/>
                </a:endParaRPr>
              </a:p>
            </p:txBody>
          </p:sp>
          <p:sp>
            <p:nvSpPr>
              <p:cNvPr id="106" name="テキスト ボックス 105"/>
              <p:cNvSpPr txBox="1"/>
              <p:nvPr/>
            </p:nvSpPr>
            <p:spPr>
              <a:xfrm>
                <a:off x="1755749" y="5343786"/>
                <a:ext cx="434243" cy="419557"/>
              </a:xfrm>
              <a:prstGeom prst="rect">
                <a:avLst/>
              </a:prstGeom>
              <a:grpFill/>
              <a:ln>
                <a:noFill/>
              </a:ln>
            </p:spPr>
            <p:txBody>
              <a:bodyPr wrap="square" rtlCol="0">
                <a:spAutoFit/>
              </a:bodyPr>
              <a:lstStyle/>
              <a:p>
                <a:pPr algn="ctr"/>
                <a:r>
                  <a:rPr kumimoji="1" lang="en-US" altLang="ja-JP" sz="1200" dirty="0" smtClean="0">
                    <a:solidFill>
                      <a:srgbClr val="FF0000"/>
                    </a:solidFill>
                    <a:latin typeface="ＭＳ ゴシック" pitchFamily="49" charset="-128"/>
                    <a:ea typeface="ＭＳ ゴシック" pitchFamily="49" charset="-128"/>
                  </a:rPr>
                  <a:t>4</a:t>
                </a:r>
                <a:endParaRPr kumimoji="1" lang="ja-JP" altLang="en-US" sz="1200" dirty="0">
                  <a:solidFill>
                    <a:srgbClr val="FF0000"/>
                  </a:solidFill>
                  <a:latin typeface="ＭＳ ゴシック" pitchFamily="49" charset="-128"/>
                  <a:ea typeface="ＭＳ ゴシック" pitchFamily="49" charset="-128"/>
                </a:endParaRPr>
              </a:p>
            </p:txBody>
          </p:sp>
          <p:sp>
            <p:nvSpPr>
              <p:cNvPr id="107" name="テキスト ボックス 106"/>
              <p:cNvSpPr txBox="1"/>
              <p:nvPr/>
            </p:nvSpPr>
            <p:spPr>
              <a:xfrm>
                <a:off x="2471482" y="5343795"/>
                <a:ext cx="434243" cy="419557"/>
              </a:xfrm>
              <a:prstGeom prst="rect">
                <a:avLst/>
              </a:prstGeom>
              <a:grpFill/>
              <a:ln>
                <a:noFill/>
              </a:ln>
            </p:spPr>
            <p:txBody>
              <a:bodyPr wrap="square" rtlCol="0">
                <a:spAutoFit/>
              </a:bodyPr>
              <a:lstStyle/>
              <a:p>
                <a:pPr algn="ctr"/>
                <a:r>
                  <a:rPr lang="en-US" altLang="ja-JP" sz="1200" dirty="0" smtClean="0">
                    <a:solidFill>
                      <a:srgbClr val="FF0000"/>
                    </a:solidFill>
                    <a:latin typeface="ＭＳ ゴシック" pitchFamily="49" charset="-128"/>
                    <a:ea typeface="ＭＳ ゴシック" pitchFamily="49" charset="-128"/>
                  </a:rPr>
                  <a:t>8</a:t>
                </a:r>
                <a:endParaRPr kumimoji="1" lang="ja-JP" altLang="en-US" sz="1200" dirty="0">
                  <a:solidFill>
                    <a:srgbClr val="FF0000"/>
                  </a:solidFill>
                  <a:latin typeface="ＭＳ ゴシック" pitchFamily="49" charset="-128"/>
                  <a:ea typeface="ＭＳ ゴシック" pitchFamily="49" charset="-128"/>
                </a:endParaRPr>
              </a:p>
            </p:txBody>
          </p:sp>
          <p:sp>
            <p:nvSpPr>
              <p:cNvPr id="108" name="テキスト ボックス 107"/>
              <p:cNvSpPr txBox="1"/>
              <p:nvPr/>
            </p:nvSpPr>
            <p:spPr>
              <a:xfrm>
                <a:off x="3186091" y="5343789"/>
                <a:ext cx="501057" cy="419556"/>
              </a:xfrm>
              <a:prstGeom prst="rect">
                <a:avLst/>
              </a:prstGeom>
              <a:grpFill/>
              <a:ln>
                <a:noFill/>
              </a:ln>
            </p:spPr>
            <p:txBody>
              <a:bodyPr wrap="square" rtlCol="0">
                <a:spAutoFit/>
              </a:bodyPr>
              <a:lstStyle/>
              <a:p>
                <a:pPr algn="ctr"/>
                <a:r>
                  <a:rPr lang="en-US" altLang="ja-JP" sz="1200" dirty="0" smtClean="0">
                    <a:solidFill>
                      <a:srgbClr val="FF0000"/>
                    </a:solidFill>
                    <a:latin typeface="ＭＳ ゴシック" pitchFamily="49" charset="-128"/>
                    <a:ea typeface="ＭＳ ゴシック" pitchFamily="49" charset="-128"/>
                  </a:rPr>
                  <a:t>12</a:t>
                </a:r>
                <a:endParaRPr kumimoji="1" lang="ja-JP" altLang="en-US" sz="1200" dirty="0">
                  <a:solidFill>
                    <a:srgbClr val="FF0000"/>
                  </a:solidFill>
                  <a:latin typeface="ＭＳ ゴシック" pitchFamily="49" charset="-128"/>
                  <a:ea typeface="ＭＳ ゴシック" pitchFamily="49" charset="-128"/>
                </a:endParaRPr>
              </a:p>
            </p:txBody>
          </p:sp>
          <p:sp>
            <p:nvSpPr>
              <p:cNvPr id="109" name="テキスト ボックス 108"/>
              <p:cNvSpPr txBox="1"/>
              <p:nvPr/>
            </p:nvSpPr>
            <p:spPr>
              <a:xfrm>
                <a:off x="3915003" y="5343789"/>
                <a:ext cx="511205" cy="419556"/>
              </a:xfrm>
              <a:prstGeom prst="rect">
                <a:avLst/>
              </a:prstGeom>
              <a:grpFill/>
              <a:ln>
                <a:noFill/>
              </a:ln>
            </p:spPr>
            <p:txBody>
              <a:bodyPr wrap="square" rtlCol="0">
                <a:spAutoFit/>
              </a:bodyPr>
              <a:lstStyle/>
              <a:p>
                <a:pPr algn="ctr"/>
                <a:r>
                  <a:rPr lang="en-US" altLang="ja-JP" sz="1200" dirty="0" smtClean="0">
                    <a:solidFill>
                      <a:srgbClr val="FF0000"/>
                    </a:solidFill>
                    <a:latin typeface="ＭＳ ゴシック" pitchFamily="49" charset="-128"/>
                    <a:ea typeface="ＭＳ ゴシック" pitchFamily="49" charset="-128"/>
                  </a:rPr>
                  <a:t>16</a:t>
                </a:r>
                <a:endParaRPr kumimoji="1" lang="ja-JP" altLang="en-US" sz="1200" dirty="0">
                  <a:solidFill>
                    <a:srgbClr val="FF0000"/>
                  </a:solidFill>
                  <a:latin typeface="ＭＳ ゴシック" pitchFamily="49" charset="-128"/>
                  <a:ea typeface="ＭＳ ゴシック" pitchFamily="49" charset="-128"/>
                </a:endParaRPr>
              </a:p>
            </p:txBody>
          </p:sp>
          <p:sp>
            <p:nvSpPr>
              <p:cNvPr id="110" name="テキスト ボックス 109"/>
              <p:cNvSpPr txBox="1"/>
              <p:nvPr/>
            </p:nvSpPr>
            <p:spPr>
              <a:xfrm>
                <a:off x="640589" y="5343789"/>
                <a:ext cx="522154" cy="419556"/>
              </a:xfrm>
              <a:prstGeom prst="rect">
                <a:avLst/>
              </a:prstGeom>
              <a:grpFill/>
              <a:ln>
                <a:noFill/>
              </a:ln>
            </p:spPr>
            <p:txBody>
              <a:bodyPr wrap="square" rtlCol="0">
                <a:spAutoFit/>
              </a:bodyPr>
              <a:lstStyle/>
              <a:p>
                <a:pPr algn="ctr"/>
                <a:r>
                  <a:rPr lang="en-US" altLang="ja-JP" sz="1200" dirty="0" smtClean="0">
                    <a:solidFill>
                      <a:srgbClr val="FF0000"/>
                    </a:solidFill>
                    <a:latin typeface="ＭＳ ゴシック" pitchFamily="49" charset="-128"/>
                    <a:ea typeface="ＭＳ ゴシック" pitchFamily="49" charset="-128"/>
                  </a:rPr>
                  <a:t>22</a:t>
                </a:r>
                <a:endParaRPr kumimoji="1" lang="ja-JP" altLang="en-US" sz="1200" dirty="0">
                  <a:solidFill>
                    <a:srgbClr val="FF0000"/>
                  </a:solidFill>
                  <a:latin typeface="ＭＳ ゴシック" pitchFamily="49" charset="-128"/>
                  <a:ea typeface="ＭＳ ゴシック" pitchFamily="49" charset="-128"/>
                </a:endParaRPr>
              </a:p>
            </p:txBody>
          </p:sp>
          <p:sp>
            <p:nvSpPr>
              <p:cNvPr id="111" name="テキスト ボックス 110"/>
              <p:cNvSpPr txBox="1"/>
              <p:nvPr/>
            </p:nvSpPr>
            <p:spPr>
              <a:xfrm>
                <a:off x="1392881" y="5343795"/>
                <a:ext cx="434243" cy="419557"/>
              </a:xfrm>
              <a:prstGeom prst="rect">
                <a:avLst/>
              </a:prstGeom>
              <a:grpFill/>
              <a:ln>
                <a:noFill/>
              </a:ln>
            </p:spPr>
            <p:txBody>
              <a:bodyPr wrap="square" rtlCol="0">
                <a:spAutoFit/>
              </a:bodyPr>
              <a:lstStyle/>
              <a:p>
                <a:pPr algn="ctr"/>
                <a:r>
                  <a:rPr lang="en-US" altLang="ja-JP" sz="1200" dirty="0" smtClean="0">
                    <a:solidFill>
                      <a:srgbClr val="FF0000"/>
                    </a:solidFill>
                    <a:latin typeface="ＭＳ ゴシック" pitchFamily="49" charset="-128"/>
                    <a:ea typeface="ＭＳ ゴシック" pitchFamily="49" charset="-128"/>
                  </a:rPr>
                  <a:t>2</a:t>
                </a:r>
                <a:endParaRPr kumimoji="1" lang="ja-JP" altLang="en-US" sz="1200" dirty="0">
                  <a:solidFill>
                    <a:srgbClr val="FF0000"/>
                  </a:solidFill>
                  <a:latin typeface="ＭＳ ゴシック" pitchFamily="49" charset="-128"/>
                  <a:ea typeface="ＭＳ ゴシック" pitchFamily="49" charset="-128"/>
                </a:endParaRPr>
              </a:p>
            </p:txBody>
          </p:sp>
          <p:sp>
            <p:nvSpPr>
              <p:cNvPr id="112" name="テキスト ボックス 111"/>
              <p:cNvSpPr txBox="1"/>
              <p:nvPr/>
            </p:nvSpPr>
            <p:spPr>
              <a:xfrm>
                <a:off x="2115649" y="5343795"/>
                <a:ext cx="434243" cy="419557"/>
              </a:xfrm>
              <a:prstGeom prst="rect">
                <a:avLst/>
              </a:prstGeom>
              <a:grpFill/>
              <a:ln>
                <a:noFill/>
              </a:ln>
            </p:spPr>
            <p:txBody>
              <a:bodyPr wrap="square" rtlCol="0">
                <a:spAutoFit/>
              </a:bodyPr>
              <a:lstStyle/>
              <a:p>
                <a:pPr algn="ctr"/>
                <a:r>
                  <a:rPr lang="en-US" altLang="ja-JP" sz="1200" dirty="0" smtClean="0">
                    <a:solidFill>
                      <a:srgbClr val="FF0000"/>
                    </a:solidFill>
                    <a:latin typeface="ＭＳ ゴシック" pitchFamily="49" charset="-128"/>
                    <a:ea typeface="ＭＳ ゴシック" pitchFamily="49" charset="-128"/>
                  </a:rPr>
                  <a:t>6</a:t>
                </a:r>
                <a:endParaRPr kumimoji="1" lang="ja-JP" altLang="en-US" sz="1200" dirty="0">
                  <a:solidFill>
                    <a:srgbClr val="FF0000"/>
                  </a:solidFill>
                  <a:latin typeface="ＭＳ ゴシック" pitchFamily="49" charset="-128"/>
                  <a:ea typeface="ＭＳ ゴシック" pitchFamily="49" charset="-128"/>
                </a:endParaRPr>
              </a:p>
            </p:txBody>
          </p:sp>
          <p:sp>
            <p:nvSpPr>
              <p:cNvPr id="113" name="テキスト ボックス 112"/>
              <p:cNvSpPr txBox="1"/>
              <p:nvPr/>
            </p:nvSpPr>
            <p:spPr>
              <a:xfrm>
                <a:off x="2794476" y="5343789"/>
                <a:ext cx="522154" cy="419556"/>
              </a:xfrm>
              <a:prstGeom prst="rect">
                <a:avLst/>
              </a:prstGeom>
              <a:grpFill/>
              <a:ln>
                <a:noFill/>
              </a:ln>
            </p:spPr>
            <p:txBody>
              <a:bodyPr wrap="square" rtlCol="0">
                <a:spAutoFit/>
              </a:bodyPr>
              <a:lstStyle/>
              <a:p>
                <a:pPr algn="ctr"/>
                <a:r>
                  <a:rPr lang="en-US" altLang="ja-JP" sz="1200" dirty="0" smtClean="0">
                    <a:solidFill>
                      <a:srgbClr val="FF0000"/>
                    </a:solidFill>
                    <a:latin typeface="ＭＳ ゴシック" pitchFamily="49" charset="-128"/>
                    <a:ea typeface="ＭＳ ゴシック" pitchFamily="49" charset="-128"/>
                  </a:rPr>
                  <a:t>10</a:t>
                </a:r>
                <a:endParaRPr kumimoji="1" lang="ja-JP" altLang="en-US" sz="1200" dirty="0">
                  <a:solidFill>
                    <a:srgbClr val="FF0000"/>
                  </a:solidFill>
                  <a:latin typeface="ＭＳ ゴシック" pitchFamily="49" charset="-128"/>
                  <a:ea typeface="ＭＳ ゴシック" pitchFamily="49" charset="-128"/>
                </a:endParaRPr>
              </a:p>
            </p:txBody>
          </p:sp>
          <p:sp>
            <p:nvSpPr>
              <p:cNvPr id="114" name="テキスト ボックス 113"/>
              <p:cNvSpPr txBox="1"/>
              <p:nvPr/>
            </p:nvSpPr>
            <p:spPr>
              <a:xfrm>
                <a:off x="3512438" y="5336648"/>
                <a:ext cx="587424" cy="419556"/>
              </a:xfrm>
              <a:prstGeom prst="rect">
                <a:avLst/>
              </a:prstGeom>
              <a:grpFill/>
              <a:ln>
                <a:noFill/>
              </a:ln>
            </p:spPr>
            <p:txBody>
              <a:bodyPr wrap="square" rtlCol="0">
                <a:spAutoFit/>
              </a:bodyPr>
              <a:lstStyle/>
              <a:p>
                <a:pPr algn="ctr"/>
                <a:r>
                  <a:rPr lang="en-US" altLang="ja-JP" sz="1200" dirty="0" smtClean="0">
                    <a:solidFill>
                      <a:srgbClr val="FF0000"/>
                    </a:solidFill>
                    <a:latin typeface="ＭＳ ゴシック" pitchFamily="49" charset="-128"/>
                    <a:ea typeface="ＭＳ ゴシック" pitchFamily="49" charset="-128"/>
                  </a:rPr>
                  <a:t>14</a:t>
                </a:r>
                <a:endParaRPr kumimoji="1" lang="ja-JP" altLang="en-US" sz="1200" dirty="0">
                  <a:solidFill>
                    <a:srgbClr val="FF0000"/>
                  </a:solidFill>
                  <a:latin typeface="ＭＳ ゴシック" pitchFamily="49" charset="-128"/>
                  <a:ea typeface="ＭＳ ゴシック" pitchFamily="49" charset="-128"/>
                </a:endParaRPr>
              </a:p>
            </p:txBody>
          </p:sp>
          <p:sp>
            <p:nvSpPr>
              <p:cNvPr id="115" name="テキスト ボックス 114"/>
              <p:cNvSpPr txBox="1"/>
              <p:nvPr/>
            </p:nvSpPr>
            <p:spPr>
              <a:xfrm>
                <a:off x="4230400" y="5336648"/>
                <a:ext cx="547487" cy="419556"/>
              </a:xfrm>
              <a:prstGeom prst="rect">
                <a:avLst/>
              </a:prstGeom>
              <a:grpFill/>
              <a:ln>
                <a:noFill/>
              </a:ln>
            </p:spPr>
            <p:txBody>
              <a:bodyPr wrap="square" rtlCol="0">
                <a:spAutoFit/>
              </a:bodyPr>
              <a:lstStyle/>
              <a:p>
                <a:pPr algn="ctr"/>
                <a:r>
                  <a:rPr lang="en-US" altLang="ja-JP" sz="1200" dirty="0" smtClean="0">
                    <a:solidFill>
                      <a:srgbClr val="FF0000"/>
                    </a:solidFill>
                    <a:latin typeface="ＭＳ ゴシック" pitchFamily="49" charset="-128"/>
                    <a:ea typeface="ＭＳ ゴシック" pitchFamily="49" charset="-128"/>
                  </a:rPr>
                  <a:t>18</a:t>
                </a:r>
                <a:endParaRPr kumimoji="1" lang="ja-JP" altLang="en-US" sz="1200" dirty="0">
                  <a:solidFill>
                    <a:srgbClr val="FF0000"/>
                  </a:solidFill>
                  <a:latin typeface="ＭＳ ゴシック" pitchFamily="49" charset="-128"/>
                  <a:ea typeface="ＭＳ ゴシック" pitchFamily="49" charset="-128"/>
                </a:endParaRPr>
              </a:p>
            </p:txBody>
          </p:sp>
        </p:grpSp>
        <p:grpSp>
          <p:nvGrpSpPr>
            <p:cNvPr id="75" name="グループ化 38"/>
            <p:cNvGrpSpPr/>
            <p:nvPr/>
          </p:nvGrpSpPr>
          <p:grpSpPr>
            <a:xfrm>
              <a:off x="4620119" y="6047919"/>
              <a:ext cx="3652298" cy="446759"/>
              <a:chOff x="621192" y="6260384"/>
              <a:chExt cx="4613427" cy="559000"/>
            </a:xfrm>
          </p:grpSpPr>
          <p:grpSp>
            <p:nvGrpSpPr>
              <p:cNvPr id="76" name="グループ化 78"/>
              <p:cNvGrpSpPr/>
              <p:nvPr/>
            </p:nvGrpSpPr>
            <p:grpSpPr>
              <a:xfrm>
                <a:off x="843749" y="6260384"/>
                <a:ext cx="4359010" cy="138197"/>
                <a:chOff x="2407480" y="4141365"/>
                <a:chExt cx="4148223" cy="145144"/>
              </a:xfrm>
            </p:grpSpPr>
            <p:cxnSp>
              <p:nvCxnSpPr>
                <p:cNvPr id="89" name="直線コネクタ 88"/>
                <p:cNvCxnSpPr/>
                <p:nvPr/>
              </p:nvCxnSpPr>
              <p:spPr>
                <a:xfrm>
                  <a:off x="2408274" y="4141365"/>
                  <a:ext cx="4145841" cy="1588"/>
                </a:xfrm>
                <a:prstGeom prst="line">
                  <a:avLst/>
                </a:prstGeom>
                <a:ln w="0">
                  <a:solidFill>
                    <a:srgbClr val="0000FF"/>
                  </a:solidFill>
                </a:ln>
              </p:spPr>
              <p:style>
                <a:lnRef idx="1">
                  <a:schemeClr val="accent1"/>
                </a:lnRef>
                <a:fillRef idx="0">
                  <a:schemeClr val="accent1"/>
                </a:fillRef>
                <a:effectRef idx="0">
                  <a:schemeClr val="accent1"/>
                </a:effectRef>
                <a:fontRef idx="minor">
                  <a:schemeClr val="tx1"/>
                </a:fontRef>
              </p:style>
            </p:cxnSp>
            <p:cxnSp>
              <p:nvCxnSpPr>
                <p:cNvPr id="90" name="直線コネクタ 89"/>
                <p:cNvCxnSpPr/>
                <p:nvPr/>
              </p:nvCxnSpPr>
              <p:spPr>
                <a:xfrm rot="5400000">
                  <a:off x="2336504" y="4213151"/>
                  <a:ext cx="143540" cy="1588"/>
                </a:xfrm>
                <a:prstGeom prst="line">
                  <a:avLst/>
                </a:prstGeom>
                <a:ln w="0">
                  <a:solidFill>
                    <a:srgbClr val="0000FF"/>
                  </a:solidFill>
                </a:ln>
              </p:spPr>
              <p:style>
                <a:lnRef idx="1">
                  <a:schemeClr val="accent1"/>
                </a:lnRef>
                <a:fillRef idx="0">
                  <a:schemeClr val="accent1"/>
                </a:fillRef>
                <a:effectRef idx="0">
                  <a:schemeClr val="accent1"/>
                </a:effectRef>
                <a:fontRef idx="minor">
                  <a:schemeClr val="tx1"/>
                </a:fontRef>
              </p:style>
            </p:cxnSp>
            <p:cxnSp>
              <p:nvCxnSpPr>
                <p:cNvPr id="91" name="直線コネクタ 90"/>
                <p:cNvCxnSpPr/>
                <p:nvPr/>
              </p:nvCxnSpPr>
              <p:spPr>
                <a:xfrm rot="5400000">
                  <a:off x="3060313" y="4213151"/>
                  <a:ext cx="143540" cy="1588"/>
                </a:xfrm>
                <a:prstGeom prst="line">
                  <a:avLst/>
                </a:prstGeom>
                <a:ln w="0">
                  <a:solidFill>
                    <a:srgbClr val="0000FF"/>
                  </a:solidFill>
                </a:ln>
              </p:spPr>
              <p:style>
                <a:lnRef idx="1">
                  <a:schemeClr val="accent1"/>
                </a:lnRef>
                <a:fillRef idx="0">
                  <a:schemeClr val="accent1"/>
                </a:fillRef>
                <a:effectRef idx="0">
                  <a:schemeClr val="accent1"/>
                </a:effectRef>
                <a:fontRef idx="minor">
                  <a:schemeClr val="tx1"/>
                </a:fontRef>
              </p:style>
            </p:cxnSp>
            <p:cxnSp>
              <p:nvCxnSpPr>
                <p:cNvPr id="92" name="直線コネクタ 91"/>
                <p:cNvCxnSpPr/>
                <p:nvPr/>
              </p:nvCxnSpPr>
              <p:spPr>
                <a:xfrm rot="5400000">
                  <a:off x="3783327" y="4213151"/>
                  <a:ext cx="143540" cy="1588"/>
                </a:xfrm>
                <a:prstGeom prst="line">
                  <a:avLst/>
                </a:prstGeom>
                <a:ln w="0">
                  <a:solidFill>
                    <a:srgbClr val="0000FF"/>
                  </a:solidFill>
                </a:ln>
              </p:spPr>
              <p:style>
                <a:lnRef idx="1">
                  <a:schemeClr val="accent1"/>
                </a:lnRef>
                <a:fillRef idx="0">
                  <a:schemeClr val="accent1"/>
                </a:fillRef>
                <a:effectRef idx="0">
                  <a:schemeClr val="accent1"/>
                </a:effectRef>
                <a:fontRef idx="minor">
                  <a:schemeClr val="tx1"/>
                </a:fontRef>
              </p:style>
            </p:cxnSp>
            <p:cxnSp>
              <p:nvCxnSpPr>
                <p:cNvPr id="93" name="直線コネクタ 92"/>
                <p:cNvCxnSpPr/>
                <p:nvPr/>
              </p:nvCxnSpPr>
              <p:spPr>
                <a:xfrm rot="5400000">
                  <a:off x="4499992" y="4213151"/>
                  <a:ext cx="141952" cy="1588"/>
                </a:xfrm>
                <a:prstGeom prst="line">
                  <a:avLst/>
                </a:prstGeom>
                <a:ln w="0">
                  <a:solidFill>
                    <a:srgbClr val="0000FF"/>
                  </a:solidFill>
                </a:ln>
              </p:spPr>
              <p:style>
                <a:lnRef idx="1">
                  <a:schemeClr val="accent1"/>
                </a:lnRef>
                <a:fillRef idx="0">
                  <a:schemeClr val="accent1"/>
                </a:fillRef>
                <a:effectRef idx="0">
                  <a:schemeClr val="accent1"/>
                </a:effectRef>
                <a:fontRef idx="minor">
                  <a:schemeClr val="tx1"/>
                </a:fontRef>
              </p:style>
            </p:cxnSp>
            <p:cxnSp>
              <p:nvCxnSpPr>
                <p:cNvPr id="94" name="直線コネクタ 93"/>
                <p:cNvCxnSpPr/>
                <p:nvPr/>
              </p:nvCxnSpPr>
              <p:spPr>
                <a:xfrm rot="5400000">
                  <a:off x="5576689" y="4213151"/>
                  <a:ext cx="143540" cy="1588"/>
                </a:xfrm>
                <a:prstGeom prst="line">
                  <a:avLst/>
                </a:prstGeom>
                <a:ln w="0">
                  <a:solidFill>
                    <a:srgbClr val="0000FF"/>
                  </a:solidFill>
                </a:ln>
              </p:spPr>
              <p:style>
                <a:lnRef idx="1">
                  <a:schemeClr val="accent1"/>
                </a:lnRef>
                <a:fillRef idx="0">
                  <a:schemeClr val="accent1"/>
                </a:fillRef>
                <a:effectRef idx="0">
                  <a:schemeClr val="accent1"/>
                </a:effectRef>
                <a:fontRef idx="minor">
                  <a:schemeClr val="tx1"/>
                </a:fontRef>
              </p:style>
            </p:cxnSp>
            <p:cxnSp>
              <p:nvCxnSpPr>
                <p:cNvPr id="95" name="直線コネクタ 94"/>
                <p:cNvCxnSpPr/>
                <p:nvPr/>
              </p:nvCxnSpPr>
              <p:spPr>
                <a:xfrm rot="5400000">
                  <a:off x="5941737" y="4213151"/>
                  <a:ext cx="143540" cy="1588"/>
                </a:xfrm>
                <a:prstGeom prst="line">
                  <a:avLst/>
                </a:prstGeom>
                <a:ln w="0">
                  <a:solidFill>
                    <a:srgbClr val="0000FF"/>
                  </a:solidFill>
                </a:ln>
              </p:spPr>
              <p:style>
                <a:lnRef idx="1">
                  <a:schemeClr val="accent1"/>
                </a:lnRef>
                <a:fillRef idx="0">
                  <a:schemeClr val="accent1"/>
                </a:fillRef>
                <a:effectRef idx="0">
                  <a:schemeClr val="accent1"/>
                </a:effectRef>
                <a:fontRef idx="minor">
                  <a:schemeClr val="tx1"/>
                </a:fontRef>
              </p:style>
            </p:cxnSp>
            <p:cxnSp>
              <p:nvCxnSpPr>
                <p:cNvPr id="96" name="直線コネクタ 95"/>
                <p:cNvCxnSpPr/>
                <p:nvPr/>
              </p:nvCxnSpPr>
              <p:spPr>
                <a:xfrm rot="5400000">
                  <a:off x="6298266" y="4213151"/>
                  <a:ext cx="143540" cy="1588"/>
                </a:xfrm>
                <a:prstGeom prst="line">
                  <a:avLst/>
                </a:prstGeom>
                <a:ln w="0">
                  <a:solidFill>
                    <a:srgbClr val="0000FF"/>
                  </a:solidFill>
                </a:ln>
              </p:spPr>
              <p:style>
                <a:lnRef idx="1">
                  <a:schemeClr val="accent1"/>
                </a:lnRef>
                <a:fillRef idx="0">
                  <a:schemeClr val="accent1"/>
                </a:fillRef>
                <a:effectRef idx="0">
                  <a:schemeClr val="accent1"/>
                </a:effectRef>
                <a:fontRef idx="minor">
                  <a:schemeClr val="tx1"/>
                </a:fontRef>
              </p:style>
            </p:cxnSp>
            <p:cxnSp>
              <p:nvCxnSpPr>
                <p:cNvPr id="97" name="直線コネクタ 96"/>
                <p:cNvCxnSpPr/>
                <p:nvPr/>
              </p:nvCxnSpPr>
              <p:spPr>
                <a:xfrm rot="5400000">
                  <a:off x="2702515" y="4213945"/>
                  <a:ext cx="143540" cy="1588"/>
                </a:xfrm>
                <a:prstGeom prst="line">
                  <a:avLst/>
                </a:prstGeom>
                <a:ln w="0">
                  <a:solidFill>
                    <a:srgbClr val="0000FF"/>
                  </a:solidFill>
                </a:ln>
              </p:spPr>
              <p:style>
                <a:lnRef idx="1">
                  <a:schemeClr val="accent1"/>
                </a:lnRef>
                <a:fillRef idx="0">
                  <a:schemeClr val="accent1"/>
                </a:fillRef>
                <a:effectRef idx="0">
                  <a:schemeClr val="accent1"/>
                </a:effectRef>
                <a:fontRef idx="minor">
                  <a:schemeClr val="tx1"/>
                </a:fontRef>
              </p:style>
            </p:cxnSp>
            <p:cxnSp>
              <p:nvCxnSpPr>
                <p:cNvPr id="98" name="直線コネクタ 97"/>
                <p:cNvCxnSpPr/>
                <p:nvPr/>
              </p:nvCxnSpPr>
              <p:spPr>
                <a:xfrm rot="5400000">
                  <a:off x="6483139" y="4212357"/>
                  <a:ext cx="143540" cy="1588"/>
                </a:xfrm>
                <a:prstGeom prst="line">
                  <a:avLst/>
                </a:prstGeom>
                <a:ln w="0">
                  <a:solidFill>
                    <a:srgbClr val="0000FF"/>
                  </a:solidFill>
                </a:ln>
              </p:spPr>
              <p:style>
                <a:lnRef idx="1">
                  <a:schemeClr val="accent1"/>
                </a:lnRef>
                <a:fillRef idx="0">
                  <a:schemeClr val="accent1"/>
                </a:fillRef>
                <a:effectRef idx="0">
                  <a:schemeClr val="accent1"/>
                </a:effectRef>
                <a:fontRef idx="minor">
                  <a:schemeClr val="tx1"/>
                </a:fontRef>
              </p:style>
            </p:cxnSp>
            <p:cxnSp>
              <p:nvCxnSpPr>
                <p:cNvPr id="99" name="直線コネクタ 98"/>
                <p:cNvCxnSpPr/>
                <p:nvPr/>
              </p:nvCxnSpPr>
              <p:spPr>
                <a:xfrm rot="5400000">
                  <a:off x="4143227" y="4212357"/>
                  <a:ext cx="143540" cy="1588"/>
                </a:xfrm>
                <a:prstGeom prst="line">
                  <a:avLst/>
                </a:prstGeom>
                <a:ln w="0">
                  <a:solidFill>
                    <a:srgbClr val="0000FF"/>
                  </a:solidFill>
                </a:ln>
              </p:spPr>
              <p:style>
                <a:lnRef idx="1">
                  <a:schemeClr val="accent1"/>
                </a:lnRef>
                <a:fillRef idx="0">
                  <a:schemeClr val="accent1"/>
                </a:fillRef>
                <a:effectRef idx="0">
                  <a:schemeClr val="accent1"/>
                </a:effectRef>
                <a:fontRef idx="minor">
                  <a:schemeClr val="tx1"/>
                </a:fontRef>
              </p:style>
            </p:cxnSp>
            <p:cxnSp>
              <p:nvCxnSpPr>
                <p:cNvPr id="100" name="直線コネクタ 99"/>
                <p:cNvCxnSpPr/>
                <p:nvPr/>
              </p:nvCxnSpPr>
              <p:spPr>
                <a:xfrm rot="5400000">
                  <a:off x="5218941" y="4212357"/>
                  <a:ext cx="143540" cy="1588"/>
                </a:xfrm>
                <a:prstGeom prst="line">
                  <a:avLst/>
                </a:prstGeom>
                <a:ln w="0">
                  <a:solidFill>
                    <a:srgbClr val="0000FF"/>
                  </a:solidFill>
                </a:ln>
              </p:spPr>
              <p:style>
                <a:lnRef idx="1">
                  <a:schemeClr val="accent1"/>
                </a:lnRef>
                <a:fillRef idx="0">
                  <a:schemeClr val="accent1"/>
                </a:fillRef>
                <a:effectRef idx="0">
                  <a:schemeClr val="accent1"/>
                </a:effectRef>
                <a:fontRef idx="minor">
                  <a:schemeClr val="tx1"/>
                </a:fontRef>
              </p:style>
            </p:cxnSp>
            <p:cxnSp>
              <p:nvCxnSpPr>
                <p:cNvPr id="101" name="直線コネクタ 100"/>
                <p:cNvCxnSpPr/>
                <p:nvPr/>
              </p:nvCxnSpPr>
              <p:spPr>
                <a:xfrm rot="5400000">
                  <a:off x="3418871" y="4212357"/>
                  <a:ext cx="143540" cy="1588"/>
                </a:xfrm>
                <a:prstGeom prst="line">
                  <a:avLst/>
                </a:prstGeom>
                <a:ln w="0">
                  <a:solidFill>
                    <a:srgbClr val="0000FF"/>
                  </a:solidFill>
                </a:ln>
              </p:spPr>
              <p:style>
                <a:lnRef idx="1">
                  <a:schemeClr val="accent1"/>
                </a:lnRef>
                <a:fillRef idx="0">
                  <a:schemeClr val="accent1"/>
                </a:fillRef>
                <a:effectRef idx="0">
                  <a:schemeClr val="accent1"/>
                </a:effectRef>
                <a:fontRef idx="minor">
                  <a:schemeClr val="tx1"/>
                </a:fontRef>
              </p:style>
            </p:cxnSp>
            <p:cxnSp>
              <p:nvCxnSpPr>
                <p:cNvPr id="102" name="直線コネクタ 101"/>
                <p:cNvCxnSpPr/>
                <p:nvPr/>
              </p:nvCxnSpPr>
              <p:spPr>
                <a:xfrm rot="5400000">
                  <a:off x="4860924" y="4212357"/>
                  <a:ext cx="143540" cy="1588"/>
                </a:xfrm>
                <a:prstGeom prst="line">
                  <a:avLst/>
                </a:prstGeom>
                <a:ln w="0">
                  <a:solidFill>
                    <a:srgbClr val="0000FF"/>
                  </a:solidFill>
                </a:ln>
              </p:spPr>
              <p:style>
                <a:lnRef idx="1">
                  <a:schemeClr val="accent1"/>
                </a:lnRef>
                <a:fillRef idx="0">
                  <a:schemeClr val="accent1"/>
                </a:fillRef>
                <a:effectRef idx="0">
                  <a:schemeClr val="accent1"/>
                </a:effectRef>
                <a:fontRef idx="minor">
                  <a:schemeClr val="tx1"/>
                </a:fontRef>
              </p:style>
            </p:cxnSp>
          </p:grpSp>
          <p:sp>
            <p:nvSpPr>
              <p:cNvPr id="77" name="テキスト ボックス 76"/>
              <p:cNvSpPr txBox="1"/>
              <p:nvPr/>
            </p:nvSpPr>
            <p:spPr>
              <a:xfrm>
                <a:off x="621192" y="6399827"/>
                <a:ext cx="456309" cy="419557"/>
              </a:xfrm>
              <a:prstGeom prst="rect">
                <a:avLst/>
              </a:prstGeom>
              <a:noFill/>
              <a:ln>
                <a:noFill/>
              </a:ln>
            </p:spPr>
            <p:txBody>
              <a:bodyPr wrap="square" rtlCol="0">
                <a:spAutoFit/>
              </a:bodyPr>
              <a:lstStyle/>
              <a:p>
                <a:pPr algn="ctr"/>
                <a:r>
                  <a:rPr lang="en-US" altLang="ja-JP" sz="1200" dirty="0" smtClean="0">
                    <a:solidFill>
                      <a:srgbClr val="0000FF"/>
                    </a:solidFill>
                    <a:latin typeface="ＭＳ ゴシック" pitchFamily="49" charset="-128"/>
                    <a:ea typeface="ＭＳ ゴシック" pitchFamily="49" charset="-128"/>
                  </a:rPr>
                  <a:t>2</a:t>
                </a:r>
                <a:endParaRPr kumimoji="1" lang="ja-JP" altLang="en-US" sz="1200" dirty="0">
                  <a:solidFill>
                    <a:srgbClr val="0000FF"/>
                  </a:solidFill>
                  <a:latin typeface="ＭＳ ゴシック" pitchFamily="49" charset="-128"/>
                  <a:ea typeface="ＭＳ ゴシック" pitchFamily="49" charset="-128"/>
                </a:endParaRPr>
              </a:p>
            </p:txBody>
          </p:sp>
          <p:sp>
            <p:nvSpPr>
              <p:cNvPr id="78" name="テキスト ボックス 77"/>
              <p:cNvSpPr txBox="1"/>
              <p:nvPr/>
            </p:nvSpPr>
            <p:spPr>
              <a:xfrm>
                <a:off x="1377862" y="6399827"/>
                <a:ext cx="456309" cy="419557"/>
              </a:xfrm>
              <a:prstGeom prst="rect">
                <a:avLst/>
              </a:prstGeom>
              <a:noFill/>
              <a:ln>
                <a:noFill/>
              </a:ln>
            </p:spPr>
            <p:txBody>
              <a:bodyPr wrap="square" rtlCol="0">
                <a:spAutoFit/>
              </a:bodyPr>
              <a:lstStyle/>
              <a:p>
                <a:pPr algn="ctr"/>
                <a:r>
                  <a:rPr lang="en-US" altLang="ja-JP" sz="1200" dirty="0" smtClean="0">
                    <a:solidFill>
                      <a:srgbClr val="0000FF"/>
                    </a:solidFill>
                    <a:latin typeface="ＭＳ ゴシック" pitchFamily="49" charset="-128"/>
                    <a:ea typeface="ＭＳ ゴシック" pitchFamily="49" charset="-128"/>
                  </a:rPr>
                  <a:t>6</a:t>
                </a:r>
                <a:endParaRPr kumimoji="1" lang="ja-JP" altLang="en-US" sz="1200" dirty="0">
                  <a:solidFill>
                    <a:srgbClr val="0000FF"/>
                  </a:solidFill>
                  <a:latin typeface="ＭＳ ゴシック" pitchFamily="49" charset="-128"/>
                  <a:ea typeface="ＭＳ ゴシック" pitchFamily="49" charset="-128"/>
                </a:endParaRPr>
              </a:p>
            </p:txBody>
          </p:sp>
          <p:sp>
            <p:nvSpPr>
              <p:cNvPr id="79" name="テキスト ボックス 78"/>
              <p:cNvSpPr txBox="1"/>
              <p:nvPr/>
            </p:nvSpPr>
            <p:spPr>
              <a:xfrm>
                <a:off x="2079399" y="6399818"/>
                <a:ext cx="530773" cy="419557"/>
              </a:xfrm>
              <a:prstGeom prst="rect">
                <a:avLst/>
              </a:prstGeom>
              <a:noFill/>
              <a:ln>
                <a:noFill/>
              </a:ln>
            </p:spPr>
            <p:txBody>
              <a:bodyPr wrap="square" rtlCol="0">
                <a:spAutoFit/>
              </a:bodyPr>
              <a:lstStyle/>
              <a:p>
                <a:pPr algn="ctr"/>
                <a:r>
                  <a:rPr lang="en-US" altLang="ja-JP" sz="1200" dirty="0" smtClean="0">
                    <a:solidFill>
                      <a:srgbClr val="0000FF"/>
                    </a:solidFill>
                    <a:latin typeface="ＭＳ ゴシック" pitchFamily="49" charset="-128"/>
                    <a:ea typeface="ＭＳ ゴシック" pitchFamily="49" charset="-128"/>
                  </a:rPr>
                  <a:t>10</a:t>
                </a:r>
                <a:endParaRPr kumimoji="1" lang="ja-JP" altLang="en-US" sz="1200" dirty="0">
                  <a:solidFill>
                    <a:srgbClr val="0000FF"/>
                  </a:solidFill>
                  <a:latin typeface="ＭＳ ゴシック" pitchFamily="49" charset="-128"/>
                  <a:ea typeface="ＭＳ ゴシック" pitchFamily="49" charset="-128"/>
                </a:endParaRPr>
              </a:p>
            </p:txBody>
          </p:sp>
          <p:sp>
            <p:nvSpPr>
              <p:cNvPr id="80" name="テキスト ボックス 79"/>
              <p:cNvSpPr txBox="1"/>
              <p:nvPr/>
            </p:nvSpPr>
            <p:spPr>
              <a:xfrm>
                <a:off x="2836186" y="6399818"/>
                <a:ext cx="528431" cy="419557"/>
              </a:xfrm>
              <a:prstGeom prst="rect">
                <a:avLst/>
              </a:prstGeom>
              <a:noFill/>
              <a:ln>
                <a:noFill/>
              </a:ln>
            </p:spPr>
            <p:txBody>
              <a:bodyPr wrap="square" rtlCol="0">
                <a:spAutoFit/>
              </a:bodyPr>
              <a:lstStyle/>
              <a:p>
                <a:pPr algn="ctr"/>
                <a:r>
                  <a:rPr lang="en-US" altLang="ja-JP" sz="1200" dirty="0" smtClean="0">
                    <a:solidFill>
                      <a:srgbClr val="0000FF"/>
                    </a:solidFill>
                    <a:latin typeface="ＭＳ ゴシック" pitchFamily="49" charset="-128"/>
                    <a:ea typeface="ＭＳ ゴシック" pitchFamily="49" charset="-128"/>
                  </a:rPr>
                  <a:t>14</a:t>
                </a:r>
                <a:endParaRPr kumimoji="1" lang="ja-JP" altLang="en-US" sz="1200" dirty="0">
                  <a:solidFill>
                    <a:srgbClr val="0000FF"/>
                  </a:solidFill>
                  <a:latin typeface="ＭＳ ゴシック" pitchFamily="49" charset="-128"/>
                  <a:ea typeface="ＭＳ ゴシック" pitchFamily="49" charset="-128"/>
                </a:endParaRPr>
              </a:p>
            </p:txBody>
          </p:sp>
          <p:sp>
            <p:nvSpPr>
              <p:cNvPr id="81" name="テキスト ボックス 80"/>
              <p:cNvSpPr txBox="1"/>
              <p:nvPr/>
            </p:nvSpPr>
            <p:spPr>
              <a:xfrm>
                <a:off x="3592537" y="6399818"/>
                <a:ext cx="526526" cy="419557"/>
              </a:xfrm>
              <a:prstGeom prst="rect">
                <a:avLst/>
              </a:prstGeom>
              <a:noFill/>
              <a:ln>
                <a:noFill/>
              </a:ln>
            </p:spPr>
            <p:txBody>
              <a:bodyPr wrap="square" rtlCol="0">
                <a:spAutoFit/>
              </a:bodyPr>
              <a:lstStyle/>
              <a:p>
                <a:pPr algn="ctr"/>
                <a:r>
                  <a:rPr lang="en-US" altLang="ja-JP" sz="1200" dirty="0" smtClean="0">
                    <a:solidFill>
                      <a:srgbClr val="0000FF"/>
                    </a:solidFill>
                    <a:latin typeface="ＭＳ ゴシック" pitchFamily="49" charset="-128"/>
                    <a:ea typeface="ＭＳ ゴシック" pitchFamily="49" charset="-128"/>
                  </a:rPr>
                  <a:t>18</a:t>
                </a:r>
                <a:endParaRPr kumimoji="1" lang="ja-JP" altLang="en-US" sz="1200" dirty="0">
                  <a:solidFill>
                    <a:srgbClr val="0000FF"/>
                  </a:solidFill>
                  <a:latin typeface="ＭＳ ゴシック" pitchFamily="49" charset="-128"/>
                  <a:ea typeface="ＭＳ ゴシック" pitchFamily="49" charset="-128"/>
                </a:endParaRPr>
              </a:p>
            </p:txBody>
          </p:sp>
          <p:sp>
            <p:nvSpPr>
              <p:cNvPr id="82" name="テキスト ボックス 81"/>
              <p:cNvSpPr txBox="1"/>
              <p:nvPr/>
            </p:nvSpPr>
            <p:spPr>
              <a:xfrm>
                <a:off x="4336314" y="6399818"/>
                <a:ext cx="605780" cy="419557"/>
              </a:xfrm>
              <a:prstGeom prst="rect">
                <a:avLst/>
              </a:prstGeom>
              <a:noFill/>
              <a:ln>
                <a:noFill/>
              </a:ln>
            </p:spPr>
            <p:txBody>
              <a:bodyPr wrap="square" rtlCol="0">
                <a:spAutoFit/>
              </a:bodyPr>
              <a:lstStyle/>
              <a:p>
                <a:pPr algn="ctr"/>
                <a:r>
                  <a:rPr lang="en-US" altLang="ja-JP" sz="1200" dirty="0" smtClean="0">
                    <a:solidFill>
                      <a:srgbClr val="0000FF"/>
                    </a:solidFill>
                    <a:latin typeface="ＭＳ ゴシック" pitchFamily="49" charset="-128"/>
                    <a:ea typeface="ＭＳ ゴシック" pitchFamily="49" charset="-128"/>
                  </a:rPr>
                  <a:t>22</a:t>
                </a:r>
                <a:endParaRPr kumimoji="1" lang="ja-JP" altLang="en-US" sz="1200" dirty="0">
                  <a:solidFill>
                    <a:srgbClr val="0000FF"/>
                  </a:solidFill>
                  <a:latin typeface="ＭＳ ゴシック" pitchFamily="49" charset="-128"/>
                  <a:ea typeface="ＭＳ ゴシック" pitchFamily="49" charset="-128"/>
                </a:endParaRPr>
              </a:p>
            </p:txBody>
          </p:sp>
          <p:sp>
            <p:nvSpPr>
              <p:cNvPr id="83" name="テキスト ボックス 82"/>
              <p:cNvSpPr txBox="1"/>
              <p:nvPr/>
            </p:nvSpPr>
            <p:spPr>
              <a:xfrm>
                <a:off x="1001885" y="6399820"/>
                <a:ext cx="456309" cy="419556"/>
              </a:xfrm>
              <a:prstGeom prst="rect">
                <a:avLst/>
              </a:prstGeom>
              <a:noFill/>
              <a:ln>
                <a:noFill/>
              </a:ln>
            </p:spPr>
            <p:txBody>
              <a:bodyPr wrap="square" rtlCol="0">
                <a:spAutoFit/>
              </a:bodyPr>
              <a:lstStyle/>
              <a:p>
                <a:pPr algn="ctr"/>
                <a:r>
                  <a:rPr lang="en-US" altLang="ja-JP" sz="1200" dirty="0" smtClean="0">
                    <a:solidFill>
                      <a:srgbClr val="0000FF"/>
                    </a:solidFill>
                    <a:latin typeface="ＭＳ ゴシック" pitchFamily="49" charset="-128"/>
                    <a:ea typeface="ＭＳ ゴシック" pitchFamily="49" charset="-128"/>
                  </a:rPr>
                  <a:t>4</a:t>
                </a:r>
                <a:endParaRPr kumimoji="1" lang="ja-JP" altLang="en-US" sz="1200" dirty="0">
                  <a:solidFill>
                    <a:srgbClr val="0000FF"/>
                  </a:solidFill>
                  <a:latin typeface="ＭＳ ゴシック" pitchFamily="49" charset="-128"/>
                  <a:ea typeface="ＭＳ ゴシック" pitchFamily="49" charset="-128"/>
                </a:endParaRPr>
              </a:p>
            </p:txBody>
          </p:sp>
          <p:sp>
            <p:nvSpPr>
              <p:cNvPr id="84" name="テキスト ボックス 83"/>
              <p:cNvSpPr txBox="1"/>
              <p:nvPr/>
            </p:nvSpPr>
            <p:spPr>
              <a:xfrm>
                <a:off x="1754640" y="6399820"/>
                <a:ext cx="456309" cy="419556"/>
              </a:xfrm>
              <a:prstGeom prst="rect">
                <a:avLst/>
              </a:prstGeom>
              <a:noFill/>
              <a:ln>
                <a:noFill/>
              </a:ln>
            </p:spPr>
            <p:txBody>
              <a:bodyPr wrap="square" rtlCol="0">
                <a:spAutoFit/>
              </a:bodyPr>
              <a:lstStyle/>
              <a:p>
                <a:pPr algn="ctr"/>
                <a:r>
                  <a:rPr lang="en-US" altLang="ja-JP" sz="1200" dirty="0" smtClean="0">
                    <a:solidFill>
                      <a:srgbClr val="0000FF"/>
                    </a:solidFill>
                    <a:latin typeface="ＭＳ ゴシック" pitchFamily="49" charset="-128"/>
                    <a:ea typeface="ＭＳ ゴシック" pitchFamily="49" charset="-128"/>
                  </a:rPr>
                  <a:t>8</a:t>
                </a:r>
                <a:endParaRPr kumimoji="1" lang="ja-JP" altLang="en-US" sz="1200" dirty="0">
                  <a:solidFill>
                    <a:srgbClr val="0000FF"/>
                  </a:solidFill>
                  <a:latin typeface="ＭＳ ゴシック" pitchFamily="49" charset="-128"/>
                  <a:ea typeface="ＭＳ ゴシック" pitchFamily="49" charset="-128"/>
                </a:endParaRPr>
              </a:p>
            </p:txBody>
          </p:sp>
          <p:sp>
            <p:nvSpPr>
              <p:cNvPr id="85" name="テキスト ボックス 84"/>
              <p:cNvSpPr txBox="1"/>
              <p:nvPr/>
            </p:nvSpPr>
            <p:spPr>
              <a:xfrm>
                <a:off x="2473000" y="6399818"/>
                <a:ext cx="548688" cy="419557"/>
              </a:xfrm>
              <a:prstGeom prst="rect">
                <a:avLst/>
              </a:prstGeom>
              <a:noFill/>
              <a:ln>
                <a:noFill/>
              </a:ln>
            </p:spPr>
            <p:txBody>
              <a:bodyPr wrap="square" rtlCol="0">
                <a:spAutoFit/>
              </a:bodyPr>
              <a:lstStyle/>
              <a:p>
                <a:pPr algn="ctr"/>
                <a:r>
                  <a:rPr lang="en-US" altLang="ja-JP" sz="1200" dirty="0" smtClean="0">
                    <a:solidFill>
                      <a:srgbClr val="0000FF"/>
                    </a:solidFill>
                    <a:latin typeface="ＭＳ ゴシック" pitchFamily="49" charset="-128"/>
                    <a:ea typeface="ＭＳ ゴシック" pitchFamily="49" charset="-128"/>
                  </a:rPr>
                  <a:t>12</a:t>
                </a:r>
                <a:endParaRPr kumimoji="1" lang="ja-JP" altLang="en-US" sz="1200" dirty="0">
                  <a:solidFill>
                    <a:srgbClr val="0000FF"/>
                  </a:solidFill>
                  <a:latin typeface="ＭＳ ゴシック" pitchFamily="49" charset="-128"/>
                  <a:ea typeface="ＭＳ ゴシック" pitchFamily="49" charset="-128"/>
                </a:endParaRPr>
              </a:p>
            </p:txBody>
          </p:sp>
          <p:sp>
            <p:nvSpPr>
              <p:cNvPr id="86" name="テキスト ボックス 85"/>
              <p:cNvSpPr txBox="1"/>
              <p:nvPr/>
            </p:nvSpPr>
            <p:spPr>
              <a:xfrm>
                <a:off x="3210382" y="6399818"/>
                <a:ext cx="565751" cy="419557"/>
              </a:xfrm>
              <a:prstGeom prst="rect">
                <a:avLst/>
              </a:prstGeom>
              <a:noFill/>
              <a:ln>
                <a:noFill/>
              </a:ln>
            </p:spPr>
            <p:txBody>
              <a:bodyPr wrap="square" rtlCol="0">
                <a:spAutoFit/>
              </a:bodyPr>
              <a:lstStyle/>
              <a:p>
                <a:pPr algn="ctr"/>
                <a:r>
                  <a:rPr lang="en-US" altLang="ja-JP" sz="1200" dirty="0" smtClean="0">
                    <a:solidFill>
                      <a:srgbClr val="0000FF"/>
                    </a:solidFill>
                    <a:latin typeface="ＭＳ ゴシック" pitchFamily="49" charset="-128"/>
                    <a:ea typeface="ＭＳ ゴシック" pitchFamily="49" charset="-128"/>
                  </a:rPr>
                  <a:t>16</a:t>
                </a:r>
                <a:endParaRPr kumimoji="1" lang="ja-JP" altLang="en-US" sz="1200" dirty="0">
                  <a:solidFill>
                    <a:srgbClr val="0000FF"/>
                  </a:solidFill>
                  <a:latin typeface="ＭＳ ゴシック" pitchFamily="49" charset="-128"/>
                  <a:ea typeface="ＭＳ ゴシック" pitchFamily="49" charset="-128"/>
                </a:endParaRPr>
              </a:p>
            </p:txBody>
          </p:sp>
          <p:sp>
            <p:nvSpPr>
              <p:cNvPr id="87" name="テキスト ボックス 86"/>
              <p:cNvSpPr txBox="1"/>
              <p:nvPr/>
            </p:nvSpPr>
            <p:spPr>
              <a:xfrm>
                <a:off x="3967137" y="6399818"/>
                <a:ext cx="563442" cy="419557"/>
              </a:xfrm>
              <a:prstGeom prst="rect">
                <a:avLst/>
              </a:prstGeom>
              <a:noFill/>
              <a:ln>
                <a:noFill/>
              </a:ln>
            </p:spPr>
            <p:txBody>
              <a:bodyPr wrap="square" rtlCol="0">
                <a:spAutoFit/>
              </a:bodyPr>
              <a:lstStyle/>
              <a:p>
                <a:pPr algn="ctr"/>
                <a:r>
                  <a:rPr lang="en-US" altLang="ja-JP" sz="1200" dirty="0" smtClean="0">
                    <a:solidFill>
                      <a:srgbClr val="0000FF"/>
                    </a:solidFill>
                    <a:latin typeface="ＭＳ ゴシック" pitchFamily="49" charset="-128"/>
                    <a:ea typeface="ＭＳ ゴシック" pitchFamily="49" charset="-128"/>
                  </a:rPr>
                  <a:t>20</a:t>
                </a:r>
                <a:endParaRPr kumimoji="1" lang="ja-JP" altLang="en-US" sz="1200" dirty="0">
                  <a:solidFill>
                    <a:srgbClr val="0000FF"/>
                  </a:solidFill>
                  <a:latin typeface="ＭＳ ゴシック" pitchFamily="49" charset="-128"/>
                  <a:ea typeface="ＭＳ ゴシック" pitchFamily="49" charset="-128"/>
                </a:endParaRPr>
              </a:p>
            </p:txBody>
          </p:sp>
          <p:sp>
            <p:nvSpPr>
              <p:cNvPr id="88" name="テキスト ボックス 87"/>
              <p:cNvSpPr txBox="1"/>
              <p:nvPr/>
            </p:nvSpPr>
            <p:spPr>
              <a:xfrm>
                <a:off x="4778310" y="6399820"/>
                <a:ext cx="456309" cy="419556"/>
              </a:xfrm>
              <a:prstGeom prst="rect">
                <a:avLst/>
              </a:prstGeom>
              <a:noFill/>
              <a:ln>
                <a:noFill/>
              </a:ln>
            </p:spPr>
            <p:txBody>
              <a:bodyPr wrap="square" rtlCol="0">
                <a:spAutoFit/>
              </a:bodyPr>
              <a:lstStyle/>
              <a:p>
                <a:pPr algn="ctr"/>
                <a:r>
                  <a:rPr lang="en-US" altLang="ja-JP" sz="1200" dirty="0" smtClean="0">
                    <a:solidFill>
                      <a:srgbClr val="0000FF"/>
                    </a:solidFill>
                    <a:latin typeface="ＭＳ ゴシック" pitchFamily="49" charset="-128"/>
                    <a:ea typeface="ＭＳ ゴシック" pitchFamily="49" charset="-128"/>
                  </a:rPr>
                  <a:t>0</a:t>
                </a:r>
              </a:p>
            </p:txBody>
          </p:sp>
        </p:grpSp>
      </p:gr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まとめと今後の課題</a:t>
            </a:r>
            <a:endParaRPr kumimoji="1" lang="ja-JP" altLang="en-US" dirty="0"/>
          </a:p>
        </p:txBody>
      </p:sp>
      <p:sp>
        <p:nvSpPr>
          <p:cNvPr id="3" name="コンテンツ プレースホルダ 2"/>
          <p:cNvSpPr>
            <a:spLocks noGrp="1"/>
          </p:cNvSpPr>
          <p:nvPr>
            <p:ph idx="1"/>
          </p:nvPr>
        </p:nvSpPr>
        <p:spPr/>
        <p:txBody>
          <a:bodyPr/>
          <a:lstStyle/>
          <a:p>
            <a:r>
              <a:rPr kumimoji="1" lang="en-US" altLang="ja-JP" dirty="0" smtClean="0"/>
              <a:t>OSS</a:t>
            </a:r>
            <a:r>
              <a:rPr lang="ja-JP" altLang="en-US" dirty="0" smtClean="0"/>
              <a:t>プロジェクト内における情報交換のタイムラグの実態把握および情報交換の効率化を支援するための分析手法を提案した</a:t>
            </a:r>
            <a:endParaRPr lang="en-US" altLang="ja-JP" dirty="0" smtClean="0"/>
          </a:p>
          <a:p>
            <a:pPr lvl="1"/>
            <a:r>
              <a:rPr lang="en-US" altLang="ja-JP" dirty="0" smtClean="0"/>
              <a:t>Python</a:t>
            </a:r>
            <a:r>
              <a:rPr lang="ja-JP" altLang="en-US" dirty="0" smtClean="0"/>
              <a:t>プロジェクトでは，時差による情報交換のタイムラグが少ないことを確認でき，各地域の開発に従事する時間帯の違いを確認できた</a:t>
            </a:r>
            <a:endParaRPr lang="en-US" altLang="ja-JP" dirty="0" smtClean="0"/>
          </a:p>
          <a:p>
            <a:pPr lvl="1"/>
            <a:r>
              <a:rPr lang="ja-JP" altLang="en-US" dirty="0" smtClean="0"/>
              <a:t>情報交換のタイムラグをできるだけ解消する最適な情報交換タイミングを確認できた</a:t>
            </a:r>
            <a:endParaRPr lang="en-US" altLang="ja-JP" dirty="0" smtClean="0"/>
          </a:p>
          <a:p>
            <a:endParaRPr kumimoji="1" lang="en-US" altLang="ja-JP" dirty="0" smtClean="0"/>
          </a:p>
          <a:p>
            <a:r>
              <a:rPr lang="ja-JP" altLang="en-US" dirty="0" smtClean="0"/>
              <a:t>時差のない地域間や個々の開発者を分析対象として，提案手法の有用性を確認していきたい</a:t>
            </a:r>
            <a:endParaRPr kumimoji="1" lang="ja-JP" altLang="en-US" dirty="0"/>
          </a:p>
        </p:txBody>
      </p:sp>
      <p:sp>
        <p:nvSpPr>
          <p:cNvPr id="4" name="日付プレースホルダ 3"/>
          <p:cNvSpPr>
            <a:spLocks noGrp="1"/>
          </p:cNvSpPr>
          <p:nvPr>
            <p:ph type="dt" sz="half" idx="10"/>
          </p:nvPr>
        </p:nvSpPr>
        <p:spPr/>
        <p:txBody>
          <a:bodyPr/>
          <a:lstStyle/>
          <a:p>
            <a:r>
              <a:rPr lang="en-US" altLang="ja-JP" smtClean="0"/>
              <a:t>2009/9/18</a:t>
            </a:r>
            <a:endParaRPr lang="en-US" altLang="ja-JP"/>
          </a:p>
        </p:txBody>
      </p:sp>
      <p:sp>
        <p:nvSpPr>
          <p:cNvPr id="5" name="フッター プレースホルダ 4"/>
          <p:cNvSpPr>
            <a:spLocks noGrp="1"/>
          </p:cNvSpPr>
          <p:nvPr>
            <p:ph type="ftr" sz="quarter" idx="11"/>
          </p:nvPr>
        </p:nvSpPr>
        <p:spPr/>
        <p:txBody>
          <a:bodyPr/>
          <a:lstStyle/>
          <a:p>
            <a:r>
              <a:rPr lang="en-US" altLang="ja-JP" smtClean="0"/>
              <a:t>OSS</a:t>
            </a:r>
            <a:r>
              <a:rPr lang="ja-JP" altLang="en-US" smtClean="0"/>
              <a:t>開発における情報交換の効率改善へ向けたタイムラグ分析手法の提案</a:t>
            </a:r>
            <a:endParaRPr lang="en-US" altLang="ja-JP"/>
          </a:p>
        </p:txBody>
      </p:sp>
      <p:sp>
        <p:nvSpPr>
          <p:cNvPr id="6" name="スライド番号プレースホルダ 5"/>
          <p:cNvSpPr>
            <a:spLocks noGrp="1"/>
          </p:cNvSpPr>
          <p:nvPr>
            <p:ph type="sldNum" sz="quarter" idx="12"/>
          </p:nvPr>
        </p:nvSpPr>
        <p:spPr/>
        <p:txBody>
          <a:bodyPr/>
          <a:lstStyle/>
          <a:p>
            <a:fld id="{A34FFC92-B155-4B7B-8074-C26DB6864491}" type="slidenum">
              <a:rPr lang="en-US" altLang="ja-JP" smtClean="0"/>
              <a:pPr/>
              <a:t>18</a:t>
            </a:fld>
            <a:endParaRPr lang="en-US" altLang="ja-JP"/>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endParaRPr kumimoji="1" lang="ja-JP" altLang="en-US"/>
          </a:p>
        </p:txBody>
      </p:sp>
      <p:sp>
        <p:nvSpPr>
          <p:cNvPr id="3" name="コンテンツ プレースホルダ 2"/>
          <p:cNvSpPr>
            <a:spLocks noGrp="1"/>
          </p:cNvSpPr>
          <p:nvPr>
            <p:ph idx="1"/>
          </p:nvPr>
        </p:nvSpPr>
        <p:spPr/>
        <p:txBody>
          <a:bodyPr/>
          <a:lstStyle/>
          <a:p>
            <a:endParaRPr kumimoji="1" lang="ja-JP" altLang="en-US"/>
          </a:p>
        </p:txBody>
      </p:sp>
      <p:sp>
        <p:nvSpPr>
          <p:cNvPr id="4" name="日付プレースホルダ 3"/>
          <p:cNvSpPr>
            <a:spLocks noGrp="1"/>
          </p:cNvSpPr>
          <p:nvPr>
            <p:ph type="dt" sz="half" idx="10"/>
          </p:nvPr>
        </p:nvSpPr>
        <p:spPr/>
        <p:txBody>
          <a:bodyPr/>
          <a:lstStyle/>
          <a:p>
            <a:r>
              <a:rPr lang="en-US" altLang="ja-JP" smtClean="0"/>
              <a:t>2009/9/18</a:t>
            </a:r>
            <a:endParaRPr lang="en-US" altLang="ja-JP"/>
          </a:p>
        </p:txBody>
      </p:sp>
      <p:sp>
        <p:nvSpPr>
          <p:cNvPr id="5" name="フッター プレースホルダ 4"/>
          <p:cNvSpPr>
            <a:spLocks noGrp="1"/>
          </p:cNvSpPr>
          <p:nvPr>
            <p:ph type="ftr" sz="quarter" idx="11"/>
          </p:nvPr>
        </p:nvSpPr>
        <p:spPr/>
        <p:txBody>
          <a:bodyPr/>
          <a:lstStyle/>
          <a:p>
            <a:r>
              <a:rPr lang="en-US" altLang="ja-JP" smtClean="0"/>
              <a:t>OSS</a:t>
            </a:r>
            <a:r>
              <a:rPr lang="ja-JP" altLang="en-US" smtClean="0"/>
              <a:t>開発における情報交換の効率改善へ向けたタイムラグ分析手法の提案</a:t>
            </a:r>
            <a:endParaRPr lang="en-US" altLang="ja-JP"/>
          </a:p>
        </p:txBody>
      </p:sp>
      <p:sp>
        <p:nvSpPr>
          <p:cNvPr id="6" name="スライド番号プレースホルダ 5"/>
          <p:cNvSpPr>
            <a:spLocks noGrp="1"/>
          </p:cNvSpPr>
          <p:nvPr>
            <p:ph type="sldNum" sz="quarter" idx="12"/>
          </p:nvPr>
        </p:nvSpPr>
        <p:spPr/>
        <p:txBody>
          <a:bodyPr/>
          <a:lstStyle/>
          <a:p>
            <a:fld id="{A34FFC92-B155-4B7B-8074-C26DB6864491}" type="slidenum">
              <a:rPr lang="en-US" altLang="ja-JP" smtClean="0"/>
              <a:pPr/>
              <a:t>19</a:t>
            </a:fld>
            <a:endParaRPr lang="en-US" altLang="ja-JP"/>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smtClean="0"/>
              <a:t>キーアイデア（着眼点）</a:t>
            </a:r>
            <a:endParaRPr kumimoji="1" lang="ja-JP" altLang="en-US" dirty="0"/>
          </a:p>
        </p:txBody>
      </p:sp>
      <p:sp>
        <p:nvSpPr>
          <p:cNvPr id="3" name="コンテンツ プレースホルダ 2"/>
          <p:cNvSpPr>
            <a:spLocks noGrp="1"/>
          </p:cNvSpPr>
          <p:nvPr>
            <p:ph idx="1"/>
          </p:nvPr>
        </p:nvSpPr>
        <p:spPr>
          <a:xfrm>
            <a:off x="438150" y="1028700"/>
            <a:ext cx="8445500" cy="4756150"/>
          </a:xfrm>
        </p:spPr>
        <p:txBody>
          <a:bodyPr>
            <a:normAutofit fontScale="92500" lnSpcReduction="10000"/>
          </a:bodyPr>
          <a:lstStyle/>
          <a:p>
            <a:r>
              <a:rPr lang="ja-JP" altLang="en-US" dirty="0" smtClean="0"/>
              <a:t>早急な対応が求められる場合，意思決定や合意形成の遅延は，開発スピードの遅延やソフトウェアの信頼性の低下の要因となり得る</a:t>
            </a:r>
            <a:endParaRPr lang="en-US" altLang="ja-JP" dirty="0" smtClean="0"/>
          </a:p>
          <a:p>
            <a:pPr lvl="1"/>
            <a:r>
              <a:rPr lang="ja-JP" altLang="en-US" dirty="0" smtClean="0"/>
              <a:t>企業の分散開発では，開発者が各拠点に点在すると</a:t>
            </a:r>
            <a:r>
              <a:rPr lang="en-US" altLang="ja-JP" dirty="0" smtClean="0"/>
              <a:t>“face-to-face”</a:t>
            </a:r>
            <a:r>
              <a:rPr lang="ja-JP" altLang="en-US" dirty="0" smtClean="0"/>
              <a:t>コミュニケーションを欠落させ，開発スピードに遅延をもたらす</a:t>
            </a:r>
            <a:r>
              <a:rPr lang="en-US" altLang="ja-JP" sz="1500" dirty="0" smtClean="0"/>
              <a:t>[3]</a:t>
            </a:r>
          </a:p>
          <a:p>
            <a:pPr lvl="1"/>
            <a:r>
              <a:rPr lang="en-US" altLang="ja-JP" dirty="0" smtClean="0"/>
              <a:t>OSS</a:t>
            </a:r>
            <a:r>
              <a:rPr lang="ja-JP" altLang="en-US" dirty="0" smtClean="0"/>
              <a:t>開発では，開発者間の地域差に情報交換のタイムラグをもたらす</a:t>
            </a:r>
            <a:r>
              <a:rPr lang="en-US" altLang="ja-JP" sz="1500" dirty="0" smtClean="0"/>
              <a:t>[4]</a:t>
            </a:r>
          </a:p>
          <a:p>
            <a:endParaRPr lang="en-US" altLang="ja-JP" dirty="0" smtClean="0"/>
          </a:p>
          <a:p>
            <a:r>
              <a:rPr lang="ja-JP" altLang="en-US" dirty="0" smtClean="0"/>
              <a:t>多種多様なタイムゾーンや生活時間帯を持つ開発者らによる情報交換は，タイムラグが発生しやすく，迅速な開発の妨げとなる可能性がある</a:t>
            </a:r>
            <a:endParaRPr lang="en-US" altLang="ja-JP" dirty="0" smtClean="0"/>
          </a:p>
        </p:txBody>
      </p:sp>
      <p:sp>
        <p:nvSpPr>
          <p:cNvPr id="4" name="日付プレースホルダ 3"/>
          <p:cNvSpPr>
            <a:spLocks noGrp="1"/>
          </p:cNvSpPr>
          <p:nvPr>
            <p:ph type="dt" sz="half" idx="10"/>
          </p:nvPr>
        </p:nvSpPr>
        <p:spPr/>
        <p:txBody>
          <a:bodyPr/>
          <a:lstStyle/>
          <a:p>
            <a:r>
              <a:rPr lang="en-US" altLang="ja-JP" smtClean="0"/>
              <a:t>2009/9/18</a:t>
            </a:r>
            <a:endParaRPr lang="en-US" altLang="ja-JP"/>
          </a:p>
        </p:txBody>
      </p:sp>
      <p:sp>
        <p:nvSpPr>
          <p:cNvPr id="5" name="フッター プレースホルダ 4"/>
          <p:cNvSpPr>
            <a:spLocks noGrp="1"/>
          </p:cNvSpPr>
          <p:nvPr>
            <p:ph type="ftr" sz="quarter" idx="11"/>
          </p:nvPr>
        </p:nvSpPr>
        <p:spPr/>
        <p:txBody>
          <a:bodyPr/>
          <a:lstStyle/>
          <a:p>
            <a:r>
              <a:rPr lang="en-US" altLang="ja-JP" smtClean="0"/>
              <a:t>OSS</a:t>
            </a:r>
            <a:r>
              <a:rPr lang="ja-JP" altLang="en-US" smtClean="0"/>
              <a:t>開発における情報交換の効率改善へ向けたタイムラグ分析手法の提案</a:t>
            </a:r>
            <a:endParaRPr lang="en-US" altLang="ja-JP"/>
          </a:p>
        </p:txBody>
      </p:sp>
      <p:sp>
        <p:nvSpPr>
          <p:cNvPr id="6" name="スライド番号プレースホルダ 5"/>
          <p:cNvSpPr>
            <a:spLocks noGrp="1"/>
          </p:cNvSpPr>
          <p:nvPr>
            <p:ph type="sldNum" sz="quarter" idx="12"/>
          </p:nvPr>
        </p:nvSpPr>
        <p:spPr/>
        <p:txBody>
          <a:bodyPr/>
          <a:lstStyle/>
          <a:p>
            <a:fld id="{A34FFC92-B155-4B7B-8074-C26DB6864491}" type="slidenum">
              <a:rPr lang="en-US" altLang="ja-JP" smtClean="0"/>
              <a:pPr/>
              <a:t>20</a:t>
            </a:fld>
            <a:endParaRPr lang="en-US" altLang="ja-JP"/>
          </a:p>
        </p:txBody>
      </p:sp>
      <p:sp>
        <p:nvSpPr>
          <p:cNvPr id="7" name="テキスト ボックス 6"/>
          <p:cNvSpPr txBox="1"/>
          <p:nvPr/>
        </p:nvSpPr>
        <p:spPr>
          <a:xfrm>
            <a:off x="660400" y="5740400"/>
            <a:ext cx="8223250" cy="830997"/>
          </a:xfrm>
          <a:prstGeom prst="rect">
            <a:avLst/>
          </a:prstGeom>
          <a:noFill/>
        </p:spPr>
        <p:txBody>
          <a:bodyPr wrap="square" rtlCol="0">
            <a:spAutoFit/>
          </a:bodyPr>
          <a:lstStyle/>
          <a:p>
            <a:r>
              <a:rPr kumimoji="1" lang="en-US" altLang="ja-JP" sz="1200" dirty="0" smtClean="0"/>
              <a:t>[3]</a:t>
            </a:r>
            <a:r>
              <a:rPr lang="en-US" altLang="ja-JP" sz="1200" dirty="0" smtClean="0"/>
              <a:t> </a:t>
            </a:r>
            <a:r>
              <a:rPr lang="en-US" altLang="ja-JP" sz="1200" dirty="0" err="1" smtClean="0"/>
              <a:t>Herbsleb</a:t>
            </a:r>
            <a:r>
              <a:rPr lang="en-US" altLang="ja-JP" sz="1200" dirty="0" smtClean="0"/>
              <a:t>, J.D., </a:t>
            </a:r>
            <a:r>
              <a:rPr lang="en-US" altLang="ja-JP" sz="1200" dirty="0" err="1" smtClean="0"/>
              <a:t>Mockus</a:t>
            </a:r>
            <a:r>
              <a:rPr lang="en-US" altLang="ja-JP" sz="1200" dirty="0" smtClean="0"/>
              <a:t>, A., </a:t>
            </a:r>
            <a:r>
              <a:rPr lang="en-US" altLang="ja-JP" sz="1200" dirty="0" err="1" smtClean="0"/>
              <a:t>Finholt</a:t>
            </a:r>
            <a:r>
              <a:rPr lang="en-US" altLang="ja-JP" sz="1200" dirty="0" smtClean="0"/>
              <a:t>, T.A. and </a:t>
            </a:r>
            <a:r>
              <a:rPr lang="en-US" altLang="ja-JP" sz="1200" dirty="0" err="1" smtClean="0"/>
              <a:t>Grinter</a:t>
            </a:r>
            <a:r>
              <a:rPr lang="en-US" altLang="ja-JP" sz="1200" dirty="0" smtClean="0"/>
              <a:t>, R.E.: An empirical study of global software development: distance and speed, </a:t>
            </a:r>
            <a:r>
              <a:rPr lang="en-US" altLang="ja-JP" sz="1200" i="1" dirty="0" smtClean="0"/>
              <a:t>Proceedings of the International Conference on Software Engineering, pp.81–90 (2001).</a:t>
            </a:r>
          </a:p>
          <a:p>
            <a:r>
              <a:rPr kumimoji="1" lang="en-US" altLang="ja-JP" sz="1200" dirty="0" smtClean="0"/>
              <a:t>[4]</a:t>
            </a:r>
            <a:r>
              <a:rPr lang="en-US" altLang="ja-JP" sz="1200" dirty="0" smtClean="0"/>
              <a:t> Nguyen, T., Wolf, T. and Damian, D.: Global software development and delay: does distance still matter?, </a:t>
            </a:r>
            <a:r>
              <a:rPr lang="en-US" altLang="ja-JP" sz="1200" i="1" dirty="0" smtClean="0"/>
              <a:t>Proceedings of the International Conference on Global Software Engineering, pp.45–54 (2008).</a:t>
            </a:r>
            <a:endParaRPr kumimoji="1" lang="ja-JP" altLang="en-US" sz="1200"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目的とアプローチ</a:t>
            </a:r>
            <a:endParaRPr kumimoji="1" lang="ja-JP" altLang="en-US" dirty="0"/>
          </a:p>
        </p:txBody>
      </p:sp>
      <p:sp>
        <p:nvSpPr>
          <p:cNvPr id="3" name="コンテンツ プレースホルダ 2"/>
          <p:cNvSpPr>
            <a:spLocks noGrp="1"/>
          </p:cNvSpPr>
          <p:nvPr>
            <p:ph idx="1"/>
          </p:nvPr>
        </p:nvSpPr>
        <p:spPr/>
        <p:txBody>
          <a:bodyPr/>
          <a:lstStyle/>
          <a:p>
            <a:r>
              <a:rPr kumimoji="1" lang="ja-JP" altLang="en-US" dirty="0" smtClean="0"/>
              <a:t>目的</a:t>
            </a:r>
            <a:endParaRPr kumimoji="1" lang="en-US" altLang="ja-JP" dirty="0" smtClean="0"/>
          </a:p>
          <a:p>
            <a:pPr lvl="1"/>
            <a:r>
              <a:rPr lang="en-US" altLang="ja-JP" dirty="0" smtClean="0"/>
              <a:t>OSS</a:t>
            </a:r>
            <a:r>
              <a:rPr lang="ja-JP" altLang="en-US" dirty="0" smtClean="0"/>
              <a:t>プロジェクト内における情報交換のタイムラグの実態把握および情報交換の効率化を支援するための分析手法を提案する</a:t>
            </a:r>
            <a:endParaRPr lang="en-US" altLang="ja-JP" dirty="0" smtClean="0"/>
          </a:p>
          <a:p>
            <a:endParaRPr kumimoji="1" lang="en-US" altLang="ja-JP" dirty="0" smtClean="0"/>
          </a:p>
          <a:p>
            <a:r>
              <a:rPr lang="ja-JP" altLang="en-US" dirty="0" smtClean="0"/>
              <a:t>アプローチ</a:t>
            </a:r>
            <a:endParaRPr lang="en-US" altLang="ja-JP" dirty="0" smtClean="0"/>
          </a:p>
          <a:p>
            <a:pPr lvl="1"/>
            <a:r>
              <a:rPr kumimoji="1" lang="ja-JP" altLang="en-US" dirty="0" smtClean="0"/>
              <a:t>提案する分析手法は</a:t>
            </a:r>
            <a:r>
              <a:rPr kumimoji="1" lang="en-US" altLang="ja-JP" dirty="0" smtClean="0"/>
              <a:t>3</a:t>
            </a:r>
            <a:r>
              <a:rPr kumimoji="1" lang="ja-JP" altLang="en-US" dirty="0" err="1" smtClean="0"/>
              <a:t>つの</a:t>
            </a:r>
            <a:r>
              <a:rPr kumimoji="1" lang="ja-JP" altLang="en-US" dirty="0" smtClean="0"/>
              <a:t>ステップからなる</a:t>
            </a:r>
            <a:endParaRPr kumimoji="1" lang="en-US" altLang="ja-JP" dirty="0" smtClean="0"/>
          </a:p>
          <a:p>
            <a:pPr lvl="2"/>
            <a:r>
              <a:rPr kumimoji="1" lang="en-US" altLang="ja-JP" dirty="0" smtClean="0"/>
              <a:t>(1)</a:t>
            </a:r>
            <a:r>
              <a:rPr kumimoji="1" lang="ja-JP" altLang="en-US" dirty="0" smtClean="0"/>
              <a:t>開発者の地理的分布</a:t>
            </a:r>
            <a:r>
              <a:rPr lang="ja-JP" altLang="en-US" dirty="0" smtClean="0"/>
              <a:t>と地域別の活動時間帯を把握</a:t>
            </a:r>
            <a:endParaRPr kumimoji="1" lang="en-US" altLang="ja-JP" dirty="0" smtClean="0"/>
          </a:p>
          <a:p>
            <a:pPr lvl="2"/>
            <a:r>
              <a:rPr lang="en-US" altLang="ja-JP" dirty="0" smtClean="0"/>
              <a:t>(2)</a:t>
            </a:r>
            <a:r>
              <a:rPr lang="ja-JP" altLang="en-US" dirty="0" smtClean="0"/>
              <a:t>地域間毎の情報交換所要時間の分布を把握</a:t>
            </a:r>
            <a:endParaRPr lang="en-US" altLang="ja-JP" dirty="0" smtClean="0"/>
          </a:p>
          <a:p>
            <a:pPr lvl="2"/>
            <a:r>
              <a:rPr lang="en-US" altLang="ja-JP" dirty="0" smtClean="0"/>
              <a:t>(3)</a:t>
            </a:r>
            <a:r>
              <a:rPr lang="ja-JP" altLang="en-US" dirty="0" smtClean="0"/>
              <a:t>最適な送信タイミングを特定</a:t>
            </a:r>
            <a:endParaRPr lang="en-US" altLang="ja-JP" dirty="0" smtClean="0"/>
          </a:p>
          <a:p>
            <a:pPr lvl="1"/>
            <a:r>
              <a:rPr lang="ja-JP" altLang="en-US" dirty="0" smtClean="0"/>
              <a:t>提案手法の有用性を確かめるためにケーススタディを行う</a:t>
            </a:r>
            <a:endParaRPr lang="en-US" altLang="ja-JP" dirty="0" smtClean="0"/>
          </a:p>
        </p:txBody>
      </p:sp>
      <p:sp>
        <p:nvSpPr>
          <p:cNvPr id="4" name="日付プレースホルダ 3"/>
          <p:cNvSpPr>
            <a:spLocks noGrp="1"/>
          </p:cNvSpPr>
          <p:nvPr>
            <p:ph type="dt" sz="half" idx="10"/>
          </p:nvPr>
        </p:nvSpPr>
        <p:spPr/>
        <p:txBody>
          <a:bodyPr/>
          <a:lstStyle/>
          <a:p>
            <a:r>
              <a:rPr lang="en-US" altLang="ja-JP" smtClean="0"/>
              <a:t>2009/9/18</a:t>
            </a:r>
            <a:endParaRPr lang="en-US" altLang="ja-JP"/>
          </a:p>
        </p:txBody>
      </p:sp>
      <p:sp>
        <p:nvSpPr>
          <p:cNvPr id="5" name="フッター プレースホルダ 4"/>
          <p:cNvSpPr>
            <a:spLocks noGrp="1"/>
          </p:cNvSpPr>
          <p:nvPr>
            <p:ph type="ftr" sz="quarter" idx="11"/>
          </p:nvPr>
        </p:nvSpPr>
        <p:spPr/>
        <p:txBody>
          <a:bodyPr/>
          <a:lstStyle/>
          <a:p>
            <a:r>
              <a:rPr lang="en-US" altLang="ja-JP" smtClean="0"/>
              <a:t>OSS</a:t>
            </a:r>
            <a:r>
              <a:rPr lang="ja-JP" altLang="en-US" smtClean="0"/>
              <a:t>開発における情報交換の効率改善へ向けたタイムラグ分析手法の提案</a:t>
            </a:r>
            <a:endParaRPr lang="en-US" altLang="ja-JP"/>
          </a:p>
        </p:txBody>
      </p:sp>
      <p:sp>
        <p:nvSpPr>
          <p:cNvPr id="6" name="スライド番号プレースホルダ 5"/>
          <p:cNvSpPr>
            <a:spLocks noGrp="1"/>
          </p:cNvSpPr>
          <p:nvPr>
            <p:ph type="sldNum" sz="quarter" idx="12"/>
          </p:nvPr>
        </p:nvSpPr>
        <p:spPr/>
        <p:txBody>
          <a:bodyPr/>
          <a:lstStyle/>
          <a:p>
            <a:fld id="{A34FFC92-B155-4B7B-8074-C26DB6864491}" type="slidenum">
              <a:rPr lang="en-US" altLang="ja-JP" smtClean="0"/>
              <a:pPr/>
              <a:t>21</a:t>
            </a:fld>
            <a:endParaRPr lang="en-US" altLang="ja-JP"/>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コンテンツ プレースホルダ 2"/>
          <p:cNvSpPr>
            <a:spLocks noGrp="1"/>
          </p:cNvSpPr>
          <p:nvPr>
            <p:ph idx="1"/>
          </p:nvPr>
        </p:nvSpPr>
        <p:spPr/>
        <p:txBody>
          <a:bodyPr/>
          <a:lstStyle/>
          <a:p>
            <a:endParaRPr kumimoji="1" lang="en-US" altLang="ja-JP" i="1" dirty="0" smtClean="0"/>
          </a:p>
        </p:txBody>
      </p:sp>
      <p:graphicFrame>
        <p:nvGraphicFramePr>
          <p:cNvPr id="88" name="表 87"/>
          <p:cNvGraphicFramePr>
            <a:graphicFrameLocks noGrp="1"/>
          </p:cNvGraphicFramePr>
          <p:nvPr/>
        </p:nvGraphicFramePr>
        <p:xfrm>
          <a:off x="838200" y="5243830"/>
          <a:ext cx="6320156" cy="274320"/>
        </p:xfrm>
        <a:graphic>
          <a:graphicData uri="http://schemas.openxmlformats.org/drawingml/2006/table">
            <a:tbl>
              <a:tblPr firstRow="1" bandRow="1">
                <a:tableStyleId>{5940675A-B579-460E-94D1-54222C63F5DA}</a:tableStyleId>
              </a:tblPr>
              <a:tblGrid>
                <a:gridCol w="648017"/>
                <a:gridCol w="1660843"/>
                <a:gridCol w="835343"/>
                <a:gridCol w="655955"/>
                <a:gridCol w="1660843"/>
                <a:gridCol w="859155"/>
              </a:tblGrid>
              <a:tr h="238760">
                <a:tc>
                  <a:txBody>
                    <a:bodyPr/>
                    <a:lstStyle/>
                    <a:p>
                      <a:pPr algn="ctr"/>
                      <a:endParaRPr kumimoji="1" lang="ja-JP" altLang="en-US" sz="1200" dirty="0">
                        <a:latin typeface="+mn-lt"/>
                        <a:ea typeface="+mn-ea"/>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0000">
                        <a:alpha val="50196"/>
                      </a:srgbClr>
                    </a:solidFill>
                  </a:tcPr>
                </a:tc>
                <a:tc>
                  <a:txBody>
                    <a:bodyPr/>
                    <a:lstStyle/>
                    <a:p>
                      <a:pPr algn="l"/>
                      <a:endParaRPr kumimoji="1" lang="ja-JP" altLang="en-US" sz="1200" dirty="0">
                        <a:latin typeface="+mn-lt"/>
                        <a:ea typeface="+mn-ea"/>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0000">
                        <a:alpha val="50196"/>
                      </a:srgbClr>
                    </a:solidFill>
                  </a:tcPr>
                </a:tc>
                <a:tc>
                  <a:txBody>
                    <a:bodyPr/>
                    <a:lstStyle/>
                    <a:p>
                      <a:pPr algn="l"/>
                      <a:endParaRPr kumimoji="1" lang="ja-JP" altLang="en-US" sz="1200" dirty="0">
                        <a:latin typeface="+mn-lt"/>
                        <a:ea typeface="+mn-ea"/>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0000">
                        <a:alpha val="50196"/>
                      </a:srgbClr>
                    </a:solidFill>
                  </a:tcPr>
                </a:tc>
                <a:tc>
                  <a:txBody>
                    <a:bodyPr/>
                    <a:lstStyle/>
                    <a:p>
                      <a:pPr algn="ctr"/>
                      <a:endParaRPr kumimoji="1" lang="ja-JP" altLang="en-US" sz="1200" dirty="0">
                        <a:latin typeface="+mn-lt"/>
                        <a:ea typeface="+mn-ea"/>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0000FF">
                        <a:alpha val="50196"/>
                      </a:srgbClr>
                    </a:solidFill>
                  </a:tcPr>
                </a:tc>
                <a:tc>
                  <a:txBody>
                    <a:bodyPr/>
                    <a:lstStyle/>
                    <a:p>
                      <a:pPr algn="l"/>
                      <a:endParaRPr kumimoji="1" lang="ja-JP" altLang="en-US" sz="1200" dirty="0">
                        <a:latin typeface="+mn-lt"/>
                        <a:ea typeface="+mn-ea"/>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0000FF">
                        <a:alpha val="50196"/>
                      </a:srgbClr>
                    </a:solidFill>
                  </a:tcPr>
                </a:tc>
                <a:tc>
                  <a:txBody>
                    <a:bodyPr/>
                    <a:lstStyle/>
                    <a:p>
                      <a:pPr algn="l"/>
                      <a:endParaRPr kumimoji="1" lang="ja-JP" altLang="en-US" sz="1200" dirty="0">
                        <a:latin typeface="+mn-lt"/>
                        <a:ea typeface="+mn-ea"/>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0000FF">
                        <a:alpha val="50196"/>
                      </a:srgbClr>
                    </a:solidFill>
                  </a:tcPr>
                </a:tc>
              </a:tr>
            </a:tbl>
          </a:graphicData>
        </a:graphic>
      </p:graphicFrame>
      <p:graphicFrame>
        <p:nvGraphicFramePr>
          <p:cNvPr id="70" name="コンテンツ プレースホルダ 23"/>
          <p:cNvGraphicFramePr>
            <a:graphicFrameLocks/>
          </p:cNvGraphicFramePr>
          <p:nvPr/>
        </p:nvGraphicFramePr>
        <p:xfrm>
          <a:off x="6567216" y="1384300"/>
          <a:ext cx="894034" cy="666750"/>
        </p:xfrm>
        <a:graphic>
          <a:graphicData uri="http://schemas.openxmlformats.org/drawingml/2006/table">
            <a:tbl>
              <a:tblPr firstRow="1" bandRow="1">
                <a:tableStyleId>{5940675A-B579-460E-94D1-54222C63F5DA}</a:tableStyleId>
              </a:tblPr>
              <a:tblGrid>
                <a:gridCol w="894034"/>
              </a:tblGrid>
              <a:tr h="333375">
                <a:tc>
                  <a:txBody>
                    <a:bodyPr/>
                    <a:lstStyle/>
                    <a:p>
                      <a:pPr algn="ctr"/>
                      <a:endParaRPr kumimoji="1" lang="ja-JP" altLang="en-US" sz="1200" b="1" dirty="0">
                        <a:latin typeface="+mn-lt"/>
                        <a:ea typeface="+mn-ea"/>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333375">
                <a:tc>
                  <a:txBody>
                    <a:bodyPr/>
                    <a:lstStyle/>
                    <a:p>
                      <a:pPr algn="l"/>
                      <a:endParaRPr kumimoji="1" lang="ja-JP" altLang="en-US" sz="1200" dirty="0">
                        <a:latin typeface="+mn-lt"/>
                        <a:ea typeface="+mn-ea"/>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C000"/>
                    </a:solidFill>
                  </a:tcPr>
                </a:tc>
              </a:tr>
            </a:tbl>
          </a:graphicData>
        </a:graphic>
      </p:graphicFrame>
      <p:sp>
        <p:nvSpPr>
          <p:cNvPr id="2" name="タイトル 1"/>
          <p:cNvSpPr>
            <a:spLocks noGrp="1"/>
          </p:cNvSpPr>
          <p:nvPr>
            <p:ph type="title"/>
          </p:nvPr>
        </p:nvSpPr>
        <p:spPr/>
        <p:txBody>
          <a:bodyPr/>
          <a:lstStyle/>
          <a:p>
            <a:r>
              <a:rPr lang="ja-JP" altLang="en-US" dirty="0" smtClean="0"/>
              <a:t>送信と返信関係の抽出</a:t>
            </a:r>
            <a:endParaRPr kumimoji="1" lang="ja-JP" altLang="en-US" dirty="0"/>
          </a:p>
        </p:txBody>
      </p:sp>
      <p:sp>
        <p:nvSpPr>
          <p:cNvPr id="4" name="日付プレースホルダ 3"/>
          <p:cNvSpPr>
            <a:spLocks noGrp="1"/>
          </p:cNvSpPr>
          <p:nvPr>
            <p:ph type="dt" sz="half" idx="10"/>
          </p:nvPr>
        </p:nvSpPr>
        <p:spPr/>
        <p:txBody>
          <a:bodyPr/>
          <a:lstStyle/>
          <a:p>
            <a:r>
              <a:rPr lang="en-US" altLang="ja-JP" smtClean="0"/>
              <a:t>2009/9/18</a:t>
            </a:r>
            <a:endParaRPr lang="en-US" altLang="ja-JP"/>
          </a:p>
        </p:txBody>
      </p:sp>
      <p:sp>
        <p:nvSpPr>
          <p:cNvPr id="5" name="フッター プレースホルダ 4"/>
          <p:cNvSpPr>
            <a:spLocks noGrp="1"/>
          </p:cNvSpPr>
          <p:nvPr>
            <p:ph type="ftr" sz="quarter" idx="11"/>
          </p:nvPr>
        </p:nvSpPr>
        <p:spPr/>
        <p:txBody>
          <a:bodyPr/>
          <a:lstStyle/>
          <a:p>
            <a:r>
              <a:rPr lang="en-US" altLang="ja-JP" smtClean="0"/>
              <a:t>OSS</a:t>
            </a:r>
            <a:r>
              <a:rPr lang="ja-JP" altLang="en-US" smtClean="0"/>
              <a:t>開発における情報交換の効率改善へ向けたタイムラグ分析手法の提案</a:t>
            </a:r>
            <a:endParaRPr lang="en-US" altLang="ja-JP"/>
          </a:p>
        </p:txBody>
      </p:sp>
      <p:sp>
        <p:nvSpPr>
          <p:cNvPr id="6" name="スライド番号プレースホルダ 5"/>
          <p:cNvSpPr>
            <a:spLocks noGrp="1"/>
          </p:cNvSpPr>
          <p:nvPr>
            <p:ph type="sldNum" sz="quarter" idx="12"/>
          </p:nvPr>
        </p:nvSpPr>
        <p:spPr/>
        <p:txBody>
          <a:bodyPr/>
          <a:lstStyle/>
          <a:p>
            <a:fld id="{A34FFC92-B155-4B7B-8074-C26DB6864491}" type="slidenum">
              <a:rPr lang="en-US" altLang="ja-JP" smtClean="0"/>
              <a:pPr/>
              <a:t>22</a:t>
            </a:fld>
            <a:endParaRPr lang="en-US" altLang="ja-JP"/>
          </a:p>
        </p:txBody>
      </p:sp>
      <p:sp>
        <p:nvSpPr>
          <p:cNvPr id="18" name="下矢印 17"/>
          <p:cNvSpPr/>
          <p:nvPr/>
        </p:nvSpPr>
        <p:spPr>
          <a:xfrm>
            <a:off x="4276407" y="3606800"/>
            <a:ext cx="569504" cy="577850"/>
          </a:xfrm>
          <a:prstGeom prst="downArrow">
            <a:avLst/>
          </a:prstGeom>
          <a:solidFill>
            <a:srgbClr val="6699FF"/>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mn-ea"/>
              <a:cs typeface="Times New Roman" pitchFamily="18" charset="0"/>
            </a:endParaRPr>
          </a:p>
        </p:txBody>
      </p:sp>
      <p:graphicFrame>
        <p:nvGraphicFramePr>
          <p:cNvPr id="19" name="表 18"/>
          <p:cNvGraphicFramePr>
            <a:graphicFrameLocks noGrp="1"/>
          </p:cNvGraphicFramePr>
          <p:nvPr/>
        </p:nvGraphicFramePr>
        <p:xfrm>
          <a:off x="838200" y="4413250"/>
          <a:ext cx="6320156" cy="1371600"/>
        </p:xfrm>
        <a:graphic>
          <a:graphicData uri="http://schemas.openxmlformats.org/drawingml/2006/table">
            <a:tbl>
              <a:tblPr firstRow="1" bandRow="1">
                <a:tableStyleId>{5940675A-B579-460E-94D1-54222C63F5DA}</a:tableStyleId>
              </a:tblPr>
              <a:tblGrid>
                <a:gridCol w="648017"/>
                <a:gridCol w="1660843"/>
                <a:gridCol w="835343"/>
                <a:gridCol w="655955"/>
                <a:gridCol w="1660843"/>
                <a:gridCol w="859155"/>
              </a:tblGrid>
              <a:tr h="238760">
                <a:tc gridSpan="3">
                  <a:txBody>
                    <a:bodyPr/>
                    <a:lstStyle/>
                    <a:p>
                      <a:pPr algn="ctr"/>
                      <a:r>
                        <a:rPr kumimoji="1" lang="ja-JP" altLang="en-US" sz="1200" b="1" dirty="0" smtClean="0">
                          <a:latin typeface="+mn-lt"/>
                          <a:ea typeface="+mn-ea"/>
                        </a:rPr>
                        <a:t>送信情報</a:t>
                      </a:r>
                      <a:endParaRPr kumimoji="1" lang="ja-JP" altLang="en-US" sz="1200" b="1" dirty="0">
                        <a:latin typeface="+mn-lt"/>
                        <a:ea typeface="+mn-ea"/>
                      </a:endParaRPr>
                    </a:p>
                  </a:txBody>
                  <a:tcPr>
                    <a:lnL w="12700" cap="flat" cmpd="sng" algn="ctr">
                      <a:solidFill>
                        <a:srgbClr val="6699FF"/>
                      </a:solidFill>
                      <a:prstDash val="solid"/>
                      <a:round/>
                      <a:headEnd type="none" w="med" len="med"/>
                      <a:tailEnd type="none" w="med" len="med"/>
                    </a:lnL>
                    <a:lnR w="12700" cap="flat" cmpd="sng" algn="ctr">
                      <a:solidFill>
                        <a:srgbClr val="6699FF"/>
                      </a:solidFill>
                      <a:prstDash val="solid"/>
                      <a:round/>
                      <a:headEnd type="none" w="med" len="med"/>
                      <a:tailEnd type="none" w="med" len="med"/>
                    </a:lnR>
                    <a:lnT w="12700" cap="flat" cmpd="sng" algn="ctr">
                      <a:solidFill>
                        <a:srgbClr val="6699FF"/>
                      </a:solidFill>
                      <a:prstDash val="solid"/>
                      <a:round/>
                      <a:headEnd type="none" w="med" len="med"/>
                      <a:tailEnd type="none" w="med" len="med"/>
                    </a:lnT>
                    <a:lnB w="12700" cap="flat" cmpd="sng" algn="ctr">
                      <a:solidFill>
                        <a:srgbClr val="6699FF"/>
                      </a:solidFill>
                      <a:prstDash val="solid"/>
                      <a:round/>
                      <a:headEnd type="none" w="med" len="med"/>
                      <a:tailEnd type="none" w="med" len="med"/>
                    </a:lnB>
                    <a:solidFill>
                      <a:srgbClr val="81C5F3"/>
                    </a:solidFill>
                  </a:tcPr>
                </a:tc>
                <a:tc hMerge="1">
                  <a:txBody>
                    <a:bodyPr/>
                    <a:lstStyle/>
                    <a:p>
                      <a:endParaRPr kumimoji="1" lang="ja-JP" altLang="en-US" sz="1200" dirty="0">
                        <a:latin typeface="Century" pitchFamily="18" charset="0"/>
                        <a:ea typeface="ＭＳ 明朝" pitchFamily="17" charset="-128"/>
                      </a:endParaRPr>
                    </a:p>
                  </a:txBody>
                  <a:tcPr/>
                </a:tc>
                <a:tc hMerge="1">
                  <a:txBody>
                    <a:bodyPr/>
                    <a:lstStyle/>
                    <a:p>
                      <a:endParaRPr kumimoji="1" lang="ja-JP" altLang="en-US" sz="1200" dirty="0">
                        <a:latin typeface="Century" pitchFamily="18" charset="0"/>
                        <a:ea typeface="ＭＳ 明朝" pitchFamily="17" charset="-128"/>
                      </a:endParaRPr>
                    </a:p>
                  </a:txBody>
                  <a:tcPr/>
                </a:tc>
                <a:tc gridSpan="3">
                  <a:txBody>
                    <a:bodyPr/>
                    <a:lstStyle/>
                    <a:p>
                      <a:pPr algn="ctr"/>
                      <a:r>
                        <a:rPr kumimoji="1" lang="ja-JP" altLang="en-US" sz="1200" b="1" dirty="0" smtClean="0">
                          <a:latin typeface="+mn-lt"/>
                          <a:ea typeface="+mn-ea"/>
                        </a:rPr>
                        <a:t>返信情報</a:t>
                      </a:r>
                      <a:endParaRPr kumimoji="1" lang="ja-JP" altLang="en-US" sz="1200" b="1" dirty="0">
                        <a:latin typeface="+mn-lt"/>
                        <a:ea typeface="+mn-ea"/>
                      </a:endParaRPr>
                    </a:p>
                  </a:txBody>
                  <a:tcPr>
                    <a:lnL w="12700" cap="flat" cmpd="sng" algn="ctr">
                      <a:solidFill>
                        <a:srgbClr val="6699FF"/>
                      </a:solidFill>
                      <a:prstDash val="solid"/>
                      <a:round/>
                      <a:headEnd type="none" w="med" len="med"/>
                      <a:tailEnd type="none" w="med" len="med"/>
                    </a:lnL>
                    <a:lnR w="12700" cap="flat" cmpd="sng" algn="ctr">
                      <a:solidFill>
                        <a:srgbClr val="6699FF"/>
                      </a:solidFill>
                      <a:prstDash val="solid"/>
                      <a:round/>
                      <a:headEnd type="none" w="med" len="med"/>
                      <a:tailEnd type="none" w="med" len="med"/>
                    </a:lnR>
                    <a:lnT w="12700" cap="flat" cmpd="sng" algn="ctr">
                      <a:solidFill>
                        <a:srgbClr val="6699FF"/>
                      </a:solidFill>
                      <a:prstDash val="solid"/>
                      <a:round/>
                      <a:headEnd type="none" w="med" len="med"/>
                      <a:tailEnd type="none" w="med" len="med"/>
                    </a:lnT>
                    <a:lnB w="12700" cap="flat" cmpd="sng" algn="ctr">
                      <a:solidFill>
                        <a:srgbClr val="6699FF"/>
                      </a:solidFill>
                      <a:prstDash val="solid"/>
                      <a:round/>
                      <a:headEnd type="none" w="med" len="med"/>
                      <a:tailEnd type="none" w="med" len="med"/>
                    </a:lnB>
                    <a:solidFill>
                      <a:srgbClr val="81C5F3"/>
                    </a:solidFill>
                  </a:tcPr>
                </a:tc>
                <a:tc hMerge="1">
                  <a:txBody>
                    <a:bodyPr/>
                    <a:lstStyle/>
                    <a:p>
                      <a:endParaRPr kumimoji="1" lang="ja-JP" altLang="en-US" sz="1200" dirty="0">
                        <a:latin typeface="Century" pitchFamily="18" charset="0"/>
                        <a:ea typeface="ＭＳ 明朝" pitchFamily="17" charset="-128"/>
                      </a:endParaRPr>
                    </a:p>
                  </a:txBody>
                  <a:tcPr/>
                </a:tc>
                <a:tc hMerge="1">
                  <a:txBody>
                    <a:bodyPr/>
                    <a:lstStyle/>
                    <a:p>
                      <a:endParaRPr kumimoji="1" lang="ja-JP" altLang="en-US" sz="1200" dirty="0">
                        <a:latin typeface="Century" pitchFamily="18" charset="0"/>
                        <a:ea typeface="ＭＳ 明朝" pitchFamily="17" charset="-128"/>
                      </a:endParaRPr>
                    </a:p>
                  </a:txBody>
                  <a:tcPr/>
                </a:tc>
              </a:tr>
              <a:tr h="238760">
                <a:tc>
                  <a:txBody>
                    <a:bodyPr/>
                    <a:lstStyle/>
                    <a:p>
                      <a:pPr algn="ctr"/>
                      <a:r>
                        <a:rPr kumimoji="1" lang="en-US" altLang="ja-JP" sz="1200" b="1" dirty="0" smtClean="0">
                          <a:latin typeface="+mn-lt"/>
                          <a:ea typeface="+mn-ea"/>
                        </a:rPr>
                        <a:t>ID</a:t>
                      </a:r>
                      <a:endParaRPr kumimoji="1" lang="ja-JP" altLang="en-US" sz="1200" b="1" dirty="0">
                        <a:latin typeface="+mn-lt"/>
                        <a:ea typeface="+mn-ea"/>
                      </a:endParaRPr>
                    </a:p>
                  </a:txBody>
                  <a:tcPr>
                    <a:lnL w="12700" cap="flat" cmpd="sng" algn="ctr">
                      <a:solidFill>
                        <a:srgbClr val="6699FF"/>
                      </a:solidFill>
                      <a:prstDash val="solid"/>
                      <a:round/>
                      <a:headEnd type="none" w="med" len="med"/>
                      <a:tailEnd type="none" w="med" len="med"/>
                    </a:lnL>
                    <a:lnR w="12700" cap="flat" cmpd="sng" algn="ctr">
                      <a:solidFill>
                        <a:srgbClr val="6699FF"/>
                      </a:solidFill>
                      <a:prstDash val="solid"/>
                      <a:round/>
                      <a:headEnd type="none" w="med" len="med"/>
                      <a:tailEnd type="none" w="med" len="med"/>
                    </a:lnR>
                    <a:lnT w="12700" cap="flat" cmpd="sng" algn="ctr">
                      <a:solidFill>
                        <a:srgbClr val="6699FF"/>
                      </a:solidFill>
                      <a:prstDash val="solid"/>
                      <a:round/>
                      <a:headEnd type="none" w="med" len="med"/>
                      <a:tailEnd type="none" w="med" len="med"/>
                    </a:lnT>
                    <a:lnB w="12700" cap="flat" cmpd="sng" algn="ctr">
                      <a:solidFill>
                        <a:srgbClr val="6699FF"/>
                      </a:solidFill>
                      <a:prstDash val="solid"/>
                      <a:round/>
                      <a:headEnd type="none" w="med" len="med"/>
                      <a:tailEnd type="none" w="med" len="med"/>
                    </a:lnB>
                    <a:solidFill>
                      <a:srgbClr val="B2DCF8"/>
                    </a:solidFill>
                  </a:tcPr>
                </a:tc>
                <a:tc>
                  <a:txBody>
                    <a:bodyPr/>
                    <a:lstStyle/>
                    <a:p>
                      <a:pPr algn="ctr"/>
                      <a:r>
                        <a:rPr kumimoji="1" lang="ja-JP" altLang="en-US" sz="1200" b="1" dirty="0" smtClean="0">
                          <a:latin typeface="+mn-lt"/>
                          <a:ea typeface="+mn-ea"/>
                        </a:rPr>
                        <a:t>送信日時</a:t>
                      </a:r>
                      <a:endParaRPr kumimoji="1" lang="ja-JP" altLang="en-US" sz="1200" b="1" dirty="0">
                        <a:latin typeface="+mn-lt"/>
                        <a:ea typeface="+mn-ea"/>
                      </a:endParaRPr>
                    </a:p>
                  </a:txBody>
                  <a:tcPr>
                    <a:lnL w="12700" cap="flat" cmpd="sng" algn="ctr">
                      <a:solidFill>
                        <a:srgbClr val="6699FF"/>
                      </a:solidFill>
                      <a:prstDash val="solid"/>
                      <a:round/>
                      <a:headEnd type="none" w="med" len="med"/>
                      <a:tailEnd type="none" w="med" len="med"/>
                    </a:lnL>
                    <a:lnR w="12700" cap="flat" cmpd="sng" algn="ctr">
                      <a:solidFill>
                        <a:srgbClr val="6699FF"/>
                      </a:solidFill>
                      <a:prstDash val="solid"/>
                      <a:round/>
                      <a:headEnd type="none" w="med" len="med"/>
                      <a:tailEnd type="none" w="med" len="med"/>
                    </a:lnR>
                    <a:lnT w="12700" cap="flat" cmpd="sng" algn="ctr">
                      <a:solidFill>
                        <a:srgbClr val="6699FF"/>
                      </a:solidFill>
                      <a:prstDash val="solid"/>
                      <a:round/>
                      <a:headEnd type="none" w="med" len="med"/>
                      <a:tailEnd type="none" w="med" len="med"/>
                    </a:lnT>
                    <a:lnB w="12700" cap="flat" cmpd="sng" algn="ctr">
                      <a:solidFill>
                        <a:srgbClr val="6699FF"/>
                      </a:solidFill>
                      <a:prstDash val="solid"/>
                      <a:round/>
                      <a:headEnd type="none" w="med" len="med"/>
                      <a:tailEnd type="none" w="med" len="med"/>
                    </a:lnB>
                    <a:solidFill>
                      <a:srgbClr val="B2DCF8"/>
                    </a:solidFill>
                  </a:tcPr>
                </a:tc>
                <a:tc>
                  <a:txBody>
                    <a:bodyPr/>
                    <a:lstStyle/>
                    <a:p>
                      <a:pPr algn="ctr"/>
                      <a:r>
                        <a:rPr kumimoji="1" lang="ja-JP" altLang="en-US" sz="1200" b="1" dirty="0" smtClean="0">
                          <a:latin typeface="+mn-lt"/>
                          <a:ea typeface="+mn-ea"/>
                        </a:rPr>
                        <a:t>送信場所</a:t>
                      </a:r>
                      <a:endParaRPr kumimoji="1" lang="ja-JP" altLang="en-US" sz="1200" b="1" dirty="0">
                        <a:latin typeface="+mn-lt"/>
                        <a:ea typeface="+mn-ea"/>
                      </a:endParaRPr>
                    </a:p>
                  </a:txBody>
                  <a:tcPr>
                    <a:lnL w="12700" cap="flat" cmpd="sng" algn="ctr">
                      <a:solidFill>
                        <a:srgbClr val="6699FF"/>
                      </a:solidFill>
                      <a:prstDash val="solid"/>
                      <a:round/>
                      <a:headEnd type="none" w="med" len="med"/>
                      <a:tailEnd type="none" w="med" len="med"/>
                    </a:lnL>
                    <a:lnR w="12700" cap="flat" cmpd="sng" algn="ctr">
                      <a:solidFill>
                        <a:srgbClr val="6699FF"/>
                      </a:solidFill>
                      <a:prstDash val="solid"/>
                      <a:round/>
                      <a:headEnd type="none" w="med" len="med"/>
                      <a:tailEnd type="none" w="med" len="med"/>
                    </a:lnR>
                    <a:lnT w="12700" cap="flat" cmpd="sng" algn="ctr">
                      <a:solidFill>
                        <a:srgbClr val="6699FF"/>
                      </a:solidFill>
                      <a:prstDash val="solid"/>
                      <a:round/>
                      <a:headEnd type="none" w="med" len="med"/>
                      <a:tailEnd type="none" w="med" len="med"/>
                    </a:lnT>
                    <a:lnB w="12700" cap="flat" cmpd="sng" algn="ctr">
                      <a:solidFill>
                        <a:srgbClr val="6699FF"/>
                      </a:solidFill>
                      <a:prstDash val="solid"/>
                      <a:round/>
                      <a:headEnd type="none" w="med" len="med"/>
                      <a:tailEnd type="none" w="med" len="med"/>
                    </a:lnB>
                    <a:solidFill>
                      <a:srgbClr val="B2DCF8"/>
                    </a:solidFill>
                  </a:tcPr>
                </a:tc>
                <a:tc>
                  <a:txBody>
                    <a:bodyPr/>
                    <a:lstStyle/>
                    <a:p>
                      <a:pPr algn="ctr"/>
                      <a:r>
                        <a:rPr kumimoji="1" lang="en-US" altLang="ja-JP" sz="1200" b="1" dirty="0" smtClean="0">
                          <a:latin typeface="+mn-lt"/>
                          <a:ea typeface="+mn-ea"/>
                        </a:rPr>
                        <a:t>ID</a:t>
                      </a:r>
                      <a:endParaRPr kumimoji="1" lang="ja-JP" altLang="en-US" sz="1200" b="1" dirty="0">
                        <a:latin typeface="+mn-lt"/>
                        <a:ea typeface="+mn-ea"/>
                      </a:endParaRPr>
                    </a:p>
                  </a:txBody>
                  <a:tcPr>
                    <a:lnL w="12700" cap="flat" cmpd="sng" algn="ctr">
                      <a:solidFill>
                        <a:srgbClr val="6699FF"/>
                      </a:solidFill>
                      <a:prstDash val="solid"/>
                      <a:round/>
                      <a:headEnd type="none" w="med" len="med"/>
                      <a:tailEnd type="none" w="med" len="med"/>
                    </a:lnL>
                    <a:lnR w="12700" cap="flat" cmpd="sng" algn="ctr">
                      <a:solidFill>
                        <a:srgbClr val="6699FF"/>
                      </a:solidFill>
                      <a:prstDash val="solid"/>
                      <a:round/>
                      <a:headEnd type="none" w="med" len="med"/>
                      <a:tailEnd type="none" w="med" len="med"/>
                    </a:lnR>
                    <a:lnT w="12700" cap="flat" cmpd="sng" algn="ctr">
                      <a:solidFill>
                        <a:srgbClr val="6699FF"/>
                      </a:solidFill>
                      <a:prstDash val="solid"/>
                      <a:round/>
                      <a:headEnd type="none" w="med" len="med"/>
                      <a:tailEnd type="none" w="med" len="med"/>
                    </a:lnT>
                    <a:lnB w="12700" cap="flat" cmpd="sng" algn="ctr">
                      <a:solidFill>
                        <a:srgbClr val="6699FF"/>
                      </a:solidFill>
                      <a:prstDash val="solid"/>
                      <a:round/>
                      <a:headEnd type="none" w="med" len="med"/>
                      <a:tailEnd type="none" w="med" len="med"/>
                    </a:lnB>
                    <a:solidFill>
                      <a:srgbClr val="B2DCF8"/>
                    </a:solidFill>
                  </a:tcPr>
                </a:tc>
                <a:tc>
                  <a:txBody>
                    <a:bodyPr/>
                    <a:lstStyle/>
                    <a:p>
                      <a:pPr algn="ctr"/>
                      <a:r>
                        <a:rPr kumimoji="1" lang="ja-JP" altLang="en-US" sz="1200" b="1" dirty="0" smtClean="0">
                          <a:latin typeface="+mn-lt"/>
                          <a:ea typeface="+mn-ea"/>
                        </a:rPr>
                        <a:t>送信日時</a:t>
                      </a:r>
                      <a:endParaRPr kumimoji="1" lang="ja-JP" altLang="en-US" sz="1200" b="1" dirty="0">
                        <a:latin typeface="+mn-lt"/>
                        <a:ea typeface="+mn-ea"/>
                      </a:endParaRPr>
                    </a:p>
                  </a:txBody>
                  <a:tcPr>
                    <a:lnL w="12700" cap="flat" cmpd="sng" algn="ctr">
                      <a:solidFill>
                        <a:srgbClr val="6699FF"/>
                      </a:solidFill>
                      <a:prstDash val="solid"/>
                      <a:round/>
                      <a:headEnd type="none" w="med" len="med"/>
                      <a:tailEnd type="none" w="med" len="med"/>
                    </a:lnL>
                    <a:lnR w="12700" cap="flat" cmpd="sng" algn="ctr">
                      <a:solidFill>
                        <a:srgbClr val="6699FF"/>
                      </a:solidFill>
                      <a:prstDash val="solid"/>
                      <a:round/>
                      <a:headEnd type="none" w="med" len="med"/>
                      <a:tailEnd type="none" w="med" len="med"/>
                    </a:lnR>
                    <a:lnT w="12700" cap="flat" cmpd="sng" algn="ctr">
                      <a:solidFill>
                        <a:srgbClr val="6699FF"/>
                      </a:solidFill>
                      <a:prstDash val="solid"/>
                      <a:round/>
                      <a:headEnd type="none" w="med" len="med"/>
                      <a:tailEnd type="none" w="med" len="med"/>
                    </a:lnT>
                    <a:lnB w="12700" cap="flat" cmpd="sng" algn="ctr">
                      <a:solidFill>
                        <a:srgbClr val="6699FF"/>
                      </a:solidFill>
                      <a:prstDash val="solid"/>
                      <a:round/>
                      <a:headEnd type="none" w="med" len="med"/>
                      <a:tailEnd type="none" w="med" len="med"/>
                    </a:lnB>
                    <a:solidFill>
                      <a:srgbClr val="B2DCF8"/>
                    </a:solidFill>
                  </a:tcPr>
                </a:tc>
                <a:tc>
                  <a:txBody>
                    <a:bodyPr/>
                    <a:lstStyle/>
                    <a:p>
                      <a:pPr algn="ctr"/>
                      <a:r>
                        <a:rPr kumimoji="1" lang="ja-JP" altLang="en-US" sz="1200" b="1" dirty="0" smtClean="0">
                          <a:latin typeface="+mn-lt"/>
                          <a:ea typeface="+mn-ea"/>
                        </a:rPr>
                        <a:t>送信場所</a:t>
                      </a:r>
                      <a:endParaRPr kumimoji="1" lang="ja-JP" altLang="en-US" sz="1200" b="1" dirty="0">
                        <a:latin typeface="+mn-lt"/>
                        <a:ea typeface="+mn-ea"/>
                      </a:endParaRPr>
                    </a:p>
                  </a:txBody>
                  <a:tcPr>
                    <a:lnL w="12700" cap="flat" cmpd="sng" algn="ctr">
                      <a:solidFill>
                        <a:srgbClr val="6699FF"/>
                      </a:solidFill>
                      <a:prstDash val="solid"/>
                      <a:round/>
                      <a:headEnd type="none" w="med" len="med"/>
                      <a:tailEnd type="none" w="med" len="med"/>
                    </a:lnL>
                    <a:lnR w="12700" cap="flat" cmpd="sng" algn="ctr">
                      <a:solidFill>
                        <a:srgbClr val="6699FF"/>
                      </a:solidFill>
                      <a:prstDash val="solid"/>
                      <a:round/>
                      <a:headEnd type="none" w="med" len="med"/>
                      <a:tailEnd type="none" w="med" len="med"/>
                    </a:lnR>
                    <a:lnT w="12700" cap="flat" cmpd="sng" algn="ctr">
                      <a:solidFill>
                        <a:srgbClr val="6699FF"/>
                      </a:solidFill>
                      <a:prstDash val="solid"/>
                      <a:round/>
                      <a:headEnd type="none" w="med" len="med"/>
                      <a:tailEnd type="none" w="med" len="med"/>
                    </a:lnT>
                    <a:lnB w="12700" cap="flat" cmpd="sng" algn="ctr">
                      <a:solidFill>
                        <a:srgbClr val="6699FF"/>
                      </a:solidFill>
                      <a:prstDash val="solid"/>
                      <a:round/>
                      <a:headEnd type="none" w="med" len="med"/>
                      <a:tailEnd type="none" w="med" len="med"/>
                    </a:lnB>
                    <a:solidFill>
                      <a:srgbClr val="B2DCF8"/>
                    </a:solidFill>
                  </a:tcPr>
                </a:tc>
              </a:tr>
              <a:tr h="238760">
                <a:tc>
                  <a:txBody>
                    <a:bodyPr/>
                    <a:lstStyle/>
                    <a:p>
                      <a:pPr algn="ctr"/>
                      <a:r>
                        <a:rPr kumimoji="1" lang="en-US" altLang="ja-JP" sz="1200" dirty="0" smtClean="0">
                          <a:latin typeface="+mn-lt"/>
                          <a:ea typeface="+mn-ea"/>
                        </a:rPr>
                        <a:t>mail A</a:t>
                      </a:r>
                      <a:endParaRPr kumimoji="1" lang="ja-JP" altLang="en-US" sz="1200" dirty="0">
                        <a:latin typeface="+mn-lt"/>
                        <a:ea typeface="+mn-ea"/>
                      </a:endParaRPr>
                    </a:p>
                  </a:txBody>
                  <a:tcPr>
                    <a:lnL w="12700" cap="flat" cmpd="sng" algn="ctr">
                      <a:solidFill>
                        <a:srgbClr val="6699FF"/>
                      </a:solidFill>
                      <a:prstDash val="solid"/>
                      <a:round/>
                      <a:headEnd type="none" w="med" len="med"/>
                      <a:tailEnd type="none" w="med" len="med"/>
                    </a:lnL>
                    <a:lnR w="12700" cap="flat" cmpd="sng" algn="ctr">
                      <a:solidFill>
                        <a:srgbClr val="6699FF"/>
                      </a:solidFill>
                      <a:prstDash val="solid"/>
                      <a:round/>
                      <a:headEnd type="none" w="med" len="med"/>
                      <a:tailEnd type="none" w="med" len="med"/>
                    </a:lnR>
                    <a:lnT w="12700" cap="flat" cmpd="sng" algn="ctr">
                      <a:solidFill>
                        <a:srgbClr val="6699FF"/>
                      </a:solidFill>
                      <a:prstDash val="solid"/>
                      <a:round/>
                      <a:headEnd type="none" w="med" len="med"/>
                      <a:tailEnd type="none" w="med" len="med"/>
                    </a:lnT>
                    <a:lnB w="12700" cap="flat" cmpd="sng" algn="ctr">
                      <a:solidFill>
                        <a:srgbClr val="6699FF"/>
                      </a:solidFill>
                      <a:prstDash val="solid"/>
                      <a:round/>
                      <a:headEnd type="none" w="med" len="med"/>
                      <a:tailEnd type="none" w="med" len="med"/>
                    </a:lnB>
                  </a:tcPr>
                </a:tc>
                <a:tc>
                  <a:txBody>
                    <a:bodyPr/>
                    <a:lstStyle/>
                    <a:p>
                      <a:pPr algn="l"/>
                      <a:r>
                        <a:rPr kumimoji="1" lang="en-US" altLang="ja-JP" sz="1200" dirty="0" smtClean="0">
                          <a:latin typeface="+mn-lt"/>
                          <a:ea typeface="+mn-ea"/>
                        </a:rPr>
                        <a:t>2009/04/29  10:33:53</a:t>
                      </a:r>
                      <a:endParaRPr kumimoji="1" lang="ja-JP" altLang="en-US" sz="1200" dirty="0">
                        <a:latin typeface="+mn-lt"/>
                        <a:ea typeface="+mn-ea"/>
                      </a:endParaRPr>
                    </a:p>
                  </a:txBody>
                  <a:tcPr>
                    <a:lnL w="12700" cap="flat" cmpd="sng" algn="ctr">
                      <a:solidFill>
                        <a:srgbClr val="6699FF"/>
                      </a:solidFill>
                      <a:prstDash val="solid"/>
                      <a:round/>
                      <a:headEnd type="none" w="med" len="med"/>
                      <a:tailEnd type="none" w="med" len="med"/>
                    </a:lnL>
                    <a:lnR w="12700" cap="flat" cmpd="sng" algn="ctr">
                      <a:solidFill>
                        <a:srgbClr val="6699FF"/>
                      </a:solidFill>
                      <a:prstDash val="solid"/>
                      <a:round/>
                      <a:headEnd type="none" w="med" len="med"/>
                      <a:tailEnd type="none" w="med" len="med"/>
                    </a:lnR>
                    <a:lnT w="12700" cap="flat" cmpd="sng" algn="ctr">
                      <a:solidFill>
                        <a:srgbClr val="6699FF"/>
                      </a:solidFill>
                      <a:prstDash val="solid"/>
                      <a:round/>
                      <a:headEnd type="none" w="med" len="med"/>
                      <a:tailEnd type="none" w="med" len="med"/>
                    </a:lnT>
                    <a:lnB w="12700" cap="flat" cmpd="sng" algn="ctr">
                      <a:solidFill>
                        <a:srgbClr val="6699FF"/>
                      </a:solidFill>
                      <a:prstDash val="solid"/>
                      <a:round/>
                      <a:headEnd type="none" w="med" len="med"/>
                      <a:tailEnd type="none" w="med" len="med"/>
                    </a:lnB>
                  </a:tcPr>
                </a:tc>
                <a:tc>
                  <a:txBody>
                    <a:bodyPr/>
                    <a:lstStyle/>
                    <a:p>
                      <a:pPr algn="l"/>
                      <a:r>
                        <a:rPr kumimoji="1" lang="en-US" altLang="ja-JP" sz="1200" dirty="0" smtClean="0">
                          <a:latin typeface="+mn-lt"/>
                          <a:ea typeface="+mn-ea"/>
                        </a:rPr>
                        <a:t>UTC</a:t>
                      </a:r>
                      <a:r>
                        <a:rPr kumimoji="1" lang="ja-JP" altLang="en-US" sz="1200" dirty="0" smtClean="0">
                          <a:latin typeface="+mn-lt"/>
                          <a:ea typeface="+mn-ea"/>
                        </a:rPr>
                        <a:t>＋</a:t>
                      </a:r>
                      <a:r>
                        <a:rPr kumimoji="1" lang="en-US" altLang="ja-JP" sz="1200" dirty="0" smtClean="0">
                          <a:latin typeface="+mn-lt"/>
                          <a:ea typeface="+mn-ea"/>
                        </a:rPr>
                        <a:t>9</a:t>
                      </a:r>
                      <a:endParaRPr kumimoji="1" lang="ja-JP" altLang="en-US" sz="1200" dirty="0">
                        <a:latin typeface="+mn-lt"/>
                        <a:ea typeface="+mn-ea"/>
                      </a:endParaRPr>
                    </a:p>
                  </a:txBody>
                  <a:tcPr>
                    <a:lnL w="12700" cap="flat" cmpd="sng" algn="ctr">
                      <a:solidFill>
                        <a:srgbClr val="6699FF"/>
                      </a:solidFill>
                      <a:prstDash val="solid"/>
                      <a:round/>
                      <a:headEnd type="none" w="med" len="med"/>
                      <a:tailEnd type="none" w="med" len="med"/>
                    </a:lnL>
                    <a:lnR w="12700" cap="flat" cmpd="sng" algn="ctr">
                      <a:solidFill>
                        <a:srgbClr val="6699FF"/>
                      </a:solidFill>
                      <a:prstDash val="solid"/>
                      <a:round/>
                      <a:headEnd type="none" w="med" len="med"/>
                      <a:tailEnd type="none" w="med" len="med"/>
                    </a:lnR>
                    <a:lnT w="12700" cap="flat" cmpd="sng" algn="ctr">
                      <a:solidFill>
                        <a:srgbClr val="6699FF"/>
                      </a:solidFill>
                      <a:prstDash val="solid"/>
                      <a:round/>
                      <a:headEnd type="none" w="med" len="med"/>
                      <a:tailEnd type="none" w="med" len="med"/>
                    </a:lnT>
                    <a:lnB w="12700" cap="flat" cmpd="sng" algn="ctr">
                      <a:solidFill>
                        <a:srgbClr val="6699FF"/>
                      </a:solidFill>
                      <a:prstDash val="solid"/>
                      <a:round/>
                      <a:headEnd type="none" w="med" len="med"/>
                      <a:tailEnd type="none" w="med" len="med"/>
                    </a:lnB>
                  </a:tcPr>
                </a:tc>
                <a:tc>
                  <a:txBody>
                    <a:bodyPr/>
                    <a:lstStyle/>
                    <a:p>
                      <a:pPr algn="ctr"/>
                      <a:r>
                        <a:rPr kumimoji="1" lang="en-US" altLang="ja-JP" sz="1200" dirty="0" smtClean="0">
                          <a:latin typeface="+mn-lt"/>
                          <a:ea typeface="+mn-ea"/>
                        </a:rPr>
                        <a:t>mail B</a:t>
                      </a:r>
                      <a:endParaRPr kumimoji="1" lang="ja-JP" altLang="en-US" sz="1200" dirty="0">
                        <a:latin typeface="+mn-lt"/>
                        <a:ea typeface="+mn-ea"/>
                      </a:endParaRPr>
                    </a:p>
                  </a:txBody>
                  <a:tcPr>
                    <a:lnL w="12700" cap="flat" cmpd="sng" algn="ctr">
                      <a:solidFill>
                        <a:srgbClr val="6699FF"/>
                      </a:solidFill>
                      <a:prstDash val="solid"/>
                      <a:round/>
                      <a:headEnd type="none" w="med" len="med"/>
                      <a:tailEnd type="none" w="med" len="med"/>
                    </a:lnL>
                    <a:lnR w="12700" cap="flat" cmpd="sng" algn="ctr">
                      <a:solidFill>
                        <a:srgbClr val="6699FF"/>
                      </a:solidFill>
                      <a:prstDash val="solid"/>
                      <a:round/>
                      <a:headEnd type="none" w="med" len="med"/>
                      <a:tailEnd type="none" w="med" len="med"/>
                    </a:lnR>
                    <a:lnT w="12700" cap="flat" cmpd="sng" algn="ctr">
                      <a:solidFill>
                        <a:srgbClr val="6699FF"/>
                      </a:solidFill>
                      <a:prstDash val="solid"/>
                      <a:round/>
                      <a:headEnd type="none" w="med" len="med"/>
                      <a:tailEnd type="none" w="med" len="med"/>
                    </a:lnT>
                    <a:lnB w="12700" cap="flat" cmpd="sng" algn="ctr">
                      <a:solidFill>
                        <a:srgbClr val="6699FF"/>
                      </a:solidFill>
                      <a:prstDash val="solid"/>
                      <a:round/>
                      <a:headEnd type="none" w="med" len="med"/>
                      <a:tailEnd type="none" w="med" len="med"/>
                    </a:lnB>
                  </a:tcPr>
                </a:tc>
                <a:tc>
                  <a:txBody>
                    <a:bodyPr/>
                    <a:lstStyle/>
                    <a:p>
                      <a:pPr algn="l"/>
                      <a:r>
                        <a:rPr kumimoji="1" lang="en-US" altLang="ja-JP" sz="1200" dirty="0" smtClean="0">
                          <a:latin typeface="+mn-lt"/>
                          <a:ea typeface="+mn-ea"/>
                        </a:rPr>
                        <a:t>2009/04/28</a:t>
                      </a:r>
                      <a:r>
                        <a:rPr kumimoji="1" lang="en-US" altLang="ja-JP" sz="1200" baseline="0" dirty="0" smtClean="0">
                          <a:latin typeface="+mn-lt"/>
                          <a:ea typeface="+mn-ea"/>
                        </a:rPr>
                        <a:t>  22:40:04</a:t>
                      </a:r>
                      <a:endParaRPr kumimoji="1" lang="ja-JP" altLang="en-US" sz="1200" dirty="0">
                        <a:latin typeface="+mn-lt"/>
                        <a:ea typeface="+mn-ea"/>
                      </a:endParaRPr>
                    </a:p>
                  </a:txBody>
                  <a:tcPr>
                    <a:lnL w="12700" cap="flat" cmpd="sng" algn="ctr">
                      <a:solidFill>
                        <a:srgbClr val="6699FF"/>
                      </a:solidFill>
                      <a:prstDash val="solid"/>
                      <a:round/>
                      <a:headEnd type="none" w="med" len="med"/>
                      <a:tailEnd type="none" w="med" len="med"/>
                    </a:lnL>
                    <a:lnR w="12700" cap="flat" cmpd="sng" algn="ctr">
                      <a:solidFill>
                        <a:srgbClr val="6699FF"/>
                      </a:solidFill>
                      <a:prstDash val="solid"/>
                      <a:round/>
                      <a:headEnd type="none" w="med" len="med"/>
                      <a:tailEnd type="none" w="med" len="med"/>
                    </a:lnR>
                    <a:lnT w="12700" cap="flat" cmpd="sng" algn="ctr">
                      <a:solidFill>
                        <a:srgbClr val="6699FF"/>
                      </a:solidFill>
                      <a:prstDash val="solid"/>
                      <a:round/>
                      <a:headEnd type="none" w="med" len="med"/>
                      <a:tailEnd type="none" w="med" len="med"/>
                    </a:lnT>
                    <a:lnB w="12700" cap="flat" cmpd="sng" algn="ctr">
                      <a:solidFill>
                        <a:srgbClr val="6699FF"/>
                      </a:solidFill>
                      <a:prstDash val="solid"/>
                      <a:round/>
                      <a:headEnd type="none" w="med" len="med"/>
                      <a:tailEnd type="none" w="med" len="med"/>
                    </a:lnB>
                  </a:tcPr>
                </a:tc>
                <a:tc>
                  <a:txBody>
                    <a:bodyPr/>
                    <a:lstStyle/>
                    <a:p>
                      <a:pPr algn="l"/>
                      <a:r>
                        <a:rPr kumimoji="1" lang="en-US" altLang="ja-JP" sz="1200" dirty="0" smtClean="0">
                          <a:latin typeface="+mn-lt"/>
                          <a:ea typeface="+mn-ea"/>
                        </a:rPr>
                        <a:t>UTC</a:t>
                      </a:r>
                      <a:r>
                        <a:rPr kumimoji="1" lang="ja-JP" altLang="en-US" sz="1200" dirty="0" smtClean="0">
                          <a:latin typeface="+mn-lt"/>
                          <a:ea typeface="+mn-ea"/>
                        </a:rPr>
                        <a:t>－</a:t>
                      </a:r>
                      <a:r>
                        <a:rPr kumimoji="1" lang="en-US" altLang="ja-JP" sz="1200" dirty="0" smtClean="0">
                          <a:latin typeface="+mn-lt"/>
                          <a:ea typeface="+mn-ea"/>
                        </a:rPr>
                        <a:t>4</a:t>
                      </a:r>
                      <a:endParaRPr kumimoji="1" lang="ja-JP" altLang="en-US" sz="1200" dirty="0">
                        <a:latin typeface="+mn-lt"/>
                        <a:ea typeface="+mn-ea"/>
                      </a:endParaRPr>
                    </a:p>
                  </a:txBody>
                  <a:tcPr>
                    <a:lnL w="12700" cap="flat" cmpd="sng" algn="ctr">
                      <a:solidFill>
                        <a:srgbClr val="6699FF"/>
                      </a:solidFill>
                      <a:prstDash val="solid"/>
                      <a:round/>
                      <a:headEnd type="none" w="med" len="med"/>
                      <a:tailEnd type="none" w="med" len="med"/>
                    </a:lnL>
                    <a:lnR w="12700" cap="flat" cmpd="sng" algn="ctr">
                      <a:solidFill>
                        <a:srgbClr val="6699FF"/>
                      </a:solidFill>
                      <a:prstDash val="solid"/>
                      <a:round/>
                      <a:headEnd type="none" w="med" len="med"/>
                      <a:tailEnd type="none" w="med" len="med"/>
                    </a:lnR>
                    <a:lnT w="12700" cap="flat" cmpd="sng" algn="ctr">
                      <a:solidFill>
                        <a:srgbClr val="6699FF"/>
                      </a:solidFill>
                      <a:prstDash val="solid"/>
                      <a:round/>
                      <a:headEnd type="none" w="med" len="med"/>
                      <a:tailEnd type="none" w="med" len="med"/>
                    </a:lnT>
                    <a:lnB w="12700" cap="flat" cmpd="sng" algn="ctr">
                      <a:solidFill>
                        <a:srgbClr val="6699FF"/>
                      </a:solidFill>
                      <a:prstDash val="solid"/>
                      <a:round/>
                      <a:headEnd type="none" w="med" len="med"/>
                      <a:tailEnd type="none" w="med" len="med"/>
                    </a:lnB>
                  </a:tcPr>
                </a:tc>
              </a:tr>
              <a:tr h="238760">
                <a:tc>
                  <a:txBody>
                    <a:bodyPr/>
                    <a:lstStyle/>
                    <a:p>
                      <a:pPr algn="ctr"/>
                      <a:r>
                        <a:rPr kumimoji="1" lang="en-US" altLang="ja-JP" sz="1200" dirty="0" smtClean="0">
                          <a:latin typeface="+mn-lt"/>
                          <a:ea typeface="+mn-ea"/>
                        </a:rPr>
                        <a:t>mail B</a:t>
                      </a:r>
                      <a:endParaRPr kumimoji="1" lang="ja-JP" altLang="en-US" sz="1200" dirty="0">
                        <a:latin typeface="+mn-lt"/>
                        <a:ea typeface="+mn-ea"/>
                      </a:endParaRPr>
                    </a:p>
                  </a:txBody>
                  <a:tcPr>
                    <a:lnL w="12700" cap="flat" cmpd="sng" algn="ctr">
                      <a:solidFill>
                        <a:srgbClr val="6699FF"/>
                      </a:solidFill>
                      <a:prstDash val="solid"/>
                      <a:round/>
                      <a:headEnd type="none" w="med" len="med"/>
                      <a:tailEnd type="none" w="med" len="med"/>
                    </a:lnL>
                    <a:lnR w="12700" cap="flat" cmpd="sng" algn="ctr">
                      <a:solidFill>
                        <a:srgbClr val="6699FF"/>
                      </a:solidFill>
                      <a:prstDash val="solid"/>
                      <a:round/>
                      <a:headEnd type="none" w="med" len="med"/>
                      <a:tailEnd type="none" w="med" len="med"/>
                    </a:lnR>
                    <a:lnT w="12700" cap="flat" cmpd="sng" algn="ctr">
                      <a:solidFill>
                        <a:srgbClr val="6699FF"/>
                      </a:solidFill>
                      <a:prstDash val="solid"/>
                      <a:round/>
                      <a:headEnd type="none" w="med" len="med"/>
                      <a:tailEnd type="none" w="med" len="med"/>
                    </a:lnT>
                    <a:lnB w="12700" cap="flat" cmpd="sng" algn="ctr">
                      <a:solidFill>
                        <a:srgbClr val="6699FF"/>
                      </a:solidFill>
                      <a:prstDash val="solid"/>
                      <a:round/>
                      <a:headEnd type="none" w="med" len="med"/>
                      <a:tailEnd type="none" w="med" len="med"/>
                    </a:lnB>
                  </a:tcPr>
                </a:tc>
                <a:tc>
                  <a:txBody>
                    <a:bodyPr/>
                    <a:lstStyle/>
                    <a:p>
                      <a:pPr algn="l"/>
                      <a:r>
                        <a:rPr kumimoji="1" lang="en-US" altLang="ja-JP" sz="1200" dirty="0" smtClean="0">
                          <a:latin typeface="+mn-lt"/>
                          <a:ea typeface="+mn-ea"/>
                        </a:rPr>
                        <a:t>2009/04/28</a:t>
                      </a:r>
                      <a:r>
                        <a:rPr kumimoji="1" lang="en-US" altLang="ja-JP" sz="1200" baseline="0" dirty="0" smtClean="0">
                          <a:latin typeface="+mn-lt"/>
                          <a:ea typeface="+mn-ea"/>
                        </a:rPr>
                        <a:t>  22:40:04</a:t>
                      </a:r>
                      <a:endParaRPr kumimoji="1" lang="ja-JP" altLang="en-US" sz="1200" dirty="0">
                        <a:latin typeface="+mn-lt"/>
                        <a:ea typeface="+mn-ea"/>
                      </a:endParaRPr>
                    </a:p>
                  </a:txBody>
                  <a:tcPr>
                    <a:lnL w="12700" cap="flat" cmpd="sng" algn="ctr">
                      <a:solidFill>
                        <a:srgbClr val="6699FF"/>
                      </a:solidFill>
                      <a:prstDash val="solid"/>
                      <a:round/>
                      <a:headEnd type="none" w="med" len="med"/>
                      <a:tailEnd type="none" w="med" len="med"/>
                    </a:lnL>
                    <a:lnR w="12700" cap="flat" cmpd="sng" algn="ctr">
                      <a:solidFill>
                        <a:srgbClr val="6699FF"/>
                      </a:solidFill>
                      <a:prstDash val="solid"/>
                      <a:round/>
                      <a:headEnd type="none" w="med" len="med"/>
                      <a:tailEnd type="none" w="med" len="med"/>
                    </a:lnR>
                    <a:lnT w="12700" cap="flat" cmpd="sng" algn="ctr">
                      <a:solidFill>
                        <a:srgbClr val="6699FF"/>
                      </a:solidFill>
                      <a:prstDash val="solid"/>
                      <a:round/>
                      <a:headEnd type="none" w="med" len="med"/>
                      <a:tailEnd type="none" w="med" len="med"/>
                    </a:lnT>
                    <a:lnB w="12700" cap="flat" cmpd="sng" algn="ctr">
                      <a:solidFill>
                        <a:srgbClr val="6699FF"/>
                      </a:solidFill>
                      <a:prstDash val="solid"/>
                      <a:round/>
                      <a:headEnd type="none" w="med" len="med"/>
                      <a:tailEnd type="none" w="med" len="med"/>
                    </a:lnB>
                  </a:tcPr>
                </a:tc>
                <a:tc>
                  <a:txBody>
                    <a:bodyPr/>
                    <a:lstStyle/>
                    <a:p>
                      <a:pPr algn="l"/>
                      <a:r>
                        <a:rPr kumimoji="1" lang="en-US" altLang="ja-JP" sz="1200" dirty="0" smtClean="0">
                          <a:latin typeface="+mn-lt"/>
                          <a:ea typeface="+mn-ea"/>
                        </a:rPr>
                        <a:t>UTC</a:t>
                      </a:r>
                      <a:r>
                        <a:rPr kumimoji="1" lang="ja-JP" altLang="en-US" sz="1200" dirty="0" smtClean="0">
                          <a:latin typeface="+mn-lt"/>
                          <a:ea typeface="+mn-ea"/>
                        </a:rPr>
                        <a:t>－</a:t>
                      </a:r>
                      <a:r>
                        <a:rPr kumimoji="1" lang="en-US" altLang="ja-JP" sz="1200" dirty="0" smtClean="0">
                          <a:latin typeface="+mn-lt"/>
                          <a:ea typeface="+mn-ea"/>
                        </a:rPr>
                        <a:t>4</a:t>
                      </a:r>
                      <a:endParaRPr kumimoji="1" lang="ja-JP" altLang="en-US" sz="1200" dirty="0">
                        <a:latin typeface="+mn-lt"/>
                        <a:ea typeface="+mn-ea"/>
                      </a:endParaRPr>
                    </a:p>
                  </a:txBody>
                  <a:tcPr>
                    <a:lnL w="12700" cap="flat" cmpd="sng" algn="ctr">
                      <a:solidFill>
                        <a:srgbClr val="6699FF"/>
                      </a:solidFill>
                      <a:prstDash val="solid"/>
                      <a:round/>
                      <a:headEnd type="none" w="med" len="med"/>
                      <a:tailEnd type="none" w="med" len="med"/>
                    </a:lnL>
                    <a:lnR w="12700" cap="flat" cmpd="sng" algn="ctr">
                      <a:solidFill>
                        <a:srgbClr val="6699FF"/>
                      </a:solidFill>
                      <a:prstDash val="solid"/>
                      <a:round/>
                      <a:headEnd type="none" w="med" len="med"/>
                      <a:tailEnd type="none" w="med" len="med"/>
                    </a:lnR>
                    <a:lnT w="12700" cap="flat" cmpd="sng" algn="ctr">
                      <a:solidFill>
                        <a:srgbClr val="6699FF"/>
                      </a:solidFill>
                      <a:prstDash val="solid"/>
                      <a:round/>
                      <a:headEnd type="none" w="med" len="med"/>
                      <a:tailEnd type="none" w="med" len="med"/>
                    </a:lnT>
                    <a:lnB w="12700" cap="flat" cmpd="sng" algn="ctr">
                      <a:solidFill>
                        <a:srgbClr val="6699FF"/>
                      </a:solidFill>
                      <a:prstDash val="solid"/>
                      <a:round/>
                      <a:headEnd type="none" w="med" len="med"/>
                      <a:tailEnd type="none" w="med" len="med"/>
                    </a:lnB>
                  </a:tcPr>
                </a:tc>
                <a:tc>
                  <a:txBody>
                    <a:bodyPr/>
                    <a:lstStyle/>
                    <a:p>
                      <a:pPr algn="ctr"/>
                      <a:r>
                        <a:rPr kumimoji="1" lang="en-US" altLang="ja-JP" sz="1200" dirty="0" smtClean="0">
                          <a:latin typeface="+mn-lt"/>
                          <a:ea typeface="+mn-ea"/>
                        </a:rPr>
                        <a:t>mail C</a:t>
                      </a:r>
                      <a:endParaRPr kumimoji="1" lang="ja-JP" altLang="en-US" sz="1200" dirty="0">
                        <a:latin typeface="+mn-lt"/>
                        <a:ea typeface="+mn-ea"/>
                      </a:endParaRPr>
                    </a:p>
                  </a:txBody>
                  <a:tcPr>
                    <a:lnL w="12700" cap="flat" cmpd="sng" algn="ctr">
                      <a:solidFill>
                        <a:srgbClr val="6699FF"/>
                      </a:solidFill>
                      <a:prstDash val="solid"/>
                      <a:round/>
                      <a:headEnd type="none" w="med" len="med"/>
                      <a:tailEnd type="none" w="med" len="med"/>
                    </a:lnL>
                    <a:lnR w="12700" cap="flat" cmpd="sng" algn="ctr">
                      <a:solidFill>
                        <a:srgbClr val="6699FF"/>
                      </a:solidFill>
                      <a:prstDash val="solid"/>
                      <a:round/>
                      <a:headEnd type="none" w="med" len="med"/>
                      <a:tailEnd type="none" w="med" len="med"/>
                    </a:lnR>
                    <a:lnT w="12700" cap="flat" cmpd="sng" algn="ctr">
                      <a:solidFill>
                        <a:srgbClr val="6699FF"/>
                      </a:solidFill>
                      <a:prstDash val="solid"/>
                      <a:round/>
                      <a:headEnd type="none" w="med" len="med"/>
                      <a:tailEnd type="none" w="med" len="med"/>
                    </a:lnT>
                    <a:lnB w="12700" cap="flat" cmpd="sng" algn="ctr">
                      <a:solidFill>
                        <a:srgbClr val="6699FF"/>
                      </a:solidFill>
                      <a:prstDash val="solid"/>
                      <a:round/>
                      <a:headEnd type="none" w="med" len="med"/>
                      <a:tailEnd type="none" w="med" len="med"/>
                    </a:lnB>
                  </a:tcPr>
                </a:tc>
                <a:tc>
                  <a:txBody>
                    <a:bodyPr/>
                    <a:lstStyle/>
                    <a:p>
                      <a:pPr algn="l"/>
                      <a:r>
                        <a:rPr kumimoji="1" lang="en-US" altLang="ja-JP" sz="1200" dirty="0" smtClean="0">
                          <a:latin typeface="+mn-lt"/>
                          <a:ea typeface="+mn-ea"/>
                        </a:rPr>
                        <a:t>2009/04/29  09:12:30</a:t>
                      </a:r>
                      <a:endParaRPr kumimoji="1" lang="ja-JP" altLang="en-US" sz="1200" dirty="0">
                        <a:latin typeface="+mn-lt"/>
                        <a:ea typeface="+mn-ea"/>
                      </a:endParaRPr>
                    </a:p>
                  </a:txBody>
                  <a:tcPr>
                    <a:lnL w="12700" cap="flat" cmpd="sng" algn="ctr">
                      <a:solidFill>
                        <a:srgbClr val="6699FF"/>
                      </a:solidFill>
                      <a:prstDash val="solid"/>
                      <a:round/>
                      <a:headEnd type="none" w="med" len="med"/>
                      <a:tailEnd type="none" w="med" len="med"/>
                    </a:lnL>
                    <a:lnR w="12700" cap="flat" cmpd="sng" algn="ctr">
                      <a:solidFill>
                        <a:srgbClr val="6699FF"/>
                      </a:solidFill>
                      <a:prstDash val="solid"/>
                      <a:round/>
                      <a:headEnd type="none" w="med" len="med"/>
                      <a:tailEnd type="none" w="med" len="med"/>
                    </a:lnR>
                    <a:lnT w="12700" cap="flat" cmpd="sng" algn="ctr">
                      <a:solidFill>
                        <a:srgbClr val="6699FF"/>
                      </a:solidFill>
                      <a:prstDash val="solid"/>
                      <a:round/>
                      <a:headEnd type="none" w="med" len="med"/>
                      <a:tailEnd type="none" w="med" len="med"/>
                    </a:lnT>
                    <a:lnB w="12700" cap="flat" cmpd="sng" algn="ctr">
                      <a:solidFill>
                        <a:srgbClr val="6699FF"/>
                      </a:solidFill>
                      <a:prstDash val="solid"/>
                      <a:round/>
                      <a:headEnd type="none" w="med" len="med"/>
                      <a:tailEnd type="none" w="med" len="med"/>
                    </a:lnB>
                  </a:tcPr>
                </a:tc>
                <a:tc>
                  <a:txBody>
                    <a:bodyPr/>
                    <a:lstStyle/>
                    <a:p>
                      <a:pPr algn="l"/>
                      <a:r>
                        <a:rPr kumimoji="1" lang="en-US" altLang="ja-JP" sz="1200" dirty="0" smtClean="0">
                          <a:latin typeface="+mn-lt"/>
                          <a:ea typeface="+mn-ea"/>
                        </a:rPr>
                        <a:t>UTC</a:t>
                      </a:r>
                      <a:r>
                        <a:rPr kumimoji="1" lang="ja-JP" altLang="en-US" sz="1200" dirty="0" smtClean="0">
                          <a:latin typeface="+mn-lt"/>
                          <a:ea typeface="+mn-ea"/>
                        </a:rPr>
                        <a:t>＋</a:t>
                      </a:r>
                      <a:r>
                        <a:rPr kumimoji="1" lang="en-US" altLang="ja-JP" sz="1200" dirty="0" smtClean="0">
                          <a:latin typeface="+mn-lt"/>
                          <a:ea typeface="+mn-ea"/>
                        </a:rPr>
                        <a:t>3</a:t>
                      </a:r>
                      <a:endParaRPr kumimoji="1" lang="ja-JP" altLang="en-US" sz="1200" dirty="0">
                        <a:latin typeface="+mn-lt"/>
                        <a:ea typeface="+mn-ea"/>
                      </a:endParaRPr>
                    </a:p>
                  </a:txBody>
                  <a:tcPr>
                    <a:lnL w="12700" cap="flat" cmpd="sng" algn="ctr">
                      <a:solidFill>
                        <a:srgbClr val="6699FF"/>
                      </a:solidFill>
                      <a:prstDash val="solid"/>
                      <a:round/>
                      <a:headEnd type="none" w="med" len="med"/>
                      <a:tailEnd type="none" w="med" len="med"/>
                    </a:lnL>
                    <a:lnR w="12700" cap="flat" cmpd="sng" algn="ctr">
                      <a:solidFill>
                        <a:srgbClr val="6699FF"/>
                      </a:solidFill>
                      <a:prstDash val="solid"/>
                      <a:round/>
                      <a:headEnd type="none" w="med" len="med"/>
                      <a:tailEnd type="none" w="med" len="med"/>
                    </a:lnR>
                    <a:lnT w="12700" cap="flat" cmpd="sng" algn="ctr">
                      <a:solidFill>
                        <a:srgbClr val="6699FF"/>
                      </a:solidFill>
                      <a:prstDash val="solid"/>
                      <a:round/>
                      <a:headEnd type="none" w="med" len="med"/>
                      <a:tailEnd type="none" w="med" len="med"/>
                    </a:lnT>
                    <a:lnB w="12700" cap="flat" cmpd="sng" algn="ctr">
                      <a:solidFill>
                        <a:srgbClr val="6699FF"/>
                      </a:solidFill>
                      <a:prstDash val="solid"/>
                      <a:round/>
                      <a:headEnd type="none" w="med" len="med"/>
                      <a:tailEnd type="none" w="med" len="med"/>
                    </a:lnB>
                  </a:tcPr>
                </a:tc>
              </a:tr>
              <a:tr h="238760">
                <a:tc>
                  <a:txBody>
                    <a:bodyPr/>
                    <a:lstStyle/>
                    <a:p>
                      <a:pPr algn="ctr"/>
                      <a:r>
                        <a:rPr kumimoji="1" lang="en-US" altLang="ja-JP" sz="1200" dirty="0" smtClean="0">
                          <a:latin typeface="+mn-lt"/>
                          <a:ea typeface="+mn-ea"/>
                        </a:rPr>
                        <a:t>mail A</a:t>
                      </a:r>
                      <a:endParaRPr kumimoji="1" lang="ja-JP" altLang="en-US" sz="1200" dirty="0">
                        <a:latin typeface="+mn-lt"/>
                        <a:ea typeface="+mn-ea"/>
                      </a:endParaRPr>
                    </a:p>
                  </a:txBody>
                  <a:tcPr>
                    <a:lnL w="12700" cap="flat" cmpd="sng" algn="ctr">
                      <a:solidFill>
                        <a:srgbClr val="6699FF"/>
                      </a:solidFill>
                      <a:prstDash val="solid"/>
                      <a:round/>
                      <a:headEnd type="none" w="med" len="med"/>
                      <a:tailEnd type="none" w="med" len="med"/>
                    </a:lnL>
                    <a:lnR w="12700" cap="flat" cmpd="sng" algn="ctr">
                      <a:solidFill>
                        <a:srgbClr val="6699FF"/>
                      </a:solidFill>
                      <a:prstDash val="solid"/>
                      <a:round/>
                      <a:headEnd type="none" w="med" len="med"/>
                      <a:tailEnd type="none" w="med" len="med"/>
                    </a:lnR>
                    <a:lnT w="12700" cap="flat" cmpd="sng" algn="ctr">
                      <a:solidFill>
                        <a:srgbClr val="6699FF"/>
                      </a:solidFill>
                      <a:prstDash val="solid"/>
                      <a:round/>
                      <a:headEnd type="none" w="med" len="med"/>
                      <a:tailEnd type="none" w="med" len="med"/>
                    </a:lnT>
                    <a:lnB w="12700" cap="flat" cmpd="sng" algn="ctr">
                      <a:solidFill>
                        <a:srgbClr val="6699FF"/>
                      </a:solidFill>
                      <a:prstDash val="solid"/>
                      <a:round/>
                      <a:headEnd type="none" w="med" len="med"/>
                      <a:tailEnd type="none" w="med" len="med"/>
                    </a:lnB>
                  </a:tcPr>
                </a:tc>
                <a:tc>
                  <a:txBody>
                    <a:bodyPr/>
                    <a:lstStyle/>
                    <a:p>
                      <a:pPr algn="l"/>
                      <a:r>
                        <a:rPr kumimoji="1" lang="en-US" altLang="ja-JP" sz="1200" dirty="0" smtClean="0">
                          <a:latin typeface="+mn-lt"/>
                          <a:ea typeface="+mn-ea"/>
                        </a:rPr>
                        <a:t>2009/04/29  10:33:53</a:t>
                      </a:r>
                      <a:endParaRPr kumimoji="1" lang="ja-JP" altLang="en-US" sz="1200" dirty="0">
                        <a:latin typeface="+mn-lt"/>
                        <a:ea typeface="+mn-ea"/>
                      </a:endParaRPr>
                    </a:p>
                  </a:txBody>
                  <a:tcPr>
                    <a:lnL w="12700" cap="flat" cmpd="sng" algn="ctr">
                      <a:solidFill>
                        <a:srgbClr val="6699FF"/>
                      </a:solidFill>
                      <a:prstDash val="solid"/>
                      <a:round/>
                      <a:headEnd type="none" w="med" len="med"/>
                      <a:tailEnd type="none" w="med" len="med"/>
                    </a:lnL>
                    <a:lnR w="12700" cap="flat" cmpd="sng" algn="ctr">
                      <a:solidFill>
                        <a:srgbClr val="6699FF"/>
                      </a:solidFill>
                      <a:prstDash val="solid"/>
                      <a:round/>
                      <a:headEnd type="none" w="med" len="med"/>
                      <a:tailEnd type="none" w="med" len="med"/>
                    </a:lnR>
                    <a:lnT w="12700" cap="flat" cmpd="sng" algn="ctr">
                      <a:solidFill>
                        <a:srgbClr val="6699FF"/>
                      </a:solidFill>
                      <a:prstDash val="solid"/>
                      <a:round/>
                      <a:headEnd type="none" w="med" len="med"/>
                      <a:tailEnd type="none" w="med" len="med"/>
                    </a:lnT>
                    <a:lnB w="12700" cap="flat" cmpd="sng" algn="ctr">
                      <a:solidFill>
                        <a:srgbClr val="6699FF"/>
                      </a:solidFill>
                      <a:prstDash val="solid"/>
                      <a:round/>
                      <a:headEnd type="none" w="med" len="med"/>
                      <a:tailEnd type="none" w="med" len="med"/>
                    </a:lnB>
                  </a:tcPr>
                </a:tc>
                <a:tc>
                  <a:txBody>
                    <a:bodyPr/>
                    <a:lstStyle/>
                    <a:p>
                      <a:pPr algn="l"/>
                      <a:r>
                        <a:rPr kumimoji="1" lang="en-US" altLang="ja-JP" sz="1200" dirty="0" smtClean="0">
                          <a:latin typeface="+mn-lt"/>
                          <a:ea typeface="+mn-ea"/>
                        </a:rPr>
                        <a:t>UTC</a:t>
                      </a:r>
                      <a:r>
                        <a:rPr kumimoji="1" lang="ja-JP" altLang="en-US" sz="1200" dirty="0" smtClean="0">
                          <a:latin typeface="+mn-lt"/>
                          <a:ea typeface="+mn-ea"/>
                        </a:rPr>
                        <a:t>＋</a:t>
                      </a:r>
                      <a:r>
                        <a:rPr kumimoji="1" lang="en-US" altLang="ja-JP" sz="1200" dirty="0" smtClean="0">
                          <a:latin typeface="+mn-lt"/>
                          <a:ea typeface="+mn-ea"/>
                        </a:rPr>
                        <a:t>9</a:t>
                      </a:r>
                      <a:endParaRPr kumimoji="1" lang="ja-JP" altLang="en-US" sz="1200" dirty="0">
                        <a:latin typeface="+mn-lt"/>
                        <a:ea typeface="+mn-ea"/>
                      </a:endParaRPr>
                    </a:p>
                  </a:txBody>
                  <a:tcPr>
                    <a:lnL w="12700" cap="flat" cmpd="sng" algn="ctr">
                      <a:solidFill>
                        <a:srgbClr val="6699FF"/>
                      </a:solidFill>
                      <a:prstDash val="solid"/>
                      <a:round/>
                      <a:headEnd type="none" w="med" len="med"/>
                      <a:tailEnd type="none" w="med" len="med"/>
                    </a:lnL>
                    <a:lnR w="12700" cap="flat" cmpd="sng" algn="ctr">
                      <a:solidFill>
                        <a:srgbClr val="6699FF"/>
                      </a:solidFill>
                      <a:prstDash val="solid"/>
                      <a:round/>
                      <a:headEnd type="none" w="med" len="med"/>
                      <a:tailEnd type="none" w="med" len="med"/>
                    </a:lnR>
                    <a:lnT w="12700" cap="flat" cmpd="sng" algn="ctr">
                      <a:solidFill>
                        <a:srgbClr val="6699FF"/>
                      </a:solidFill>
                      <a:prstDash val="solid"/>
                      <a:round/>
                      <a:headEnd type="none" w="med" len="med"/>
                      <a:tailEnd type="none" w="med" len="med"/>
                    </a:lnT>
                    <a:lnB w="12700" cap="flat" cmpd="sng" algn="ctr">
                      <a:solidFill>
                        <a:srgbClr val="6699FF"/>
                      </a:solidFill>
                      <a:prstDash val="solid"/>
                      <a:round/>
                      <a:headEnd type="none" w="med" len="med"/>
                      <a:tailEnd type="none" w="med" len="med"/>
                    </a:lnB>
                  </a:tcPr>
                </a:tc>
                <a:tc>
                  <a:txBody>
                    <a:bodyPr/>
                    <a:lstStyle/>
                    <a:p>
                      <a:pPr algn="ctr"/>
                      <a:r>
                        <a:rPr kumimoji="1" lang="en-US" altLang="ja-JP" sz="1200" dirty="0" smtClean="0">
                          <a:latin typeface="+mn-lt"/>
                          <a:ea typeface="+mn-ea"/>
                        </a:rPr>
                        <a:t>mail D</a:t>
                      </a:r>
                      <a:endParaRPr kumimoji="1" lang="ja-JP" altLang="en-US" sz="1200" dirty="0">
                        <a:latin typeface="+mn-lt"/>
                        <a:ea typeface="+mn-ea"/>
                      </a:endParaRPr>
                    </a:p>
                  </a:txBody>
                  <a:tcPr>
                    <a:lnL w="12700" cap="flat" cmpd="sng" algn="ctr">
                      <a:solidFill>
                        <a:srgbClr val="6699FF"/>
                      </a:solidFill>
                      <a:prstDash val="solid"/>
                      <a:round/>
                      <a:headEnd type="none" w="med" len="med"/>
                      <a:tailEnd type="none" w="med" len="med"/>
                    </a:lnL>
                    <a:lnR w="12700" cap="flat" cmpd="sng" algn="ctr">
                      <a:solidFill>
                        <a:srgbClr val="6699FF"/>
                      </a:solidFill>
                      <a:prstDash val="solid"/>
                      <a:round/>
                      <a:headEnd type="none" w="med" len="med"/>
                      <a:tailEnd type="none" w="med" len="med"/>
                    </a:lnR>
                    <a:lnT w="12700" cap="flat" cmpd="sng" algn="ctr">
                      <a:solidFill>
                        <a:srgbClr val="6699FF"/>
                      </a:solidFill>
                      <a:prstDash val="solid"/>
                      <a:round/>
                      <a:headEnd type="none" w="med" len="med"/>
                      <a:tailEnd type="none" w="med" len="med"/>
                    </a:lnT>
                    <a:lnB w="12700" cap="flat" cmpd="sng" algn="ctr">
                      <a:solidFill>
                        <a:srgbClr val="6699FF"/>
                      </a:solidFill>
                      <a:prstDash val="solid"/>
                      <a:round/>
                      <a:headEnd type="none" w="med" len="med"/>
                      <a:tailEnd type="none" w="med" len="med"/>
                    </a:lnB>
                  </a:tcPr>
                </a:tc>
                <a:tc>
                  <a:txBody>
                    <a:bodyPr/>
                    <a:lstStyle/>
                    <a:p>
                      <a:pPr algn="l"/>
                      <a:r>
                        <a:rPr kumimoji="1" lang="en-US" altLang="ja-JP" sz="1200" dirty="0" smtClean="0">
                          <a:latin typeface="+mn-lt"/>
                          <a:ea typeface="+mn-ea"/>
                        </a:rPr>
                        <a:t>2009/04/29</a:t>
                      </a:r>
                      <a:r>
                        <a:rPr kumimoji="1" lang="en-US" altLang="ja-JP" sz="1200" baseline="0" dirty="0" smtClean="0">
                          <a:latin typeface="+mn-lt"/>
                          <a:ea typeface="+mn-ea"/>
                        </a:rPr>
                        <a:t>  02:26:59</a:t>
                      </a:r>
                      <a:endParaRPr kumimoji="1" lang="ja-JP" altLang="en-US" sz="1200" dirty="0">
                        <a:latin typeface="+mn-lt"/>
                        <a:ea typeface="+mn-ea"/>
                      </a:endParaRPr>
                    </a:p>
                  </a:txBody>
                  <a:tcPr>
                    <a:lnL w="12700" cap="flat" cmpd="sng" algn="ctr">
                      <a:solidFill>
                        <a:srgbClr val="6699FF"/>
                      </a:solidFill>
                      <a:prstDash val="solid"/>
                      <a:round/>
                      <a:headEnd type="none" w="med" len="med"/>
                      <a:tailEnd type="none" w="med" len="med"/>
                    </a:lnL>
                    <a:lnR w="12700" cap="flat" cmpd="sng" algn="ctr">
                      <a:solidFill>
                        <a:srgbClr val="6699FF"/>
                      </a:solidFill>
                      <a:prstDash val="solid"/>
                      <a:round/>
                      <a:headEnd type="none" w="med" len="med"/>
                      <a:tailEnd type="none" w="med" len="med"/>
                    </a:lnR>
                    <a:lnT w="12700" cap="flat" cmpd="sng" algn="ctr">
                      <a:solidFill>
                        <a:srgbClr val="6699FF"/>
                      </a:solidFill>
                      <a:prstDash val="solid"/>
                      <a:round/>
                      <a:headEnd type="none" w="med" len="med"/>
                      <a:tailEnd type="none" w="med" len="med"/>
                    </a:lnT>
                    <a:lnB w="12700" cap="flat" cmpd="sng" algn="ctr">
                      <a:solidFill>
                        <a:srgbClr val="6699FF"/>
                      </a:solidFill>
                      <a:prstDash val="solid"/>
                      <a:round/>
                      <a:headEnd type="none" w="med" len="med"/>
                      <a:tailEnd type="none" w="med" len="med"/>
                    </a:lnB>
                  </a:tcPr>
                </a:tc>
                <a:tc>
                  <a:txBody>
                    <a:bodyPr/>
                    <a:lstStyle/>
                    <a:p>
                      <a:pPr algn="l"/>
                      <a:r>
                        <a:rPr kumimoji="1" lang="en-US" altLang="ja-JP" sz="1200" dirty="0" smtClean="0">
                          <a:latin typeface="+mn-lt"/>
                          <a:ea typeface="+mn-ea"/>
                        </a:rPr>
                        <a:t>UTC</a:t>
                      </a:r>
                      <a:r>
                        <a:rPr kumimoji="1" lang="ja-JP" altLang="en-US" sz="1200" dirty="0" smtClean="0">
                          <a:latin typeface="+mn-lt"/>
                          <a:ea typeface="+mn-ea"/>
                        </a:rPr>
                        <a:t>－</a:t>
                      </a:r>
                      <a:r>
                        <a:rPr kumimoji="1" lang="en-US" altLang="ja-JP" sz="1200" dirty="0" smtClean="0">
                          <a:latin typeface="+mn-lt"/>
                          <a:ea typeface="+mn-ea"/>
                        </a:rPr>
                        <a:t>10</a:t>
                      </a:r>
                      <a:endParaRPr kumimoji="1" lang="ja-JP" altLang="en-US" sz="1200" dirty="0">
                        <a:latin typeface="+mn-lt"/>
                        <a:ea typeface="+mn-ea"/>
                      </a:endParaRPr>
                    </a:p>
                  </a:txBody>
                  <a:tcPr>
                    <a:lnL w="12700" cap="flat" cmpd="sng" algn="ctr">
                      <a:solidFill>
                        <a:srgbClr val="6699FF"/>
                      </a:solidFill>
                      <a:prstDash val="solid"/>
                      <a:round/>
                      <a:headEnd type="none" w="med" len="med"/>
                      <a:tailEnd type="none" w="med" len="med"/>
                    </a:lnL>
                    <a:lnR w="12700" cap="flat" cmpd="sng" algn="ctr">
                      <a:solidFill>
                        <a:srgbClr val="6699FF"/>
                      </a:solidFill>
                      <a:prstDash val="solid"/>
                      <a:round/>
                      <a:headEnd type="none" w="med" len="med"/>
                      <a:tailEnd type="none" w="med" len="med"/>
                    </a:lnR>
                    <a:lnT w="12700" cap="flat" cmpd="sng" algn="ctr">
                      <a:solidFill>
                        <a:srgbClr val="6699FF"/>
                      </a:solidFill>
                      <a:prstDash val="solid"/>
                      <a:round/>
                      <a:headEnd type="none" w="med" len="med"/>
                      <a:tailEnd type="none" w="med" len="med"/>
                    </a:lnT>
                    <a:lnB w="12700" cap="flat" cmpd="sng" algn="ctr">
                      <a:solidFill>
                        <a:srgbClr val="6699FF"/>
                      </a:solidFill>
                      <a:prstDash val="solid"/>
                      <a:round/>
                      <a:headEnd type="none" w="med" len="med"/>
                      <a:tailEnd type="none" w="med" len="med"/>
                    </a:lnB>
                  </a:tcPr>
                </a:tc>
              </a:tr>
            </a:tbl>
          </a:graphicData>
        </a:graphic>
      </p:graphicFrame>
      <p:grpSp>
        <p:nvGrpSpPr>
          <p:cNvPr id="7" name="グループ化 28"/>
          <p:cNvGrpSpPr/>
          <p:nvPr/>
        </p:nvGrpSpPr>
        <p:grpSpPr>
          <a:xfrm>
            <a:off x="1816100" y="1695450"/>
            <a:ext cx="2509267" cy="1688530"/>
            <a:chOff x="2196083" y="2585020"/>
            <a:chExt cx="2509267" cy="1688530"/>
          </a:xfrm>
        </p:grpSpPr>
        <p:sp>
          <p:nvSpPr>
            <p:cNvPr id="21" name="テキスト ボックス 20"/>
            <p:cNvSpPr txBox="1"/>
            <p:nvPr/>
          </p:nvSpPr>
          <p:spPr>
            <a:xfrm>
              <a:off x="2196083" y="2585020"/>
              <a:ext cx="2509267" cy="1688530"/>
            </a:xfrm>
            <a:prstGeom prst="rect">
              <a:avLst/>
            </a:prstGeom>
            <a:noFill/>
            <a:ln w="12700">
              <a:solidFill>
                <a:schemeClr val="bg1"/>
              </a:solidFill>
            </a:ln>
          </p:spPr>
          <p:style>
            <a:lnRef idx="2">
              <a:schemeClr val="dk1"/>
            </a:lnRef>
            <a:fillRef idx="1">
              <a:schemeClr val="lt1"/>
            </a:fillRef>
            <a:effectRef idx="0">
              <a:schemeClr val="dk1"/>
            </a:effectRef>
            <a:fontRef idx="minor">
              <a:schemeClr val="dk1"/>
            </a:fontRef>
          </p:style>
          <p:txBody>
            <a:bodyPr wrap="square" lIns="0" tIns="0" rIns="0" bIns="72000" rtlCol="0">
              <a:spAutoFit/>
            </a:bodyPr>
            <a:lstStyle/>
            <a:p>
              <a:pPr>
                <a:lnSpc>
                  <a:spcPct val="150000"/>
                </a:lnSpc>
              </a:pPr>
              <a:r>
                <a:rPr lang="en-US" altLang="ja-JP" sz="1400" b="1" dirty="0" smtClean="0">
                  <a:latin typeface="+mn-ea"/>
                  <a:cs typeface="Times New Roman" pitchFamily="18" charset="0"/>
                </a:rPr>
                <a:t>  m</a:t>
              </a:r>
              <a:r>
                <a:rPr kumimoji="1" lang="en-US" altLang="ja-JP" sz="1400" b="1" dirty="0" smtClean="0">
                  <a:latin typeface="+mn-ea"/>
                  <a:cs typeface="Times New Roman" pitchFamily="18" charset="0"/>
                </a:rPr>
                <a:t>ail A </a:t>
              </a:r>
              <a:r>
                <a:rPr kumimoji="1" lang="en-US" altLang="ja-JP" sz="1400" dirty="0" smtClean="0">
                  <a:latin typeface="+mn-ea"/>
                  <a:cs typeface="Times New Roman" pitchFamily="18" charset="0"/>
                </a:rPr>
                <a:t>: </a:t>
              </a:r>
              <a:r>
                <a:rPr lang="en-US" altLang="ja-JP" sz="1400" dirty="0" smtClean="0">
                  <a:latin typeface="+mn-ea"/>
                  <a:cs typeface="Times New Roman" pitchFamily="18" charset="0"/>
                </a:rPr>
                <a:t>_________</a:t>
              </a:r>
              <a:endParaRPr kumimoji="1" lang="en-US" altLang="ja-JP" sz="1400" dirty="0" smtClean="0">
                <a:cs typeface="Times New Roman" pitchFamily="18" charset="0"/>
              </a:endParaRPr>
            </a:p>
            <a:p>
              <a:pPr>
                <a:lnSpc>
                  <a:spcPct val="150000"/>
                </a:lnSpc>
              </a:pPr>
              <a:r>
                <a:rPr lang="en-US" altLang="ja-JP" sz="1400" dirty="0" smtClean="0">
                  <a:latin typeface="+mn-ea"/>
                  <a:cs typeface="Times New Roman" pitchFamily="18" charset="0"/>
                </a:rPr>
                <a:t>        </a:t>
              </a:r>
              <a:r>
                <a:rPr lang="en-US" altLang="ja-JP" sz="1400" b="1" dirty="0" smtClean="0">
                  <a:latin typeface="+mn-ea"/>
                  <a:cs typeface="Times New Roman" pitchFamily="18" charset="0"/>
                </a:rPr>
                <a:t>mail B </a:t>
              </a:r>
              <a:r>
                <a:rPr lang="en-US" altLang="ja-JP" sz="1400" dirty="0" smtClean="0">
                  <a:latin typeface="+mn-ea"/>
                  <a:cs typeface="Times New Roman" pitchFamily="18" charset="0"/>
                </a:rPr>
                <a:t>: Re:_________</a:t>
              </a:r>
            </a:p>
            <a:p>
              <a:pPr>
                <a:lnSpc>
                  <a:spcPct val="150000"/>
                </a:lnSpc>
              </a:pPr>
              <a:r>
                <a:rPr kumimoji="1" lang="en-US" altLang="ja-JP" sz="1400" dirty="0" smtClean="0">
                  <a:latin typeface="+mn-ea"/>
                  <a:cs typeface="Times New Roman" pitchFamily="18" charset="0"/>
                </a:rPr>
                <a:t>      </a:t>
              </a:r>
              <a:r>
                <a:rPr lang="ja-JP" altLang="en-US" sz="1400" dirty="0" smtClean="0">
                  <a:latin typeface="+mn-ea"/>
                  <a:cs typeface="Times New Roman" pitchFamily="18" charset="0"/>
                </a:rPr>
                <a:t>        </a:t>
              </a:r>
              <a:r>
                <a:rPr lang="en-US" altLang="ja-JP" sz="1400" b="1" dirty="0" smtClean="0">
                  <a:latin typeface="+mn-ea"/>
                  <a:cs typeface="Times New Roman" pitchFamily="18" charset="0"/>
                </a:rPr>
                <a:t>mail </a:t>
              </a:r>
              <a:r>
                <a:rPr kumimoji="1" lang="en-US" altLang="ja-JP" sz="1400" b="1" dirty="0" smtClean="0">
                  <a:latin typeface="+mn-ea"/>
                  <a:cs typeface="Times New Roman" pitchFamily="18" charset="0"/>
                </a:rPr>
                <a:t>C </a:t>
              </a:r>
              <a:r>
                <a:rPr kumimoji="1" lang="en-US" altLang="ja-JP" sz="1400" dirty="0" smtClean="0">
                  <a:latin typeface="+mn-ea"/>
                  <a:cs typeface="Times New Roman" pitchFamily="18" charset="0"/>
                </a:rPr>
                <a:t>: </a:t>
              </a:r>
              <a:r>
                <a:rPr kumimoji="1" lang="en-US" altLang="ja-JP" sz="1400" dirty="0" err="1" smtClean="0">
                  <a:latin typeface="+mn-ea"/>
                  <a:cs typeface="Times New Roman" pitchFamily="18" charset="0"/>
                </a:rPr>
                <a:t>Re:Re</a:t>
              </a:r>
              <a:r>
                <a:rPr kumimoji="1" lang="en-US" altLang="ja-JP" sz="1400" dirty="0" smtClean="0">
                  <a:latin typeface="+mn-ea"/>
                  <a:cs typeface="Times New Roman" pitchFamily="18" charset="0"/>
                </a:rPr>
                <a:t>:</a:t>
              </a:r>
              <a:r>
                <a:rPr lang="en-US" altLang="ja-JP" sz="1400" dirty="0" smtClean="0">
                  <a:latin typeface="+mn-ea"/>
                  <a:cs typeface="Times New Roman" pitchFamily="18" charset="0"/>
                </a:rPr>
                <a:t>_________</a:t>
              </a:r>
            </a:p>
            <a:p>
              <a:pPr>
                <a:lnSpc>
                  <a:spcPct val="150000"/>
                </a:lnSpc>
              </a:pPr>
              <a:r>
                <a:rPr kumimoji="1" lang="en-US" altLang="ja-JP" sz="1400" dirty="0" smtClean="0">
                  <a:latin typeface="+mn-ea"/>
                  <a:cs typeface="Times New Roman" pitchFamily="18" charset="0"/>
                </a:rPr>
                <a:t>        </a:t>
              </a:r>
              <a:r>
                <a:rPr kumimoji="1" lang="en-US" altLang="ja-JP" sz="1400" b="1" dirty="0" smtClean="0">
                  <a:latin typeface="+mn-ea"/>
                  <a:cs typeface="Times New Roman" pitchFamily="18" charset="0"/>
                </a:rPr>
                <a:t>mail D </a:t>
              </a:r>
              <a:r>
                <a:rPr kumimoji="1" lang="en-US" altLang="ja-JP" sz="1400" dirty="0" smtClean="0">
                  <a:latin typeface="+mn-ea"/>
                  <a:cs typeface="Times New Roman" pitchFamily="18" charset="0"/>
                </a:rPr>
                <a:t>: </a:t>
              </a:r>
              <a:r>
                <a:rPr lang="en-US" altLang="ja-JP" sz="1400" dirty="0" smtClean="0">
                  <a:latin typeface="+mn-ea"/>
                  <a:cs typeface="Times New Roman" pitchFamily="18" charset="0"/>
                </a:rPr>
                <a:t>Re:_________</a:t>
              </a:r>
            </a:p>
            <a:p>
              <a:pPr>
                <a:lnSpc>
                  <a:spcPct val="150000"/>
                </a:lnSpc>
              </a:pPr>
              <a:r>
                <a:rPr kumimoji="1" lang="en-US" altLang="ja-JP" sz="1400" dirty="0" smtClean="0">
                  <a:latin typeface="+mn-ea"/>
                  <a:cs typeface="Times New Roman" pitchFamily="18" charset="0"/>
                </a:rPr>
                <a:t>  </a:t>
              </a:r>
              <a:r>
                <a:rPr kumimoji="1" lang="en-US" altLang="ja-JP" sz="1400" b="1" dirty="0" smtClean="0">
                  <a:latin typeface="+mn-ea"/>
                  <a:cs typeface="Times New Roman" pitchFamily="18" charset="0"/>
                </a:rPr>
                <a:t>mail E </a:t>
              </a:r>
              <a:r>
                <a:rPr lang="en-US" altLang="ja-JP" sz="1400" dirty="0" smtClean="0">
                  <a:latin typeface="+mn-ea"/>
                  <a:cs typeface="Times New Roman" pitchFamily="18" charset="0"/>
                </a:rPr>
                <a:t>: _________</a:t>
              </a:r>
              <a:endParaRPr kumimoji="1" lang="ja-JP" altLang="en-US" sz="1400" dirty="0">
                <a:latin typeface="+mn-ea"/>
                <a:cs typeface="Times New Roman" pitchFamily="18" charset="0"/>
              </a:endParaRPr>
            </a:p>
          </p:txBody>
        </p:sp>
        <p:cxnSp>
          <p:nvCxnSpPr>
            <p:cNvPr id="22" name="直線コネクタ 21"/>
            <p:cNvCxnSpPr/>
            <p:nvPr/>
          </p:nvCxnSpPr>
          <p:spPr>
            <a:xfrm rot="5400000">
              <a:off x="2604961" y="3314480"/>
              <a:ext cx="214226" cy="1588"/>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 name="直線コネクタ 22"/>
            <p:cNvCxnSpPr/>
            <p:nvPr/>
          </p:nvCxnSpPr>
          <p:spPr>
            <a:xfrm rot="5400000" flipH="1" flipV="1">
              <a:off x="2028494" y="3316194"/>
              <a:ext cx="842787" cy="1599"/>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 name="直線コネクタ 23"/>
            <p:cNvCxnSpPr/>
            <p:nvPr/>
          </p:nvCxnSpPr>
          <p:spPr>
            <a:xfrm>
              <a:off x="2712868" y="3421955"/>
              <a:ext cx="105515" cy="1225"/>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 name="直線コネクタ 24"/>
            <p:cNvCxnSpPr/>
            <p:nvPr/>
          </p:nvCxnSpPr>
          <p:spPr>
            <a:xfrm>
              <a:off x="2453311" y="3738386"/>
              <a:ext cx="105515" cy="1225"/>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6" name="直線コネクタ 25"/>
            <p:cNvCxnSpPr/>
            <p:nvPr/>
          </p:nvCxnSpPr>
          <p:spPr>
            <a:xfrm>
              <a:off x="2455692" y="3106133"/>
              <a:ext cx="105515" cy="1225"/>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grpSp>
      <p:graphicFrame>
        <p:nvGraphicFramePr>
          <p:cNvPr id="31" name="表 30"/>
          <p:cNvGraphicFramePr>
            <a:graphicFrameLocks noGrp="1"/>
          </p:cNvGraphicFramePr>
          <p:nvPr/>
        </p:nvGraphicFramePr>
        <p:xfrm>
          <a:off x="7165657" y="4406900"/>
          <a:ext cx="1140143" cy="1377950"/>
        </p:xfrm>
        <a:graphic>
          <a:graphicData uri="http://schemas.openxmlformats.org/drawingml/2006/table">
            <a:tbl>
              <a:tblPr firstRow="1" bandRow="1">
                <a:tableStyleId>{5C22544A-7EE6-4342-B048-85BDC9FD1C3A}</a:tableStyleId>
              </a:tblPr>
              <a:tblGrid>
                <a:gridCol w="1140143"/>
              </a:tblGrid>
              <a:tr h="554990">
                <a:tc>
                  <a:txBody>
                    <a:bodyPr/>
                    <a:lstStyle/>
                    <a:p>
                      <a:pPr algn="ctr"/>
                      <a:r>
                        <a:rPr kumimoji="1" lang="ja-JP" altLang="en-US" sz="1200" b="1" dirty="0" smtClean="0">
                          <a:solidFill>
                            <a:sysClr val="windowText" lastClr="000000"/>
                          </a:solidFill>
                          <a:latin typeface="+mn-lt"/>
                          <a:ea typeface="+mn-ea"/>
                        </a:rPr>
                        <a:t>返信時間（時）</a:t>
                      </a:r>
                      <a:endParaRPr kumimoji="1" lang="ja-JP" altLang="en-US" sz="1200" b="1" dirty="0">
                        <a:solidFill>
                          <a:sysClr val="windowText" lastClr="000000"/>
                        </a:solidFill>
                        <a:latin typeface="+mn-lt"/>
                        <a:ea typeface="+mn-ea"/>
                      </a:endParaRPr>
                    </a:p>
                  </a:txBody>
                  <a:tcPr anchor="ctr">
                    <a:lnL w="12700" cap="flat" cmpd="sng" algn="ctr">
                      <a:solidFill>
                        <a:srgbClr val="6699FF"/>
                      </a:solidFill>
                      <a:prstDash val="solid"/>
                      <a:round/>
                      <a:headEnd type="none" w="med" len="med"/>
                      <a:tailEnd type="none" w="med" len="med"/>
                    </a:lnL>
                    <a:lnR w="12700" cap="flat" cmpd="sng" algn="ctr">
                      <a:solidFill>
                        <a:srgbClr val="6699FF"/>
                      </a:solidFill>
                      <a:prstDash val="solid"/>
                      <a:round/>
                      <a:headEnd type="none" w="med" len="med"/>
                      <a:tailEnd type="none" w="med" len="med"/>
                    </a:lnR>
                    <a:lnT w="12700" cap="flat" cmpd="sng" algn="ctr">
                      <a:solidFill>
                        <a:srgbClr val="6699FF"/>
                      </a:solidFill>
                      <a:prstDash val="solid"/>
                      <a:round/>
                      <a:headEnd type="none" w="med" len="med"/>
                      <a:tailEnd type="none" w="med" len="med"/>
                    </a:lnT>
                    <a:lnB w="12700" cap="flat" cmpd="sng" algn="ctr">
                      <a:solidFill>
                        <a:srgbClr val="6699FF"/>
                      </a:solidFill>
                      <a:prstDash val="solid"/>
                      <a:round/>
                      <a:headEnd type="none" w="med" len="med"/>
                      <a:tailEnd type="none" w="med" len="med"/>
                    </a:lnB>
                    <a:solidFill>
                      <a:srgbClr val="81C5F3"/>
                    </a:solidFill>
                  </a:tcPr>
                </a:tc>
              </a:tr>
              <a:tr h="222250">
                <a:tc>
                  <a:txBody>
                    <a:bodyPr/>
                    <a:lstStyle/>
                    <a:p>
                      <a:pPr algn="ctr"/>
                      <a:r>
                        <a:rPr kumimoji="1" lang="en-US" altLang="ja-JP" sz="1200" dirty="0" smtClean="0">
                          <a:latin typeface="+mn-lt"/>
                          <a:ea typeface="+mn-ea"/>
                        </a:rPr>
                        <a:t>1.10</a:t>
                      </a:r>
                      <a:endParaRPr kumimoji="1" lang="ja-JP" altLang="en-US" sz="1200" dirty="0">
                        <a:latin typeface="+mn-lt"/>
                        <a:ea typeface="+mn-ea"/>
                      </a:endParaRPr>
                    </a:p>
                  </a:txBody>
                  <a:tcPr>
                    <a:lnL w="12700" cap="flat" cmpd="sng" algn="ctr">
                      <a:solidFill>
                        <a:srgbClr val="6699FF"/>
                      </a:solidFill>
                      <a:prstDash val="solid"/>
                      <a:round/>
                      <a:headEnd type="none" w="med" len="med"/>
                      <a:tailEnd type="none" w="med" len="med"/>
                    </a:lnL>
                    <a:lnR w="12700" cap="flat" cmpd="sng" algn="ctr">
                      <a:solidFill>
                        <a:srgbClr val="6699FF"/>
                      </a:solidFill>
                      <a:prstDash val="solid"/>
                      <a:round/>
                      <a:headEnd type="none" w="med" len="med"/>
                      <a:tailEnd type="none" w="med" len="med"/>
                    </a:lnR>
                    <a:lnT w="12700" cap="flat" cmpd="sng" algn="ctr">
                      <a:solidFill>
                        <a:srgbClr val="6699FF"/>
                      </a:solidFill>
                      <a:prstDash val="solid"/>
                      <a:round/>
                      <a:headEnd type="none" w="med" len="med"/>
                      <a:tailEnd type="none" w="med" len="med"/>
                    </a:lnT>
                    <a:lnB w="12700" cap="flat" cmpd="sng" algn="ctr">
                      <a:solidFill>
                        <a:srgbClr val="6699FF"/>
                      </a:solidFill>
                      <a:prstDash val="solid"/>
                      <a:round/>
                      <a:headEnd type="none" w="med" len="med"/>
                      <a:tailEnd type="none" w="med" len="med"/>
                    </a:lnB>
                    <a:noFill/>
                  </a:tcPr>
                </a:tc>
              </a:tr>
              <a:tr h="214630">
                <a:tc>
                  <a:txBody>
                    <a:bodyPr/>
                    <a:lstStyle/>
                    <a:p>
                      <a:pPr algn="ctr"/>
                      <a:r>
                        <a:rPr kumimoji="1" lang="en-US" altLang="ja-JP" sz="1200" dirty="0" smtClean="0">
                          <a:latin typeface="+mn-lt"/>
                          <a:ea typeface="+mn-ea"/>
                        </a:rPr>
                        <a:t>3.54</a:t>
                      </a:r>
                      <a:endParaRPr kumimoji="1" lang="ja-JP" altLang="en-US" sz="1200" dirty="0">
                        <a:latin typeface="+mn-lt"/>
                        <a:ea typeface="+mn-ea"/>
                      </a:endParaRPr>
                    </a:p>
                  </a:txBody>
                  <a:tcPr>
                    <a:lnL w="12700" cap="flat" cmpd="sng" algn="ctr">
                      <a:solidFill>
                        <a:srgbClr val="6699FF"/>
                      </a:solidFill>
                      <a:prstDash val="solid"/>
                      <a:round/>
                      <a:headEnd type="none" w="med" len="med"/>
                      <a:tailEnd type="none" w="med" len="med"/>
                    </a:lnL>
                    <a:lnR w="12700" cap="flat" cmpd="sng" algn="ctr">
                      <a:solidFill>
                        <a:srgbClr val="6699FF"/>
                      </a:solidFill>
                      <a:prstDash val="solid"/>
                      <a:round/>
                      <a:headEnd type="none" w="med" len="med"/>
                      <a:tailEnd type="none" w="med" len="med"/>
                    </a:lnR>
                    <a:lnT w="12700" cap="flat" cmpd="sng" algn="ctr">
                      <a:solidFill>
                        <a:srgbClr val="6699FF"/>
                      </a:solidFill>
                      <a:prstDash val="solid"/>
                      <a:round/>
                      <a:headEnd type="none" w="med" len="med"/>
                      <a:tailEnd type="none" w="med" len="med"/>
                    </a:lnT>
                    <a:lnB w="12700" cap="flat" cmpd="sng" algn="ctr">
                      <a:solidFill>
                        <a:srgbClr val="6699FF"/>
                      </a:solidFill>
                      <a:prstDash val="solid"/>
                      <a:round/>
                      <a:headEnd type="none" w="med" len="med"/>
                      <a:tailEnd type="none" w="med" len="med"/>
                    </a:lnB>
                    <a:noFill/>
                  </a:tcPr>
                </a:tc>
              </a:tr>
              <a:tr h="207011">
                <a:tc>
                  <a:txBody>
                    <a:bodyPr/>
                    <a:lstStyle/>
                    <a:p>
                      <a:pPr algn="ctr"/>
                      <a:r>
                        <a:rPr kumimoji="1" lang="en-US" altLang="ja-JP" sz="1200" dirty="0" smtClean="0">
                          <a:latin typeface="+mn-lt"/>
                          <a:ea typeface="+mn-ea"/>
                        </a:rPr>
                        <a:t>10.88</a:t>
                      </a:r>
                      <a:endParaRPr kumimoji="1" lang="ja-JP" altLang="en-US" sz="1200" dirty="0">
                        <a:latin typeface="+mn-lt"/>
                        <a:ea typeface="+mn-ea"/>
                      </a:endParaRPr>
                    </a:p>
                  </a:txBody>
                  <a:tcPr>
                    <a:lnL w="12700" cap="flat" cmpd="sng" algn="ctr">
                      <a:solidFill>
                        <a:srgbClr val="6699FF"/>
                      </a:solidFill>
                      <a:prstDash val="solid"/>
                      <a:round/>
                      <a:headEnd type="none" w="med" len="med"/>
                      <a:tailEnd type="none" w="med" len="med"/>
                    </a:lnL>
                    <a:lnR w="12700" cap="flat" cmpd="sng" algn="ctr">
                      <a:solidFill>
                        <a:srgbClr val="6699FF"/>
                      </a:solidFill>
                      <a:prstDash val="solid"/>
                      <a:round/>
                      <a:headEnd type="none" w="med" len="med"/>
                      <a:tailEnd type="none" w="med" len="med"/>
                    </a:lnR>
                    <a:lnT w="12700" cap="flat" cmpd="sng" algn="ctr">
                      <a:solidFill>
                        <a:srgbClr val="6699FF"/>
                      </a:solidFill>
                      <a:prstDash val="solid"/>
                      <a:round/>
                      <a:headEnd type="none" w="med" len="med"/>
                      <a:tailEnd type="none" w="med" len="med"/>
                    </a:lnT>
                    <a:lnB w="12700" cap="flat" cmpd="sng" algn="ctr">
                      <a:solidFill>
                        <a:srgbClr val="6699FF"/>
                      </a:solidFill>
                      <a:prstDash val="solid"/>
                      <a:round/>
                      <a:headEnd type="none" w="med" len="med"/>
                      <a:tailEnd type="none" w="med" len="med"/>
                    </a:lnB>
                    <a:noFill/>
                  </a:tcPr>
                </a:tc>
              </a:tr>
            </a:tbl>
          </a:graphicData>
        </a:graphic>
      </p:graphicFrame>
      <p:sp>
        <p:nvSpPr>
          <p:cNvPr id="27" name="正方形/長方形 26"/>
          <p:cNvSpPr/>
          <p:nvPr/>
        </p:nvSpPr>
        <p:spPr>
          <a:xfrm>
            <a:off x="1460500" y="4673600"/>
            <a:ext cx="1689100" cy="1111250"/>
          </a:xfrm>
          <a:prstGeom prst="rect">
            <a:avLst/>
          </a:prstGeom>
          <a:noFill/>
          <a:ln w="38100">
            <a:solidFill>
              <a:srgbClr val="FF99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0" name="正方形/長方形 29"/>
          <p:cNvSpPr/>
          <p:nvPr/>
        </p:nvSpPr>
        <p:spPr>
          <a:xfrm>
            <a:off x="4616450" y="4673600"/>
            <a:ext cx="1689100" cy="1111250"/>
          </a:xfrm>
          <a:prstGeom prst="rect">
            <a:avLst/>
          </a:prstGeom>
          <a:noFill/>
          <a:ln w="38100">
            <a:solidFill>
              <a:srgbClr val="FF99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4" name="正方形/長方形 33"/>
          <p:cNvSpPr/>
          <p:nvPr/>
        </p:nvSpPr>
        <p:spPr>
          <a:xfrm>
            <a:off x="3149600" y="4673600"/>
            <a:ext cx="844550" cy="1111250"/>
          </a:xfrm>
          <a:prstGeom prst="rect">
            <a:avLst/>
          </a:prstGeom>
          <a:noFill/>
          <a:ln w="381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5" name="正方形/長方形 34"/>
          <p:cNvSpPr/>
          <p:nvPr/>
        </p:nvSpPr>
        <p:spPr>
          <a:xfrm>
            <a:off x="6305550" y="4673600"/>
            <a:ext cx="844550" cy="1111250"/>
          </a:xfrm>
          <a:prstGeom prst="rect">
            <a:avLst/>
          </a:prstGeom>
          <a:noFill/>
          <a:ln w="381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8" name="グループ化 28"/>
          <p:cNvGrpSpPr/>
          <p:nvPr/>
        </p:nvGrpSpPr>
        <p:grpSpPr>
          <a:xfrm>
            <a:off x="1816100" y="1696020"/>
            <a:ext cx="2509267" cy="1688530"/>
            <a:chOff x="2196083" y="2585020"/>
            <a:chExt cx="2509267" cy="1688530"/>
          </a:xfrm>
        </p:grpSpPr>
        <p:sp>
          <p:nvSpPr>
            <p:cNvPr id="75" name="テキスト ボックス 74"/>
            <p:cNvSpPr txBox="1"/>
            <p:nvPr/>
          </p:nvSpPr>
          <p:spPr>
            <a:xfrm>
              <a:off x="2196083" y="2585020"/>
              <a:ext cx="2509267" cy="1688530"/>
            </a:xfrm>
            <a:prstGeom prst="rect">
              <a:avLst/>
            </a:prstGeom>
            <a:noFill/>
            <a:ln w="12700">
              <a:solidFill>
                <a:schemeClr val="bg1"/>
              </a:solidFill>
            </a:ln>
          </p:spPr>
          <p:style>
            <a:lnRef idx="2">
              <a:schemeClr val="dk1"/>
            </a:lnRef>
            <a:fillRef idx="1">
              <a:schemeClr val="lt1"/>
            </a:fillRef>
            <a:effectRef idx="0">
              <a:schemeClr val="dk1"/>
            </a:effectRef>
            <a:fontRef idx="minor">
              <a:schemeClr val="dk1"/>
            </a:fontRef>
          </p:style>
          <p:txBody>
            <a:bodyPr wrap="square" lIns="0" tIns="0" rIns="0" bIns="72000" rtlCol="0">
              <a:spAutoFit/>
            </a:bodyPr>
            <a:lstStyle/>
            <a:p>
              <a:pPr>
                <a:lnSpc>
                  <a:spcPct val="150000"/>
                </a:lnSpc>
              </a:pPr>
              <a:r>
                <a:rPr lang="en-US" altLang="ja-JP" sz="1400" b="1" dirty="0" smtClean="0">
                  <a:latin typeface="+mn-ea"/>
                  <a:cs typeface="Times New Roman" pitchFamily="18" charset="0"/>
                </a:rPr>
                <a:t>  </a:t>
              </a:r>
              <a:r>
                <a:rPr lang="en-US" altLang="ja-JP" sz="1400" b="1" dirty="0" smtClean="0">
                  <a:solidFill>
                    <a:srgbClr val="FF0000"/>
                  </a:solidFill>
                  <a:latin typeface="+mn-ea"/>
                  <a:cs typeface="Times New Roman" pitchFamily="18" charset="0"/>
                </a:rPr>
                <a:t>m</a:t>
              </a:r>
              <a:r>
                <a:rPr kumimoji="1" lang="en-US" altLang="ja-JP" sz="1400" b="1" dirty="0" smtClean="0">
                  <a:solidFill>
                    <a:srgbClr val="FF0000"/>
                  </a:solidFill>
                  <a:latin typeface="+mn-ea"/>
                  <a:cs typeface="Times New Roman" pitchFamily="18" charset="0"/>
                </a:rPr>
                <a:t>ail A </a:t>
              </a:r>
              <a:r>
                <a:rPr kumimoji="1" lang="en-US" altLang="ja-JP" sz="1400" dirty="0" smtClean="0">
                  <a:solidFill>
                    <a:srgbClr val="FF0000"/>
                  </a:solidFill>
                  <a:latin typeface="+mn-ea"/>
                  <a:cs typeface="Times New Roman" pitchFamily="18" charset="0"/>
                </a:rPr>
                <a:t>: </a:t>
              </a:r>
              <a:r>
                <a:rPr lang="en-US" altLang="ja-JP" sz="1400" dirty="0" smtClean="0">
                  <a:solidFill>
                    <a:srgbClr val="FF0000"/>
                  </a:solidFill>
                  <a:latin typeface="+mn-ea"/>
                  <a:cs typeface="Times New Roman" pitchFamily="18" charset="0"/>
                </a:rPr>
                <a:t>_________</a:t>
              </a:r>
              <a:endParaRPr kumimoji="1" lang="en-US" altLang="ja-JP" sz="1400" dirty="0" smtClean="0">
                <a:solidFill>
                  <a:srgbClr val="FF0000"/>
                </a:solidFill>
                <a:cs typeface="Times New Roman" pitchFamily="18" charset="0"/>
              </a:endParaRPr>
            </a:p>
            <a:p>
              <a:pPr>
                <a:lnSpc>
                  <a:spcPct val="150000"/>
                </a:lnSpc>
              </a:pPr>
              <a:r>
                <a:rPr lang="en-US" altLang="ja-JP" sz="1400" dirty="0" smtClean="0">
                  <a:latin typeface="+mn-ea"/>
                  <a:cs typeface="Times New Roman" pitchFamily="18" charset="0"/>
                </a:rPr>
                <a:t>        </a:t>
              </a:r>
              <a:r>
                <a:rPr lang="en-US" altLang="ja-JP" sz="1400" b="1" dirty="0" smtClean="0">
                  <a:solidFill>
                    <a:srgbClr val="0000FF"/>
                  </a:solidFill>
                  <a:latin typeface="+mn-ea"/>
                  <a:cs typeface="Times New Roman" pitchFamily="18" charset="0"/>
                </a:rPr>
                <a:t>mail B </a:t>
              </a:r>
              <a:r>
                <a:rPr lang="en-US" altLang="ja-JP" sz="1400" dirty="0" smtClean="0">
                  <a:solidFill>
                    <a:srgbClr val="0000FF"/>
                  </a:solidFill>
                  <a:latin typeface="+mn-ea"/>
                  <a:cs typeface="Times New Roman" pitchFamily="18" charset="0"/>
                </a:rPr>
                <a:t>: Re:_________</a:t>
              </a:r>
            </a:p>
            <a:p>
              <a:pPr>
                <a:lnSpc>
                  <a:spcPct val="150000"/>
                </a:lnSpc>
              </a:pPr>
              <a:r>
                <a:rPr kumimoji="1" lang="en-US" altLang="ja-JP" sz="1400" dirty="0" smtClean="0">
                  <a:latin typeface="+mn-ea"/>
                  <a:cs typeface="Times New Roman" pitchFamily="18" charset="0"/>
                </a:rPr>
                <a:t>      </a:t>
              </a:r>
              <a:r>
                <a:rPr lang="ja-JP" altLang="en-US" sz="1400" dirty="0" smtClean="0">
                  <a:latin typeface="+mn-ea"/>
                  <a:cs typeface="Times New Roman" pitchFamily="18" charset="0"/>
                </a:rPr>
                <a:t>        </a:t>
              </a:r>
              <a:r>
                <a:rPr lang="en-US" altLang="ja-JP" sz="1400" b="1" dirty="0" smtClean="0">
                  <a:latin typeface="+mn-ea"/>
                  <a:cs typeface="Times New Roman" pitchFamily="18" charset="0"/>
                </a:rPr>
                <a:t>mail </a:t>
              </a:r>
              <a:r>
                <a:rPr kumimoji="1" lang="en-US" altLang="ja-JP" sz="1400" b="1" dirty="0" smtClean="0">
                  <a:latin typeface="+mn-ea"/>
                  <a:cs typeface="Times New Roman" pitchFamily="18" charset="0"/>
                </a:rPr>
                <a:t>C </a:t>
              </a:r>
              <a:r>
                <a:rPr kumimoji="1" lang="en-US" altLang="ja-JP" sz="1400" dirty="0" smtClean="0">
                  <a:latin typeface="+mn-ea"/>
                  <a:cs typeface="Times New Roman" pitchFamily="18" charset="0"/>
                </a:rPr>
                <a:t>: </a:t>
              </a:r>
              <a:r>
                <a:rPr kumimoji="1" lang="en-US" altLang="ja-JP" sz="1400" dirty="0" err="1" smtClean="0">
                  <a:latin typeface="+mn-ea"/>
                  <a:cs typeface="Times New Roman" pitchFamily="18" charset="0"/>
                </a:rPr>
                <a:t>Re:Re</a:t>
              </a:r>
              <a:r>
                <a:rPr kumimoji="1" lang="en-US" altLang="ja-JP" sz="1400" dirty="0" smtClean="0">
                  <a:latin typeface="+mn-ea"/>
                  <a:cs typeface="Times New Roman" pitchFamily="18" charset="0"/>
                </a:rPr>
                <a:t>:</a:t>
              </a:r>
              <a:r>
                <a:rPr lang="en-US" altLang="ja-JP" sz="1400" dirty="0" smtClean="0">
                  <a:latin typeface="+mn-ea"/>
                  <a:cs typeface="Times New Roman" pitchFamily="18" charset="0"/>
                </a:rPr>
                <a:t>_________</a:t>
              </a:r>
            </a:p>
            <a:p>
              <a:pPr>
                <a:lnSpc>
                  <a:spcPct val="150000"/>
                </a:lnSpc>
              </a:pPr>
              <a:r>
                <a:rPr kumimoji="1" lang="en-US" altLang="ja-JP" sz="1400" dirty="0" smtClean="0">
                  <a:latin typeface="+mn-ea"/>
                  <a:cs typeface="Times New Roman" pitchFamily="18" charset="0"/>
                </a:rPr>
                <a:t>        </a:t>
              </a:r>
              <a:r>
                <a:rPr kumimoji="1" lang="en-US" altLang="ja-JP" sz="1400" b="1" dirty="0" smtClean="0">
                  <a:latin typeface="+mn-ea"/>
                  <a:cs typeface="Times New Roman" pitchFamily="18" charset="0"/>
                </a:rPr>
                <a:t>mail D </a:t>
              </a:r>
              <a:r>
                <a:rPr kumimoji="1" lang="en-US" altLang="ja-JP" sz="1400" dirty="0" smtClean="0">
                  <a:latin typeface="+mn-ea"/>
                  <a:cs typeface="Times New Roman" pitchFamily="18" charset="0"/>
                </a:rPr>
                <a:t>: </a:t>
              </a:r>
              <a:r>
                <a:rPr lang="en-US" altLang="ja-JP" sz="1400" dirty="0" smtClean="0">
                  <a:latin typeface="+mn-ea"/>
                  <a:cs typeface="Times New Roman" pitchFamily="18" charset="0"/>
                </a:rPr>
                <a:t>Re:_________</a:t>
              </a:r>
            </a:p>
            <a:p>
              <a:pPr>
                <a:lnSpc>
                  <a:spcPct val="150000"/>
                </a:lnSpc>
              </a:pPr>
              <a:r>
                <a:rPr kumimoji="1" lang="en-US" altLang="ja-JP" sz="1400" dirty="0" smtClean="0">
                  <a:latin typeface="+mn-ea"/>
                  <a:cs typeface="Times New Roman" pitchFamily="18" charset="0"/>
                </a:rPr>
                <a:t>  </a:t>
              </a:r>
              <a:r>
                <a:rPr kumimoji="1" lang="en-US" altLang="ja-JP" sz="1400" b="1" dirty="0" smtClean="0">
                  <a:latin typeface="+mn-ea"/>
                  <a:cs typeface="Times New Roman" pitchFamily="18" charset="0"/>
                </a:rPr>
                <a:t>mail E </a:t>
              </a:r>
              <a:r>
                <a:rPr lang="en-US" altLang="ja-JP" sz="1400" dirty="0" smtClean="0">
                  <a:latin typeface="+mn-ea"/>
                  <a:cs typeface="Times New Roman" pitchFamily="18" charset="0"/>
                </a:rPr>
                <a:t>: _________</a:t>
              </a:r>
              <a:endParaRPr kumimoji="1" lang="ja-JP" altLang="en-US" sz="1400" dirty="0">
                <a:latin typeface="+mn-ea"/>
                <a:cs typeface="Times New Roman" pitchFamily="18" charset="0"/>
              </a:endParaRPr>
            </a:p>
          </p:txBody>
        </p:sp>
        <p:cxnSp>
          <p:nvCxnSpPr>
            <p:cNvPr id="76" name="直線コネクタ 75"/>
            <p:cNvCxnSpPr/>
            <p:nvPr/>
          </p:nvCxnSpPr>
          <p:spPr>
            <a:xfrm rot="5400000">
              <a:off x="2604961" y="3314480"/>
              <a:ext cx="214226" cy="1588"/>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7" name="直線コネクタ 76"/>
            <p:cNvCxnSpPr/>
            <p:nvPr/>
          </p:nvCxnSpPr>
          <p:spPr>
            <a:xfrm rot="5400000" flipH="1" flipV="1">
              <a:off x="2028494" y="3316194"/>
              <a:ext cx="842787" cy="1599"/>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8" name="直線コネクタ 77"/>
            <p:cNvCxnSpPr/>
            <p:nvPr/>
          </p:nvCxnSpPr>
          <p:spPr>
            <a:xfrm>
              <a:off x="2712868" y="3421955"/>
              <a:ext cx="105515" cy="1225"/>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9" name="直線コネクタ 78"/>
            <p:cNvCxnSpPr/>
            <p:nvPr/>
          </p:nvCxnSpPr>
          <p:spPr>
            <a:xfrm>
              <a:off x="2453311" y="3738386"/>
              <a:ext cx="105515" cy="1225"/>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0" name="直線コネクタ 79"/>
            <p:cNvCxnSpPr/>
            <p:nvPr/>
          </p:nvCxnSpPr>
          <p:spPr>
            <a:xfrm>
              <a:off x="2455692" y="3106133"/>
              <a:ext cx="105515" cy="1225"/>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9" name="グループ化 28"/>
          <p:cNvGrpSpPr/>
          <p:nvPr/>
        </p:nvGrpSpPr>
        <p:grpSpPr>
          <a:xfrm>
            <a:off x="1816100" y="1695450"/>
            <a:ext cx="2509267" cy="1688530"/>
            <a:chOff x="2196083" y="2585020"/>
            <a:chExt cx="2509267" cy="1688530"/>
          </a:xfrm>
        </p:grpSpPr>
        <p:sp>
          <p:nvSpPr>
            <p:cNvPr id="82" name="テキスト ボックス 81"/>
            <p:cNvSpPr txBox="1"/>
            <p:nvPr/>
          </p:nvSpPr>
          <p:spPr>
            <a:xfrm>
              <a:off x="2196083" y="2585020"/>
              <a:ext cx="2509267" cy="1688530"/>
            </a:xfrm>
            <a:prstGeom prst="rect">
              <a:avLst/>
            </a:prstGeom>
            <a:noFill/>
            <a:ln w="12700">
              <a:solidFill>
                <a:schemeClr val="bg1"/>
              </a:solidFill>
            </a:ln>
          </p:spPr>
          <p:style>
            <a:lnRef idx="2">
              <a:schemeClr val="dk1"/>
            </a:lnRef>
            <a:fillRef idx="1">
              <a:schemeClr val="lt1"/>
            </a:fillRef>
            <a:effectRef idx="0">
              <a:schemeClr val="dk1"/>
            </a:effectRef>
            <a:fontRef idx="minor">
              <a:schemeClr val="dk1"/>
            </a:fontRef>
          </p:style>
          <p:txBody>
            <a:bodyPr wrap="square" lIns="0" tIns="0" rIns="0" bIns="72000" rtlCol="0">
              <a:spAutoFit/>
            </a:bodyPr>
            <a:lstStyle/>
            <a:p>
              <a:pPr>
                <a:lnSpc>
                  <a:spcPct val="150000"/>
                </a:lnSpc>
              </a:pPr>
              <a:r>
                <a:rPr lang="en-US" altLang="ja-JP" sz="1400" b="1" dirty="0" smtClean="0">
                  <a:latin typeface="+mn-ea"/>
                  <a:cs typeface="Times New Roman" pitchFamily="18" charset="0"/>
                </a:rPr>
                <a:t>  m</a:t>
              </a:r>
              <a:r>
                <a:rPr kumimoji="1" lang="en-US" altLang="ja-JP" sz="1400" b="1" dirty="0" smtClean="0">
                  <a:latin typeface="+mn-ea"/>
                  <a:cs typeface="Times New Roman" pitchFamily="18" charset="0"/>
                </a:rPr>
                <a:t>ail A </a:t>
              </a:r>
              <a:r>
                <a:rPr kumimoji="1" lang="en-US" altLang="ja-JP" sz="1400" dirty="0" smtClean="0">
                  <a:latin typeface="+mn-ea"/>
                  <a:cs typeface="Times New Roman" pitchFamily="18" charset="0"/>
                </a:rPr>
                <a:t>: </a:t>
              </a:r>
              <a:r>
                <a:rPr lang="en-US" altLang="ja-JP" sz="1400" dirty="0" smtClean="0">
                  <a:latin typeface="+mn-ea"/>
                  <a:cs typeface="Times New Roman" pitchFamily="18" charset="0"/>
                </a:rPr>
                <a:t>_________</a:t>
              </a:r>
              <a:endParaRPr kumimoji="1" lang="en-US" altLang="ja-JP" sz="1400" dirty="0" smtClean="0">
                <a:cs typeface="Times New Roman" pitchFamily="18" charset="0"/>
              </a:endParaRPr>
            </a:p>
            <a:p>
              <a:pPr>
                <a:lnSpc>
                  <a:spcPct val="150000"/>
                </a:lnSpc>
              </a:pPr>
              <a:r>
                <a:rPr lang="en-US" altLang="ja-JP" sz="1400" dirty="0" smtClean="0">
                  <a:latin typeface="+mn-ea"/>
                  <a:cs typeface="Times New Roman" pitchFamily="18" charset="0"/>
                </a:rPr>
                <a:t>        </a:t>
              </a:r>
              <a:r>
                <a:rPr lang="en-US" altLang="ja-JP" sz="1400" b="1" dirty="0" smtClean="0">
                  <a:solidFill>
                    <a:srgbClr val="FF0000"/>
                  </a:solidFill>
                  <a:latin typeface="+mn-ea"/>
                  <a:cs typeface="Times New Roman" pitchFamily="18" charset="0"/>
                </a:rPr>
                <a:t>mail B </a:t>
              </a:r>
              <a:r>
                <a:rPr lang="en-US" altLang="ja-JP" sz="1400" dirty="0" smtClean="0">
                  <a:solidFill>
                    <a:srgbClr val="FF0000"/>
                  </a:solidFill>
                  <a:latin typeface="+mn-ea"/>
                  <a:cs typeface="Times New Roman" pitchFamily="18" charset="0"/>
                </a:rPr>
                <a:t>: Re:_________</a:t>
              </a:r>
            </a:p>
            <a:p>
              <a:pPr>
                <a:lnSpc>
                  <a:spcPct val="150000"/>
                </a:lnSpc>
              </a:pPr>
              <a:r>
                <a:rPr kumimoji="1" lang="en-US" altLang="ja-JP" sz="1400" dirty="0" smtClean="0">
                  <a:latin typeface="+mn-ea"/>
                  <a:cs typeface="Times New Roman" pitchFamily="18" charset="0"/>
                </a:rPr>
                <a:t>      </a:t>
              </a:r>
              <a:r>
                <a:rPr lang="ja-JP" altLang="en-US" sz="1400" dirty="0" smtClean="0">
                  <a:latin typeface="+mn-ea"/>
                  <a:cs typeface="Times New Roman" pitchFamily="18" charset="0"/>
                </a:rPr>
                <a:t>        </a:t>
              </a:r>
              <a:r>
                <a:rPr lang="en-US" altLang="ja-JP" sz="1400" b="1" dirty="0" smtClean="0">
                  <a:solidFill>
                    <a:srgbClr val="0000FF"/>
                  </a:solidFill>
                  <a:latin typeface="+mn-ea"/>
                  <a:cs typeface="Times New Roman" pitchFamily="18" charset="0"/>
                </a:rPr>
                <a:t>mail </a:t>
              </a:r>
              <a:r>
                <a:rPr kumimoji="1" lang="en-US" altLang="ja-JP" sz="1400" b="1" dirty="0" smtClean="0">
                  <a:solidFill>
                    <a:srgbClr val="0000FF"/>
                  </a:solidFill>
                  <a:latin typeface="+mn-ea"/>
                  <a:cs typeface="Times New Roman" pitchFamily="18" charset="0"/>
                </a:rPr>
                <a:t>C </a:t>
              </a:r>
              <a:r>
                <a:rPr kumimoji="1" lang="en-US" altLang="ja-JP" sz="1400" dirty="0" smtClean="0">
                  <a:solidFill>
                    <a:srgbClr val="0000FF"/>
                  </a:solidFill>
                  <a:latin typeface="+mn-ea"/>
                  <a:cs typeface="Times New Roman" pitchFamily="18" charset="0"/>
                </a:rPr>
                <a:t>: </a:t>
              </a:r>
              <a:r>
                <a:rPr kumimoji="1" lang="en-US" altLang="ja-JP" sz="1400" dirty="0" err="1" smtClean="0">
                  <a:solidFill>
                    <a:srgbClr val="0000FF"/>
                  </a:solidFill>
                  <a:latin typeface="+mn-ea"/>
                  <a:cs typeface="Times New Roman" pitchFamily="18" charset="0"/>
                </a:rPr>
                <a:t>Re:Re</a:t>
              </a:r>
              <a:r>
                <a:rPr kumimoji="1" lang="en-US" altLang="ja-JP" sz="1400" dirty="0" smtClean="0">
                  <a:solidFill>
                    <a:srgbClr val="0000FF"/>
                  </a:solidFill>
                  <a:latin typeface="+mn-ea"/>
                  <a:cs typeface="Times New Roman" pitchFamily="18" charset="0"/>
                </a:rPr>
                <a:t>:</a:t>
              </a:r>
              <a:r>
                <a:rPr lang="en-US" altLang="ja-JP" sz="1400" dirty="0" smtClean="0">
                  <a:solidFill>
                    <a:srgbClr val="0000FF"/>
                  </a:solidFill>
                  <a:latin typeface="+mn-ea"/>
                  <a:cs typeface="Times New Roman" pitchFamily="18" charset="0"/>
                </a:rPr>
                <a:t>_________</a:t>
              </a:r>
            </a:p>
            <a:p>
              <a:pPr>
                <a:lnSpc>
                  <a:spcPct val="150000"/>
                </a:lnSpc>
              </a:pPr>
              <a:r>
                <a:rPr kumimoji="1" lang="en-US" altLang="ja-JP" sz="1400" dirty="0" smtClean="0">
                  <a:latin typeface="+mn-ea"/>
                  <a:cs typeface="Times New Roman" pitchFamily="18" charset="0"/>
                </a:rPr>
                <a:t>        </a:t>
              </a:r>
              <a:r>
                <a:rPr kumimoji="1" lang="en-US" altLang="ja-JP" sz="1400" b="1" dirty="0" smtClean="0">
                  <a:latin typeface="+mn-ea"/>
                  <a:cs typeface="Times New Roman" pitchFamily="18" charset="0"/>
                </a:rPr>
                <a:t>mail D </a:t>
              </a:r>
              <a:r>
                <a:rPr kumimoji="1" lang="en-US" altLang="ja-JP" sz="1400" dirty="0" smtClean="0">
                  <a:latin typeface="+mn-ea"/>
                  <a:cs typeface="Times New Roman" pitchFamily="18" charset="0"/>
                </a:rPr>
                <a:t>: </a:t>
              </a:r>
              <a:r>
                <a:rPr lang="en-US" altLang="ja-JP" sz="1400" dirty="0" smtClean="0">
                  <a:latin typeface="+mn-ea"/>
                  <a:cs typeface="Times New Roman" pitchFamily="18" charset="0"/>
                </a:rPr>
                <a:t>Re:_________</a:t>
              </a:r>
            </a:p>
            <a:p>
              <a:pPr>
                <a:lnSpc>
                  <a:spcPct val="150000"/>
                </a:lnSpc>
              </a:pPr>
              <a:r>
                <a:rPr kumimoji="1" lang="en-US" altLang="ja-JP" sz="1400" dirty="0" smtClean="0">
                  <a:latin typeface="+mn-ea"/>
                  <a:cs typeface="Times New Roman" pitchFamily="18" charset="0"/>
                </a:rPr>
                <a:t>  </a:t>
              </a:r>
              <a:r>
                <a:rPr kumimoji="1" lang="en-US" altLang="ja-JP" sz="1400" b="1" dirty="0" smtClean="0">
                  <a:latin typeface="+mn-ea"/>
                  <a:cs typeface="Times New Roman" pitchFamily="18" charset="0"/>
                </a:rPr>
                <a:t>mail E </a:t>
              </a:r>
              <a:r>
                <a:rPr lang="en-US" altLang="ja-JP" sz="1400" dirty="0" smtClean="0">
                  <a:latin typeface="+mn-ea"/>
                  <a:cs typeface="Times New Roman" pitchFamily="18" charset="0"/>
                </a:rPr>
                <a:t>: _________</a:t>
              </a:r>
              <a:endParaRPr kumimoji="1" lang="ja-JP" altLang="en-US" sz="1400" dirty="0">
                <a:latin typeface="+mn-ea"/>
                <a:cs typeface="Times New Roman" pitchFamily="18" charset="0"/>
              </a:endParaRPr>
            </a:p>
          </p:txBody>
        </p:sp>
        <p:cxnSp>
          <p:nvCxnSpPr>
            <p:cNvPr id="83" name="直線コネクタ 82"/>
            <p:cNvCxnSpPr/>
            <p:nvPr/>
          </p:nvCxnSpPr>
          <p:spPr>
            <a:xfrm rot="5400000">
              <a:off x="2604961" y="3314480"/>
              <a:ext cx="214226" cy="1588"/>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4" name="直線コネクタ 83"/>
            <p:cNvCxnSpPr/>
            <p:nvPr/>
          </p:nvCxnSpPr>
          <p:spPr>
            <a:xfrm rot="5400000" flipH="1" flipV="1">
              <a:off x="2028494" y="3316194"/>
              <a:ext cx="842787" cy="1599"/>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5" name="直線コネクタ 84"/>
            <p:cNvCxnSpPr/>
            <p:nvPr/>
          </p:nvCxnSpPr>
          <p:spPr>
            <a:xfrm>
              <a:off x="2712868" y="3421955"/>
              <a:ext cx="105515" cy="1225"/>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6" name="直線コネクタ 85"/>
            <p:cNvCxnSpPr/>
            <p:nvPr/>
          </p:nvCxnSpPr>
          <p:spPr>
            <a:xfrm>
              <a:off x="2453311" y="3738386"/>
              <a:ext cx="105515" cy="1225"/>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7" name="直線コネクタ 86"/>
            <p:cNvCxnSpPr/>
            <p:nvPr/>
          </p:nvCxnSpPr>
          <p:spPr>
            <a:xfrm>
              <a:off x="2455692" y="3106133"/>
              <a:ext cx="105515" cy="1225"/>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8" name="正方形/長方形 27"/>
          <p:cNvSpPr/>
          <p:nvPr/>
        </p:nvSpPr>
        <p:spPr>
          <a:xfrm>
            <a:off x="1751583" y="1384300"/>
            <a:ext cx="2489200" cy="2000250"/>
          </a:xfrm>
          <a:prstGeom prst="rect">
            <a:avLst/>
          </a:prstGeom>
          <a:noFill/>
          <a:ln w="12700">
            <a:solidFill>
              <a:srgbClr val="6699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aphicFrame>
        <p:nvGraphicFramePr>
          <p:cNvPr id="17" name="表 16"/>
          <p:cNvGraphicFramePr>
            <a:graphicFrameLocks noGrp="1"/>
          </p:cNvGraphicFramePr>
          <p:nvPr/>
        </p:nvGraphicFramePr>
        <p:xfrm>
          <a:off x="4250418" y="1384300"/>
          <a:ext cx="3210832" cy="2000250"/>
        </p:xfrm>
        <a:graphic>
          <a:graphicData uri="http://schemas.openxmlformats.org/drawingml/2006/table">
            <a:tbl>
              <a:tblPr firstRow="1" bandRow="1">
                <a:tableStyleId>{5940675A-B579-460E-94D1-54222C63F5DA}</a:tableStyleId>
              </a:tblPr>
              <a:tblGrid>
                <a:gridCol w="655955"/>
                <a:gridCol w="1660843"/>
                <a:gridCol w="894034"/>
              </a:tblGrid>
              <a:tr h="333375">
                <a:tc>
                  <a:txBody>
                    <a:bodyPr/>
                    <a:lstStyle/>
                    <a:p>
                      <a:pPr algn="ctr"/>
                      <a:r>
                        <a:rPr kumimoji="1" lang="en-US" altLang="ja-JP" sz="1200" b="1" dirty="0" smtClean="0">
                          <a:latin typeface="+mn-lt"/>
                          <a:ea typeface="+mn-ea"/>
                        </a:rPr>
                        <a:t>ID</a:t>
                      </a:r>
                      <a:endParaRPr kumimoji="1" lang="ja-JP" altLang="en-US" sz="1200" b="1" dirty="0">
                        <a:latin typeface="+mn-lt"/>
                        <a:ea typeface="+mn-ea"/>
                      </a:endParaRPr>
                    </a:p>
                  </a:txBody>
                  <a:tcPr>
                    <a:lnL w="12700" cap="flat" cmpd="sng" algn="ctr">
                      <a:solidFill>
                        <a:srgbClr val="6699FF"/>
                      </a:solidFill>
                      <a:prstDash val="solid"/>
                      <a:round/>
                      <a:headEnd type="none" w="med" len="med"/>
                      <a:tailEnd type="none" w="med" len="med"/>
                    </a:lnL>
                    <a:lnR w="12700" cap="flat" cmpd="sng" algn="ctr">
                      <a:solidFill>
                        <a:srgbClr val="6699FF"/>
                      </a:solidFill>
                      <a:prstDash val="solid"/>
                      <a:round/>
                      <a:headEnd type="none" w="med" len="med"/>
                      <a:tailEnd type="none" w="med" len="med"/>
                    </a:lnR>
                    <a:lnT w="12700" cap="flat" cmpd="sng" algn="ctr">
                      <a:solidFill>
                        <a:srgbClr val="6699FF"/>
                      </a:solidFill>
                      <a:prstDash val="solid"/>
                      <a:round/>
                      <a:headEnd type="none" w="med" len="med"/>
                      <a:tailEnd type="none" w="med" len="med"/>
                    </a:lnT>
                    <a:lnB w="12700" cap="flat" cmpd="sng" algn="ctr">
                      <a:solidFill>
                        <a:srgbClr val="6699FF"/>
                      </a:solidFill>
                      <a:prstDash val="solid"/>
                      <a:round/>
                      <a:headEnd type="none" w="med" len="med"/>
                      <a:tailEnd type="none" w="med" len="med"/>
                    </a:lnB>
                    <a:solidFill>
                      <a:srgbClr val="A0D3F6"/>
                    </a:solidFill>
                  </a:tcPr>
                </a:tc>
                <a:tc>
                  <a:txBody>
                    <a:bodyPr/>
                    <a:lstStyle/>
                    <a:p>
                      <a:pPr algn="ctr"/>
                      <a:r>
                        <a:rPr kumimoji="1" lang="ja-JP" altLang="en-US" sz="1200" b="1" dirty="0" smtClean="0">
                          <a:latin typeface="+mn-lt"/>
                          <a:ea typeface="+mn-ea"/>
                        </a:rPr>
                        <a:t>送信日時</a:t>
                      </a:r>
                      <a:endParaRPr kumimoji="1" lang="ja-JP" altLang="en-US" sz="1200" b="1" dirty="0">
                        <a:latin typeface="+mn-lt"/>
                        <a:ea typeface="+mn-ea"/>
                      </a:endParaRPr>
                    </a:p>
                  </a:txBody>
                  <a:tcPr>
                    <a:lnL w="12700" cap="flat" cmpd="sng" algn="ctr">
                      <a:solidFill>
                        <a:srgbClr val="6699FF"/>
                      </a:solidFill>
                      <a:prstDash val="solid"/>
                      <a:round/>
                      <a:headEnd type="none" w="med" len="med"/>
                      <a:tailEnd type="none" w="med" len="med"/>
                    </a:lnL>
                    <a:lnR w="12700" cap="flat" cmpd="sng" algn="ctr">
                      <a:solidFill>
                        <a:srgbClr val="6699FF"/>
                      </a:solidFill>
                      <a:prstDash val="solid"/>
                      <a:round/>
                      <a:headEnd type="none" w="med" len="med"/>
                      <a:tailEnd type="none" w="med" len="med"/>
                    </a:lnR>
                    <a:lnT w="12700" cap="flat" cmpd="sng" algn="ctr">
                      <a:solidFill>
                        <a:srgbClr val="6699FF"/>
                      </a:solidFill>
                      <a:prstDash val="solid"/>
                      <a:round/>
                      <a:headEnd type="none" w="med" len="med"/>
                      <a:tailEnd type="none" w="med" len="med"/>
                    </a:lnT>
                    <a:lnB w="12700" cap="flat" cmpd="sng" algn="ctr">
                      <a:solidFill>
                        <a:srgbClr val="6699FF"/>
                      </a:solidFill>
                      <a:prstDash val="solid"/>
                      <a:round/>
                      <a:headEnd type="none" w="med" len="med"/>
                      <a:tailEnd type="none" w="med" len="med"/>
                    </a:lnB>
                    <a:solidFill>
                      <a:srgbClr val="A0D3F6"/>
                    </a:solidFill>
                  </a:tcPr>
                </a:tc>
                <a:tc>
                  <a:txBody>
                    <a:bodyPr/>
                    <a:lstStyle/>
                    <a:p>
                      <a:pPr algn="ctr"/>
                      <a:r>
                        <a:rPr kumimoji="1" lang="ja-JP" altLang="en-US" sz="1200" b="1" dirty="0" smtClean="0">
                          <a:latin typeface="+mn-lt"/>
                          <a:ea typeface="+mn-ea"/>
                        </a:rPr>
                        <a:t>送信場所</a:t>
                      </a:r>
                      <a:endParaRPr kumimoji="1" lang="ja-JP" altLang="en-US" sz="1200" b="1" dirty="0">
                        <a:latin typeface="+mn-lt"/>
                        <a:ea typeface="+mn-ea"/>
                      </a:endParaRPr>
                    </a:p>
                  </a:txBody>
                  <a:tcPr>
                    <a:lnL w="12700" cap="flat" cmpd="sng" algn="ctr">
                      <a:solidFill>
                        <a:srgbClr val="6699FF"/>
                      </a:solidFill>
                      <a:prstDash val="solid"/>
                      <a:round/>
                      <a:headEnd type="none" w="med" len="med"/>
                      <a:tailEnd type="none" w="med" len="med"/>
                    </a:lnL>
                    <a:lnR w="12700" cap="flat" cmpd="sng" algn="ctr">
                      <a:solidFill>
                        <a:srgbClr val="6699FF"/>
                      </a:solidFill>
                      <a:prstDash val="solid"/>
                      <a:round/>
                      <a:headEnd type="none" w="med" len="med"/>
                      <a:tailEnd type="none" w="med" len="med"/>
                    </a:lnR>
                    <a:lnT w="12700" cap="flat" cmpd="sng" algn="ctr">
                      <a:solidFill>
                        <a:srgbClr val="6699FF"/>
                      </a:solidFill>
                      <a:prstDash val="solid"/>
                      <a:round/>
                      <a:headEnd type="none" w="med" len="med"/>
                      <a:tailEnd type="none" w="med" len="med"/>
                    </a:lnT>
                    <a:lnB w="12700" cap="flat" cmpd="sng" algn="ctr">
                      <a:solidFill>
                        <a:srgbClr val="6699FF"/>
                      </a:solidFill>
                      <a:prstDash val="solid"/>
                      <a:round/>
                      <a:headEnd type="none" w="med" len="med"/>
                      <a:tailEnd type="none" w="med" len="med"/>
                    </a:lnB>
                    <a:solidFill>
                      <a:srgbClr val="A0D3F6"/>
                    </a:solidFill>
                  </a:tcPr>
                </a:tc>
              </a:tr>
              <a:tr h="333375">
                <a:tc>
                  <a:txBody>
                    <a:bodyPr/>
                    <a:lstStyle/>
                    <a:p>
                      <a:pPr algn="ctr"/>
                      <a:r>
                        <a:rPr kumimoji="1" lang="en-US" altLang="ja-JP" sz="1200" dirty="0" smtClean="0">
                          <a:latin typeface="+mn-lt"/>
                          <a:ea typeface="+mn-ea"/>
                        </a:rPr>
                        <a:t>mail A</a:t>
                      </a:r>
                    </a:p>
                  </a:txBody>
                  <a:tcPr>
                    <a:lnL w="12700" cap="flat" cmpd="sng" algn="ctr">
                      <a:solidFill>
                        <a:srgbClr val="6699FF"/>
                      </a:solidFill>
                      <a:prstDash val="solid"/>
                      <a:round/>
                      <a:headEnd type="none" w="med" len="med"/>
                      <a:tailEnd type="none" w="med" len="med"/>
                    </a:lnL>
                    <a:lnR w="12700" cap="flat" cmpd="sng" algn="ctr">
                      <a:solidFill>
                        <a:srgbClr val="6699FF"/>
                      </a:solidFill>
                      <a:prstDash val="solid"/>
                      <a:round/>
                      <a:headEnd type="none" w="med" len="med"/>
                      <a:tailEnd type="none" w="med" len="med"/>
                    </a:lnR>
                    <a:lnT w="12700" cap="flat" cmpd="sng" algn="ctr">
                      <a:solidFill>
                        <a:srgbClr val="6699FF"/>
                      </a:solidFill>
                      <a:prstDash val="solid"/>
                      <a:round/>
                      <a:headEnd type="none" w="med" len="med"/>
                      <a:tailEnd type="none" w="med" len="med"/>
                    </a:lnT>
                    <a:lnB w="12700" cap="flat" cmpd="sng" algn="ctr">
                      <a:solidFill>
                        <a:srgbClr val="6699FF"/>
                      </a:solidFill>
                      <a:prstDash val="solid"/>
                      <a:round/>
                      <a:headEnd type="none" w="med" len="med"/>
                      <a:tailEnd type="none" w="med" len="med"/>
                    </a:lnB>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1" lang="en-US" altLang="ja-JP" sz="1200" dirty="0" smtClean="0">
                          <a:latin typeface="+mn-lt"/>
                          <a:ea typeface="+mn-ea"/>
                        </a:rPr>
                        <a:t>2009/04/29  10:33:53</a:t>
                      </a:r>
                      <a:endParaRPr kumimoji="1" lang="ja-JP" altLang="en-US" sz="1200" dirty="0" smtClean="0">
                        <a:latin typeface="+mn-lt"/>
                        <a:ea typeface="+mn-ea"/>
                      </a:endParaRPr>
                    </a:p>
                  </a:txBody>
                  <a:tcPr>
                    <a:lnL w="12700" cap="flat" cmpd="sng" algn="ctr">
                      <a:solidFill>
                        <a:srgbClr val="6699FF"/>
                      </a:solidFill>
                      <a:prstDash val="solid"/>
                      <a:round/>
                      <a:headEnd type="none" w="med" len="med"/>
                      <a:tailEnd type="none" w="med" len="med"/>
                    </a:lnL>
                    <a:lnR w="12700" cap="flat" cmpd="sng" algn="ctr">
                      <a:solidFill>
                        <a:srgbClr val="6699FF"/>
                      </a:solidFill>
                      <a:prstDash val="solid"/>
                      <a:round/>
                      <a:headEnd type="none" w="med" len="med"/>
                      <a:tailEnd type="none" w="med" len="med"/>
                    </a:lnR>
                    <a:lnT w="12700" cap="flat" cmpd="sng" algn="ctr">
                      <a:solidFill>
                        <a:srgbClr val="6699FF"/>
                      </a:solidFill>
                      <a:prstDash val="solid"/>
                      <a:round/>
                      <a:headEnd type="none" w="med" len="med"/>
                      <a:tailEnd type="none" w="med" len="med"/>
                    </a:lnT>
                    <a:lnB w="12700" cap="flat" cmpd="sng" algn="ctr">
                      <a:solidFill>
                        <a:srgbClr val="6699FF"/>
                      </a:solidFill>
                      <a:prstDash val="solid"/>
                      <a:round/>
                      <a:headEnd type="none" w="med" len="med"/>
                      <a:tailEnd type="none" w="med" len="med"/>
                    </a:lnB>
                  </a:tcPr>
                </a:tc>
                <a:tc>
                  <a:txBody>
                    <a:bodyPr/>
                    <a:lstStyle/>
                    <a:p>
                      <a:pPr algn="l"/>
                      <a:r>
                        <a:rPr kumimoji="1" lang="en-US" altLang="ja-JP" sz="1200" dirty="0" smtClean="0">
                          <a:latin typeface="+mn-lt"/>
                          <a:ea typeface="+mn-ea"/>
                        </a:rPr>
                        <a:t>UTC</a:t>
                      </a:r>
                      <a:r>
                        <a:rPr kumimoji="1" lang="ja-JP" altLang="en-US" sz="1200" dirty="0" smtClean="0">
                          <a:latin typeface="+mn-lt"/>
                          <a:ea typeface="+mn-ea"/>
                        </a:rPr>
                        <a:t>＋</a:t>
                      </a:r>
                      <a:r>
                        <a:rPr kumimoji="1" lang="en-US" altLang="ja-JP" sz="1200" dirty="0" smtClean="0">
                          <a:latin typeface="+mn-lt"/>
                          <a:ea typeface="+mn-ea"/>
                        </a:rPr>
                        <a:t>9</a:t>
                      </a:r>
                      <a:endParaRPr kumimoji="1" lang="ja-JP" altLang="en-US" sz="1200" dirty="0">
                        <a:latin typeface="+mn-lt"/>
                        <a:ea typeface="+mn-ea"/>
                      </a:endParaRPr>
                    </a:p>
                  </a:txBody>
                  <a:tcPr>
                    <a:lnL w="12700" cap="flat" cmpd="sng" algn="ctr">
                      <a:solidFill>
                        <a:srgbClr val="6699FF"/>
                      </a:solidFill>
                      <a:prstDash val="solid"/>
                      <a:round/>
                      <a:headEnd type="none" w="med" len="med"/>
                      <a:tailEnd type="none" w="med" len="med"/>
                    </a:lnL>
                    <a:lnR w="12700" cap="flat" cmpd="sng" algn="ctr">
                      <a:solidFill>
                        <a:srgbClr val="6699FF"/>
                      </a:solidFill>
                      <a:prstDash val="solid"/>
                      <a:round/>
                      <a:headEnd type="none" w="med" len="med"/>
                      <a:tailEnd type="none" w="med" len="med"/>
                    </a:lnR>
                    <a:lnT w="12700" cap="flat" cmpd="sng" algn="ctr">
                      <a:solidFill>
                        <a:srgbClr val="6699FF"/>
                      </a:solidFill>
                      <a:prstDash val="solid"/>
                      <a:round/>
                      <a:headEnd type="none" w="med" len="med"/>
                      <a:tailEnd type="none" w="med" len="med"/>
                    </a:lnT>
                    <a:lnB w="12700" cap="flat" cmpd="sng" algn="ctr">
                      <a:solidFill>
                        <a:srgbClr val="6699FF"/>
                      </a:solidFill>
                      <a:prstDash val="solid"/>
                      <a:round/>
                      <a:headEnd type="none" w="med" len="med"/>
                      <a:tailEnd type="none" w="med" len="med"/>
                    </a:lnB>
                  </a:tcPr>
                </a:tc>
              </a:tr>
              <a:tr h="333375">
                <a:tc>
                  <a:txBody>
                    <a:bodyPr/>
                    <a:lstStyle/>
                    <a:p>
                      <a:pPr algn="ctr"/>
                      <a:r>
                        <a:rPr kumimoji="1" lang="en-US" altLang="ja-JP" sz="1200" dirty="0" smtClean="0">
                          <a:latin typeface="+mn-lt"/>
                          <a:ea typeface="+mn-ea"/>
                        </a:rPr>
                        <a:t>mail B</a:t>
                      </a:r>
                      <a:endParaRPr kumimoji="1" lang="ja-JP" altLang="en-US" sz="1200" dirty="0">
                        <a:latin typeface="+mn-lt"/>
                        <a:ea typeface="+mn-ea"/>
                      </a:endParaRPr>
                    </a:p>
                  </a:txBody>
                  <a:tcPr>
                    <a:lnL w="12700" cap="flat" cmpd="sng" algn="ctr">
                      <a:solidFill>
                        <a:srgbClr val="6699FF"/>
                      </a:solidFill>
                      <a:prstDash val="solid"/>
                      <a:round/>
                      <a:headEnd type="none" w="med" len="med"/>
                      <a:tailEnd type="none" w="med" len="med"/>
                    </a:lnL>
                    <a:lnR w="12700" cap="flat" cmpd="sng" algn="ctr">
                      <a:solidFill>
                        <a:srgbClr val="6699FF"/>
                      </a:solidFill>
                      <a:prstDash val="solid"/>
                      <a:round/>
                      <a:headEnd type="none" w="med" len="med"/>
                      <a:tailEnd type="none" w="med" len="med"/>
                    </a:lnR>
                    <a:lnT w="12700" cap="flat" cmpd="sng" algn="ctr">
                      <a:solidFill>
                        <a:srgbClr val="6699FF"/>
                      </a:solidFill>
                      <a:prstDash val="solid"/>
                      <a:round/>
                      <a:headEnd type="none" w="med" len="med"/>
                      <a:tailEnd type="none" w="med" len="med"/>
                    </a:lnT>
                    <a:lnB w="12700" cap="flat" cmpd="sng" algn="ctr">
                      <a:solidFill>
                        <a:srgbClr val="6699FF"/>
                      </a:solidFill>
                      <a:prstDash val="solid"/>
                      <a:round/>
                      <a:headEnd type="none" w="med" len="med"/>
                      <a:tailEnd type="none" w="med" len="med"/>
                    </a:lnB>
                  </a:tcPr>
                </a:tc>
                <a:tc>
                  <a:txBody>
                    <a:bodyPr/>
                    <a:lstStyle/>
                    <a:p>
                      <a:pPr algn="l"/>
                      <a:r>
                        <a:rPr kumimoji="1" lang="en-US" altLang="ja-JP" sz="1200" dirty="0" smtClean="0">
                          <a:latin typeface="+mn-lt"/>
                          <a:ea typeface="+mn-ea"/>
                        </a:rPr>
                        <a:t>2009/04/28</a:t>
                      </a:r>
                      <a:r>
                        <a:rPr kumimoji="1" lang="en-US" altLang="ja-JP" sz="1200" baseline="0" dirty="0" smtClean="0">
                          <a:latin typeface="+mn-lt"/>
                          <a:ea typeface="+mn-ea"/>
                        </a:rPr>
                        <a:t>  22:40:04</a:t>
                      </a:r>
                      <a:endParaRPr kumimoji="1" lang="ja-JP" altLang="en-US" sz="1200" dirty="0">
                        <a:latin typeface="+mn-lt"/>
                        <a:ea typeface="+mn-ea"/>
                      </a:endParaRPr>
                    </a:p>
                  </a:txBody>
                  <a:tcPr>
                    <a:lnL w="12700" cap="flat" cmpd="sng" algn="ctr">
                      <a:solidFill>
                        <a:srgbClr val="6699FF"/>
                      </a:solidFill>
                      <a:prstDash val="solid"/>
                      <a:round/>
                      <a:headEnd type="none" w="med" len="med"/>
                      <a:tailEnd type="none" w="med" len="med"/>
                    </a:lnL>
                    <a:lnR w="12700" cap="flat" cmpd="sng" algn="ctr">
                      <a:solidFill>
                        <a:srgbClr val="6699FF"/>
                      </a:solidFill>
                      <a:prstDash val="solid"/>
                      <a:round/>
                      <a:headEnd type="none" w="med" len="med"/>
                      <a:tailEnd type="none" w="med" len="med"/>
                    </a:lnR>
                    <a:lnT w="12700" cap="flat" cmpd="sng" algn="ctr">
                      <a:solidFill>
                        <a:srgbClr val="6699FF"/>
                      </a:solidFill>
                      <a:prstDash val="solid"/>
                      <a:round/>
                      <a:headEnd type="none" w="med" len="med"/>
                      <a:tailEnd type="none" w="med" len="med"/>
                    </a:lnT>
                    <a:lnB w="12700" cap="flat" cmpd="sng" algn="ctr">
                      <a:solidFill>
                        <a:srgbClr val="6699FF"/>
                      </a:solidFill>
                      <a:prstDash val="solid"/>
                      <a:round/>
                      <a:headEnd type="none" w="med" len="med"/>
                      <a:tailEnd type="none" w="med" len="med"/>
                    </a:lnB>
                  </a:tcPr>
                </a:tc>
                <a:tc>
                  <a:txBody>
                    <a:bodyPr/>
                    <a:lstStyle/>
                    <a:p>
                      <a:pPr algn="l"/>
                      <a:r>
                        <a:rPr kumimoji="1" lang="en-US" altLang="ja-JP" sz="1200" dirty="0" smtClean="0">
                          <a:latin typeface="+mn-lt"/>
                          <a:ea typeface="+mn-ea"/>
                        </a:rPr>
                        <a:t>UTC</a:t>
                      </a:r>
                      <a:r>
                        <a:rPr kumimoji="1" lang="ja-JP" altLang="en-US" sz="1200" dirty="0" smtClean="0">
                          <a:latin typeface="+mn-lt"/>
                          <a:ea typeface="+mn-ea"/>
                        </a:rPr>
                        <a:t>－</a:t>
                      </a:r>
                      <a:r>
                        <a:rPr kumimoji="1" lang="en-US" altLang="ja-JP" sz="1200" dirty="0" smtClean="0">
                          <a:latin typeface="+mn-lt"/>
                          <a:ea typeface="+mn-ea"/>
                        </a:rPr>
                        <a:t>4</a:t>
                      </a:r>
                      <a:endParaRPr kumimoji="1" lang="ja-JP" altLang="en-US" sz="1200" dirty="0">
                        <a:latin typeface="+mn-lt"/>
                        <a:ea typeface="+mn-ea"/>
                      </a:endParaRPr>
                    </a:p>
                  </a:txBody>
                  <a:tcPr>
                    <a:lnL w="12700" cap="flat" cmpd="sng" algn="ctr">
                      <a:solidFill>
                        <a:srgbClr val="6699FF"/>
                      </a:solidFill>
                      <a:prstDash val="solid"/>
                      <a:round/>
                      <a:headEnd type="none" w="med" len="med"/>
                      <a:tailEnd type="none" w="med" len="med"/>
                    </a:lnL>
                    <a:lnR w="12700" cap="flat" cmpd="sng" algn="ctr">
                      <a:solidFill>
                        <a:srgbClr val="6699FF"/>
                      </a:solidFill>
                      <a:prstDash val="solid"/>
                      <a:round/>
                      <a:headEnd type="none" w="med" len="med"/>
                      <a:tailEnd type="none" w="med" len="med"/>
                    </a:lnR>
                    <a:lnT w="12700" cap="flat" cmpd="sng" algn="ctr">
                      <a:solidFill>
                        <a:srgbClr val="6699FF"/>
                      </a:solidFill>
                      <a:prstDash val="solid"/>
                      <a:round/>
                      <a:headEnd type="none" w="med" len="med"/>
                      <a:tailEnd type="none" w="med" len="med"/>
                    </a:lnT>
                    <a:lnB w="12700" cap="flat" cmpd="sng" algn="ctr">
                      <a:solidFill>
                        <a:srgbClr val="6699FF"/>
                      </a:solidFill>
                      <a:prstDash val="solid"/>
                      <a:round/>
                      <a:headEnd type="none" w="med" len="med"/>
                      <a:tailEnd type="none" w="med" len="med"/>
                    </a:lnB>
                  </a:tcPr>
                </a:tc>
              </a:tr>
              <a:tr h="333375">
                <a:tc>
                  <a:txBody>
                    <a:bodyPr/>
                    <a:lstStyle/>
                    <a:p>
                      <a:pPr algn="ctr"/>
                      <a:r>
                        <a:rPr kumimoji="1" lang="en-US" altLang="ja-JP" sz="1200" dirty="0" smtClean="0">
                          <a:latin typeface="+mn-lt"/>
                          <a:ea typeface="+mn-ea"/>
                        </a:rPr>
                        <a:t>mail C</a:t>
                      </a:r>
                      <a:endParaRPr kumimoji="1" lang="ja-JP" altLang="en-US" sz="1200" dirty="0">
                        <a:latin typeface="+mn-lt"/>
                        <a:ea typeface="+mn-ea"/>
                      </a:endParaRPr>
                    </a:p>
                  </a:txBody>
                  <a:tcPr>
                    <a:lnL w="12700" cap="flat" cmpd="sng" algn="ctr">
                      <a:solidFill>
                        <a:srgbClr val="6699FF"/>
                      </a:solidFill>
                      <a:prstDash val="solid"/>
                      <a:round/>
                      <a:headEnd type="none" w="med" len="med"/>
                      <a:tailEnd type="none" w="med" len="med"/>
                    </a:lnL>
                    <a:lnR w="12700" cap="flat" cmpd="sng" algn="ctr">
                      <a:solidFill>
                        <a:srgbClr val="6699FF"/>
                      </a:solidFill>
                      <a:prstDash val="solid"/>
                      <a:round/>
                      <a:headEnd type="none" w="med" len="med"/>
                      <a:tailEnd type="none" w="med" len="med"/>
                    </a:lnR>
                    <a:lnT w="12700" cap="flat" cmpd="sng" algn="ctr">
                      <a:solidFill>
                        <a:srgbClr val="6699FF"/>
                      </a:solidFill>
                      <a:prstDash val="solid"/>
                      <a:round/>
                      <a:headEnd type="none" w="med" len="med"/>
                      <a:tailEnd type="none" w="med" len="med"/>
                    </a:lnT>
                    <a:lnB w="12700" cap="flat" cmpd="sng" algn="ctr">
                      <a:solidFill>
                        <a:srgbClr val="6699FF"/>
                      </a:solidFill>
                      <a:prstDash val="solid"/>
                      <a:round/>
                      <a:headEnd type="none" w="med" len="med"/>
                      <a:tailEnd type="none" w="med" len="med"/>
                    </a:lnB>
                  </a:tcPr>
                </a:tc>
                <a:tc>
                  <a:txBody>
                    <a:bodyPr/>
                    <a:lstStyle/>
                    <a:p>
                      <a:pPr algn="l"/>
                      <a:r>
                        <a:rPr kumimoji="1" lang="en-US" altLang="ja-JP" sz="1200" dirty="0" smtClean="0">
                          <a:latin typeface="+mn-lt"/>
                          <a:ea typeface="+mn-ea"/>
                        </a:rPr>
                        <a:t>2009/04/29  09:12:30</a:t>
                      </a:r>
                      <a:endParaRPr kumimoji="1" lang="ja-JP" altLang="en-US" sz="1200" dirty="0">
                        <a:latin typeface="+mn-lt"/>
                        <a:ea typeface="+mn-ea"/>
                      </a:endParaRPr>
                    </a:p>
                  </a:txBody>
                  <a:tcPr>
                    <a:lnL w="12700" cap="flat" cmpd="sng" algn="ctr">
                      <a:solidFill>
                        <a:srgbClr val="6699FF"/>
                      </a:solidFill>
                      <a:prstDash val="solid"/>
                      <a:round/>
                      <a:headEnd type="none" w="med" len="med"/>
                      <a:tailEnd type="none" w="med" len="med"/>
                    </a:lnL>
                    <a:lnR w="12700" cap="flat" cmpd="sng" algn="ctr">
                      <a:solidFill>
                        <a:srgbClr val="6699FF"/>
                      </a:solidFill>
                      <a:prstDash val="solid"/>
                      <a:round/>
                      <a:headEnd type="none" w="med" len="med"/>
                      <a:tailEnd type="none" w="med" len="med"/>
                    </a:lnR>
                    <a:lnT w="12700" cap="flat" cmpd="sng" algn="ctr">
                      <a:solidFill>
                        <a:srgbClr val="6699FF"/>
                      </a:solidFill>
                      <a:prstDash val="solid"/>
                      <a:round/>
                      <a:headEnd type="none" w="med" len="med"/>
                      <a:tailEnd type="none" w="med" len="med"/>
                    </a:lnT>
                    <a:lnB w="12700" cap="flat" cmpd="sng" algn="ctr">
                      <a:solidFill>
                        <a:srgbClr val="6699FF"/>
                      </a:solidFill>
                      <a:prstDash val="solid"/>
                      <a:round/>
                      <a:headEnd type="none" w="med" len="med"/>
                      <a:tailEnd type="none" w="med" len="med"/>
                    </a:lnB>
                  </a:tcPr>
                </a:tc>
                <a:tc>
                  <a:txBody>
                    <a:bodyPr/>
                    <a:lstStyle/>
                    <a:p>
                      <a:pPr algn="l"/>
                      <a:r>
                        <a:rPr kumimoji="1" lang="en-US" altLang="ja-JP" sz="1200" dirty="0" smtClean="0">
                          <a:latin typeface="+mn-lt"/>
                          <a:ea typeface="+mn-ea"/>
                        </a:rPr>
                        <a:t>UTC</a:t>
                      </a:r>
                      <a:r>
                        <a:rPr kumimoji="1" lang="ja-JP" altLang="en-US" sz="1200" dirty="0" smtClean="0">
                          <a:latin typeface="+mn-lt"/>
                          <a:ea typeface="+mn-ea"/>
                        </a:rPr>
                        <a:t>＋</a:t>
                      </a:r>
                      <a:r>
                        <a:rPr kumimoji="1" lang="en-US" altLang="ja-JP" sz="1200" dirty="0" smtClean="0">
                          <a:latin typeface="+mn-lt"/>
                          <a:ea typeface="+mn-ea"/>
                        </a:rPr>
                        <a:t>3</a:t>
                      </a:r>
                      <a:endParaRPr kumimoji="1" lang="ja-JP" altLang="en-US" sz="1200" dirty="0">
                        <a:latin typeface="+mn-lt"/>
                        <a:ea typeface="+mn-ea"/>
                      </a:endParaRPr>
                    </a:p>
                  </a:txBody>
                  <a:tcPr>
                    <a:lnL w="12700" cap="flat" cmpd="sng" algn="ctr">
                      <a:solidFill>
                        <a:srgbClr val="6699FF"/>
                      </a:solidFill>
                      <a:prstDash val="solid"/>
                      <a:round/>
                      <a:headEnd type="none" w="med" len="med"/>
                      <a:tailEnd type="none" w="med" len="med"/>
                    </a:lnL>
                    <a:lnR w="12700" cap="flat" cmpd="sng" algn="ctr">
                      <a:solidFill>
                        <a:srgbClr val="6699FF"/>
                      </a:solidFill>
                      <a:prstDash val="solid"/>
                      <a:round/>
                      <a:headEnd type="none" w="med" len="med"/>
                      <a:tailEnd type="none" w="med" len="med"/>
                    </a:lnR>
                    <a:lnT w="12700" cap="flat" cmpd="sng" algn="ctr">
                      <a:solidFill>
                        <a:srgbClr val="6699FF"/>
                      </a:solidFill>
                      <a:prstDash val="solid"/>
                      <a:round/>
                      <a:headEnd type="none" w="med" len="med"/>
                      <a:tailEnd type="none" w="med" len="med"/>
                    </a:lnT>
                    <a:lnB w="12700" cap="flat" cmpd="sng" algn="ctr">
                      <a:solidFill>
                        <a:srgbClr val="6699FF"/>
                      </a:solidFill>
                      <a:prstDash val="solid"/>
                      <a:round/>
                      <a:headEnd type="none" w="med" len="med"/>
                      <a:tailEnd type="none" w="med" len="med"/>
                    </a:lnB>
                  </a:tcPr>
                </a:tc>
              </a:tr>
              <a:tr h="333375">
                <a:tc>
                  <a:txBody>
                    <a:bodyPr/>
                    <a:lstStyle/>
                    <a:p>
                      <a:pPr algn="ctr"/>
                      <a:r>
                        <a:rPr kumimoji="1" lang="en-US" altLang="ja-JP" sz="1200" dirty="0" smtClean="0">
                          <a:latin typeface="+mn-lt"/>
                          <a:ea typeface="+mn-ea"/>
                        </a:rPr>
                        <a:t>mail D</a:t>
                      </a:r>
                      <a:endParaRPr kumimoji="1" lang="ja-JP" altLang="en-US" sz="1200" dirty="0">
                        <a:latin typeface="+mn-lt"/>
                        <a:ea typeface="+mn-ea"/>
                      </a:endParaRPr>
                    </a:p>
                  </a:txBody>
                  <a:tcPr>
                    <a:lnL w="12700" cap="flat" cmpd="sng" algn="ctr">
                      <a:solidFill>
                        <a:srgbClr val="6699FF"/>
                      </a:solidFill>
                      <a:prstDash val="solid"/>
                      <a:round/>
                      <a:headEnd type="none" w="med" len="med"/>
                      <a:tailEnd type="none" w="med" len="med"/>
                    </a:lnL>
                    <a:lnR w="12700" cap="flat" cmpd="sng" algn="ctr">
                      <a:solidFill>
                        <a:srgbClr val="6699FF"/>
                      </a:solidFill>
                      <a:prstDash val="solid"/>
                      <a:round/>
                      <a:headEnd type="none" w="med" len="med"/>
                      <a:tailEnd type="none" w="med" len="med"/>
                    </a:lnR>
                    <a:lnT w="12700" cap="flat" cmpd="sng" algn="ctr">
                      <a:solidFill>
                        <a:srgbClr val="6699FF"/>
                      </a:solidFill>
                      <a:prstDash val="solid"/>
                      <a:round/>
                      <a:headEnd type="none" w="med" len="med"/>
                      <a:tailEnd type="none" w="med" len="med"/>
                    </a:lnT>
                    <a:lnB w="12700" cap="flat" cmpd="sng" algn="ctr">
                      <a:solidFill>
                        <a:srgbClr val="6699FF"/>
                      </a:solidFill>
                      <a:prstDash val="solid"/>
                      <a:round/>
                      <a:headEnd type="none" w="med" len="med"/>
                      <a:tailEnd type="none" w="med" len="med"/>
                    </a:lnB>
                  </a:tcPr>
                </a:tc>
                <a:tc>
                  <a:txBody>
                    <a:bodyPr/>
                    <a:lstStyle/>
                    <a:p>
                      <a:pPr algn="l"/>
                      <a:r>
                        <a:rPr kumimoji="1" lang="en-US" altLang="ja-JP" sz="1200" dirty="0" smtClean="0">
                          <a:latin typeface="+mn-lt"/>
                          <a:ea typeface="+mn-ea"/>
                        </a:rPr>
                        <a:t>2009/04/29</a:t>
                      </a:r>
                      <a:r>
                        <a:rPr kumimoji="1" lang="en-US" altLang="ja-JP" sz="1200" baseline="0" dirty="0" smtClean="0">
                          <a:latin typeface="+mn-lt"/>
                          <a:ea typeface="+mn-ea"/>
                        </a:rPr>
                        <a:t>  02:26:59</a:t>
                      </a:r>
                      <a:endParaRPr kumimoji="1" lang="ja-JP" altLang="en-US" sz="1200" dirty="0">
                        <a:latin typeface="+mn-lt"/>
                        <a:ea typeface="+mn-ea"/>
                      </a:endParaRPr>
                    </a:p>
                  </a:txBody>
                  <a:tcPr>
                    <a:lnL w="12700" cap="flat" cmpd="sng" algn="ctr">
                      <a:solidFill>
                        <a:srgbClr val="6699FF"/>
                      </a:solidFill>
                      <a:prstDash val="solid"/>
                      <a:round/>
                      <a:headEnd type="none" w="med" len="med"/>
                      <a:tailEnd type="none" w="med" len="med"/>
                    </a:lnL>
                    <a:lnR w="12700" cap="flat" cmpd="sng" algn="ctr">
                      <a:solidFill>
                        <a:srgbClr val="6699FF"/>
                      </a:solidFill>
                      <a:prstDash val="solid"/>
                      <a:round/>
                      <a:headEnd type="none" w="med" len="med"/>
                      <a:tailEnd type="none" w="med" len="med"/>
                    </a:lnR>
                    <a:lnT w="12700" cap="flat" cmpd="sng" algn="ctr">
                      <a:solidFill>
                        <a:srgbClr val="6699FF"/>
                      </a:solidFill>
                      <a:prstDash val="solid"/>
                      <a:round/>
                      <a:headEnd type="none" w="med" len="med"/>
                      <a:tailEnd type="none" w="med" len="med"/>
                    </a:lnT>
                    <a:lnB w="12700" cap="flat" cmpd="sng" algn="ctr">
                      <a:solidFill>
                        <a:srgbClr val="6699FF"/>
                      </a:solidFill>
                      <a:prstDash val="solid"/>
                      <a:round/>
                      <a:headEnd type="none" w="med" len="med"/>
                      <a:tailEnd type="none" w="med" len="med"/>
                    </a:lnB>
                  </a:tcPr>
                </a:tc>
                <a:tc>
                  <a:txBody>
                    <a:bodyPr/>
                    <a:lstStyle/>
                    <a:p>
                      <a:pPr algn="l"/>
                      <a:r>
                        <a:rPr kumimoji="1" lang="en-US" altLang="ja-JP" sz="1200" dirty="0" smtClean="0">
                          <a:latin typeface="+mn-lt"/>
                          <a:ea typeface="+mn-ea"/>
                        </a:rPr>
                        <a:t>UTC</a:t>
                      </a:r>
                      <a:r>
                        <a:rPr kumimoji="1" lang="ja-JP" altLang="en-US" sz="1200" dirty="0" smtClean="0">
                          <a:latin typeface="+mn-lt"/>
                          <a:ea typeface="+mn-ea"/>
                        </a:rPr>
                        <a:t>－</a:t>
                      </a:r>
                      <a:r>
                        <a:rPr kumimoji="1" lang="en-US" altLang="ja-JP" sz="1200" dirty="0" smtClean="0">
                          <a:latin typeface="+mn-lt"/>
                          <a:ea typeface="+mn-ea"/>
                        </a:rPr>
                        <a:t>10</a:t>
                      </a:r>
                      <a:endParaRPr kumimoji="1" lang="ja-JP" altLang="en-US" sz="1200" dirty="0">
                        <a:latin typeface="+mn-lt"/>
                        <a:ea typeface="+mn-ea"/>
                      </a:endParaRPr>
                    </a:p>
                  </a:txBody>
                  <a:tcPr>
                    <a:lnL w="12700" cap="flat" cmpd="sng" algn="ctr">
                      <a:solidFill>
                        <a:srgbClr val="6699FF"/>
                      </a:solidFill>
                      <a:prstDash val="solid"/>
                      <a:round/>
                      <a:headEnd type="none" w="med" len="med"/>
                      <a:tailEnd type="none" w="med" len="med"/>
                    </a:lnL>
                    <a:lnR w="12700" cap="flat" cmpd="sng" algn="ctr">
                      <a:solidFill>
                        <a:srgbClr val="6699FF"/>
                      </a:solidFill>
                      <a:prstDash val="solid"/>
                      <a:round/>
                      <a:headEnd type="none" w="med" len="med"/>
                      <a:tailEnd type="none" w="med" len="med"/>
                    </a:lnR>
                    <a:lnT w="12700" cap="flat" cmpd="sng" algn="ctr">
                      <a:solidFill>
                        <a:srgbClr val="6699FF"/>
                      </a:solidFill>
                      <a:prstDash val="solid"/>
                      <a:round/>
                      <a:headEnd type="none" w="med" len="med"/>
                      <a:tailEnd type="none" w="med" len="med"/>
                    </a:lnT>
                    <a:lnB w="12700" cap="flat" cmpd="sng" algn="ctr">
                      <a:solidFill>
                        <a:srgbClr val="6699FF"/>
                      </a:solidFill>
                      <a:prstDash val="solid"/>
                      <a:round/>
                      <a:headEnd type="none" w="med" len="med"/>
                      <a:tailEnd type="none" w="med" len="med"/>
                    </a:lnB>
                  </a:tcPr>
                </a:tc>
              </a:tr>
              <a:tr h="333375">
                <a:tc>
                  <a:txBody>
                    <a:bodyPr/>
                    <a:lstStyle/>
                    <a:p>
                      <a:pPr algn="ctr"/>
                      <a:r>
                        <a:rPr kumimoji="1" lang="en-US" altLang="ja-JP" sz="1200" dirty="0" smtClean="0">
                          <a:latin typeface="+mn-lt"/>
                          <a:ea typeface="+mn-ea"/>
                        </a:rPr>
                        <a:t>mail E</a:t>
                      </a:r>
                      <a:endParaRPr kumimoji="1" lang="ja-JP" altLang="en-US" sz="1200" dirty="0">
                        <a:latin typeface="+mn-lt"/>
                        <a:ea typeface="+mn-ea"/>
                      </a:endParaRPr>
                    </a:p>
                  </a:txBody>
                  <a:tcPr>
                    <a:lnL w="12700" cap="flat" cmpd="sng" algn="ctr">
                      <a:solidFill>
                        <a:srgbClr val="6699FF"/>
                      </a:solidFill>
                      <a:prstDash val="solid"/>
                      <a:round/>
                      <a:headEnd type="none" w="med" len="med"/>
                      <a:tailEnd type="none" w="med" len="med"/>
                    </a:lnL>
                    <a:lnR w="12700" cap="flat" cmpd="sng" algn="ctr">
                      <a:solidFill>
                        <a:srgbClr val="6699FF"/>
                      </a:solidFill>
                      <a:prstDash val="solid"/>
                      <a:round/>
                      <a:headEnd type="none" w="med" len="med"/>
                      <a:tailEnd type="none" w="med" len="med"/>
                    </a:lnR>
                    <a:lnT w="12700" cap="flat" cmpd="sng" algn="ctr">
                      <a:solidFill>
                        <a:srgbClr val="6699FF"/>
                      </a:solidFill>
                      <a:prstDash val="solid"/>
                      <a:round/>
                      <a:headEnd type="none" w="med" len="med"/>
                      <a:tailEnd type="none" w="med" len="med"/>
                    </a:lnT>
                    <a:lnB w="12700" cap="flat" cmpd="sng" algn="ctr">
                      <a:solidFill>
                        <a:srgbClr val="6699FF"/>
                      </a:solidFill>
                      <a:prstDash val="solid"/>
                      <a:round/>
                      <a:headEnd type="none" w="med" len="med"/>
                      <a:tailEnd type="none" w="med" len="med"/>
                    </a:lnB>
                  </a:tcPr>
                </a:tc>
                <a:tc>
                  <a:txBody>
                    <a:bodyPr/>
                    <a:lstStyle/>
                    <a:p>
                      <a:pPr algn="l"/>
                      <a:r>
                        <a:rPr kumimoji="1" lang="en-US" altLang="ja-JP" sz="1200" dirty="0" smtClean="0">
                          <a:latin typeface="+mn-lt"/>
                          <a:ea typeface="+mn-ea"/>
                        </a:rPr>
                        <a:t>2009/04/29</a:t>
                      </a:r>
                      <a:r>
                        <a:rPr kumimoji="1" lang="en-US" altLang="ja-JP" sz="1200" baseline="0" dirty="0" smtClean="0">
                          <a:latin typeface="+mn-lt"/>
                          <a:ea typeface="+mn-ea"/>
                        </a:rPr>
                        <a:t>  08:09:27</a:t>
                      </a:r>
                      <a:endParaRPr kumimoji="1" lang="ja-JP" altLang="en-US" sz="1200" dirty="0">
                        <a:latin typeface="+mn-lt"/>
                        <a:ea typeface="+mn-ea"/>
                      </a:endParaRPr>
                    </a:p>
                  </a:txBody>
                  <a:tcPr>
                    <a:lnL w="12700" cap="flat" cmpd="sng" algn="ctr">
                      <a:solidFill>
                        <a:srgbClr val="6699FF"/>
                      </a:solidFill>
                      <a:prstDash val="solid"/>
                      <a:round/>
                      <a:headEnd type="none" w="med" len="med"/>
                      <a:tailEnd type="none" w="med" len="med"/>
                    </a:lnL>
                    <a:lnR w="12700" cap="flat" cmpd="sng" algn="ctr">
                      <a:solidFill>
                        <a:srgbClr val="6699FF"/>
                      </a:solidFill>
                      <a:prstDash val="solid"/>
                      <a:round/>
                      <a:headEnd type="none" w="med" len="med"/>
                      <a:tailEnd type="none" w="med" len="med"/>
                    </a:lnR>
                    <a:lnT w="12700" cap="flat" cmpd="sng" algn="ctr">
                      <a:solidFill>
                        <a:srgbClr val="6699FF"/>
                      </a:solidFill>
                      <a:prstDash val="solid"/>
                      <a:round/>
                      <a:headEnd type="none" w="med" len="med"/>
                      <a:tailEnd type="none" w="med" len="med"/>
                    </a:lnT>
                    <a:lnB w="12700" cap="flat" cmpd="sng" algn="ctr">
                      <a:solidFill>
                        <a:srgbClr val="6699FF"/>
                      </a:solidFill>
                      <a:prstDash val="solid"/>
                      <a:round/>
                      <a:headEnd type="none" w="med" len="med"/>
                      <a:tailEnd type="none" w="med" len="med"/>
                    </a:lnB>
                  </a:tcPr>
                </a:tc>
                <a:tc>
                  <a:txBody>
                    <a:bodyPr/>
                    <a:lstStyle/>
                    <a:p>
                      <a:pPr algn="l"/>
                      <a:r>
                        <a:rPr kumimoji="1" lang="en-US" altLang="ja-JP" sz="1200" dirty="0" smtClean="0">
                          <a:latin typeface="+mn-lt"/>
                          <a:ea typeface="+mn-ea"/>
                        </a:rPr>
                        <a:t>UTC</a:t>
                      </a:r>
                      <a:r>
                        <a:rPr kumimoji="1" lang="ja-JP" altLang="en-US" sz="1200" dirty="0" smtClean="0">
                          <a:latin typeface="+mn-lt"/>
                          <a:ea typeface="+mn-ea"/>
                        </a:rPr>
                        <a:t>＋</a:t>
                      </a:r>
                      <a:r>
                        <a:rPr kumimoji="1" lang="en-US" altLang="ja-JP" sz="1200" dirty="0" smtClean="0">
                          <a:latin typeface="+mn-lt"/>
                          <a:ea typeface="+mn-ea"/>
                        </a:rPr>
                        <a:t>7</a:t>
                      </a:r>
                      <a:endParaRPr kumimoji="1" lang="ja-JP" altLang="en-US" sz="1200" dirty="0">
                        <a:latin typeface="+mn-lt"/>
                        <a:ea typeface="+mn-ea"/>
                      </a:endParaRPr>
                    </a:p>
                  </a:txBody>
                  <a:tcPr>
                    <a:lnL w="12700" cap="flat" cmpd="sng" algn="ctr">
                      <a:solidFill>
                        <a:srgbClr val="6699FF"/>
                      </a:solidFill>
                      <a:prstDash val="solid"/>
                      <a:round/>
                      <a:headEnd type="none" w="med" len="med"/>
                      <a:tailEnd type="none" w="med" len="med"/>
                    </a:lnL>
                    <a:lnR w="12700" cap="flat" cmpd="sng" algn="ctr">
                      <a:solidFill>
                        <a:srgbClr val="6699FF"/>
                      </a:solidFill>
                      <a:prstDash val="solid"/>
                      <a:round/>
                      <a:headEnd type="none" w="med" len="med"/>
                      <a:tailEnd type="none" w="med" len="med"/>
                    </a:lnR>
                    <a:lnT w="12700" cap="flat" cmpd="sng" algn="ctr">
                      <a:solidFill>
                        <a:srgbClr val="6699FF"/>
                      </a:solidFill>
                      <a:prstDash val="solid"/>
                      <a:round/>
                      <a:headEnd type="none" w="med" len="med"/>
                      <a:tailEnd type="none" w="med" len="med"/>
                    </a:lnT>
                    <a:lnB w="12700" cap="flat" cmpd="sng" algn="ctr">
                      <a:solidFill>
                        <a:srgbClr val="6699FF"/>
                      </a:solidFill>
                      <a:prstDash val="solid"/>
                      <a:round/>
                      <a:headEnd type="none" w="med" len="med"/>
                      <a:tailEnd type="none" w="med" len="med"/>
                    </a:lnB>
                  </a:tcPr>
                </a:tc>
              </a:tr>
            </a:tbl>
          </a:graphicData>
        </a:graphic>
      </p:graphicFrame>
      <p:sp>
        <p:nvSpPr>
          <p:cNvPr id="20" name="正方形/長方形 19"/>
          <p:cNvSpPr/>
          <p:nvPr/>
        </p:nvSpPr>
        <p:spPr>
          <a:xfrm>
            <a:off x="4883150" y="1384300"/>
            <a:ext cx="1689100" cy="2000250"/>
          </a:xfrm>
          <a:prstGeom prst="rect">
            <a:avLst/>
          </a:prstGeom>
          <a:noFill/>
          <a:ln w="38100">
            <a:solidFill>
              <a:srgbClr val="FF99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3" name="正方形/長方形 32"/>
          <p:cNvSpPr/>
          <p:nvPr/>
        </p:nvSpPr>
        <p:spPr>
          <a:xfrm>
            <a:off x="6572250" y="1384300"/>
            <a:ext cx="889000" cy="2000250"/>
          </a:xfrm>
          <a:prstGeom prst="rect">
            <a:avLst/>
          </a:prstGeom>
          <a:noFill/>
          <a:ln w="381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1" name="正方形/長方形 90"/>
          <p:cNvSpPr/>
          <p:nvPr/>
        </p:nvSpPr>
        <p:spPr>
          <a:xfrm>
            <a:off x="7150100" y="4406900"/>
            <a:ext cx="1155700" cy="1377950"/>
          </a:xfrm>
          <a:prstGeom prst="rect">
            <a:avLst/>
          </a:prstGeom>
          <a:noFill/>
          <a:ln w="38100">
            <a:solidFill>
              <a:srgbClr val="CC00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10" name="グループ化 122"/>
          <p:cNvGrpSpPr/>
          <p:nvPr/>
        </p:nvGrpSpPr>
        <p:grpSpPr>
          <a:xfrm>
            <a:off x="1282700" y="1873250"/>
            <a:ext cx="444500" cy="311150"/>
            <a:chOff x="704850" y="1917700"/>
            <a:chExt cx="488950" cy="312738"/>
          </a:xfrm>
        </p:grpSpPr>
        <p:cxnSp>
          <p:nvCxnSpPr>
            <p:cNvPr id="115" name="直線矢印コネクタ 114"/>
            <p:cNvCxnSpPr/>
            <p:nvPr/>
          </p:nvCxnSpPr>
          <p:spPr>
            <a:xfrm>
              <a:off x="704850" y="1917700"/>
              <a:ext cx="488950" cy="1588"/>
            </a:xfrm>
            <a:prstGeom prst="straightConnector1">
              <a:avLst/>
            </a:prstGeom>
            <a:ln w="38100">
              <a:solidFill>
                <a:srgbClr val="CC0099"/>
              </a:solidFill>
              <a:tailEnd type="arrow"/>
            </a:ln>
          </p:spPr>
          <p:style>
            <a:lnRef idx="1">
              <a:schemeClr val="accent1"/>
            </a:lnRef>
            <a:fillRef idx="0">
              <a:schemeClr val="accent1"/>
            </a:fillRef>
            <a:effectRef idx="0">
              <a:schemeClr val="accent1"/>
            </a:effectRef>
            <a:fontRef idx="minor">
              <a:schemeClr val="tx1"/>
            </a:fontRef>
          </p:style>
        </p:cxnSp>
        <p:cxnSp>
          <p:nvCxnSpPr>
            <p:cNvPr id="116" name="直線矢印コネクタ 115"/>
            <p:cNvCxnSpPr/>
            <p:nvPr/>
          </p:nvCxnSpPr>
          <p:spPr>
            <a:xfrm>
              <a:off x="704850" y="2228850"/>
              <a:ext cx="488950" cy="1588"/>
            </a:xfrm>
            <a:prstGeom prst="straightConnector1">
              <a:avLst/>
            </a:prstGeom>
            <a:ln w="38100">
              <a:solidFill>
                <a:srgbClr val="CC0099"/>
              </a:solidFill>
              <a:tailEnd type="arrow"/>
            </a:ln>
          </p:spPr>
          <p:style>
            <a:lnRef idx="1">
              <a:schemeClr val="accent1"/>
            </a:lnRef>
            <a:fillRef idx="0">
              <a:schemeClr val="accent1"/>
            </a:fillRef>
            <a:effectRef idx="0">
              <a:schemeClr val="accent1"/>
            </a:effectRef>
            <a:fontRef idx="minor">
              <a:schemeClr val="tx1"/>
            </a:fontRef>
          </p:style>
        </p:cxnSp>
        <p:cxnSp>
          <p:nvCxnSpPr>
            <p:cNvPr id="120" name="直線コネクタ 119"/>
            <p:cNvCxnSpPr/>
            <p:nvPr/>
          </p:nvCxnSpPr>
          <p:spPr>
            <a:xfrm rot="5400000" flipH="1" flipV="1">
              <a:off x="549275" y="2073275"/>
              <a:ext cx="311150" cy="0"/>
            </a:xfrm>
            <a:prstGeom prst="line">
              <a:avLst/>
            </a:prstGeom>
            <a:ln w="38100">
              <a:solidFill>
                <a:srgbClr val="CC0099"/>
              </a:solidFill>
            </a:ln>
          </p:spPr>
          <p:style>
            <a:lnRef idx="1">
              <a:schemeClr val="accent1"/>
            </a:lnRef>
            <a:fillRef idx="0">
              <a:schemeClr val="accent1"/>
            </a:fillRef>
            <a:effectRef idx="0">
              <a:schemeClr val="accent1"/>
            </a:effectRef>
            <a:fontRef idx="minor">
              <a:schemeClr val="tx1"/>
            </a:fontRef>
          </p:style>
        </p:cxnSp>
      </p:grpSp>
      <p:sp>
        <p:nvSpPr>
          <p:cNvPr id="151" name="テキスト ボックス 150"/>
          <p:cNvSpPr txBox="1"/>
          <p:nvPr/>
        </p:nvSpPr>
        <p:spPr>
          <a:xfrm>
            <a:off x="704850" y="2317750"/>
            <a:ext cx="1200150" cy="338554"/>
          </a:xfrm>
          <a:prstGeom prst="rect">
            <a:avLst/>
          </a:prstGeom>
          <a:noFill/>
        </p:spPr>
        <p:txBody>
          <a:bodyPr wrap="square" rtlCol="0">
            <a:spAutoFit/>
          </a:bodyPr>
          <a:lstStyle/>
          <a:p>
            <a:r>
              <a:rPr kumimoji="1" lang="ja-JP" altLang="en-US" sz="1600" dirty="0" smtClean="0"/>
              <a:t>返信時間</a:t>
            </a:r>
            <a:endParaRPr kumimoji="1" lang="ja-JP" altLang="en-US" sz="16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7"/>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xit" presetSubtype="0" fill="hold" grpId="1" nodeType="clickEffect">
                                  <p:stCondLst>
                                    <p:cond delay="0"/>
                                  </p:stCondLst>
                                  <p:childTnLst>
                                    <p:set>
                                      <p:cBhvr>
                                        <p:cTn id="14" dur="1" fill="hold">
                                          <p:stCondLst>
                                            <p:cond delay="0"/>
                                          </p:stCondLst>
                                        </p:cTn>
                                        <p:tgtEl>
                                          <p:spTgt spid="20"/>
                                        </p:tgtEl>
                                        <p:attrNameLst>
                                          <p:attrName>style.visibility</p:attrName>
                                        </p:attrNameLst>
                                      </p:cBhvr>
                                      <p:to>
                                        <p:strVal val="hidden"/>
                                      </p:to>
                                    </p:set>
                                  </p:childTnLst>
                                </p:cTn>
                              </p:par>
                              <p:par>
                                <p:cTn id="15" presetID="1" presetClass="exit" presetSubtype="0" fill="hold" grpId="1" nodeType="withEffect">
                                  <p:stCondLst>
                                    <p:cond delay="0"/>
                                  </p:stCondLst>
                                  <p:childTnLst>
                                    <p:set>
                                      <p:cBhvr>
                                        <p:cTn id="16" dur="1" fill="hold">
                                          <p:stCondLst>
                                            <p:cond delay="0"/>
                                          </p:stCondLst>
                                        </p:cTn>
                                        <p:tgtEl>
                                          <p:spTgt spid="27"/>
                                        </p:tgtEl>
                                        <p:attrNameLst>
                                          <p:attrName>style.visibility</p:attrName>
                                        </p:attrNameLst>
                                      </p:cBhvr>
                                      <p:to>
                                        <p:strVal val="hidden"/>
                                      </p:to>
                                    </p:set>
                                  </p:childTnLst>
                                </p:cTn>
                              </p:par>
                              <p:par>
                                <p:cTn id="17" presetID="1" presetClass="exit" presetSubtype="0" fill="hold" grpId="1" nodeType="withEffect">
                                  <p:stCondLst>
                                    <p:cond delay="0"/>
                                  </p:stCondLst>
                                  <p:childTnLst>
                                    <p:set>
                                      <p:cBhvr>
                                        <p:cTn id="18" dur="1" fill="hold">
                                          <p:stCondLst>
                                            <p:cond delay="0"/>
                                          </p:stCondLst>
                                        </p:cTn>
                                        <p:tgtEl>
                                          <p:spTgt spid="30"/>
                                        </p:tgtEl>
                                        <p:attrNameLst>
                                          <p:attrName>style.visibility</p:attrName>
                                        </p:attrNameLst>
                                      </p:cBhvr>
                                      <p:to>
                                        <p:strVal val="hidden"/>
                                      </p:to>
                                    </p:set>
                                  </p:childTnLst>
                                </p:cTn>
                              </p:par>
                              <p:par>
                                <p:cTn id="19" presetID="1" presetClass="entr" presetSubtype="0" fill="hold" grpId="0" nodeType="withEffect">
                                  <p:stCondLst>
                                    <p:cond delay="0"/>
                                  </p:stCondLst>
                                  <p:childTnLst>
                                    <p:set>
                                      <p:cBhvr>
                                        <p:cTn id="20" dur="1" fill="hold">
                                          <p:stCondLst>
                                            <p:cond delay="0"/>
                                          </p:stCondLst>
                                        </p:cTn>
                                        <p:tgtEl>
                                          <p:spTgt spid="33"/>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4"/>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5"/>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xit" presetSubtype="0" fill="hold" grpId="1" nodeType="clickEffect">
                                  <p:stCondLst>
                                    <p:cond delay="0"/>
                                  </p:stCondLst>
                                  <p:childTnLst>
                                    <p:set>
                                      <p:cBhvr>
                                        <p:cTn id="28" dur="1" fill="hold">
                                          <p:stCondLst>
                                            <p:cond delay="0"/>
                                          </p:stCondLst>
                                        </p:cTn>
                                        <p:tgtEl>
                                          <p:spTgt spid="34"/>
                                        </p:tgtEl>
                                        <p:attrNameLst>
                                          <p:attrName>style.visibility</p:attrName>
                                        </p:attrNameLst>
                                      </p:cBhvr>
                                      <p:to>
                                        <p:strVal val="hidden"/>
                                      </p:to>
                                    </p:set>
                                  </p:childTnLst>
                                </p:cTn>
                              </p:par>
                              <p:par>
                                <p:cTn id="29" presetID="1" presetClass="exit" presetSubtype="0" fill="hold" grpId="1" nodeType="withEffect">
                                  <p:stCondLst>
                                    <p:cond delay="0"/>
                                  </p:stCondLst>
                                  <p:childTnLst>
                                    <p:set>
                                      <p:cBhvr>
                                        <p:cTn id="30" dur="1" fill="hold">
                                          <p:stCondLst>
                                            <p:cond delay="0"/>
                                          </p:stCondLst>
                                        </p:cTn>
                                        <p:tgtEl>
                                          <p:spTgt spid="35"/>
                                        </p:tgtEl>
                                        <p:attrNameLst>
                                          <p:attrName>style.visibility</p:attrName>
                                        </p:attrNameLst>
                                      </p:cBhvr>
                                      <p:to>
                                        <p:strVal val="hidden"/>
                                      </p:to>
                                    </p:set>
                                  </p:childTnLst>
                                </p:cTn>
                              </p:par>
                              <p:par>
                                <p:cTn id="31" presetID="1" presetClass="exit" presetSubtype="0" fill="hold" grpId="1" nodeType="withEffect">
                                  <p:stCondLst>
                                    <p:cond delay="0"/>
                                  </p:stCondLst>
                                  <p:childTnLst>
                                    <p:set>
                                      <p:cBhvr>
                                        <p:cTn id="32" dur="1" fill="hold">
                                          <p:stCondLst>
                                            <p:cond delay="0"/>
                                          </p:stCondLst>
                                        </p:cTn>
                                        <p:tgtEl>
                                          <p:spTgt spid="33"/>
                                        </p:tgtEl>
                                        <p:attrNameLst>
                                          <p:attrName>style.visibility</p:attrName>
                                        </p:attrNameLst>
                                      </p:cBhvr>
                                      <p:to>
                                        <p:strVal val="hidden"/>
                                      </p:to>
                                    </p:set>
                                  </p:childTnLst>
                                </p:cTn>
                              </p:par>
                              <p:par>
                                <p:cTn id="33" presetID="1" presetClass="entr" presetSubtype="0" fill="hold" nodeType="withEffect">
                                  <p:stCondLst>
                                    <p:cond delay="0"/>
                                  </p:stCondLst>
                                  <p:childTnLst>
                                    <p:set>
                                      <p:cBhvr>
                                        <p:cTn id="34" dur="1" fill="hold">
                                          <p:stCondLst>
                                            <p:cond delay="0"/>
                                          </p:stCondLst>
                                        </p:cTn>
                                        <p:tgtEl>
                                          <p:spTgt spid="70"/>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xit" presetSubtype="0" fill="hold" nodeType="clickEffect">
                                  <p:stCondLst>
                                    <p:cond delay="0"/>
                                  </p:stCondLst>
                                  <p:childTnLst>
                                    <p:set>
                                      <p:cBhvr>
                                        <p:cTn id="38" dur="1" fill="hold">
                                          <p:stCondLst>
                                            <p:cond delay="0"/>
                                          </p:stCondLst>
                                        </p:cTn>
                                        <p:tgtEl>
                                          <p:spTgt spid="70"/>
                                        </p:tgtEl>
                                        <p:attrNameLst>
                                          <p:attrName>style.visibility</p:attrName>
                                        </p:attrNameLst>
                                      </p:cBhvr>
                                      <p:to>
                                        <p:strVal val="hidden"/>
                                      </p:to>
                                    </p:set>
                                  </p:childTnLst>
                                </p:cTn>
                              </p:par>
                              <p:par>
                                <p:cTn id="39" presetID="1" presetClass="exit" presetSubtype="0" fill="hold" nodeType="withEffect">
                                  <p:stCondLst>
                                    <p:cond delay="0"/>
                                  </p:stCondLst>
                                  <p:childTnLst>
                                    <p:set>
                                      <p:cBhvr>
                                        <p:cTn id="40" dur="1" fill="hold">
                                          <p:stCondLst>
                                            <p:cond delay="0"/>
                                          </p:stCondLst>
                                        </p:cTn>
                                        <p:tgtEl>
                                          <p:spTgt spid="7"/>
                                        </p:tgtEl>
                                        <p:attrNameLst>
                                          <p:attrName>style.visibility</p:attrName>
                                        </p:attrNameLst>
                                      </p:cBhvr>
                                      <p:to>
                                        <p:strVal val="hidden"/>
                                      </p:to>
                                    </p:set>
                                  </p:childTnLst>
                                </p:cTn>
                              </p:par>
                              <p:par>
                                <p:cTn id="41" presetID="1" presetClass="entr" presetSubtype="0" fill="hold" nodeType="withEffect">
                                  <p:stCondLst>
                                    <p:cond delay="0"/>
                                  </p:stCondLst>
                                  <p:childTnLst>
                                    <p:set>
                                      <p:cBhvr>
                                        <p:cTn id="42" dur="1" fill="hold">
                                          <p:stCondLst>
                                            <p:cond delay="0"/>
                                          </p:stCondLst>
                                        </p:cTn>
                                        <p:tgtEl>
                                          <p:spTgt spid="8"/>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xit" presetSubtype="0" fill="hold" nodeType="clickEffect">
                                  <p:stCondLst>
                                    <p:cond delay="0"/>
                                  </p:stCondLst>
                                  <p:childTnLst>
                                    <p:set>
                                      <p:cBhvr>
                                        <p:cTn id="46" dur="1" fill="hold">
                                          <p:stCondLst>
                                            <p:cond delay="0"/>
                                          </p:stCondLst>
                                        </p:cTn>
                                        <p:tgtEl>
                                          <p:spTgt spid="8"/>
                                        </p:tgtEl>
                                        <p:attrNameLst>
                                          <p:attrName>style.visibility</p:attrName>
                                        </p:attrNameLst>
                                      </p:cBhvr>
                                      <p:to>
                                        <p:strVal val="hidden"/>
                                      </p:to>
                                    </p:set>
                                  </p:childTnLst>
                                </p:cTn>
                              </p:par>
                              <p:par>
                                <p:cTn id="47" presetID="1" presetClass="entr" presetSubtype="0" fill="hold" nodeType="withEffect">
                                  <p:stCondLst>
                                    <p:cond delay="0"/>
                                  </p:stCondLst>
                                  <p:childTnLst>
                                    <p:set>
                                      <p:cBhvr>
                                        <p:cTn id="48" dur="1" fill="hold">
                                          <p:stCondLst>
                                            <p:cond delay="0"/>
                                          </p:stCondLst>
                                        </p:cTn>
                                        <p:tgtEl>
                                          <p:spTgt spid="9"/>
                                        </p:tgtEl>
                                        <p:attrNameLst>
                                          <p:attrName>style.visibility</p:attrName>
                                        </p:attrNameLst>
                                      </p:cBhvr>
                                      <p:to>
                                        <p:strVal val="visible"/>
                                      </p:to>
                                    </p:set>
                                  </p:childTnLst>
                                </p:cTn>
                              </p:par>
                              <p:par>
                                <p:cTn id="49" presetID="1" presetClass="entr" presetSubtype="0" fill="hold" nodeType="withEffect">
                                  <p:stCondLst>
                                    <p:cond delay="0"/>
                                  </p:stCondLst>
                                  <p:childTnLst>
                                    <p:set>
                                      <p:cBhvr>
                                        <p:cTn id="50" dur="1" fill="hold">
                                          <p:stCondLst>
                                            <p:cond delay="0"/>
                                          </p:stCondLst>
                                        </p:cTn>
                                        <p:tgtEl>
                                          <p:spTgt spid="88"/>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xit" presetSubtype="0" fill="hold" nodeType="clickEffect">
                                  <p:stCondLst>
                                    <p:cond delay="0"/>
                                  </p:stCondLst>
                                  <p:childTnLst>
                                    <p:set>
                                      <p:cBhvr>
                                        <p:cTn id="54" dur="1" fill="hold">
                                          <p:stCondLst>
                                            <p:cond delay="0"/>
                                          </p:stCondLst>
                                        </p:cTn>
                                        <p:tgtEl>
                                          <p:spTgt spid="88"/>
                                        </p:tgtEl>
                                        <p:attrNameLst>
                                          <p:attrName>style.visibility</p:attrName>
                                        </p:attrNameLst>
                                      </p:cBhvr>
                                      <p:to>
                                        <p:strVal val="hidden"/>
                                      </p:to>
                                    </p:set>
                                  </p:childTnLst>
                                </p:cTn>
                              </p:par>
                              <p:par>
                                <p:cTn id="55" presetID="1" presetClass="entr" presetSubtype="0" fill="hold" grpId="0" nodeType="withEffect">
                                  <p:stCondLst>
                                    <p:cond delay="0"/>
                                  </p:stCondLst>
                                  <p:childTnLst>
                                    <p:set>
                                      <p:cBhvr>
                                        <p:cTn id="56" dur="1" fill="hold">
                                          <p:stCondLst>
                                            <p:cond delay="0"/>
                                          </p:stCondLst>
                                        </p:cTn>
                                        <p:tgtEl>
                                          <p:spTgt spid="151"/>
                                        </p:tgtEl>
                                        <p:attrNameLst>
                                          <p:attrName>style.visibility</p:attrName>
                                        </p:attrNameLst>
                                      </p:cBhvr>
                                      <p:to>
                                        <p:strVal val="visible"/>
                                      </p:to>
                                    </p:set>
                                  </p:childTnLst>
                                </p:cTn>
                              </p:par>
                              <p:par>
                                <p:cTn id="57" presetID="1" presetClass="entr" presetSubtype="0" fill="hold" nodeType="withEffect">
                                  <p:stCondLst>
                                    <p:cond delay="0"/>
                                  </p:stCondLst>
                                  <p:childTnLst>
                                    <p:set>
                                      <p:cBhvr>
                                        <p:cTn id="58" dur="1" fill="hold">
                                          <p:stCondLst>
                                            <p:cond delay="0"/>
                                          </p:stCondLst>
                                        </p:cTn>
                                        <p:tgtEl>
                                          <p:spTgt spid="10"/>
                                        </p:tgtEl>
                                        <p:attrNameLst>
                                          <p:attrName>style.visibility</p:attrName>
                                        </p:attrNameLst>
                                      </p:cBhvr>
                                      <p:to>
                                        <p:strVal val="visible"/>
                                      </p:to>
                                    </p:set>
                                  </p:childTnLst>
                                </p:cTn>
                              </p:par>
                              <p:par>
                                <p:cTn id="59" presetID="1" presetClass="entr" presetSubtype="0" fill="hold" grpId="0" nodeType="withEffect">
                                  <p:stCondLst>
                                    <p:cond delay="0"/>
                                  </p:stCondLst>
                                  <p:childTnLst>
                                    <p:set>
                                      <p:cBhvr>
                                        <p:cTn id="60" dur="1" fill="hold">
                                          <p:stCondLst>
                                            <p:cond delay="0"/>
                                          </p:stCondLst>
                                        </p:cTn>
                                        <p:tgtEl>
                                          <p:spTgt spid="9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P spid="27" grpId="1" animBg="1"/>
      <p:bldP spid="30" grpId="0" animBg="1"/>
      <p:bldP spid="30" grpId="1" animBg="1"/>
      <p:bldP spid="34" grpId="0" animBg="1"/>
      <p:bldP spid="34" grpId="1" animBg="1"/>
      <p:bldP spid="35" grpId="0" animBg="1"/>
      <p:bldP spid="35" grpId="1" animBg="1"/>
      <p:bldP spid="20" grpId="0" animBg="1"/>
      <p:bldP spid="20" grpId="1" animBg="1"/>
      <p:bldP spid="33" grpId="0" animBg="1"/>
      <p:bldP spid="33" grpId="1" animBg="1"/>
      <p:bldP spid="91" grpId="0" animBg="1"/>
      <p:bldP spid="151"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smtClean="0"/>
              <a:t>分析準備</a:t>
            </a:r>
            <a:endParaRPr kumimoji="1" lang="ja-JP" altLang="en-US" dirty="0"/>
          </a:p>
        </p:txBody>
      </p:sp>
      <p:sp>
        <p:nvSpPr>
          <p:cNvPr id="3" name="コンテンツ プレースホルダ 2"/>
          <p:cNvSpPr>
            <a:spLocks noGrp="1"/>
          </p:cNvSpPr>
          <p:nvPr>
            <p:ph idx="1"/>
          </p:nvPr>
        </p:nvSpPr>
        <p:spPr/>
        <p:txBody>
          <a:bodyPr/>
          <a:lstStyle/>
          <a:p>
            <a:endParaRPr kumimoji="1" lang="ja-JP" altLang="en-US" dirty="0"/>
          </a:p>
        </p:txBody>
      </p:sp>
      <p:sp>
        <p:nvSpPr>
          <p:cNvPr id="4" name="日付プレースホルダ 3"/>
          <p:cNvSpPr>
            <a:spLocks noGrp="1"/>
          </p:cNvSpPr>
          <p:nvPr>
            <p:ph type="dt" sz="half" idx="10"/>
          </p:nvPr>
        </p:nvSpPr>
        <p:spPr/>
        <p:txBody>
          <a:bodyPr/>
          <a:lstStyle/>
          <a:p>
            <a:r>
              <a:rPr lang="en-US" altLang="ja-JP" smtClean="0"/>
              <a:t>2009/9/18</a:t>
            </a:r>
            <a:endParaRPr lang="en-US" altLang="ja-JP"/>
          </a:p>
        </p:txBody>
      </p:sp>
      <p:sp>
        <p:nvSpPr>
          <p:cNvPr id="5" name="フッター プレースホルダ 4"/>
          <p:cNvSpPr>
            <a:spLocks noGrp="1"/>
          </p:cNvSpPr>
          <p:nvPr>
            <p:ph type="ftr" sz="quarter" idx="11"/>
          </p:nvPr>
        </p:nvSpPr>
        <p:spPr/>
        <p:txBody>
          <a:bodyPr/>
          <a:lstStyle/>
          <a:p>
            <a:r>
              <a:rPr lang="en-US" altLang="ja-JP" smtClean="0"/>
              <a:t>OSS</a:t>
            </a:r>
            <a:r>
              <a:rPr lang="ja-JP" altLang="en-US" smtClean="0"/>
              <a:t>開発における情報交換の効率改善へ向けたタイムラグ分析手法の提案</a:t>
            </a:r>
            <a:endParaRPr lang="en-US" altLang="ja-JP"/>
          </a:p>
        </p:txBody>
      </p:sp>
      <p:sp>
        <p:nvSpPr>
          <p:cNvPr id="6" name="スライド番号プレースホルダ 5"/>
          <p:cNvSpPr>
            <a:spLocks noGrp="1"/>
          </p:cNvSpPr>
          <p:nvPr>
            <p:ph type="sldNum" sz="quarter" idx="12"/>
          </p:nvPr>
        </p:nvSpPr>
        <p:spPr/>
        <p:txBody>
          <a:bodyPr/>
          <a:lstStyle/>
          <a:p>
            <a:fld id="{A34FFC92-B155-4B7B-8074-C26DB6864491}" type="slidenum">
              <a:rPr lang="en-US" altLang="ja-JP" smtClean="0"/>
              <a:pPr/>
              <a:t>23</a:t>
            </a:fld>
            <a:endParaRPr lang="en-US" altLang="ja-JP"/>
          </a:p>
        </p:txBody>
      </p:sp>
      <p:graphicFrame>
        <p:nvGraphicFramePr>
          <p:cNvPr id="7" name="表 6"/>
          <p:cNvGraphicFramePr>
            <a:graphicFrameLocks noGrp="1"/>
          </p:cNvGraphicFramePr>
          <p:nvPr/>
        </p:nvGraphicFramePr>
        <p:xfrm>
          <a:off x="3561628" y="1924050"/>
          <a:ext cx="4871675" cy="1689102"/>
        </p:xfrm>
        <a:graphic>
          <a:graphicData uri="http://schemas.openxmlformats.org/drawingml/2006/table">
            <a:tbl>
              <a:tblPr firstRow="1" bandRow="1">
                <a:tableStyleId>{5940675A-B579-460E-94D1-54222C63F5DA}</a:tableStyleId>
              </a:tblPr>
              <a:tblGrid>
                <a:gridCol w="655955"/>
                <a:gridCol w="1660843"/>
                <a:gridCol w="894034"/>
                <a:gridCol w="1660843"/>
              </a:tblGrid>
              <a:tr h="281517">
                <a:tc>
                  <a:txBody>
                    <a:bodyPr/>
                    <a:lstStyle/>
                    <a:p>
                      <a:pPr algn="ctr"/>
                      <a:r>
                        <a:rPr kumimoji="1" lang="en-US" altLang="ja-JP" sz="1200" b="1" dirty="0" smtClean="0">
                          <a:latin typeface="+mn-lt"/>
                          <a:ea typeface="+mn-ea"/>
                        </a:rPr>
                        <a:t>ID</a:t>
                      </a:r>
                      <a:endParaRPr kumimoji="1" lang="ja-JP" altLang="en-US" sz="1200" b="1" dirty="0">
                        <a:latin typeface="+mn-lt"/>
                        <a:ea typeface="+mn-ea"/>
                      </a:endParaRPr>
                    </a:p>
                  </a:txBody>
                  <a:tcPr>
                    <a:lnL w="12700" cap="flat" cmpd="sng" algn="ctr">
                      <a:solidFill>
                        <a:srgbClr val="6699FF"/>
                      </a:solidFill>
                      <a:prstDash val="solid"/>
                      <a:round/>
                      <a:headEnd type="none" w="med" len="med"/>
                      <a:tailEnd type="none" w="med" len="med"/>
                    </a:lnL>
                    <a:lnR w="12700" cap="flat" cmpd="sng" algn="ctr">
                      <a:solidFill>
                        <a:srgbClr val="6699FF"/>
                      </a:solidFill>
                      <a:prstDash val="solid"/>
                      <a:round/>
                      <a:headEnd type="none" w="med" len="med"/>
                      <a:tailEnd type="none" w="med" len="med"/>
                    </a:lnR>
                    <a:lnT w="12700" cap="flat" cmpd="sng" algn="ctr">
                      <a:solidFill>
                        <a:srgbClr val="6699FF"/>
                      </a:solidFill>
                      <a:prstDash val="solid"/>
                      <a:round/>
                      <a:headEnd type="none" w="med" len="med"/>
                      <a:tailEnd type="none" w="med" len="med"/>
                    </a:lnT>
                    <a:lnB w="12700" cap="flat" cmpd="sng" algn="ctr">
                      <a:solidFill>
                        <a:srgbClr val="6699FF"/>
                      </a:solidFill>
                      <a:prstDash val="solid"/>
                      <a:round/>
                      <a:headEnd type="none" w="med" len="med"/>
                      <a:tailEnd type="none" w="med" len="med"/>
                    </a:lnB>
                    <a:solidFill>
                      <a:srgbClr val="A0D3F6"/>
                    </a:solidFill>
                  </a:tcPr>
                </a:tc>
                <a:tc>
                  <a:txBody>
                    <a:bodyPr/>
                    <a:lstStyle/>
                    <a:p>
                      <a:pPr algn="ctr"/>
                      <a:r>
                        <a:rPr kumimoji="1" lang="ja-JP" altLang="en-US" sz="1200" b="1" dirty="0" smtClean="0">
                          <a:latin typeface="+mn-lt"/>
                          <a:ea typeface="+mn-ea"/>
                        </a:rPr>
                        <a:t>送信日時</a:t>
                      </a:r>
                      <a:endParaRPr kumimoji="1" lang="ja-JP" altLang="en-US" sz="1200" b="1" dirty="0">
                        <a:latin typeface="+mn-lt"/>
                        <a:ea typeface="+mn-ea"/>
                      </a:endParaRPr>
                    </a:p>
                  </a:txBody>
                  <a:tcPr>
                    <a:lnL w="12700" cap="flat" cmpd="sng" algn="ctr">
                      <a:solidFill>
                        <a:srgbClr val="6699FF"/>
                      </a:solidFill>
                      <a:prstDash val="solid"/>
                      <a:round/>
                      <a:headEnd type="none" w="med" len="med"/>
                      <a:tailEnd type="none" w="med" len="med"/>
                    </a:lnL>
                    <a:lnR w="12700" cap="flat" cmpd="sng" algn="ctr">
                      <a:solidFill>
                        <a:srgbClr val="6699FF"/>
                      </a:solidFill>
                      <a:prstDash val="solid"/>
                      <a:round/>
                      <a:headEnd type="none" w="med" len="med"/>
                      <a:tailEnd type="none" w="med" len="med"/>
                    </a:lnR>
                    <a:lnT w="12700" cap="flat" cmpd="sng" algn="ctr">
                      <a:solidFill>
                        <a:srgbClr val="6699FF"/>
                      </a:solidFill>
                      <a:prstDash val="solid"/>
                      <a:round/>
                      <a:headEnd type="none" w="med" len="med"/>
                      <a:tailEnd type="none" w="med" len="med"/>
                    </a:lnT>
                    <a:lnB w="12700" cap="flat" cmpd="sng" algn="ctr">
                      <a:solidFill>
                        <a:srgbClr val="6699FF"/>
                      </a:solidFill>
                      <a:prstDash val="solid"/>
                      <a:round/>
                      <a:headEnd type="none" w="med" len="med"/>
                      <a:tailEnd type="none" w="med" len="med"/>
                    </a:lnB>
                    <a:solidFill>
                      <a:srgbClr val="A0D3F6"/>
                    </a:solidFill>
                  </a:tcPr>
                </a:tc>
                <a:tc>
                  <a:txBody>
                    <a:bodyPr/>
                    <a:lstStyle/>
                    <a:p>
                      <a:pPr algn="ctr"/>
                      <a:r>
                        <a:rPr kumimoji="1" lang="ja-JP" altLang="en-US" sz="1200" b="1" dirty="0" smtClean="0">
                          <a:latin typeface="+mn-lt"/>
                          <a:ea typeface="+mn-ea"/>
                        </a:rPr>
                        <a:t>送信場所</a:t>
                      </a:r>
                      <a:endParaRPr kumimoji="1" lang="ja-JP" altLang="en-US" sz="1200" b="1" dirty="0">
                        <a:latin typeface="+mn-lt"/>
                        <a:ea typeface="+mn-ea"/>
                      </a:endParaRPr>
                    </a:p>
                  </a:txBody>
                  <a:tcPr>
                    <a:lnL w="12700" cap="flat" cmpd="sng" algn="ctr">
                      <a:solidFill>
                        <a:srgbClr val="6699FF"/>
                      </a:solidFill>
                      <a:prstDash val="solid"/>
                      <a:round/>
                      <a:headEnd type="none" w="med" len="med"/>
                      <a:tailEnd type="none" w="med" len="med"/>
                    </a:lnL>
                    <a:lnR w="12700" cap="flat" cmpd="sng" algn="ctr">
                      <a:solidFill>
                        <a:srgbClr val="6699FF"/>
                      </a:solidFill>
                      <a:prstDash val="solid"/>
                      <a:round/>
                      <a:headEnd type="none" w="med" len="med"/>
                      <a:tailEnd type="none" w="med" len="med"/>
                    </a:lnR>
                    <a:lnT w="12700" cap="flat" cmpd="sng" algn="ctr">
                      <a:solidFill>
                        <a:srgbClr val="6699FF"/>
                      </a:solidFill>
                      <a:prstDash val="solid"/>
                      <a:round/>
                      <a:headEnd type="none" w="med" len="med"/>
                      <a:tailEnd type="none" w="med" len="med"/>
                    </a:lnT>
                    <a:lnB w="12700" cap="flat" cmpd="sng" algn="ctr">
                      <a:solidFill>
                        <a:srgbClr val="6699FF"/>
                      </a:solidFill>
                      <a:prstDash val="solid"/>
                      <a:round/>
                      <a:headEnd type="none" w="med" len="med"/>
                      <a:tailEnd type="none" w="med" len="med"/>
                    </a:lnB>
                    <a:solidFill>
                      <a:srgbClr val="A0D3F6"/>
                    </a:solidFill>
                  </a:tcPr>
                </a:tc>
                <a:tc>
                  <a:txBody>
                    <a:bodyPr/>
                    <a:lstStyle/>
                    <a:p>
                      <a:pPr algn="ctr"/>
                      <a:r>
                        <a:rPr kumimoji="1" lang="ja-JP" altLang="en-US" sz="1200" b="1" dirty="0" smtClean="0">
                          <a:latin typeface="+mn-lt"/>
                          <a:ea typeface="+mn-ea"/>
                        </a:rPr>
                        <a:t>協定世界時</a:t>
                      </a:r>
                      <a:r>
                        <a:rPr kumimoji="1" lang="en-US" altLang="ja-JP" sz="1200" b="1" dirty="0" smtClean="0">
                          <a:latin typeface="+mn-lt"/>
                          <a:ea typeface="+mn-ea"/>
                        </a:rPr>
                        <a:t>(UTC)</a:t>
                      </a:r>
                      <a:endParaRPr kumimoji="1" lang="ja-JP" altLang="en-US" sz="1200" b="1" dirty="0">
                        <a:latin typeface="+mn-lt"/>
                        <a:ea typeface="+mn-ea"/>
                      </a:endParaRPr>
                    </a:p>
                  </a:txBody>
                  <a:tcPr>
                    <a:lnL w="12700" cap="flat" cmpd="sng" algn="ctr">
                      <a:solidFill>
                        <a:srgbClr val="6699FF"/>
                      </a:solidFill>
                      <a:prstDash val="solid"/>
                      <a:round/>
                      <a:headEnd type="none" w="med" len="med"/>
                      <a:tailEnd type="none" w="med" len="med"/>
                    </a:lnL>
                    <a:lnR w="12700" cap="flat" cmpd="sng" algn="ctr">
                      <a:solidFill>
                        <a:srgbClr val="6699FF"/>
                      </a:solidFill>
                      <a:prstDash val="solid"/>
                      <a:round/>
                      <a:headEnd type="none" w="med" len="med"/>
                      <a:tailEnd type="none" w="med" len="med"/>
                    </a:lnR>
                    <a:lnT w="12700" cap="flat" cmpd="sng" algn="ctr">
                      <a:solidFill>
                        <a:srgbClr val="6699FF"/>
                      </a:solidFill>
                      <a:prstDash val="solid"/>
                      <a:round/>
                      <a:headEnd type="none" w="med" len="med"/>
                      <a:tailEnd type="none" w="med" len="med"/>
                    </a:lnT>
                    <a:lnB w="12700" cap="flat" cmpd="sng" algn="ctr">
                      <a:solidFill>
                        <a:srgbClr val="6699FF"/>
                      </a:solidFill>
                      <a:prstDash val="solid"/>
                      <a:round/>
                      <a:headEnd type="none" w="med" len="med"/>
                      <a:tailEnd type="none" w="med" len="med"/>
                    </a:lnB>
                    <a:solidFill>
                      <a:srgbClr val="A0D3F6"/>
                    </a:solidFill>
                  </a:tcPr>
                </a:tc>
              </a:tr>
              <a:tr h="281517">
                <a:tc>
                  <a:txBody>
                    <a:bodyPr/>
                    <a:lstStyle/>
                    <a:p>
                      <a:pPr algn="ctr"/>
                      <a:r>
                        <a:rPr kumimoji="1" lang="en-US" altLang="ja-JP" sz="1200" dirty="0" smtClean="0">
                          <a:latin typeface="+mn-lt"/>
                          <a:ea typeface="+mn-ea"/>
                        </a:rPr>
                        <a:t>mail A</a:t>
                      </a:r>
                    </a:p>
                  </a:txBody>
                  <a:tcPr>
                    <a:lnL w="12700" cap="flat" cmpd="sng" algn="ctr">
                      <a:solidFill>
                        <a:srgbClr val="6699FF"/>
                      </a:solidFill>
                      <a:prstDash val="solid"/>
                      <a:round/>
                      <a:headEnd type="none" w="med" len="med"/>
                      <a:tailEnd type="none" w="med" len="med"/>
                    </a:lnL>
                    <a:lnR w="12700" cap="flat" cmpd="sng" algn="ctr">
                      <a:solidFill>
                        <a:srgbClr val="6699FF"/>
                      </a:solidFill>
                      <a:prstDash val="solid"/>
                      <a:round/>
                      <a:headEnd type="none" w="med" len="med"/>
                      <a:tailEnd type="none" w="med" len="med"/>
                    </a:lnR>
                    <a:lnT w="12700" cap="flat" cmpd="sng" algn="ctr">
                      <a:solidFill>
                        <a:srgbClr val="6699FF"/>
                      </a:solidFill>
                      <a:prstDash val="solid"/>
                      <a:round/>
                      <a:headEnd type="none" w="med" len="med"/>
                      <a:tailEnd type="none" w="med" len="med"/>
                    </a:lnT>
                    <a:lnB w="12700" cap="flat" cmpd="sng" algn="ctr">
                      <a:solidFill>
                        <a:srgbClr val="6699FF"/>
                      </a:solidFill>
                      <a:prstDash val="solid"/>
                      <a:round/>
                      <a:headEnd type="none" w="med" len="med"/>
                      <a:tailEnd type="none" w="med" len="med"/>
                    </a:lnB>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1" lang="en-US" altLang="ja-JP" sz="1200" dirty="0" smtClean="0">
                          <a:latin typeface="+mn-lt"/>
                          <a:ea typeface="+mn-ea"/>
                        </a:rPr>
                        <a:t>2009/04/29  10:33:53</a:t>
                      </a:r>
                      <a:endParaRPr kumimoji="1" lang="ja-JP" altLang="en-US" sz="1200" dirty="0" smtClean="0">
                        <a:latin typeface="+mn-lt"/>
                        <a:ea typeface="+mn-ea"/>
                      </a:endParaRPr>
                    </a:p>
                  </a:txBody>
                  <a:tcPr>
                    <a:lnL w="12700" cap="flat" cmpd="sng" algn="ctr">
                      <a:solidFill>
                        <a:srgbClr val="6699FF"/>
                      </a:solidFill>
                      <a:prstDash val="solid"/>
                      <a:round/>
                      <a:headEnd type="none" w="med" len="med"/>
                      <a:tailEnd type="none" w="med" len="med"/>
                    </a:lnL>
                    <a:lnR w="12700" cap="flat" cmpd="sng" algn="ctr">
                      <a:solidFill>
                        <a:srgbClr val="6699FF"/>
                      </a:solidFill>
                      <a:prstDash val="solid"/>
                      <a:round/>
                      <a:headEnd type="none" w="med" len="med"/>
                      <a:tailEnd type="none" w="med" len="med"/>
                    </a:lnR>
                    <a:lnT w="12700" cap="flat" cmpd="sng" algn="ctr">
                      <a:solidFill>
                        <a:srgbClr val="6699FF"/>
                      </a:solidFill>
                      <a:prstDash val="solid"/>
                      <a:round/>
                      <a:headEnd type="none" w="med" len="med"/>
                      <a:tailEnd type="none" w="med" len="med"/>
                    </a:lnT>
                    <a:lnB w="12700" cap="flat" cmpd="sng" algn="ctr">
                      <a:solidFill>
                        <a:srgbClr val="6699FF"/>
                      </a:solidFill>
                      <a:prstDash val="solid"/>
                      <a:round/>
                      <a:headEnd type="none" w="med" len="med"/>
                      <a:tailEnd type="none" w="med" len="med"/>
                    </a:lnB>
                  </a:tcPr>
                </a:tc>
                <a:tc>
                  <a:txBody>
                    <a:bodyPr/>
                    <a:lstStyle/>
                    <a:p>
                      <a:pPr algn="l"/>
                      <a:r>
                        <a:rPr kumimoji="1" lang="en-US" altLang="ja-JP" sz="1200" dirty="0" smtClean="0">
                          <a:latin typeface="+mn-lt"/>
                          <a:ea typeface="+mn-ea"/>
                        </a:rPr>
                        <a:t>UTC</a:t>
                      </a:r>
                      <a:r>
                        <a:rPr kumimoji="1" lang="ja-JP" altLang="en-US" sz="1200" dirty="0" smtClean="0">
                          <a:latin typeface="+mn-lt"/>
                          <a:ea typeface="+mn-ea"/>
                        </a:rPr>
                        <a:t>＋</a:t>
                      </a:r>
                      <a:r>
                        <a:rPr kumimoji="1" lang="en-US" altLang="ja-JP" sz="1200" dirty="0" smtClean="0">
                          <a:latin typeface="+mn-lt"/>
                          <a:ea typeface="+mn-ea"/>
                        </a:rPr>
                        <a:t>9</a:t>
                      </a:r>
                      <a:endParaRPr kumimoji="1" lang="ja-JP" altLang="en-US" sz="1200" dirty="0">
                        <a:latin typeface="+mn-lt"/>
                        <a:ea typeface="+mn-ea"/>
                      </a:endParaRPr>
                    </a:p>
                  </a:txBody>
                  <a:tcPr>
                    <a:lnL w="12700" cap="flat" cmpd="sng" algn="ctr">
                      <a:solidFill>
                        <a:srgbClr val="6699FF"/>
                      </a:solidFill>
                      <a:prstDash val="solid"/>
                      <a:round/>
                      <a:headEnd type="none" w="med" len="med"/>
                      <a:tailEnd type="none" w="med" len="med"/>
                    </a:lnL>
                    <a:lnR w="12700" cap="flat" cmpd="sng" algn="ctr">
                      <a:solidFill>
                        <a:srgbClr val="6699FF"/>
                      </a:solidFill>
                      <a:prstDash val="solid"/>
                      <a:round/>
                      <a:headEnd type="none" w="med" len="med"/>
                      <a:tailEnd type="none" w="med" len="med"/>
                    </a:lnR>
                    <a:lnT w="12700" cap="flat" cmpd="sng" algn="ctr">
                      <a:solidFill>
                        <a:srgbClr val="6699FF"/>
                      </a:solidFill>
                      <a:prstDash val="solid"/>
                      <a:round/>
                      <a:headEnd type="none" w="med" len="med"/>
                      <a:tailEnd type="none" w="med" len="med"/>
                    </a:lnT>
                    <a:lnB w="12700" cap="flat" cmpd="sng" algn="ctr">
                      <a:solidFill>
                        <a:srgbClr val="6699FF"/>
                      </a:solidFill>
                      <a:prstDash val="solid"/>
                      <a:round/>
                      <a:headEnd type="none" w="med" len="med"/>
                      <a:tailEnd type="none" w="med" len="med"/>
                    </a:lnB>
                  </a:tcPr>
                </a:tc>
                <a:tc>
                  <a:txBody>
                    <a:bodyPr/>
                    <a:lstStyle/>
                    <a:p>
                      <a:pPr algn="ctr"/>
                      <a:r>
                        <a:rPr kumimoji="1" lang="en-US" altLang="ja-JP" sz="1200" dirty="0" smtClean="0">
                          <a:latin typeface="+mn-lt"/>
                          <a:ea typeface="+mn-ea"/>
                        </a:rPr>
                        <a:t>2009/04/29</a:t>
                      </a:r>
                      <a:r>
                        <a:rPr kumimoji="1" lang="en-US" altLang="ja-JP" sz="1200" baseline="0" dirty="0" smtClean="0">
                          <a:latin typeface="+mn-lt"/>
                          <a:ea typeface="+mn-ea"/>
                        </a:rPr>
                        <a:t>  01:33:53</a:t>
                      </a:r>
                    </a:p>
                  </a:txBody>
                  <a:tcPr>
                    <a:lnL w="12700" cap="flat" cmpd="sng" algn="ctr">
                      <a:solidFill>
                        <a:srgbClr val="6699FF"/>
                      </a:solidFill>
                      <a:prstDash val="solid"/>
                      <a:round/>
                      <a:headEnd type="none" w="med" len="med"/>
                      <a:tailEnd type="none" w="med" len="med"/>
                    </a:lnL>
                    <a:lnR w="12700" cap="flat" cmpd="sng" algn="ctr">
                      <a:solidFill>
                        <a:srgbClr val="6699FF"/>
                      </a:solidFill>
                      <a:prstDash val="solid"/>
                      <a:round/>
                      <a:headEnd type="none" w="med" len="med"/>
                      <a:tailEnd type="none" w="med" len="med"/>
                    </a:lnR>
                    <a:lnT w="12700" cap="flat" cmpd="sng" algn="ctr">
                      <a:solidFill>
                        <a:srgbClr val="6699FF"/>
                      </a:solidFill>
                      <a:prstDash val="solid"/>
                      <a:round/>
                      <a:headEnd type="none" w="med" len="med"/>
                      <a:tailEnd type="none" w="med" len="med"/>
                    </a:lnT>
                    <a:lnB w="12700" cap="flat" cmpd="sng" algn="ctr">
                      <a:solidFill>
                        <a:srgbClr val="6699FF"/>
                      </a:solidFill>
                      <a:prstDash val="solid"/>
                      <a:round/>
                      <a:headEnd type="none" w="med" len="med"/>
                      <a:tailEnd type="none" w="med" len="med"/>
                    </a:lnB>
                  </a:tcPr>
                </a:tc>
              </a:tr>
              <a:tr h="281517">
                <a:tc>
                  <a:txBody>
                    <a:bodyPr/>
                    <a:lstStyle/>
                    <a:p>
                      <a:pPr algn="ctr"/>
                      <a:r>
                        <a:rPr kumimoji="1" lang="en-US" altLang="ja-JP" sz="1200" dirty="0" smtClean="0">
                          <a:latin typeface="+mn-lt"/>
                          <a:ea typeface="+mn-ea"/>
                        </a:rPr>
                        <a:t>mail B</a:t>
                      </a:r>
                      <a:endParaRPr kumimoji="1" lang="ja-JP" altLang="en-US" sz="1200" dirty="0">
                        <a:latin typeface="+mn-lt"/>
                        <a:ea typeface="+mn-ea"/>
                      </a:endParaRPr>
                    </a:p>
                  </a:txBody>
                  <a:tcPr>
                    <a:lnL w="12700" cap="flat" cmpd="sng" algn="ctr">
                      <a:solidFill>
                        <a:srgbClr val="6699FF"/>
                      </a:solidFill>
                      <a:prstDash val="solid"/>
                      <a:round/>
                      <a:headEnd type="none" w="med" len="med"/>
                      <a:tailEnd type="none" w="med" len="med"/>
                    </a:lnL>
                    <a:lnR w="12700" cap="flat" cmpd="sng" algn="ctr">
                      <a:solidFill>
                        <a:srgbClr val="6699FF"/>
                      </a:solidFill>
                      <a:prstDash val="solid"/>
                      <a:round/>
                      <a:headEnd type="none" w="med" len="med"/>
                      <a:tailEnd type="none" w="med" len="med"/>
                    </a:lnR>
                    <a:lnT w="12700" cap="flat" cmpd="sng" algn="ctr">
                      <a:solidFill>
                        <a:srgbClr val="6699FF"/>
                      </a:solidFill>
                      <a:prstDash val="solid"/>
                      <a:round/>
                      <a:headEnd type="none" w="med" len="med"/>
                      <a:tailEnd type="none" w="med" len="med"/>
                    </a:lnT>
                    <a:lnB w="12700" cap="flat" cmpd="sng" algn="ctr">
                      <a:solidFill>
                        <a:srgbClr val="6699FF"/>
                      </a:solidFill>
                      <a:prstDash val="solid"/>
                      <a:round/>
                      <a:headEnd type="none" w="med" len="med"/>
                      <a:tailEnd type="none" w="med" len="med"/>
                    </a:lnB>
                  </a:tcPr>
                </a:tc>
                <a:tc>
                  <a:txBody>
                    <a:bodyPr/>
                    <a:lstStyle/>
                    <a:p>
                      <a:pPr algn="l"/>
                      <a:r>
                        <a:rPr kumimoji="1" lang="en-US" altLang="ja-JP" sz="1200" dirty="0" smtClean="0">
                          <a:latin typeface="+mn-lt"/>
                          <a:ea typeface="+mn-ea"/>
                        </a:rPr>
                        <a:t>2009/04/28</a:t>
                      </a:r>
                      <a:r>
                        <a:rPr kumimoji="1" lang="en-US" altLang="ja-JP" sz="1200" baseline="0" dirty="0" smtClean="0">
                          <a:latin typeface="+mn-lt"/>
                          <a:ea typeface="+mn-ea"/>
                        </a:rPr>
                        <a:t>  22:40:04</a:t>
                      </a:r>
                      <a:endParaRPr kumimoji="1" lang="ja-JP" altLang="en-US" sz="1200" dirty="0">
                        <a:latin typeface="+mn-lt"/>
                        <a:ea typeface="+mn-ea"/>
                      </a:endParaRPr>
                    </a:p>
                  </a:txBody>
                  <a:tcPr>
                    <a:lnL w="12700" cap="flat" cmpd="sng" algn="ctr">
                      <a:solidFill>
                        <a:srgbClr val="6699FF"/>
                      </a:solidFill>
                      <a:prstDash val="solid"/>
                      <a:round/>
                      <a:headEnd type="none" w="med" len="med"/>
                      <a:tailEnd type="none" w="med" len="med"/>
                    </a:lnL>
                    <a:lnR w="12700" cap="flat" cmpd="sng" algn="ctr">
                      <a:solidFill>
                        <a:srgbClr val="6699FF"/>
                      </a:solidFill>
                      <a:prstDash val="solid"/>
                      <a:round/>
                      <a:headEnd type="none" w="med" len="med"/>
                      <a:tailEnd type="none" w="med" len="med"/>
                    </a:lnR>
                    <a:lnT w="12700" cap="flat" cmpd="sng" algn="ctr">
                      <a:solidFill>
                        <a:srgbClr val="6699FF"/>
                      </a:solidFill>
                      <a:prstDash val="solid"/>
                      <a:round/>
                      <a:headEnd type="none" w="med" len="med"/>
                      <a:tailEnd type="none" w="med" len="med"/>
                    </a:lnT>
                    <a:lnB w="12700" cap="flat" cmpd="sng" algn="ctr">
                      <a:solidFill>
                        <a:srgbClr val="6699FF"/>
                      </a:solidFill>
                      <a:prstDash val="solid"/>
                      <a:round/>
                      <a:headEnd type="none" w="med" len="med"/>
                      <a:tailEnd type="none" w="med" len="med"/>
                    </a:lnB>
                  </a:tcPr>
                </a:tc>
                <a:tc>
                  <a:txBody>
                    <a:bodyPr/>
                    <a:lstStyle/>
                    <a:p>
                      <a:pPr algn="l"/>
                      <a:r>
                        <a:rPr kumimoji="1" lang="en-US" altLang="ja-JP" sz="1200" dirty="0" smtClean="0">
                          <a:latin typeface="+mn-lt"/>
                          <a:ea typeface="+mn-ea"/>
                        </a:rPr>
                        <a:t>UTC</a:t>
                      </a:r>
                      <a:r>
                        <a:rPr kumimoji="1" lang="ja-JP" altLang="en-US" sz="1200" dirty="0" smtClean="0">
                          <a:latin typeface="+mn-lt"/>
                          <a:ea typeface="+mn-ea"/>
                        </a:rPr>
                        <a:t>－</a:t>
                      </a:r>
                      <a:r>
                        <a:rPr kumimoji="1" lang="en-US" altLang="ja-JP" sz="1200" dirty="0" smtClean="0">
                          <a:latin typeface="+mn-lt"/>
                          <a:ea typeface="+mn-ea"/>
                        </a:rPr>
                        <a:t>4</a:t>
                      </a:r>
                      <a:endParaRPr kumimoji="1" lang="ja-JP" altLang="en-US" sz="1200" dirty="0">
                        <a:latin typeface="+mn-lt"/>
                        <a:ea typeface="+mn-ea"/>
                      </a:endParaRPr>
                    </a:p>
                  </a:txBody>
                  <a:tcPr>
                    <a:lnL w="12700" cap="flat" cmpd="sng" algn="ctr">
                      <a:solidFill>
                        <a:srgbClr val="6699FF"/>
                      </a:solidFill>
                      <a:prstDash val="solid"/>
                      <a:round/>
                      <a:headEnd type="none" w="med" len="med"/>
                      <a:tailEnd type="none" w="med" len="med"/>
                    </a:lnL>
                    <a:lnR w="12700" cap="flat" cmpd="sng" algn="ctr">
                      <a:solidFill>
                        <a:srgbClr val="6699FF"/>
                      </a:solidFill>
                      <a:prstDash val="solid"/>
                      <a:round/>
                      <a:headEnd type="none" w="med" len="med"/>
                      <a:tailEnd type="none" w="med" len="med"/>
                    </a:lnR>
                    <a:lnT w="12700" cap="flat" cmpd="sng" algn="ctr">
                      <a:solidFill>
                        <a:srgbClr val="6699FF"/>
                      </a:solidFill>
                      <a:prstDash val="solid"/>
                      <a:round/>
                      <a:headEnd type="none" w="med" len="med"/>
                      <a:tailEnd type="none" w="med" len="med"/>
                    </a:lnT>
                    <a:lnB w="12700" cap="flat" cmpd="sng" algn="ctr">
                      <a:solidFill>
                        <a:srgbClr val="6699FF"/>
                      </a:solidFill>
                      <a:prstDash val="solid"/>
                      <a:round/>
                      <a:headEnd type="none" w="med" len="med"/>
                      <a:tailEnd type="none" w="med" len="med"/>
                    </a:lnB>
                  </a:tcPr>
                </a:tc>
                <a:tc>
                  <a:txBody>
                    <a:bodyPr/>
                    <a:lstStyle/>
                    <a:p>
                      <a:pPr algn="ctr"/>
                      <a:r>
                        <a:rPr kumimoji="1" lang="en-US" altLang="ja-JP" sz="1200" dirty="0" smtClean="0">
                          <a:latin typeface="+mn-lt"/>
                          <a:ea typeface="+mn-ea"/>
                        </a:rPr>
                        <a:t>2009/04/29</a:t>
                      </a:r>
                      <a:r>
                        <a:rPr kumimoji="1" lang="en-US" altLang="ja-JP" sz="1200" baseline="0" dirty="0" smtClean="0">
                          <a:latin typeface="+mn-lt"/>
                          <a:ea typeface="+mn-ea"/>
                        </a:rPr>
                        <a:t>  02:40:04</a:t>
                      </a:r>
                      <a:endParaRPr kumimoji="1" lang="ja-JP" altLang="en-US" sz="1200" dirty="0">
                        <a:latin typeface="+mn-lt"/>
                        <a:ea typeface="+mn-ea"/>
                      </a:endParaRPr>
                    </a:p>
                  </a:txBody>
                  <a:tcPr>
                    <a:lnL w="12700" cap="flat" cmpd="sng" algn="ctr">
                      <a:solidFill>
                        <a:srgbClr val="6699FF"/>
                      </a:solidFill>
                      <a:prstDash val="solid"/>
                      <a:round/>
                      <a:headEnd type="none" w="med" len="med"/>
                      <a:tailEnd type="none" w="med" len="med"/>
                    </a:lnL>
                    <a:lnR w="12700" cap="flat" cmpd="sng" algn="ctr">
                      <a:solidFill>
                        <a:srgbClr val="6699FF"/>
                      </a:solidFill>
                      <a:prstDash val="solid"/>
                      <a:round/>
                      <a:headEnd type="none" w="med" len="med"/>
                      <a:tailEnd type="none" w="med" len="med"/>
                    </a:lnR>
                    <a:lnT w="12700" cap="flat" cmpd="sng" algn="ctr">
                      <a:solidFill>
                        <a:srgbClr val="6699FF"/>
                      </a:solidFill>
                      <a:prstDash val="solid"/>
                      <a:round/>
                      <a:headEnd type="none" w="med" len="med"/>
                      <a:tailEnd type="none" w="med" len="med"/>
                    </a:lnT>
                    <a:lnB w="12700" cap="flat" cmpd="sng" algn="ctr">
                      <a:solidFill>
                        <a:srgbClr val="6699FF"/>
                      </a:solidFill>
                      <a:prstDash val="solid"/>
                      <a:round/>
                      <a:headEnd type="none" w="med" len="med"/>
                      <a:tailEnd type="none" w="med" len="med"/>
                    </a:lnB>
                  </a:tcPr>
                </a:tc>
              </a:tr>
              <a:tr h="281517">
                <a:tc>
                  <a:txBody>
                    <a:bodyPr/>
                    <a:lstStyle/>
                    <a:p>
                      <a:pPr algn="ctr"/>
                      <a:r>
                        <a:rPr kumimoji="1" lang="en-US" altLang="ja-JP" sz="1200" dirty="0" smtClean="0">
                          <a:latin typeface="+mn-lt"/>
                          <a:ea typeface="+mn-ea"/>
                        </a:rPr>
                        <a:t>mail C</a:t>
                      </a:r>
                      <a:endParaRPr kumimoji="1" lang="ja-JP" altLang="en-US" sz="1200" dirty="0">
                        <a:latin typeface="+mn-lt"/>
                        <a:ea typeface="+mn-ea"/>
                      </a:endParaRPr>
                    </a:p>
                  </a:txBody>
                  <a:tcPr>
                    <a:lnL w="12700" cap="flat" cmpd="sng" algn="ctr">
                      <a:solidFill>
                        <a:srgbClr val="6699FF"/>
                      </a:solidFill>
                      <a:prstDash val="solid"/>
                      <a:round/>
                      <a:headEnd type="none" w="med" len="med"/>
                      <a:tailEnd type="none" w="med" len="med"/>
                    </a:lnL>
                    <a:lnR w="12700" cap="flat" cmpd="sng" algn="ctr">
                      <a:solidFill>
                        <a:srgbClr val="6699FF"/>
                      </a:solidFill>
                      <a:prstDash val="solid"/>
                      <a:round/>
                      <a:headEnd type="none" w="med" len="med"/>
                      <a:tailEnd type="none" w="med" len="med"/>
                    </a:lnR>
                    <a:lnT w="12700" cap="flat" cmpd="sng" algn="ctr">
                      <a:solidFill>
                        <a:srgbClr val="6699FF"/>
                      </a:solidFill>
                      <a:prstDash val="solid"/>
                      <a:round/>
                      <a:headEnd type="none" w="med" len="med"/>
                      <a:tailEnd type="none" w="med" len="med"/>
                    </a:lnT>
                    <a:lnB w="12700" cap="flat" cmpd="sng" algn="ctr">
                      <a:solidFill>
                        <a:srgbClr val="6699FF"/>
                      </a:solidFill>
                      <a:prstDash val="solid"/>
                      <a:round/>
                      <a:headEnd type="none" w="med" len="med"/>
                      <a:tailEnd type="none" w="med" len="med"/>
                    </a:lnB>
                  </a:tcPr>
                </a:tc>
                <a:tc>
                  <a:txBody>
                    <a:bodyPr/>
                    <a:lstStyle/>
                    <a:p>
                      <a:pPr algn="l"/>
                      <a:r>
                        <a:rPr kumimoji="1" lang="en-US" altLang="ja-JP" sz="1200" dirty="0" smtClean="0">
                          <a:latin typeface="+mn-lt"/>
                          <a:ea typeface="+mn-ea"/>
                        </a:rPr>
                        <a:t>2009/04/29  09:12:30</a:t>
                      </a:r>
                      <a:endParaRPr kumimoji="1" lang="ja-JP" altLang="en-US" sz="1200" dirty="0">
                        <a:latin typeface="+mn-lt"/>
                        <a:ea typeface="+mn-ea"/>
                      </a:endParaRPr>
                    </a:p>
                  </a:txBody>
                  <a:tcPr>
                    <a:lnL w="12700" cap="flat" cmpd="sng" algn="ctr">
                      <a:solidFill>
                        <a:srgbClr val="6699FF"/>
                      </a:solidFill>
                      <a:prstDash val="solid"/>
                      <a:round/>
                      <a:headEnd type="none" w="med" len="med"/>
                      <a:tailEnd type="none" w="med" len="med"/>
                    </a:lnL>
                    <a:lnR w="12700" cap="flat" cmpd="sng" algn="ctr">
                      <a:solidFill>
                        <a:srgbClr val="6699FF"/>
                      </a:solidFill>
                      <a:prstDash val="solid"/>
                      <a:round/>
                      <a:headEnd type="none" w="med" len="med"/>
                      <a:tailEnd type="none" w="med" len="med"/>
                    </a:lnR>
                    <a:lnT w="12700" cap="flat" cmpd="sng" algn="ctr">
                      <a:solidFill>
                        <a:srgbClr val="6699FF"/>
                      </a:solidFill>
                      <a:prstDash val="solid"/>
                      <a:round/>
                      <a:headEnd type="none" w="med" len="med"/>
                      <a:tailEnd type="none" w="med" len="med"/>
                    </a:lnT>
                    <a:lnB w="12700" cap="flat" cmpd="sng" algn="ctr">
                      <a:solidFill>
                        <a:srgbClr val="6699FF"/>
                      </a:solidFill>
                      <a:prstDash val="solid"/>
                      <a:round/>
                      <a:headEnd type="none" w="med" len="med"/>
                      <a:tailEnd type="none" w="med" len="med"/>
                    </a:lnB>
                  </a:tcPr>
                </a:tc>
                <a:tc>
                  <a:txBody>
                    <a:bodyPr/>
                    <a:lstStyle/>
                    <a:p>
                      <a:pPr algn="l"/>
                      <a:r>
                        <a:rPr kumimoji="1" lang="en-US" altLang="ja-JP" sz="1200" dirty="0" smtClean="0">
                          <a:latin typeface="+mn-lt"/>
                          <a:ea typeface="+mn-ea"/>
                        </a:rPr>
                        <a:t>UTC</a:t>
                      </a:r>
                      <a:r>
                        <a:rPr kumimoji="1" lang="ja-JP" altLang="en-US" sz="1200" dirty="0" smtClean="0">
                          <a:latin typeface="+mn-lt"/>
                          <a:ea typeface="+mn-ea"/>
                        </a:rPr>
                        <a:t>＋</a:t>
                      </a:r>
                      <a:r>
                        <a:rPr kumimoji="1" lang="en-US" altLang="ja-JP" sz="1200" dirty="0" smtClean="0">
                          <a:latin typeface="+mn-lt"/>
                          <a:ea typeface="+mn-ea"/>
                        </a:rPr>
                        <a:t>3</a:t>
                      </a:r>
                      <a:endParaRPr kumimoji="1" lang="ja-JP" altLang="en-US" sz="1200" dirty="0">
                        <a:latin typeface="+mn-lt"/>
                        <a:ea typeface="+mn-ea"/>
                      </a:endParaRPr>
                    </a:p>
                  </a:txBody>
                  <a:tcPr>
                    <a:lnL w="12700" cap="flat" cmpd="sng" algn="ctr">
                      <a:solidFill>
                        <a:srgbClr val="6699FF"/>
                      </a:solidFill>
                      <a:prstDash val="solid"/>
                      <a:round/>
                      <a:headEnd type="none" w="med" len="med"/>
                      <a:tailEnd type="none" w="med" len="med"/>
                    </a:lnL>
                    <a:lnR w="12700" cap="flat" cmpd="sng" algn="ctr">
                      <a:solidFill>
                        <a:srgbClr val="6699FF"/>
                      </a:solidFill>
                      <a:prstDash val="solid"/>
                      <a:round/>
                      <a:headEnd type="none" w="med" len="med"/>
                      <a:tailEnd type="none" w="med" len="med"/>
                    </a:lnR>
                    <a:lnT w="12700" cap="flat" cmpd="sng" algn="ctr">
                      <a:solidFill>
                        <a:srgbClr val="6699FF"/>
                      </a:solidFill>
                      <a:prstDash val="solid"/>
                      <a:round/>
                      <a:headEnd type="none" w="med" len="med"/>
                      <a:tailEnd type="none" w="med" len="med"/>
                    </a:lnT>
                    <a:lnB w="12700" cap="flat" cmpd="sng" algn="ctr">
                      <a:solidFill>
                        <a:srgbClr val="6699FF"/>
                      </a:solidFill>
                      <a:prstDash val="solid"/>
                      <a:round/>
                      <a:headEnd type="none" w="med" len="med"/>
                      <a:tailEnd type="none" w="med" len="med"/>
                    </a:lnB>
                  </a:tcPr>
                </a:tc>
                <a:tc>
                  <a:txBody>
                    <a:bodyPr/>
                    <a:lstStyle/>
                    <a:p>
                      <a:pPr algn="ctr"/>
                      <a:r>
                        <a:rPr kumimoji="1" lang="en-US" altLang="ja-JP" sz="1200" dirty="0" smtClean="0">
                          <a:latin typeface="+mn-lt"/>
                          <a:ea typeface="+mn-ea"/>
                        </a:rPr>
                        <a:t>2009/04/29  06:12:30</a:t>
                      </a:r>
                      <a:endParaRPr kumimoji="1" lang="ja-JP" altLang="en-US" sz="1200" dirty="0">
                        <a:latin typeface="+mn-lt"/>
                        <a:ea typeface="+mn-ea"/>
                      </a:endParaRPr>
                    </a:p>
                  </a:txBody>
                  <a:tcPr>
                    <a:lnL w="12700" cap="flat" cmpd="sng" algn="ctr">
                      <a:solidFill>
                        <a:srgbClr val="6699FF"/>
                      </a:solidFill>
                      <a:prstDash val="solid"/>
                      <a:round/>
                      <a:headEnd type="none" w="med" len="med"/>
                      <a:tailEnd type="none" w="med" len="med"/>
                    </a:lnL>
                    <a:lnR w="12700" cap="flat" cmpd="sng" algn="ctr">
                      <a:solidFill>
                        <a:srgbClr val="6699FF"/>
                      </a:solidFill>
                      <a:prstDash val="solid"/>
                      <a:round/>
                      <a:headEnd type="none" w="med" len="med"/>
                      <a:tailEnd type="none" w="med" len="med"/>
                    </a:lnR>
                    <a:lnT w="12700" cap="flat" cmpd="sng" algn="ctr">
                      <a:solidFill>
                        <a:srgbClr val="6699FF"/>
                      </a:solidFill>
                      <a:prstDash val="solid"/>
                      <a:round/>
                      <a:headEnd type="none" w="med" len="med"/>
                      <a:tailEnd type="none" w="med" len="med"/>
                    </a:lnT>
                    <a:lnB w="12700" cap="flat" cmpd="sng" algn="ctr">
                      <a:solidFill>
                        <a:srgbClr val="6699FF"/>
                      </a:solidFill>
                      <a:prstDash val="solid"/>
                      <a:round/>
                      <a:headEnd type="none" w="med" len="med"/>
                      <a:tailEnd type="none" w="med" len="med"/>
                    </a:lnB>
                  </a:tcPr>
                </a:tc>
              </a:tr>
              <a:tr h="281517">
                <a:tc>
                  <a:txBody>
                    <a:bodyPr/>
                    <a:lstStyle/>
                    <a:p>
                      <a:pPr algn="ctr"/>
                      <a:r>
                        <a:rPr kumimoji="1" lang="en-US" altLang="ja-JP" sz="1200" dirty="0" smtClean="0">
                          <a:latin typeface="+mn-lt"/>
                          <a:ea typeface="+mn-ea"/>
                        </a:rPr>
                        <a:t>mail D</a:t>
                      </a:r>
                      <a:endParaRPr kumimoji="1" lang="ja-JP" altLang="en-US" sz="1200" dirty="0">
                        <a:latin typeface="+mn-lt"/>
                        <a:ea typeface="+mn-ea"/>
                      </a:endParaRPr>
                    </a:p>
                  </a:txBody>
                  <a:tcPr>
                    <a:lnL w="12700" cap="flat" cmpd="sng" algn="ctr">
                      <a:solidFill>
                        <a:srgbClr val="6699FF"/>
                      </a:solidFill>
                      <a:prstDash val="solid"/>
                      <a:round/>
                      <a:headEnd type="none" w="med" len="med"/>
                      <a:tailEnd type="none" w="med" len="med"/>
                    </a:lnL>
                    <a:lnR w="12700" cap="flat" cmpd="sng" algn="ctr">
                      <a:solidFill>
                        <a:srgbClr val="6699FF"/>
                      </a:solidFill>
                      <a:prstDash val="solid"/>
                      <a:round/>
                      <a:headEnd type="none" w="med" len="med"/>
                      <a:tailEnd type="none" w="med" len="med"/>
                    </a:lnR>
                    <a:lnT w="12700" cap="flat" cmpd="sng" algn="ctr">
                      <a:solidFill>
                        <a:srgbClr val="6699FF"/>
                      </a:solidFill>
                      <a:prstDash val="solid"/>
                      <a:round/>
                      <a:headEnd type="none" w="med" len="med"/>
                      <a:tailEnd type="none" w="med" len="med"/>
                    </a:lnT>
                    <a:lnB w="12700" cap="flat" cmpd="sng" algn="ctr">
                      <a:solidFill>
                        <a:srgbClr val="6699FF"/>
                      </a:solidFill>
                      <a:prstDash val="solid"/>
                      <a:round/>
                      <a:headEnd type="none" w="med" len="med"/>
                      <a:tailEnd type="none" w="med" len="med"/>
                    </a:lnB>
                  </a:tcPr>
                </a:tc>
                <a:tc>
                  <a:txBody>
                    <a:bodyPr/>
                    <a:lstStyle/>
                    <a:p>
                      <a:pPr algn="l"/>
                      <a:r>
                        <a:rPr kumimoji="1" lang="en-US" altLang="ja-JP" sz="1200" dirty="0" smtClean="0">
                          <a:latin typeface="+mn-lt"/>
                          <a:ea typeface="+mn-ea"/>
                        </a:rPr>
                        <a:t>2009/04/29</a:t>
                      </a:r>
                      <a:r>
                        <a:rPr kumimoji="1" lang="en-US" altLang="ja-JP" sz="1200" baseline="0" dirty="0" smtClean="0">
                          <a:latin typeface="+mn-lt"/>
                          <a:ea typeface="+mn-ea"/>
                        </a:rPr>
                        <a:t>  02:26:59</a:t>
                      </a:r>
                      <a:endParaRPr kumimoji="1" lang="ja-JP" altLang="en-US" sz="1200" dirty="0">
                        <a:latin typeface="+mn-lt"/>
                        <a:ea typeface="+mn-ea"/>
                      </a:endParaRPr>
                    </a:p>
                  </a:txBody>
                  <a:tcPr>
                    <a:lnL w="12700" cap="flat" cmpd="sng" algn="ctr">
                      <a:solidFill>
                        <a:srgbClr val="6699FF"/>
                      </a:solidFill>
                      <a:prstDash val="solid"/>
                      <a:round/>
                      <a:headEnd type="none" w="med" len="med"/>
                      <a:tailEnd type="none" w="med" len="med"/>
                    </a:lnL>
                    <a:lnR w="12700" cap="flat" cmpd="sng" algn="ctr">
                      <a:solidFill>
                        <a:srgbClr val="6699FF"/>
                      </a:solidFill>
                      <a:prstDash val="solid"/>
                      <a:round/>
                      <a:headEnd type="none" w="med" len="med"/>
                      <a:tailEnd type="none" w="med" len="med"/>
                    </a:lnR>
                    <a:lnT w="12700" cap="flat" cmpd="sng" algn="ctr">
                      <a:solidFill>
                        <a:srgbClr val="6699FF"/>
                      </a:solidFill>
                      <a:prstDash val="solid"/>
                      <a:round/>
                      <a:headEnd type="none" w="med" len="med"/>
                      <a:tailEnd type="none" w="med" len="med"/>
                    </a:lnT>
                    <a:lnB w="12700" cap="flat" cmpd="sng" algn="ctr">
                      <a:solidFill>
                        <a:srgbClr val="6699FF"/>
                      </a:solidFill>
                      <a:prstDash val="solid"/>
                      <a:round/>
                      <a:headEnd type="none" w="med" len="med"/>
                      <a:tailEnd type="none" w="med" len="med"/>
                    </a:lnB>
                  </a:tcPr>
                </a:tc>
                <a:tc>
                  <a:txBody>
                    <a:bodyPr/>
                    <a:lstStyle/>
                    <a:p>
                      <a:pPr algn="l"/>
                      <a:r>
                        <a:rPr kumimoji="1" lang="en-US" altLang="ja-JP" sz="1200" dirty="0" smtClean="0">
                          <a:latin typeface="+mn-lt"/>
                          <a:ea typeface="+mn-ea"/>
                        </a:rPr>
                        <a:t>UTC</a:t>
                      </a:r>
                      <a:r>
                        <a:rPr kumimoji="1" lang="ja-JP" altLang="en-US" sz="1200" dirty="0" smtClean="0">
                          <a:latin typeface="+mn-lt"/>
                          <a:ea typeface="+mn-ea"/>
                        </a:rPr>
                        <a:t>－</a:t>
                      </a:r>
                      <a:r>
                        <a:rPr kumimoji="1" lang="en-US" altLang="ja-JP" sz="1200" dirty="0" smtClean="0">
                          <a:latin typeface="+mn-lt"/>
                          <a:ea typeface="+mn-ea"/>
                        </a:rPr>
                        <a:t>10</a:t>
                      </a:r>
                      <a:endParaRPr kumimoji="1" lang="ja-JP" altLang="en-US" sz="1200" dirty="0">
                        <a:latin typeface="+mn-lt"/>
                        <a:ea typeface="+mn-ea"/>
                      </a:endParaRPr>
                    </a:p>
                  </a:txBody>
                  <a:tcPr>
                    <a:lnL w="12700" cap="flat" cmpd="sng" algn="ctr">
                      <a:solidFill>
                        <a:srgbClr val="6699FF"/>
                      </a:solidFill>
                      <a:prstDash val="solid"/>
                      <a:round/>
                      <a:headEnd type="none" w="med" len="med"/>
                      <a:tailEnd type="none" w="med" len="med"/>
                    </a:lnL>
                    <a:lnR w="12700" cap="flat" cmpd="sng" algn="ctr">
                      <a:solidFill>
                        <a:srgbClr val="6699FF"/>
                      </a:solidFill>
                      <a:prstDash val="solid"/>
                      <a:round/>
                      <a:headEnd type="none" w="med" len="med"/>
                      <a:tailEnd type="none" w="med" len="med"/>
                    </a:lnR>
                    <a:lnT w="12700" cap="flat" cmpd="sng" algn="ctr">
                      <a:solidFill>
                        <a:srgbClr val="6699FF"/>
                      </a:solidFill>
                      <a:prstDash val="solid"/>
                      <a:round/>
                      <a:headEnd type="none" w="med" len="med"/>
                      <a:tailEnd type="none" w="med" len="med"/>
                    </a:lnT>
                    <a:lnB w="12700" cap="flat" cmpd="sng" algn="ctr">
                      <a:solidFill>
                        <a:srgbClr val="6699FF"/>
                      </a:solidFill>
                      <a:prstDash val="solid"/>
                      <a:round/>
                      <a:headEnd type="none" w="med" len="med"/>
                      <a:tailEnd type="none" w="med" len="med"/>
                    </a:lnB>
                  </a:tcPr>
                </a:tc>
                <a:tc>
                  <a:txBody>
                    <a:bodyPr/>
                    <a:lstStyle/>
                    <a:p>
                      <a:pPr algn="ctr"/>
                      <a:r>
                        <a:rPr kumimoji="1" lang="en-US" altLang="ja-JP" sz="1200" dirty="0" smtClean="0">
                          <a:latin typeface="+mn-lt"/>
                          <a:ea typeface="+mn-ea"/>
                        </a:rPr>
                        <a:t>2009/04/29</a:t>
                      </a:r>
                      <a:r>
                        <a:rPr kumimoji="1" lang="en-US" altLang="ja-JP" sz="1200" baseline="0" dirty="0" smtClean="0">
                          <a:latin typeface="+mn-lt"/>
                          <a:ea typeface="+mn-ea"/>
                        </a:rPr>
                        <a:t>  12:26:59</a:t>
                      </a:r>
                      <a:endParaRPr kumimoji="1" lang="ja-JP" altLang="en-US" sz="1200" dirty="0">
                        <a:latin typeface="+mn-lt"/>
                        <a:ea typeface="+mn-ea"/>
                      </a:endParaRPr>
                    </a:p>
                  </a:txBody>
                  <a:tcPr>
                    <a:lnL w="12700" cap="flat" cmpd="sng" algn="ctr">
                      <a:solidFill>
                        <a:srgbClr val="6699FF"/>
                      </a:solidFill>
                      <a:prstDash val="solid"/>
                      <a:round/>
                      <a:headEnd type="none" w="med" len="med"/>
                      <a:tailEnd type="none" w="med" len="med"/>
                    </a:lnL>
                    <a:lnR w="12700" cap="flat" cmpd="sng" algn="ctr">
                      <a:solidFill>
                        <a:srgbClr val="6699FF"/>
                      </a:solidFill>
                      <a:prstDash val="solid"/>
                      <a:round/>
                      <a:headEnd type="none" w="med" len="med"/>
                      <a:tailEnd type="none" w="med" len="med"/>
                    </a:lnR>
                    <a:lnT w="12700" cap="flat" cmpd="sng" algn="ctr">
                      <a:solidFill>
                        <a:srgbClr val="6699FF"/>
                      </a:solidFill>
                      <a:prstDash val="solid"/>
                      <a:round/>
                      <a:headEnd type="none" w="med" len="med"/>
                      <a:tailEnd type="none" w="med" len="med"/>
                    </a:lnT>
                    <a:lnB w="12700" cap="flat" cmpd="sng" algn="ctr">
                      <a:solidFill>
                        <a:srgbClr val="6699FF"/>
                      </a:solidFill>
                      <a:prstDash val="solid"/>
                      <a:round/>
                      <a:headEnd type="none" w="med" len="med"/>
                      <a:tailEnd type="none" w="med" len="med"/>
                    </a:lnB>
                  </a:tcPr>
                </a:tc>
              </a:tr>
              <a:tr h="281517">
                <a:tc>
                  <a:txBody>
                    <a:bodyPr/>
                    <a:lstStyle/>
                    <a:p>
                      <a:pPr algn="ctr"/>
                      <a:r>
                        <a:rPr kumimoji="1" lang="en-US" altLang="ja-JP" sz="1200" dirty="0" smtClean="0">
                          <a:latin typeface="+mn-lt"/>
                          <a:ea typeface="+mn-ea"/>
                        </a:rPr>
                        <a:t>mail E</a:t>
                      </a:r>
                      <a:endParaRPr kumimoji="1" lang="ja-JP" altLang="en-US" sz="1200" dirty="0">
                        <a:latin typeface="+mn-lt"/>
                        <a:ea typeface="+mn-ea"/>
                      </a:endParaRPr>
                    </a:p>
                  </a:txBody>
                  <a:tcPr>
                    <a:lnL w="12700" cap="flat" cmpd="sng" algn="ctr">
                      <a:solidFill>
                        <a:srgbClr val="6699FF"/>
                      </a:solidFill>
                      <a:prstDash val="solid"/>
                      <a:round/>
                      <a:headEnd type="none" w="med" len="med"/>
                      <a:tailEnd type="none" w="med" len="med"/>
                    </a:lnL>
                    <a:lnR w="12700" cap="flat" cmpd="sng" algn="ctr">
                      <a:solidFill>
                        <a:srgbClr val="6699FF"/>
                      </a:solidFill>
                      <a:prstDash val="solid"/>
                      <a:round/>
                      <a:headEnd type="none" w="med" len="med"/>
                      <a:tailEnd type="none" w="med" len="med"/>
                    </a:lnR>
                    <a:lnT w="12700" cap="flat" cmpd="sng" algn="ctr">
                      <a:solidFill>
                        <a:srgbClr val="6699FF"/>
                      </a:solidFill>
                      <a:prstDash val="solid"/>
                      <a:round/>
                      <a:headEnd type="none" w="med" len="med"/>
                      <a:tailEnd type="none" w="med" len="med"/>
                    </a:lnT>
                    <a:lnB w="12700" cap="flat" cmpd="sng" algn="ctr">
                      <a:solidFill>
                        <a:srgbClr val="6699FF"/>
                      </a:solidFill>
                      <a:prstDash val="solid"/>
                      <a:round/>
                      <a:headEnd type="none" w="med" len="med"/>
                      <a:tailEnd type="none" w="med" len="med"/>
                    </a:lnB>
                  </a:tcPr>
                </a:tc>
                <a:tc>
                  <a:txBody>
                    <a:bodyPr/>
                    <a:lstStyle/>
                    <a:p>
                      <a:pPr algn="l"/>
                      <a:r>
                        <a:rPr kumimoji="1" lang="en-US" altLang="ja-JP" sz="1200" dirty="0" smtClean="0">
                          <a:latin typeface="+mn-lt"/>
                          <a:ea typeface="+mn-ea"/>
                        </a:rPr>
                        <a:t>2009/04/29</a:t>
                      </a:r>
                      <a:r>
                        <a:rPr kumimoji="1" lang="en-US" altLang="ja-JP" sz="1200" baseline="0" dirty="0" smtClean="0">
                          <a:latin typeface="+mn-lt"/>
                          <a:ea typeface="+mn-ea"/>
                        </a:rPr>
                        <a:t>  08:09:27</a:t>
                      </a:r>
                      <a:endParaRPr kumimoji="1" lang="ja-JP" altLang="en-US" sz="1200" dirty="0">
                        <a:latin typeface="+mn-lt"/>
                        <a:ea typeface="+mn-ea"/>
                      </a:endParaRPr>
                    </a:p>
                  </a:txBody>
                  <a:tcPr>
                    <a:lnL w="12700" cap="flat" cmpd="sng" algn="ctr">
                      <a:solidFill>
                        <a:srgbClr val="6699FF"/>
                      </a:solidFill>
                      <a:prstDash val="solid"/>
                      <a:round/>
                      <a:headEnd type="none" w="med" len="med"/>
                      <a:tailEnd type="none" w="med" len="med"/>
                    </a:lnL>
                    <a:lnR w="12700" cap="flat" cmpd="sng" algn="ctr">
                      <a:solidFill>
                        <a:srgbClr val="6699FF"/>
                      </a:solidFill>
                      <a:prstDash val="solid"/>
                      <a:round/>
                      <a:headEnd type="none" w="med" len="med"/>
                      <a:tailEnd type="none" w="med" len="med"/>
                    </a:lnR>
                    <a:lnT w="12700" cap="flat" cmpd="sng" algn="ctr">
                      <a:solidFill>
                        <a:srgbClr val="6699FF"/>
                      </a:solidFill>
                      <a:prstDash val="solid"/>
                      <a:round/>
                      <a:headEnd type="none" w="med" len="med"/>
                      <a:tailEnd type="none" w="med" len="med"/>
                    </a:lnT>
                    <a:lnB w="12700" cap="flat" cmpd="sng" algn="ctr">
                      <a:solidFill>
                        <a:srgbClr val="6699FF"/>
                      </a:solidFill>
                      <a:prstDash val="solid"/>
                      <a:round/>
                      <a:headEnd type="none" w="med" len="med"/>
                      <a:tailEnd type="none" w="med" len="med"/>
                    </a:lnB>
                  </a:tcPr>
                </a:tc>
                <a:tc>
                  <a:txBody>
                    <a:bodyPr/>
                    <a:lstStyle/>
                    <a:p>
                      <a:pPr algn="l"/>
                      <a:r>
                        <a:rPr kumimoji="1" lang="en-US" altLang="ja-JP" sz="1200" dirty="0" smtClean="0">
                          <a:latin typeface="+mn-lt"/>
                          <a:ea typeface="+mn-ea"/>
                        </a:rPr>
                        <a:t>UTC</a:t>
                      </a:r>
                      <a:r>
                        <a:rPr kumimoji="1" lang="ja-JP" altLang="en-US" sz="1200" dirty="0" smtClean="0">
                          <a:latin typeface="+mn-lt"/>
                          <a:ea typeface="+mn-ea"/>
                        </a:rPr>
                        <a:t>＋</a:t>
                      </a:r>
                      <a:r>
                        <a:rPr kumimoji="1" lang="en-US" altLang="ja-JP" sz="1200" dirty="0" smtClean="0">
                          <a:latin typeface="+mn-lt"/>
                          <a:ea typeface="+mn-ea"/>
                        </a:rPr>
                        <a:t>7</a:t>
                      </a:r>
                      <a:endParaRPr kumimoji="1" lang="ja-JP" altLang="en-US" sz="1200" dirty="0">
                        <a:latin typeface="+mn-lt"/>
                        <a:ea typeface="+mn-ea"/>
                      </a:endParaRPr>
                    </a:p>
                  </a:txBody>
                  <a:tcPr>
                    <a:lnL w="12700" cap="flat" cmpd="sng" algn="ctr">
                      <a:solidFill>
                        <a:srgbClr val="6699FF"/>
                      </a:solidFill>
                      <a:prstDash val="solid"/>
                      <a:round/>
                      <a:headEnd type="none" w="med" len="med"/>
                      <a:tailEnd type="none" w="med" len="med"/>
                    </a:lnL>
                    <a:lnR w="12700" cap="flat" cmpd="sng" algn="ctr">
                      <a:solidFill>
                        <a:srgbClr val="6699FF"/>
                      </a:solidFill>
                      <a:prstDash val="solid"/>
                      <a:round/>
                      <a:headEnd type="none" w="med" len="med"/>
                      <a:tailEnd type="none" w="med" len="med"/>
                    </a:lnR>
                    <a:lnT w="12700" cap="flat" cmpd="sng" algn="ctr">
                      <a:solidFill>
                        <a:srgbClr val="6699FF"/>
                      </a:solidFill>
                      <a:prstDash val="solid"/>
                      <a:round/>
                      <a:headEnd type="none" w="med" len="med"/>
                      <a:tailEnd type="none" w="med" len="med"/>
                    </a:lnT>
                    <a:lnB w="12700" cap="flat" cmpd="sng" algn="ctr">
                      <a:solidFill>
                        <a:srgbClr val="6699FF"/>
                      </a:solidFill>
                      <a:prstDash val="solid"/>
                      <a:round/>
                      <a:headEnd type="none" w="med" len="med"/>
                      <a:tailEnd type="none" w="med" len="med"/>
                    </a:lnB>
                  </a:tcPr>
                </a:tc>
                <a:tc>
                  <a:txBody>
                    <a:bodyPr/>
                    <a:lstStyle/>
                    <a:p>
                      <a:pPr algn="ctr"/>
                      <a:r>
                        <a:rPr kumimoji="1" lang="en-US" altLang="ja-JP" sz="1200" dirty="0" smtClean="0">
                          <a:latin typeface="+mn-lt"/>
                          <a:ea typeface="+mn-ea"/>
                        </a:rPr>
                        <a:t>2009/04/29  15:09:27</a:t>
                      </a:r>
                      <a:endParaRPr kumimoji="1" lang="ja-JP" altLang="en-US" sz="1200" dirty="0">
                        <a:latin typeface="+mn-lt"/>
                        <a:ea typeface="+mn-ea"/>
                      </a:endParaRPr>
                    </a:p>
                  </a:txBody>
                  <a:tcPr>
                    <a:lnL w="12700" cap="flat" cmpd="sng" algn="ctr">
                      <a:solidFill>
                        <a:srgbClr val="6699FF"/>
                      </a:solidFill>
                      <a:prstDash val="solid"/>
                      <a:round/>
                      <a:headEnd type="none" w="med" len="med"/>
                      <a:tailEnd type="none" w="med" len="med"/>
                    </a:lnL>
                    <a:lnR w="12700" cap="flat" cmpd="sng" algn="ctr">
                      <a:solidFill>
                        <a:srgbClr val="6699FF"/>
                      </a:solidFill>
                      <a:prstDash val="solid"/>
                      <a:round/>
                      <a:headEnd type="none" w="med" len="med"/>
                      <a:tailEnd type="none" w="med" len="med"/>
                    </a:lnR>
                    <a:lnT w="12700" cap="flat" cmpd="sng" algn="ctr">
                      <a:solidFill>
                        <a:srgbClr val="6699FF"/>
                      </a:solidFill>
                      <a:prstDash val="solid"/>
                      <a:round/>
                      <a:headEnd type="none" w="med" len="med"/>
                      <a:tailEnd type="none" w="med" len="med"/>
                    </a:lnT>
                    <a:lnB w="12700" cap="flat" cmpd="sng" algn="ctr">
                      <a:solidFill>
                        <a:srgbClr val="6699FF"/>
                      </a:solidFill>
                      <a:prstDash val="solid"/>
                      <a:round/>
                      <a:headEnd type="none" w="med" len="med"/>
                      <a:tailEnd type="none" w="med" len="med"/>
                    </a:lnB>
                  </a:tcPr>
                </a:tc>
              </a:tr>
            </a:tbl>
          </a:graphicData>
        </a:graphic>
      </p:graphicFrame>
      <p:sp>
        <p:nvSpPr>
          <p:cNvPr id="9" name="下矢印 8"/>
          <p:cNvSpPr/>
          <p:nvPr/>
        </p:nvSpPr>
        <p:spPr>
          <a:xfrm>
            <a:off x="4358720" y="3673333"/>
            <a:ext cx="569504" cy="478462"/>
          </a:xfrm>
          <a:prstGeom prst="downArrow">
            <a:avLst/>
          </a:prstGeom>
          <a:solidFill>
            <a:srgbClr val="6699FF"/>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mn-ea"/>
              <a:cs typeface="Times New Roman" pitchFamily="18" charset="0"/>
            </a:endParaRPr>
          </a:p>
        </p:txBody>
      </p:sp>
      <p:graphicFrame>
        <p:nvGraphicFramePr>
          <p:cNvPr id="10" name="表 9"/>
          <p:cNvGraphicFramePr>
            <a:graphicFrameLocks noGrp="1"/>
          </p:cNvGraphicFramePr>
          <p:nvPr/>
        </p:nvGraphicFramePr>
        <p:xfrm>
          <a:off x="971550" y="4235450"/>
          <a:ext cx="7460299" cy="1371600"/>
        </p:xfrm>
        <a:graphic>
          <a:graphicData uri="http://schemas.openxmlformats.org/drawingml/2006/table">
            <a:tbl>
              <a:tblPr firstRow="1" bandRow="1">
                <a:tableStyleId>{5940675A-B579-460E-94D1-54222C63F5DA}</a:tableStyleId>
              </a:tblPr>
              <a:tblGrid>
                <a:gridCol w="648017"/>
                <a:gridCol w="1660843"/>
                <a:gridCol w="835343"/>
                <a:gridCol w="655955"/>
                <a:gridCol w="1660843"/>
                <a:gridCol w="859155"/>
                <a:gridCol w="1140143"/>
              </a:tblGrid>
              <a:tr h="177800">
                <a:tc gridSpan="3">
                  <a:txBody>
                    <a:bodyPr/>
                    <a:lstStyle/>
                    <a:p>
                      <a:pPr algn="ctr"/>
                      <a:r>
                        <a:rPr kumimoji="1" lang="ja-JP" altLang="en-US" sz="1200" b="1" dirty="0" smtClean="0">
                          <a:latin typeface="+mn-lt"/>
                          <a:ea typeface="+mn-ea"/>
                        </a:rPr>
                        <a:t>送信情報</a:t>
                      </a:r>
                      <a:endParaRPr kumimoji="1" lang="ja-JP" altLang="en-US" sz="1200" b="1" dirty="0">
                        <a:latin typeface="+mn-lt"/>
                        <a:ea typeface="+mn-ea"/>
                      </a:endParaRPr>
                    </a:p>
                  </a:txBody>
                  <a:tcPr>
                    <a:lnL w="12700" cap="flat" cmpd="sng" algn="ctr">
                      <a:solidFill>
                        <a:srgbClr val="6699FF"/>
                      </a:solidFill>
                      <a:prstDash val="solid"/>
                      <a:round/>
                      <a:headEnd type="none" w="med" len="med"/>
                      <a:tailEnd type="none" w="med" len="med"/>
                    </a:lnL>
                    <a:lnR w="12700" cap="flat" cmpd="sng" algn="ctr">
                      <a:solidFill>
                        <a:srgbClr val="6699FF"/>
                      </a:solidFill>
                      <a:prstDash val="solid"/>
                      <a:round/>
                      <a:headEnd type="none" w="med" len="med"/>
                      <a:tailEnd type="none" w="med" len="med"/>
                    </a:lnR>
                    <a:lnT w="12700" cap="flat" cmpd="sng" algn="ctr">
                      <a:solidFill>
                        <a:srgbClr val="6699FF"/>
                      </a:solidFill>
                      <a:prstDash val="solid"/>
                      <a:round/>
                      <a:headEnd type="none" w="med" len="med"/>
                      <a:tailEnd type="none" w="med" len="med"/>
                    </a:lnT>
                    <a:lnB w="12700" cap="flat" cmpd="sng" algn="ctr">
                      <a:solidFill>
                        <a:srgbClr val="6699FF"/>
                      </a:solidFill>
                      <a:prstDash val="solid"/>
                      <a:round/>
                      <a:headEnd type="none" w="med" len="med"/>
                      <a:tailEnd type="none" w="med" len="med"/>
                    </a:lnB>
                    <a:solidFill>
                      <a:srgbClr val="81C5F3"/>
                    </a:solidFill>
                  </a:tcPr>
                </a:tc>
                <a:tc hMerge="1">
                  <a:txBody>
                    <a:bodyPr/>
                    <a:lstStyle/>
                    <a:p>
                      <a:endParaRPr kumimoji="1" lang="ja-JP" altLang="en-US" sz="1200" dirty="0">
                        <a:latin typeface="Century" pitchFamily="18" charset="0"/>
                        <a:ea typeface="ＭＳ 明朝" pitchFamily="17" charset="-128"/>
                      </a:endParaRPr>
                    </a:p>
                  </a:txBody>
                  <a:tcPr/>
                </a:tc>
                <a:tc hMerge="1">
                  <a:txBody>
                    <a:bodyPr/>
                    <a:lstStyle/>
                    <a:p>
                      <a:endParaRPr kumimoji="1" lang="ja-JP" altLang="en-US" sz="1200" dirty="0">
                        <a:latin typeface="Century" pitchFamily="18" charset="0"/>
                        <a:ea typeface="ＭＳ 明朝" pitchFamily="17" charset="-128"/>
                      </a:endParaRPr>
                    </a:p>
                  </a:txBody>
                  <a:tcPr/>
                </a:tc>
                <a:tc gridSpan="3">
                  <a:txBody>
                    <a:bodyPr/>
                    <a:lstStyle/>
                    <a:p>
                      <a:pPr algn="ctr"/>
                      <a:r>
                        <a:rPr kumimoji="1" lang="ja-JP" altLang="en-US" sz="1200" b="1" dirty="0" smtClean="0">
                          <a:latin typeface="+mn-lt"/>
                          <a:ea typeface="+mn-ea"/>
                        </a:rPr>
                        <a:t>返信情報</a:t>
                      </a:r>
                      <a:endParaRPr kumimoji="1" lang="ja-JP" altLang="en-US" sz="1200" b="1" dirty="0">
                        <a:latin typeface="+mn-lt"/>
                        <a:ea typeface="+mn-ea"/>
                      </a:endParaRPr>
                    </a:p>
                  </a:txBody>
                  <a:tcPr>
                    <a:lnL w="12700" cap="flat" cmpd="sng" algn="ctr">
                      <a:solidFill>
                        <a:srgbClr val="6699FF"/>
                      </a:solidFill>
                      <a:prstDash val="solid"/>
                      <a:round/>
                      <a:headEnd type="none" w="med" len="med"/>
                      <a:tailEnd type="none" w="med" len="med"/>
                    </a:lnL>
                    <a:lnR w="12700" cap="flat" cmpd="sng" algn="ctr">
                      <a:solidFill>
                        <a:srgbClr val="6699FF"/>
                      </a:solidFill>
                      <a:prstDash val="solid"/>
                      <a:round/>
                      <a:headEnd type="none" w="med" len="med"/>
                      <a:tailEnd type="none" w="med" len="med"/>
                    </a:lnR>
                    <a:lnT w="12700" cap="flat" cmpd="sng" algn="ctr">
                      <a:solidFill>
                        <a:srgbClr val="6699FF"/>
                      </a:solidFill>
                      <a:prstDash val="solid"/>
                      <a:round/>
                      <a:headEnd type="none" w="med" len="med"/>
                      <a:tailEnd type="none" w="med" len="med"/>
                    </a:lnT>
                    <a:lnB w="12700" cap="flat" cmpd="sng" algn="ctr">
                      <a:solidFill>
                        <a:srgbClr val="6699FF"/>
                      </a:solidFill>
                      <a:prstDash val="solid"/>
                      <a:round/>
                      <a:headEnd type="none" w="med" len="med"/>
                      <a:tailEnd type="none" w="med" len="med"/>
                    </a:lnB>
                    <a:solidFill>
                      <a:srgbClr val="81C5F3"/>
                    </a:solidFill>
                  </a:tcPr>
                </a:tc>
                <a:tc hMerge="1">
                  <a:txBody>
                    <a:bodyPr/>
                    <a:lstStyle/>
                    <a:p>
                      <a:endParaRPr kumimoji="1" lang="ja-JP" altLang="en-US" sz="1200" dirty="0">
                        <a:latin typeface="Century" pitchFamily="18" charset="0"/>
                        <a:ea typeface="ＭＳ 明朝" pitchFamily="17" charset="-128"/>
                      </a:endParaRPr>
                    </a:p>
                  </a:txBody>
                  <a:tcPr/>
                </a:tc>
                <a:tc hMerge="1">
                  <a:txBody>
                    <a:bodyPr/>
                    <a:lstStyle/>
                    <a:p>
                      <a:endParaRPr kumimoji="1" lang="ja-JP" altLang="en-US" sz="1200" dirty="0">
                        <a:latin typeface="Century" pitchFamily="18" charset="0"/>
                        <a:ea typeface="ＭＳ 明朝" pitchFamily="17" charset="-128"/>
                      </a:endParaRPr>
                    </a:p>
                  </a:txBody>
                  <a:tcPr/>
                </a:tc>
                <a:tc rowSpan="2">
                  <a:txBody>
                    <a:bodyPr/>
                    <a:lstStyle/>
                    <a:p>
                      <a:pPr algn="ctr"/>
                      <a:r>
                        <a:rPr kumimoji="1" lang="ja-JP" altLang="en-US" sz="1200" b="1" dirty="0" smtClean="0">
                          <a:latin typeface="+mn-lt"/>
                          <a:ea typeface="+mn-ea"/>
                        </a:rPr>
                        <a:t>返信時間（時）</a:t>
                      </a:r>
                      <a:endParaRPr kumimoji="1" lang="ja-JP" altLang="en-US" sz="1200" b="1" dirty="0">
                        <a:latin typeface="+mn-lt"/>
                        <a:ea typeface="+mn-ea"/>
                      </a:endParaRPr>
                    </a:p>
                  </a:txBody>
                  <a:tcPr anchor="ctr">
                    <a:lnL w="12700" cap="flat" cmpd="sng" algn="ctr">
                      <a:solidFill>
                        <a:srgbClr val="6699FF"/>
                      </a:solidFill>
                      <a:prstDash val="solid"/>
                      <a:round/>
                      <a:headEnd type="none" w="med" len="med"/>
                      <a:tailEnd type="none" w="med" len="med"/>
                    </a:lnL>
                    <a:lnR w="12700" cap="flat" cmpd="sng" algn="ctr">
                      <a:solidFill>
                        <a:srgbClr val="6699FF"/>
                      </a:solidFill>
                      <a:prstDash val="solid"/>
                      <a:round/>
                      <a:headEnd type="none" w="med" len="med"/>
                      <a:tailEnd type="none" w="med" len="med"/>
                    </a:lnR>
                    <a:lnT w="12700" cap="flat" cmpd="sng" algn="ctr">
                      <a:solidFill>
                        <a:srgbClr val="6699FF"/>
                      </a:solidFill>
                      <a:prstDash val="solid"/>
                      <a:round/>
                      <a:headEnd type="none" w="med" len="med"/>
                      <a:tailEnd type="none" w="med" len="med"/>
                    </a:lnT>
                    <a:lnB w="12700" cap="flat" cmpd="sng" algn="ctr">
                      <a:solidFill>
                        <a:srgbClr val="6699FF"/>
                      </a:solidFill>
                      <a:prstDash val="solid"/>
                      <a:round/>
                      <a:headEnd type="none" w="med" len="med"/>
                      <a:tailEnd type="none" w="med" len="med"/>
                    </a:lnB>
                    <a:solidFill>
                      <a:srgbClr val="81C5F3"/>
                    </a:solidFill>
                  </a:tcPr>
                </a:tc>
              </a:tr>
              <a:tr h="177800">
                <a:tc>
                  <a:txBody>
                    <a:bodyPr/>
                    <a:lstStyle/>
                    <a:p>
                      <a:pPr algn="ctr"/>
                      <a:r>
                        <a:rPr kumimoji="1" lang="en-US" altLang="ja-JP" sz="1200" b="1" dirty="0" smtClean="0">
                          <a:latin typeface="+mn-lt"/>
                          <a:ea typeface="+mn-ea"/>
                        </a:rPr>
                        <a:t>ID</a:t>
                      </a:r>
                      <a:endParaRPr kumimoji="1" lang="ja-JP" altLang="en-US" sz="1200" b="1" dirty="0">
                        <a:latin typeface="+mn-lt"/>
                        <a:ea typeface="+mn-ea"/>
                      </a:endParaRPr>
                    </a:p>
                  </a:txBody>
                  <a:tcPr>
                    <a:lnL w="12700" cap="flat" cmpd="sng" algn="ctr">
                      <a:solidFill>
                        <a:srgbClr val="6699FF"/>
                      </a:solidFill>
                      <a:prstDash val="solid"/>
                      <a:round/>
                      <a:headEnd type="none" w="med" len="med"/>
                      <a:tailEnd type="none" w="med" len="med"/>
                    </a:lnL>
                    <a:lnR w="12700" cap="flat" cmpd="sng" algn="ctr">
                      <a:solidFill>
                        <a:srgbClr val="6699FF"/>
                      </a:solidFill>
                      <a:prstDash val="solid"/>
                      <a:round/>
                      <a:headEnd type="none" w="med" len="med"/>
                      <a:tailEnd type="none" w="med" len="med"/>
                    </a:lnR>
                    <a:lnT w="12700" cap="flat" cmpd="sng" algn="ctr">
                      <a:solidFill>
                        <a:srgbClr val="6699FF"/>
                      </a:solidFill>
                      <a:prstDash val="solid"/>
                      <a:round/>
                      <a:headEnd type="none" w="med" len="med"/>
                      <a:tailEnd type="none" w="med" len="med"/>
                    </a:lnT>
                    <a:lnB w="12700" cap="flat" cmpd="sng" algn="ctr">
                      <a:solidFill>
                        <a:srgbClr val="6699FF"/>
                      </a:solidFill>
                      <a:prstDash val="solid"/>
                      <a:round/>
                      <a:headEnd type="none" w="med" len="med"/>
                      <a:tailEnd type="none" w="med" len="med"/>
                    </a:lnB>
                    <a:solidFill>
                      <a:srgbClr val="B2DCF8"/>
                    </a:solidFill>
                  </a:tcPr>
                </a:tc>
                <a:tc>
                  <a:txBody>
                    <a:bodyPr/>
                    <a:lstStyle/>
                    <a:p>
                      <a:pPr algn="ctr"/>
                      <a:r>
                        <a:rPr kumimoji="1" lang="ja-JP" altLang="en-US" sz="1200" b="1" dirty="0" smtClean="0">
                          <a:latin typeface="+mn-lt"/>
                          <a:ea typeface="+mn-ea"/>
                        </a:rPr>
                        <a:t>送信日時</a:t>
                      </a:r>
                      <a:endParaRPr kumimoji="1" lang="ja-JP" altLang="en-US" sz="1200" b="1" dirty="0">
                        <a:latin typeface="+mn-lt"/>
                        <a:ea typeface="+mn-ea"/>
                      </a:endParaRPr>
                    </a:p>
                  </a:txBody>
                  <a:tcPr>
                    <a:lnL w="12700" cap="flat" cmpd="sng" algn="ctr">
                      <a:solidFill>
                        <a:srgbClr val="6699FF"/>
                      </a:solidFill>
                      <a:prstDash val="solid"/>
                      <a:round/>
                      <a:headEnd type="none" w="med" len="med"/>
                      <a:tailEnd type="none" w="med" len="med"/>
                    </a:lnL>
                    <a:lnR w="12700" cap="flat" cmpd="sng" algn="ctr">
                      <a:solidFill>
                        <a:srgbClr val="6699FF"/>
                      </a:solidFill>
                      <a:prstDash val="solid"/>
                      <a:round/>
                      <a:headEnd type="none" w="med" len="med"/>
                      <a:tailEnd type="none" w="med" len="med"/>
                    </a:lnR>
                    <a:lnT w="12700" cap="flat" cmpd="sng" algn="ctr">
                      <a:solidFill>
                        <a:srgbClr val="6699FF"/>
                      </a:solidFill>
                      <a:prstDash val="solid"/>
                      <a:round/>
                      <a:headEnd type="none" w="med" len="med"/>
                      <a:tailEnd type="none" w="med" len="med"/>
                    </a:lnT>
                    <a:lnB w="12700" cap="flat" cmpd="sng" algn="ctr">
                      <a:solidFill>
                        <a:srgbClr val="6699FF"/>
                      </a:solidFill>
                      <a:prstDash val="solid"/>
                      <a:round/>
                      <a:headEnd type="none" w="med" len="med"/>
                      <a:tailEnd type="none" w="med" len="med"/>
                    </a:lnB>
                    <a:solidFill>
                      <a:srgbClr val="B2DCF8"/>
                    </a:solidFill>
                  </a:tcPr>
                </a:tc>
                <a:tc>
                  <a:txBody>
                    <a:bodyPr/>
                    <a:lstStyle/>
                    <a:p>
                      <a:pPr algn="ctr"/>
                      <a:r>
                        <a:rPr kumimoji="1" lang="ja-JP" altLang="en-US" sz="1200" b="1" dirty="0" smtClean="0">
                          <a:latin typeface="+mn-lt"/>
                          <a:ea typeface="+mn-ea"/>
                        </a:rPr>
                        <a:t>送信場所</a:t>
                      </a:r>
                      <a:endParaRPr kumimoji="1" lang="ja-JP" altLang="en-US" sz="1200" b="1" dirty="0">
                        <a:latin typeface="+mn-lt"/>
                        <a:ea typeface="+mn-ea"/>
                      </a:endParaRPr>
                    </a:p>
                  </a:txBody>
                  <a:tcPr>
                    <a:lnL w="12700" cap="flat" cmpd="sng" algn="ctr">
                      <a:solidFill>
                        <a:srgbClr val="6699FF"/>
                      </a:solidFill>
                      <a:prstDash val="solid"/>
                      <a:round/>
                      <a:headEnd type="none" w="med" len="med"/>
                      <a:tailEnd type="none" w="med" len="med"/>
                    </a:lnL>
                    <a:lnR w="12700" cap="flat" cmpd="sng" algn="ctr">
                      <a:solidFill>
                        <a:srgbClr val="6699FF"/>
                      </a:solidFill>
                      <a:prstDash val="solid"/>
                      <a:round/>
                      <a:headEnd type="none" w="med" len="med"/>
                      <a:tailEnd type="none" w="med" len="med"/>
                    </a:lnR>
                    <a:lnT w="12700" cap="flat" cmpd="sng" algn="ctr">
                      <a:solidFill>
                        <a:srgbClr val="6699FF"/>
                      </a:solidFill>
                      <a:prstDash val="solid"/>
                      <a:round/>
                      <a:headEnd type="none" w="med" len="med"/>
                      <a:tailEnd type="none" w="med" len="med"/>
                    </a:lnT>
                    <a:lnB w="12700" cap="flat" cmpd="sng" algn="ctr">
                      <a:solidFill>
                        <a:srgbClr val="6699FF"/>
                      </a:solidFill>
                      <a:prstDash val="solid"/>
                      <a:round/>
                      <a:headEnd type="none" w="med" len="med"/>
                      <a:tailEnd type="none" w="med" len="med"/>
                    </a:lnB>
                    <a:solidFill>
                      <a:srgbClr val="B2DCF8"/>
                    </a:solidFill>
                  </a:tcPr>
                </a:tc>
                <a:tc>
                  <a:txBody>
                    <a:bodyPr/>
                    <a:lstStyle/>
                    <a:p>
                      <a:pPr algn="ctr"/>
                      <a:r>
                        <a:rPr kumimoji="1" lang="en-US" altLang="ja-JP" sz="1200" b="1" dirty="0" smtClean="0">
                          <a:latin typeface="+mn-lt"/>
                          <a:ea typeface="+mn-ea"/>
                        </a:rPr>
                        <a:t>ID</a:t>
                      </a:r>
                      <a:endParaRPr kumimoji="1" lang="ja-JP" altLang="en-US" sz="1200" b="1" dirty="0">
                        <a:latin typeface="+mn-lt"/>
                        <a:ea typeface="+mn-ea"/>
                      </a:endParaRPr>
                    </a:p>
                  </a:txBody>
                  <a:tcPr>
                    <a:lnL w="12700" cap="flat" cmpd="sng" algn="ctr">
                      <a:solidFill>
                        <a:srgbClr val="6699FF"/>
                      </a:solidFill>
                      <a:prstDash val="solid"/>
                      <a:round/>
                      <a:headEnd type="none" w="med" len="med"/>
                      <a:tailEnd type="none" w="med" len="med"/>
                    </a:lnL>
                    <a:lnR w="12700" cap="flat" cmpd="sng" algn="ctr">
                      <a:solidFill>
                        <a:srgbClr val="6699FF"/>
                      </a:solidFill>
                      <a:prstDash val="solid"/>
                      <a:round/>
                      <a:headEnd type="none" w="med" len="med"/>
                      <a:tailEnd type="none" w="med" len="med"/>
                    </a:lnR>
                    <a:lnT w="12700" cap="flat" cmpd="sng" algn="ctr">
                      <a:solidFill>
                        <a:srgbClr val="6699FF"/>
                      </a:solidFill>
                      <a:prstDash val="solid"/>
                      <a:round/>
                      <a:headEnd type="none" w="med" len="med"/>
                      <a:tailEnd type="none" w="med" len="med"/>
                    </a:lnT>
                    <a:lnB w="12700" cap="flat" cmpd="sng" algn="ctr">
                      <a:solidFill>
                        <a:srgbClr val="6699FF"/>
                      </a:solidFill>
                      <a:prstDash val="solid"/>
                      <a:round/>
                      <a:headEnd type="none" w="med" len="med"/>
                      <a:tailEnd type="none" w="med" len="med"/>
                    </a:lnB>
                    <a:solidFill>
                      <a:srgbClr val="B2DCF8"/>
                    </a:solidFill>
                  </a:tcPr>
                </a:tc>
                <a:tc>
                  <a:txBody>
                    <a:bodyPr/>
                    <a:lstStyle/>
                    <a:p>
                      <a:pPr algn="ctr"/>
                      <a:r>
                        <a:rPr kumimoji="1" lang="ja-JP" altLang="en-US" sz="1200" b="1" dirty="0" smtClean="0">
                          <a:latin typeface="+mn-lt"/>
                          <a:ea typeface="+mn-ea"/>
                        </a:rPr>
                        <a:t>送信日時</a:t>
                      </a:r>
                      <a:endParaRPr kumimoji="1" lang="ja-JP" altLang="en-US" sz="1200" b="1" dirty="0">
                        <a:latin typeface="+mn-lt"/>
                        <a:ea typeface="+mn-ea"/>
                      </a:endParaRPr>
                    </a:p>
                  </a:txBody>
                  <a:tcPr>
                    <a:lnL w="12700" cap="flat" cmpd="sng" algn="ctr">
                      <a:solidFill>
                        <a:srgbClr val="6699FF"/>
                      </a:solidFill>
                      <a:prstDash val="solid"/>
                      <a:round/>
                      <a:headEnd type="none" w="med" len="med"/>
                      <a:tailEnd type="none" w="med" len="med"/>
                    </a:lnL>
                    <a:lnR w="12700" cap="flat" cmpd="sng" algn="ctr">
                      <a:solidFill>
                        <a:srgbClr val="6699FF"/>
                      </a:solidFill>
                      <a:prstDash val="solid"/>
                      <a:round/>
                      <a:headEnd type="none" w="med" len="med"/>
                      <a:tailEnd type="none" w="med" len="med"/>
                    </a:lnR>
                    <a:lnT w="12700" cap="flat" cmpd="sng" algn="ctr">
                      <a:solidFill>
                        <a:srgbClr val="6699FF"/>
                      </a:solidFill>
                      <a:prstDash val="solid"/>
                      <a:round/>
                      <a:headEnd type="none" w="med" len="med"/>
                      <a:tailEnd type="none" w="med" len="med"/>
                    </a:lnT>
                    <a:lnB w="12700" cap="flat" cmpd="sng" algn="ctr">
                      <a:solidFill>
                        <a:srgbClr val="6699FF"/>
                      </a:solidFill>
                      <a:prstDash val="solid"/>
                      <a:round/>
                      <a:headEnd type="none" w="med" len="med"/>
                      <a:tailEnd type="none" w="med" len="med"/>
                    </a:lnB>
                    <a:solidFill>
                      <a:srgbClr val="B2DCF8"/>
                    </a:solidFill>
                  </a:tcPr>
                </a:tc>
                <a:tc>
                  <a:txBody>
                    <a:bodyPr/>
                    <a:lstStyle/>
                    <a:p>
                      <a:pPr algn="ctr"/>
                      <a:r>
                        <a:rPr kumimoji="1" lang="ja-JP" altLang="en-US" sz="1200" b="1" dirty="0" smtClean="0">
                          <a:latin typeface="+mn-lt"/>
                          <a:ea typeface="+mn-ea"/>
                        </a:rPr>
                        <a:t>送信場所</a:t>
                      </a:r>
                      <a:endParaRPr kumimoji="1" lang="ja-JP" altLang="en-US" sz="1200" b="1" dirty="0">
                        <a:latin typeface="+mn-lt"/>
                        <a:ea typeface="+mn-ea"/>
                      </a:endParaRPr>
                    </a:p>
                  </a:txBody>
                  <a:tcPr>
                    <a:lnL w="12700" cap="flat" cmpd="sng" algn="ctr">
                      <a:solidFill>
                        <a:srgbClr val="6699FF"/>
                      </a:solidFill>
                      <a:prstDash val="solid"/>
                      <a:round/>
                      <a:headEnd type="none" w="med" len="med"/>
                      <a:tailEnd type="none" w="med" len="med"/>
                    </a:lnL>
                    <a:lnR w="12700" cap="flat" cmpd="sng" algn="ctr">
                      <a:solidFill>
                        <a:srgbClr val="6699FF"/>
                      </a:solidFill>
                      <a:prstDash val="solid"/>
                      <a:round/>
                      <a:headEnd type="none" w="med" len="med"/>
                      <a:tailEnd type="none" w="med" len="med"/>
                    </a:lnR>
                    <a:lnT w="12700" cap="flat" cmpd="sng" algn="ctr">
                      <a:solidFill>
                        <a:srgbClr val="6699FF"/>
                      </a:solidFill>
                      <a:prstDash val="solid"/>
                      <a:round/>
                      <a:headEnd type="none" w="med" len="med"/>
                      <a:tailEnd type="none" w="med" len="med"/>
                    </a:lnT>
                    <a:lnB w="12700" cap="flat" cmpd="sng" algn="ctr">
                      <a:solidFill>
                        <a:srgbClr val="6699FF"/>
                      </a:solidFill>
                      <a:prstDash val="solid"/>
                      <a:round/>
                      <a:headEnd type="none" w="med" len="med"/>
                      <a:tailEnd type="none" w="med" len="med"/>
                    </a:lnB>
                    <a:solidFill>
                      <a:srgbClr val="B2DCF8"/>
                    </a:solidFill>
                  </a:tcPr>
                </a:tc>
                <a:tc vMerge="1">
                  <a:txBody>
                    <a:bodyPr/>
                    <a:lstStyle/>
                    <a:p>
                      <a:pPr algn="ctr"/>
                      <a:endParaRPr kumimoji="1" lang="ja-JP" altLang="en-US" sz="1200" dirty="0">
                        <a:latin typeface="Century" pitchFamily="18" charset="0"/>
                        <a:ea typeface="ＭＳ 明朝" pitchFamily="17" charset="-128"/>
                      </a:endParaRPr>
                    </a:p>
                  </a:txBody>
                  <a:tcPr>
                    <a:lnR w="12700" cmpd="sng">
                      <a:noFill/>
                    </a:lnR>
                    <a:solidFill>
                      <a:schemeClr val="bg1">
                        <a:lumMod val="95000"/>
                      </a:schemeClr>
                    </a:solidFill>
                  </a:tcPr>
                </a:tc>
              </a:tr>
              <a:tr h="177800">
                <a:tc>
                  <a:txBody>
                    <a:bodyPr/>
                    <a:lstStyle/>
                    <a:p>
                      <a:pPr algn="ctr"/>
                      <a:r>
                        <a:rPr kumimoji="1" lang="en-US" altLang="ja-JP" sz="1200" dirty="0" smtClean="0">
                          <a:latin typeface="+mn-lt"/>
                          <a:ea typeface="+mn-ea"/>
                        </a:rPr>
                        <a:t>mail A</a:t>
                      </a:r>
                      <a:endParaRPr kumimoji="1" lang="ja-JP" altLang="en-US" sz="1200" dirty="0">
                        <a:latin typeface="+mn-lt"/>
                        <a:ea typeface="+mn-ea"/>
                      </a:endParaRPr>
                    </a:p>
                  </a:txBody>
                  <a:tcPr>
                    <a:lnL w="12700" cap="flat" cmpd="sng" algn="ctr">
                      <a:solidFill>
                        <a:srgbClr val="6699FF"/>
                      </a:solidFill>
                      <a:prstDash val="solid"/>
                      <a:round/>
                      <a:headEnd type="none" w="med" len="med"/>
                      <a:tailEnd type="none" w="med" len="med"/>
                    </a:lnL>
                    <a:lnR w="12700" cap="flat" cmpd="sng" algn="ctr">
                      <a:solidFill>
                        <a:srgbClr val="6699FF"/>
                      </a:solidFill>
                      <a:prstDash val="solid"/>
                      <a:round/>
                      <a:headEnd type="none" w="med" len="med"/>
                      <a:tailEnd type="none" w="med" len="med"/>
                    </a:lnR>
                    <a:lnT w="12700" cap="flat" cmpd="sng" algn="ctr">
                      <a:solidFill>
                        <a:srgbClr val="6699FF"/>
                      </a:solidFill>
                      <a:prstDash val="solid"/>
                      <a:round/>
                      <a:headEnd type="none" w="med" len="med"/>
                      <a:tailEnd type="none" w="med" len="med"/>
                    </a:lnT>
                    <a:lnB w="12700" cap="flat" cmpd="sng" algn="ctr">
                      <a:solidFill>
                        <a:srgbClr val="6699FF"/>
                      </a:solidFill>
                      <a:prstDash val="solid"/>
                      <a:round/>
                      <a:headEnd type="none" w="med" len="med"/>
                      <a:tailEnd type="none" w="med" len="med"/>
                    </a:lnB>
                  </a:tcPr>
                </a:tc>
                <a:tc>
                  <a:txBody>
                    <a:bodyPr/>
                    <a:lstStyle/>
                    <a:p>
                      <a:pPr algn="l"/>
                      <a:r>
                        <a:rPr kumimoji="1" lang="en-US" altLang="ja-JP" sz="1200" dirty="0" smtClean="0">
                          <a:latin typeface="+mn-lt"/>
                          <a:ea typeface="+mn-ea"/>
                        </a:rPr>
                        <a:t>2009/04/29  10:33:53</a:t>
                      </a:r>
                      <a:endParaRPr kumimoji="1" lang="ja-JP" altLang="en-US" sz="1200" dirty="0">
                        <a:latin typeface="+mn-lt"/>
                        <a:ea typeface="+mn-ea"/>
                      </a:endParaRPr>
                    </a:p>
                  </a:txBody>
                  <a:tcPr>
                    <a:lnL w="12700" cap="flat" cmpd="sng" algn="ctr">
                      <a:solidFill>
                        <a:srgbClr val="6699FF"/>
                      </a:solidFill>
                      <a:prstDash val="solid"/>
                      <a:round/>
                      <a:headEnd type="none" w="med" len="med"/>
                      <a:tailEnd type="none" w="med" len="med"/>
                    </a:lnL>
                    <a:lnR w="12700" cap="flat" cmpd="sng" algn="ctr">
                      <a:solidFill>
                        <a:srgbClr val="6699FF"/>
                      </a:solidFill>
                      <a:prstDash val="solid"/>
                      <a:round/>
                      <a:headEnd type="none" w="med" len="med"/>
                      <a:tailEnd type="none" w="med" len="med"/>
                    </a:lnR>
                    <a:lnT w="12700" cap="flat" cmpd="sng" algn="ctr">
                      <a:solidFill>
                        <a:srgbClr val="6699FF"/>
                      </a:solidFill>
                      <a:prstDash val="solid"/>
                      <a:round/>
                      <a:headEnd type="none" w="med" len="med"/>
                      <a:tailEnd type="none" w="med" len="med"/>
                    </a:lnT>
                    <a:lnB w="12700" cap="flat" cmpd="sng" algn="ctr">
                      <a:solidFill>
                        <a:srgbClr val="6699FF"/>
                      </a:solidFill>
                      <a:prstDash val="solid"/>
                      <a:round/>
                      <a:headEnd type="none" w="med" len="med"/>
                      <a:tailEnd type="none" w="med" len="med"/>
                    </a:lnB>
                  </a:tcPr>
                </a:tc>
                <a:tc>
                  <a:txBody>
                    <a:bodyPr/>
                    <a:lstStyle/>
                    <a:p>
                      <a:pPr algn="l"/>
                      <a:r>
                        <a:rPr kumimoji="1" lang="en-US" altLang="ja-JP" sz="1200" dirty="0" smtClean="0">
                          <a:latin typeface="+mn-lt"/>
                          <a:ea typeface="+mn-ea"/>
                        </a:rPr>
                        <a:t>UTC</a:t>
                      </a:r>
                      <a:r>
                        <a:rPr kumimoji="1" lang="ja-JP" altLang="en-US" sz="1200" dirty="0" smtClean="0">
                          <a:latin typeface="+mn-lt"/>
                          <a:ea typeface="+mn-ea"/>
                        </a:rPr>
                        <a:t>＋</a:t>
                      </a:r>
                      <a:r>
                        <a:rPr kumimoji="1" lang="en-US" altLang="ja-JP" sz="1200" dirty="0" smtClean="0">
                          <a:latin typeface="+mn-lt"/>
                          <a:ea typeface="+mn-ea"/>
                        </a:rPr>
                        <a:t>9</a:t>
                      </a:r>
                      <a:endParaRPr kumimoji="1" lang="ja-JP" altLang="en-US" sz="1200" dirty="0">
                        <a:latin typeface="+mn-lt"/>
                        <a:ea typeface="+mn-ea"/>
                      </a:endParaRPr>
                    </a:p>
                  </a:txBody>
                  <a:tcPr>
                    <a:lnL w="12700" cap="flat" cmpd="sng" algn="ctr">
                      <a:solidFill>
                        <a:srgbClr val="6699FF"/>
                      </a:solidFill>
                      <a:prstDash val="solid"/>
                      <a:round/>
                      <a:headEnd type="none" w="med" len="med"/>
                      <a:tailEnd type="none" w="med" len="med"/>
                    </a:lnL>
                    <a:lnR w="12700" cap="flat" cmpd="sng" algn="ctr">
                      <a:solidFill>
                        <a:srgbClr val="6699FF"/>
                      </a:solidFill>
                      <a:prstDash val="solid"/>
                      <a:round/>
                      <a:headEnd type="none" w="med" len="med"/>
                      <a:tailEnd type="none" w="med" len="med"/>
                    </a:lnR>
                    <a:lnT w="12700" cap="flat" cmpd="sng" algn="ctr">
                      <a:solidFill>
                        <a:srgbClr val="6699FF"/>
                      </a:solidFill>
                      <a:prstDash val="solid"/>
                      <a:round/>
                      <a:headEnd type="none" w="med" len="med"/>
                      <a:tailEnd type="none" w="med" len="med"/>
                    </a:lnT>
                    <a:lnB w="12700" cap="flat" cmpd="sng" algn="ctr">
                      <a:solidFill>
                        <a:srgbClr val="6699FF"/>
                      </a:solidFill>
                      <a:prstDash val="solid"/>
                      <a:round/>
                      <a:headEnd type="none" w="med" len="med"/>
                      <a:tailEnd type="none" w="med" len="med"/>
                    </a:lnB>
                  </a:tcPr>
                </a:tc>
                <a:tc>
                  <a:txBody>
                    <a:bodyPr/>
                    <a:lstStyle/>
                    <a:p>
                      <a:pPr algn="ctr"/>
                      <a:r>
                        <a:rPr kumimoji="1" lang="en-US" altLang="ja-JP" sz="1200" dirty="0" smtClean="0">
                          <a:latin typeface="+mn-lt"/>
                          <a:ea typeface="+mn-ea"/>
                        </a:rPr>
                        <a:t>mail B</a:t>
                      </a:r>
                      <a:endParaRPr kumimoji="1" lang="ja-JP" altLang="en-US" sz="1200" dirty="0">
                        <a:latin typeface="+mn-lt"/>
                        <a:ea typeface="+mn-ea"/>
                      </a:endParaRPr>
                    </a:p>
                  </a:txBody>
                  <a:tcPr>
                    <a:lnL w="12700" cap="flat" cmpd="sng" algn="ctr">
                      <a:solidFill>
                        <a:srgbClr val="6699FF"/>
                      </a:solidFill>
                      <a:prstDash val="solid"/>
                      <a:round/>
                      <a:headEnd type="none" w="med" len="med"/>
                      <a:tailEnd type="none" w="med" len="med"/>
                    </a:lnL>
                    <a:lnR w="12700" cap="flat" cmpd="sng" algn="ctr">
                      <a:solidFill>
                        <a:srgbClr val="6699FF"/>
                      </a:solidFill>
                      <a:prstDash val="solid"/>
                      <a:round/>
                      <a:headEnd type="none" w="med" len="med"/>
                      <a:tailEnd type="none" w="med" len="med"/>
                    </a:lnR>
                    <a:lnT w="12700" cap="flat" cmpd="sng" algn="ctr">
                      <a:solidFill>
                        <a:srgbClr val="6699FF"/>
                      </a:solidFill>
                      <a:prstDash val="solid"/>
                      <a:round/>
                      <a:headEnd type="none" w="med" len="med"/>
                      <a:tailEnd type="none" w="med" len="med"/>
                    </a:lnT>
                    <a:lnB w="12700" cap="flat" cmpd="sng" algn="ctr">
                      <a:solidFill>
                        <a:srgbClr val="6699FF"/>
                      </a:solidFill>
                      <a:prstDash val="solid"/>
                      <a:round/>
                      <a:headEnd type="none" w="med" len="med"/>
                      <a:tailEnd type="none" w="med" len="med"/>
                    </a:lnB>
                  </a:tcPr>
                </a:tc>
                <a:tc>
                  <a:txBody>
                    <a:bodyPr/>
                    <a:lstStyle/>
                    <a:p>
                      <a:pPr algn="l"/>
                      <a:r>
                        <a:rPr kumimoji="1" lang="en-US" altLang="ja-JP" sz="1200" dirty="0" smtClean="0">
                          <a:latin typeface="+mn-lt"/>
                          <a:ea typeface="+mn-ea"/>
                        </a:rPr>
                        <a:t>2009/04/28</a:t>
                      </a:r>
                      <a:r>
                        <a:rPr kumimoji="1" lang="en-US" altLang="ja-JP" sz="1200" baseline="0" dirty="0" smtClean="0">
                          <a:latin typeface="+mn-lt"/>
                          <a:ea typeface="+mn-ea"/>
                        </a:rPr>
                        <a:t>  22:40:04</a:t>
                      </a:r>
                      <a:endParaRPr kumimoji="1" lang="ja-JP" altLang="en-US" sz="1200" dirty="0">
                        <a:latin typeface="+mn-lt"/>
                        <a:ea typeface="+mn-ea"/>
                      </a:endParaRPr>
                    </a:p>
                  </a:txBody>
                  <a:tcPr>
                    <a:lnL w="12700" cap="flat" cmpd="sng" algn="ctr">
                      <a:solidFill>
                        <a:srgbClr val="6699FF"/>
                      </a:solidFill>
                      <a:prstDash val="solid"/>
                      <a:round/>
                      <a:headEnd type="none" w="med" len="med"/>
                      <a:tailEnd type="none" w="med" len="med"/>
                    </a:lnL>
                    <a:lnR w="12700" cap="flat" cmpd="sng" algn="ctr">
                      <a:solidFill>
                        <a:srgbClr val="6699FF"/>
                      </a:solidFill>
                      <a:prstDash val="solid"/>
                      <a:round/>
                      <a:headEnd type="none" w="med" len="med"/>
                      <a:tailEnd type="none" w="med" len="med"/>
                    </a:lnR>
                    <a:lnT w="12700" cap="flat" cmpd="sng" algn="ctr">
                      <a:solidFill>
                        <a:srgbClr val="6699FF"/>
                      </a:solidFill>
                      <a:prstDash val="solid"/>
                      <a:round/>
                      <a:headEnd type="none" w="med" len="med"/>
                      <a:tailEnd type="none" w="med" len="med"/>
                    </a:lnT>
                    <a:lnB w="12700" cap="flat" cmpd="sng" algn="ctr">
                      <a:solidFill>
                        <a:srgbClr val="6699FF"/>
                      </a:solidFill>
                      <a:prstDash val="solid"/>
                      <a:round/>
                      <a:headEnd type="none" w="med" len="med"/>
                      <a:tailEnd type="none" w="med" len="med"/>
                    </a:lnB>
                  </a:tcPr>
                </a:tc>
                <a:tc>
                  <a:txBody>
                    <a:bodyPr/>
                    <a:lstStyle/>
                    <a:p>
                      <a:pPr algn="l"/>
                      <a:r>
                        <a:rPr kumimoji="1" lang="en-US" altLang="ja-JP" sz="1200" dirty="0" smtClean="0">
                          <a:latin typeface="+mn-lt"/>
                          <a:ea typeface="+mn-ea"/>
                        </a:rPr>
                        <a:t>UTC</a:t>
                      </a:r>
                      <a:r>
                        <a:rPr kumimoji="1" lang="ja-JP" altLang="en-US" sz="1200" dirty="0" smtClean="0">
                          <a:latin typeface="+mn-lt"/>
                          <a:ea typeface="+mn-ea"/>
                        </a:rPr>
                        <a:t>－</a:t>
                      </a:r>
                      <a:r>
                        <a:rPr kumimoji="1" lang="en-US" altLang="ja-JP" sz="1200" dirty="0" smtClean="0">
                          <a:latin typeface="+mn-lt"/>
                          <a:ea typeface="+mn-ea"/>
                        </a:rPr>
                        <a:t>4</a:t>
                      </a:r>
                      <a:endParaRPr kumimoji="1" lang="ja-JP" altLang="en-US" sz="1200" dirty="0">
                        <a:latin typeface="+mn-lt"/>
                        <a:ea typeface="+mn-ea"/>
                      </a:endParaRPr>
                    </a:p>
                  </a:txBody>
                  <a:tcPr>
                    <a:lnL w="12700" cap="flat" cmpd="sng" algn="ctr">
                      <a:solidFill>
                        <a:srgbClr val="6699FF"/>
                      </a:solidFill>
                      <a:prstDash val="solid"/>
                      <a:round/>
                      <a:headEnd type="none" w="med" len="med"/>
                      <a:tailEnd type="none" w="med" len="med"/>
                    </a:lnL>
                    <a:lnR w="12700" cap="flat" cmpd="sng" algn="ctr">
                      <a:solidFill>
                        <a:srgbClr val="6699FF"/>
                      </a:solidFill>
                      <a:prstDash val="solid"/>
                      <a:round/>
                      <a:headEnd type="none" w="med" len="med"/>
                      <a:tailEnd type="none" w="med" len="med"/>
                    </a:lnR>
                    <a:lnT w="12700" cap="flat" cmpd="sng" algn="ctr">
                      <a:solidFill>
                        <a:srgbClr val="6699FF"/>
                      </a:solidFill>
                      <a:prstDash val="solid"/>
                      <a:round/>
                      <a:headEnd type="none" w="med" len="med"/>
                      <a:tailEnd type="none" w="med" len="med"/>
                    </a:lnT>
                    <a:lnB w="12700" cap="flat" cmpd="sng" algn="ctr">
                      <a:solidFill>
                        <a:srgbClr val="6699FF"/>
                      </a:solidFill>
                      <a:prstDash val="solid"/>
                      <a:round/>
                      <a:headEnd type="none" w="med" len="med"/>
                      <a:tailEnd type="none" w="med" len="med"/>
                    </a:lnB>
                  </a:tcPr>
                </a:tc>
                <a:tc>
                  <a:txBody>
                    <a:bodyPr/>
                    <a:lstStyle/>
                    <a:p>
                      <a:pPr algn="ctr"/>
                      <a:r>
                        <a:rPr kumimoji="1" lang="en-US" altLang="ja-JP" sz="1200" dirty="0" smtClean="0">
                          <a:latin typeface="+mn-lt"/>
                          <a:ea typeface="+mn-ea"/>
                        </a:rPr>
                        <a:t>1.10</a:t>
                      </a:r>
                      <a:endParaRPr kumimoji="1" lang="ja-JP" altLang="en-US" sz="1200" dirty="0">
                        <a:latin typeface="+mn-lt"/>
                        <a:ea typeface="+mn-ea"/>
                      </a:endParaRPr>
                    </a:p>
                  </a:txBody>
                  <a:tcPr>
                    <a:lnL w="12700" cap="flat" cmpd="sng" algn="ctr">
                      <a:solidFill>
                        <a:srgbClr val="6699FF"/>
                      </a:solidFill>
                      <a:prstDash val="solid"/>
                      <a:round/>
                      <a:headEnd type="none" w="med" len="med"/>
                      <a:tailEnd type="none" w="med" len="med"/>
                    </a:lnL>
                    <a:lnR w="12700" cap="flat" cmpd="sng" algn="ctr">
                      <a:solidFill>
                        <a:srgbClr val="6699FF"/>
                      </a:solidFill>
                      <a:prstDash val="solid"/>
                      <a:round/>
                      <a:headEnd type="none" w="med" len="med"/>
                      <a:tailEnd type="none" w="med" len="med"/>
                    </a:lnR>
                    <a:lnT w="12700" cap="flat" cmpd="sng" algn="ctr">
                      <a:solidFill>
                        <a:srgbClr val="6699FF"/>
                      </a:solidFill>
                      <a:prstDash val="solid"/>
                      <a:round/>
                      <a:headEnd type="none" w="med" len="med"/>
                      <a:tailEnd type="none" w="med" len="med"/>
                    </a:lnT>
                    <a:lnB w="12700" cap="flat" cmpd="sng" algn="ctr">
                      <a:solidFill>
                        <a:srgbClr val="6699FF"/>
                      </a:solidFill>
                      <a:prstDash val="solid"/>
                      <a:round/>
                      <a:headEnd type="none" w="med" len="med"/>
                      <a:tailEnd type="none" w="med" len="med"/>
                    </a:lnB>
                  </a:tcPr>
                </a:tc>
              </a:tr>
              <a:tr h="177800">
                <a:tc>
                  <a:txBody>
                    <a:bodyPr/>
                    <a:lstStyle/>
                    <a:p>
                      <a:pPr algn="ctr"/>
                      <a:r>
                        <a:rPr kumimoji="1" lang="en-US" altLang="ja-JP" sz="1200" dirty="0" smtClean="0">
                          <a:latin typeface="+mn-lt"/>
                          <a:ea typeface="+mn-ea"/>
                        </a:rPr>
                        <a:t>mail B</a:t>
                      </a:r>
                      <a:endParaRPr kumimoji="1" lang="ja-JP" altLang="en-US" sz="1200" dirty="0">
                        <a:latin typeface="+mn-lt"/>
                        <a:ea typeface="+mn-ea"/>
                      </a:endParaRPr>
                    </a:p>
                  </a:txBody>
                  <a:tcPr>
                    <a:lnL w="12700" cap="flat" cmpd="sng" algn="ctr">
                      <a:solidFill>
                        <a:srgbClr val="6699FF"/>
                      </a:solidFill>
                      <a:prstDash val="solid"/>
                      <a:round/>
                      <a:headEnd type="none" w="med" len="med"/>
                      <a:tailEnd type="none" w="med" len="med"/>
                    </a:lnL>
                    <a:lnR w="12700" cap="flat" cmpd="sng" algn="ctr">
                      <a:solidFill>
                        <a:srgbClr val="6699FF"/>
                      </a:solidFill>
                      <a:prstDash val="solid"/>
                      <a:round/>
                      <a:headEnd type="none" w="med" len="med"/>
                      <a:tailEnd type="none" w="med" len="med"/>
                    </a:lnR>
                    <a:lnT w="12700" cap="flat" cmpd="sng" algn="ctr">
                      <a:solidFill>
                        <a:srgbClr val="6699FF"/>
                      </a:solidFill>
                      <a:prstDash val="solid"/>
                      <a:round/>
                      <a:headEnd type="none" w="med" len="med"/>
                      <a:tailEnd type="none" w="med" len="med"/>
                    </a:lnT>
                    <a:lnB w="12700" cap="flat" cmpd="sng" algn="ctr">
                      <a:solidFill>
                        <a:srgbClr val="6699FF"/>
                      </a:solidFill>
                      <a:prstDash val="solid"/>
                      <a:round/>
                      <a:headEnd type="none" w="med" len="med"/>
                      <a:tailEnd type="none" w="med" len="med"/>
                    </a:lnB>
                  </a:tcPr>
                </a:tc>
                <a:tc>
                  <a:txBody>
                    <a:bodyPr/>
                    <a:lstStyle/>
                    <a:p>
                      <a:pPr algn="l"/>
                      <a:r>
                        <a:rPr kumimoji="1" lang="en-US" altLang="ja-JP" sz="1200" dirty="0" smtClean="0">
                          <a:latin typeface="+mn-lt"/>
                          <a:ea typeface="+mn-ea"/>
                        </a:rPr>
                        <a:t>2009/04/28</a:t>
                      </a:r>
                      <a:r>
                        <a:rPr kumimoji="1" lang="en-US" altLang="ja-JP" sz="1200" baseline="0" dirty="0" smtClean="0">
                          <a:latin typeface="+mn-lt"/>
                          <a:ea typeface="+mn-ea"/>
                        </a:rPr>
                        <a:t>  22:40:04</a:t>
                      </a:r>
                      <a:endParaRPr kumimoji="1" lang="ja-JP" altLang="en-US" sz="1200" dirty="0">
                        <a:latin typeface="+mn-lt"/>
                        <a:ea typeface="+mn-ea"/>
                      </a:endParaRPr>
                    </a:p>
                  </a:txBody>
                  <a:tcPr>
                    <a:lnL w="12700" cap="flat" cmpd="sng" algn="ctr">
                      <a:solidFill>
                        <a:srgbClr val="6699FF"/>
                      </a:solidFill>
                      <a:prstDash val="solid"/>
                      <a:round/>
                      <a:headEnd type="none" w="med" len="med"/>
                      <a:tailEnd type="none" w="med" len="med"/>
                    </a:lnL>
                    <a:lnR w="12700" cap="flat" cmpd="sng" algn="ctr">
                      <a:solidFill>
                        <a:srgbClr val="6699FF"/>
                      </a:solidFill>
                      <a:prstDash val="solid"/>
                      <a:round/>
                      <a:headEnd type="none" w="med" len="med"/>
                      <a:tailEnd type="none" w="med" len="med"/>
                    </a:lnR>
                    <a:lnT w="12700" cap="flat" cmpd="sng" algn="ctr">
                      <a:solidFill>
                        <a:srgbClr val="6699FF"/>
                      </a:solidFill>
                      <a:prstDash val="solid"/>
                      <a:round/>
                      <a:headEnd type="none" w="med" len="med"/>
                      <a:tailEnd type="none" w="med" len="med"/>
                    </a:lnT>
                    <a:lnB w="12700" cap="flat" cmpd="sng" algn="ctr">
                      <a:solidFill>
                        <a:srgbClr val="6699FF"/>
                      </a:solidFill>
                      <a:prstDash val="solid"/>
                      <a:round/>
                      <a:headEnd type="none" w="med" len="med"/>
                      <a:tailEnd type="none" w="med" len="med"/>
                    </a:lnB>
                  </a:tcPr>
                </a:tc>
                <a:tc>
                  <a:txBody>
                    <a:bodyPr/>
                    <a:lstStyle/>
                    <a:p>
                      <a:pPr algn="l"/>
                      <a:r>
                        <a:rPr kumimoji="1" lang="en-US" altLang="ja-JP" sz="1200" dirty="0" smtClean="0">
                          <a:latin typeface="+mn-lt"/>
                          <a:ea typeface="+mn-ea"/>
                        </a:rPr>
                        <a:t>UTC</a:t>
                      </a:r>
                      <a:r>
                        <a:rPr kumimoji="1" lang="ja-JP" altLang="en-US" sz="1200" dirty="0" smtClean="0">
                          <a:latin typeface="+mn-lt"/>
                          <a:ea typeface="+mn-ea"/>
                        </a:rPr>
                        <a:t>－</a:t>
                      </a:r>
                      <a:r>
                        <a:rPr kumimoji="1" lang="en-US" altLang="ja-JP" sz="1200" dirty="0" smtClean="0">
                          <a:latin typeface="+mn-lt"/>
                          <a:ea typeface="+mn-ea"/>
                        </a:rPr>
                        <a:t>4</a:t>
                      </a:r>
                      <a:endParaRPr kumimoji="1" lang="ja-JP" altLang="en-US" sz="1200" dirty="0">
                        <a:latin typeface="+mn-lt"/>
                        <a:ea typeface="+mn-ea"/>
                      </a:endParaRPr>
                    </a:p>
                  </a:txBody>
                  <a:tcPr>
                    <a:lnL w="12700" cap="flat" cmpd="sng" algn="ctr">
                      <a:solidFill>
                        <a:srgbClr val="6699FF"/>
                      </a:solidFill>
                      <a:prstDash val="solid"/>
                      <a:round/>
                      <a:headEnd type="none" w="med" len="med"/>
                      <a:tailEnd type="none" w="med" len="med"/>
                    </a:lnL>
                    <a:lnR w="12700" cap="flat" cmpd="sng" algn="ctr">
                      <a:solidFill>
                        <a:srgbClr val="6699FF"/>
                      </a:solidFill>
                      <a:prstDash val="solid"/>
                      <a:round/>
                      <a:headEnd type="none" w="med" len="med"/>
                      <a:tailEnd type="none" w="med" len="med"/>
                    </a:lnR>
                    <a:lnT w="12700" cap="flat" cmpd="sng" algn="ctr">
                      <a:solidFill>
                        <a:srgbClr val="6699FF"/>
                      </a:solidFill>
                      <a:prstDash val="solid"/>
                      <a:round/>
                      <a:headEnd type="none" w="med" len="med"/>
                      <a:tailEnd type="none" w="med" len="med"/>
                    </a:lnT>
                    <a:lnB w="12700" cap="flat" cmpd="sng" algn="ctr">
                      <a:solidFill>
                        <a:srgbClr val="6699FF"/>
                      </a:solidFill>
                      <a:prstDash val="solid"/>
                      <a:round/>
                      <a:headEnd type="none" w="med" len="med"/>
                      <a:tailEnd type="none" w="med" len="med"/>
                    </a:lnB>
                  </a:tcPr>
                </a:tc>
                <a:tc>
                  <a:txBody>
                    <a:bodyPr/>
                    <a:lstStyle/>
                    <a:p>
                      <a:pPr algn="ctr"/>
                      <a:r>
                        <a:rPr kumimoji="1" lang="en-US" altLang="ja-JP" sz="1200" dirty="0" smtClean="0">
                          <a:latin typeface="+mn-lt"/>
                          <a:ea typeface="+mn-ea"/>
                        </a:rPr>
                        <a:t>mail C</a:t>
                      </a:r>
                      <a:endParaRPr kumimoji="1" lang="ja-JP" altLang="en-US" sz="1200" dirty="0">
                        <a:latin typeface="+mn-lt"/>
                        <a:ea typeface="+mn-ea"/>
                      </a:endParaRPr>
                    </a:p>
                  </a:txBody>
                  <a:tcPr>
                    <a:lnL w="12700" cap="flat" cmpd="sng" algn="ctr">
                      <a:solidFill>
                        <a:srgbClr val="6699FF"/>
                      </a:solidFill>
                      <a:prstDash val="solid"/>
                      <a:round/>
                      <a:headEnd type="none" w="med" len="med"/>
                      <a:tailEnd type="none" w="med" len="med"/>
                    </a:lnL>
                    <a:lnR w="12700" cap="flat" cmpd="sng" algn="ctr">
                      <a:solidFill>
                        <a:srgbClr val="6699FF"/>
                      </a:solidFill>
                      <a:prstDash val="solid"/>
                      <a:round/>
                      <a:headEnd type="none" w="med" len="med"/>
                      <a:tailEnd type="none" w="med" len="med"/>
                    </a:lnR>
                    <a:lnT w="12700" cap="flat" cmpd="sng" algn="ctr">
                      <a:solidFill>
                        <a:srgbClr val="6699FF"/>
                      </a:solidFill>
                      <a:prstDash val="solid"/>
                      <a:round/>
                      <a:headEnd type="none" w="med" len="med"/>
                      <a:tailEnd type="none" w="med" len="med"/>
                    </a:lnT>
                    <a:lnB w="12700" cap="flat" cmpd="sng" algn="ctr">
                      <a:solidFill>
                        <a:srgbClr val="6699FF"/>
                      </a:solidFill>
                      <a:prstDash val="solid"/>
                      <a:round/>
                      <a:headEnd type="none" w="med" len="med"/>
                      <a:tailEnd type="none" w="med" len="med"/>
                    </a:lnB>
                  </a:tcPr>
                </a:tc>
                <a:tc>
                  <a:txBody>
                    <a:bodyPr/>
                    <a:lstStyle/>
                    <a:p>
                      <a:pPr algn="l"/>
                      <a:r>
                        <a:rPr kumimoji="1" lang="en-US" altLang="ja-JP" sz="1200" dirty="0" smtClean="0">
                          <a:latin typeface="+mn-lt"/>
                          <a:ea typeface="+mn-ea"/>
                        </a:rPr>
                        <a:t>2009/04/29  09:12:30</a:t>
                      </a:r>
                      <a:endParaRPr kumimoji="1" lang="ja-JP" altLang="en-US" sz="1200" dirty="0">
                        <a:latin typeface="+mn-lt"/>
                        <a:ea typeface="+mn-ea"/>
                      </a:endParaRPr>
                    </a:p>
                  </a:txBody>
                  <a:tcPr>
                    <a:lnL w="12700" cap="flat" cmpd="sng" algn="ctr">
                      <a:solidFill>
                        <a:srgbClr val="6699FF"/>
                      </a:solidFill>
                      <a:prstDash val="solid"/>
                      <a:round/>
                      <a:headEnd type="none" w="med" len="med"/>
                      <a:tailEnd type="none" w="med" len="med"/>
                    </a:lnL>
                    <a:lnR w="12700" cap="flat" cmpd="sng" algn="ctr">
                      <a:solidFill>
                        <a:srgbClr val="6699FF"/>
                      </a:solidFill>
                      <a:prstDash val="solid"/>
                      <a:round/>
                      <a:headEnd type="none" w="med" len="med"/>
                      <a:tailEnd type="none" w="med" len="med"/>
                    </a:lnR>
                    <a:lnT w="12700" cap="flat" cmpd="sng" algn="ctr">
                      <a:solidFill>
                        <a:srgbClr val="6699FF"/>
                      </a:solidFill>
                      <a:prstDash val="solid"/>
                      <a:round/>
                      <a:headEnd type="none" w="med" len="med"/>
                      <a:tailEnd type="none" w="med" len="med"/>
                    </a:lnT>
                    <a:lnB w="12700" cap="flat" cmpd="sng" algn="ctr">
                      <a:solidFill>
                        <a:srgbClr val="6699FF"/>
                      </a:solidFill>
                      <a:prstDash val="solid"/>
                      <a:round/>
                      <a:headEnd type="none" w="med" len="med"/>
                      <a:tailEnd type="none" w="med" len="med"/>
                    </a:lnB>
                  </a:tcPr>
                </a:tc>
                <a:tc>
                  <a:txBody>
                    <a:bodyPr/>
                    <a:lstStyle/>
                    <a:p>
                      <a:pPr algn="l"/>
                      <a:r>
                        <a:rPr kumimoji="1" lang="en-US" altLang="ja-JP" sz="1200" dirty="0" smtClean="0">
                          <a:latin typeface="+mn-lt"/>
                          <a:ea typeface="+mn-ea"/>
                        </a:rPr>
                        <a:t>UTC</a:t>
                      </a:r>
                      <a:r>
                        <a:rPr kumimoji="1" lang="ja-JP" altLang="en-US" sz="1200" dirty="0" smtClean="0">
                          <a:latin typeface="+mn-lt"/>
                          <a:ea typeface="+mn-ea"/>
                        </a:rPr>
                        <a:t>＋</a:t>
                      </a:r>
                      <a:r>
                        <a:rPr kumimoji="1" lang="en-US" altLang="ja-JP" sz="1200" dirty="0" smtClean="0">
                          <a:latin typeface="+mn-lt"/>
                          <a:ea typeface="+mn-ea"/>
                        </a:rPr>
                        <a:t>3</a:t>
                      </a:r>
                      <a:endParaRPr kumimoji="1" lang="ja-JP" altLang="en-US" sz="1200" dirty="0">
                        <a:latin typeface="+mn-lt"/>
                        <a:ea typeface="+mn-ea"/>
                      </a:endParaRPr>
                    </a:p>
                  </a:txBody>
                  <a:tcPr>
                    <a:lnL w="12700" cap="flat" cmpd="sng" algn="ctr">
                      <a:solidFill>
                        <a:srgbClr val="6699FF"/>
                      </a:solidFill>
                      <a:prstDash val="solid"/>
                      <a:round/>
                      <a:headEnd type="none" w="med" len="med"/>
                      <a:tailEnd type="none" w="med" len="med"/>
                    </a:lnL>
                    <a:lnR w="12700" cap="flat" cmpd="sng" algn="ctr">
                      <a:solidFill>
                        <a:srgbClr val="6699FF"/>
                      </a:solidFill>
                      <a:prstDash val="solid"/>
                      <a:round/>
                      <a:headEnd type="none" w="med" len="med"/>
                      <a:tailEnd type="none" w="med" len="med"/>
                    </a:lnR>
                    <a:lnT w="12700" cap="flat" cmpd="sng" algn="ctr">
                      <a:solidFill>
                        <a:srgbClr val="6699FF"/>
                      </a:solidFill>
                      <a:prstDash val="solid"/>
                      <a:round/>
                      <a:headEnd type="none" w="med" len="med"/>
                      <a:tailEnd type="none" w="med" len="med"/>
                    </a:lnT>
                    <a:lnB w="12700" cap="flat" cmpd="sng" algn="ctr">
                      <a:solidFill>
                        <a:srgbClr val="6699FF"/>
                      </a:solidFill>
                      <a:prstDash val="solid"/>
                      <a:round/>
                      <a:headEnd type="none" w="med" len="med"/>
                      <a:tailEnd type="none" w="med" len="med"/>
                    </a:lnB>
                  </a:tcPr>
                </a:tc>
                <a:tc>
                  <a:txBody>
                    <a:bodyPr/>
                    <a:lstStyle/>
                    <a:p>
                      <a:pPr algn="ctr"/>
                      <a:r>
                        <a:rPr kumimoji="1" lang="en-US" altLang="ja-JP" sz="1200" dirty="0" smtClean="0">
                          <a:latin typeface="+mn-lt"/>
                          <a:ea typeface="+mn-ea"/>
                        </a:rPr>
                        <a:t>3.54</a:t>
                      </a:r>
                      <a:endParaRPr kumimoji="1" lang="ja-JP" altLang="en-US" sz="1200" dirty="0">
                        <a:latin typeface="+mn-lt"/>
                        <a:ea typeface="+mn-ea"/>
                      </a:endParaRPr>
                    </a:p>
                  </a:txBody>
                  <a:tcPr>
                    <a:lnL w="12700" cap="flat" cmpd="sng" algn="ctr">
                      <a:solidFill>
                        <a:srgbClr val="6699FF"/>
                      </a:solidFill>
                      <a:prstDash val="solid"/>
                      <a:round/>
                      <a:headEnd type="none" w="med" len="med"/>
                      <a:tailEnd type="none" w="med" len="med"/>
                    </a:lnL>
                    <a:lnR w="12700" cap="flat" cmpd="sng" algn="ctr">
                      <a:solidFill>
                        <a:srgbClr val="6699FF"/>
                      </a:solidFill>
                      <a:prstDash val="solid"/>
                      <a:round/>
                      <a:headEnd type="none" w="med" len="med"/>
                      <a:tailEnd type="none" w="med" len="med"/>
                    </a:lnR>
                    <a:lnT w="12700" cap="flat" cmpd="sng" algn="ctr">
                      <a:solidFill>
                        <a:srgbClr val="6699FF"/>
                      </a:solidFill>
                      <a:prstDash val="solid"/>
                      <a:round/>
                      <a:headEnd type="none" w="med" len="med"/>
                      <a:tailEnd type="none" w="med" len="med"/>
                    </a:lnT>
                    <a:lnB w="12700" cap="flat" cmpd="sng" algn="ctr">
                      <a:solidFill>
                        <a:srgbClr val="6699FF"/>
                      </a:solidFill>
                      <a:prstDash val="solid"/>
                      <a:round/>
                      <a:headEnd type="none" w="med" len="med"/>
                      <a:tailEnd type="none" w="med" len="med"/>
                    </a:lnB>
                  </a:tcPr>
                </a:tc>
              </a:tr>
              <a:tr h="177800">
                <a:tc>
                  <a:txBody>
                    <a:bodyPr/>
                    <a:lstStyle/>
                    <a:p>
                      <a:pPr algn="ctr"/>
                      <a:r>
                        <a:rPr kumimoji="1" lang="en-US" altLang="ja-JP" sz="1200" dirty="0" smtClean="0">
                          <a:latin typeface="+mn-lt"/>
                          <a:ea typeface="+mn-ea"/>
                        </a:rPr>
                        <a:t>mail A</a:t>
                      </a:r>
                      <a:endParaRPr kumimoji="1" lang="ja-JP" altLang="en-US" sz="1200" dirty="0">
                        <a:latin typeface="+mn-lt"/>
                        <a:ea typeface="+mn-ea"/>
                      </a:endParaRPr>
                    </a:p>
                  </a:txBody>
                  <a:tcPr>
                    <a:lnL w="12700" cap="flat" cmpd="sng" algn="ctr">
                      <a:solidFill>
                        <a:srgbClr val="6699FF"/>
                      </a:solidFill>
                      <a:prstDash val="solid"/>
                      <a:round/>
                      <a:headEnd type="none" w="med" len="med"/>
                      <a:tailEnd type="none" w="med" len="med"/>
                    </a:lnL>
                    <a:lnR w="12700" cap="flat" cmpd="sng" algn="ctr">
                      <a:solidFill>
                        <a:srgbClr val="6699FF"/>
                      </a:solidFill>
                      <a:prstDash val="solid"/>
                      <a:round/>
                      <a:headEnd type="none" w="med" len="med"/>
                      <a:tailEnd type="none" w="med" len="med"/>
                    </a:lnR>
                    <a:lnT w="12700" cap="flat" cmpd="sng" algn="ctr">
                      <a:solidFill>
                        <a:srgbClr val="6699FF"/>
                      </a:solidFill>
                      <a:prstDash val="solid"/>
                      <a:round/>
                      <a:headEnd type="none" w="med" len="med"/>
                      <a:tailEnd type="none" w="med" len="med"/>
                    </a:lnT>
                    <a:lnB w="12700" cap="flat" cmpd="sng" algn="ctr">
                      <a:solidFill>
                        <a:srgbClr val="6699FF"/>
                      </a:solidFill>
                      <a:prstDash val="solid"/>
                      <a:round/>
                      <a:headEnd type="none" w="med" len="med"/>
                      <a:tailEnd type="none" w="med" len="med"/>
                    </a:lnB>
                  </a:tcPr>
                </a:tc>
                <a:tc>
                  <a:txBody>
                    <a:bodyPr/>
                    <a:lstStyle/>
                    <a:p>
                      <a:pPr algn="l"/>
                      <a:r>
                        <a:rPr kumimoji="1" lang="en-US" altLang="ja-JP" sz="1200" dirty="0" smtClean="0">
                          <a:latin typeface="+mn-lt"/>
                          <a:ea typeface="+mn-ea"/>
                        </a:rPr>
                        <a:t>2009/04/29  10:33:53</a:t>
                      </a:r>
                      <a:endParaRPr kumimoji="1" lang="ja-JP" altLang="en-US" sz="1200" dirty="0">
                        <a:latin typeface="+mn-lt"/>
                        <a:ea typeface="+mn-ea"/>
                      </a:endParaRPr>
                    </a:p>
                  </a:txBody>
                  <a:tcPr>
                    <a:lnL w="12700" cap="flat" cmpd="sng" algn="ctr">
                      <a:solidFill>
                        <a:srgbClr val="6699FF"/>
                      </a:solidFill>
                      <a:prstDash val="solid"/>
                      <a:round/>
                      <a:headEnd type="none" w="med" len="med"/>
                      <a:tailEnd type="none" w="med" len="med"/>
                    </a:lnL>
                    <a:lnR w="12700" cap="flat" cmpd="sng" algn="ctr">
                      <a:solidFill>
                        <a:srgbClr val="6699FF"/>
                      </a:solidFill>
                      <a:prstDash val="solid"/>
                      <a:round/>
                      <a:headEnd type="none" w="med" len="med"/>
                      <a:tailEnd type="none" w="med" len="med"/>
                    </a:lnR>
                    <a:lnT w="12700" cap="flat" cmpd="sng" algn="ctr">
                      <a:solidFill>
                        <a:srgbClr val="6699FF"/>
                      </a:solidFill>
                      <a:prstDash val="solid"/>
                      <a:round/>
                      <a:headEnd type="none" w="med" len="med"/>
                      <a:tailEnd type="none" w="med" len="med"/>
                    </a:lnT>
                    <a:lnB w="12700" cap="flat" cmpd="sng" algn="ctr">
                      <a:solidFill>
                        <a:srgbClr val="6699FF"/>
                      </a:solidFill>
                      <a:prstDash val="solid"/>
                      <a:round/>
                      <a:headEnd type="none" w="med" len="med"/>
                      <a:tailEnd type="none" w="med" len="med"/>
                    </a:lnB>
                  </a:tcPr>
                </a:tc>
                <a:tc>
                  <a:txBody>
                    <a:bodyPr/>
                    <a:lstStyle/>
                    <a:p>
                      <a:pPr algn="l"/>
                      <a:r>
                        <a:rPr kumimoji="1" lang="en-US" altLang="ja-JP" sz="1200" dirty="0" smtClean="0">
                          <a:latin typeface="+mn-lt"/>
                          <a:ea typeface="+mn-ea"/>
                        </a:rPr>
                        <a:t>UTC</a:t>
                      </a:r>
                      <a:r>
                        <a:rPr kumimoji="1" lang="ja-JP" altLang="en-US" sz="1200" dirty="0" smtClean="0">
                          <a:latin typeface="+mn-lt"/>
                          <a:ea typeface="+mn-ea"/>
                        </a:rPr>
                        <a:t>＋</a:t>
                      </a:r>
                      <a:r>
                        <a:rPr kumimoji="1" lang="en-US" altLang="ja-JP" sz="1200" dirty="0" smtClean="0">
                          <a:latin typeface="+mn-lt"/>
                          <a:ea typeface="+mn-ea"/>
                        </a:rPr>
                        <a:t>9</a:t>
                      </a:r>
                      <a:endParaRPr kumimoji="1" lang="ja-JP" altLang="en-US" sz="1200" dirty="0">
                        <a:latin typeface="+mn-lt"/>
                        <a:ea typeface="+mn-ea"/>
                      </a:endParaRPr>
                    </a:p>
                  </a:txBody>
                  <a:tcPr>
                    <a:lnL w="12700" cap="flat" cmpd="sng" algn="ctr">
                      <a:solidFill>
                        <a:srgbClr val="6699FF"/>
                      </a:solidFill>
                      <a:prstDash val="solid"/>
                      <a:round/>
                      <a:headEnd type="none" w="med" len="med"/>
                      <a:tailEnd type="none" w="med" len="med"/>
                    </a:lnL>
                    <a:lnR w="12700" cap="flat" cmpd="sng" algn="ctr">
                      <a:solidFill>
                        <a:srgbClr val="6699FF"/>
                      </a:solidFill>
                      <a:prstDash val="solid"/>
                      <a:round/>
                      <a:headEnd type="none" w="med" len="med"/>
                      <a:tailEnd type="none" w="med" len="med"/>
                    </a:lnR>
                    <a:lnT w="12700" cap="flat" cmpd="sng" algn="ctr">
                      <a:solidFill>
                        <a:srgbClr val="6699FF"/>
                      </a:solidFill>
                      <a:prstDash val="solid"/>
                      <a:round/>
                      <a:headEnd type="none" w="med" len="med"/>
                      <a:tailEnd type="none" w="med" len="med"/>
                    </a:lnT>
                    <a:lnB w="12700" cap="flat" cmpd="sng" algn="ctr">
                      <a:solidFill>
                        <a:srgbClr val="6699FF"/>
                      </a:solidFill>
                      <a:prstDash val="solid"/>
                      <a:round/>
                      <a:headEnd type="none" w="med" len="med"/>
                      <a:tailEnd type="none" w="med" len="med"/>
                    </a:lnB>
                  </a:tcPr>
                </a:tc>
                <a:tc>
                  <a:txBody>
                    <a:bodyPr/>
                    <a:lstStyle/>
                    <a:p>
                      <a:pPr algn="ctr"/>
                      <a:r>
                        <a:rPr kumimoji="1" lang="en-US" altLang="ja-JP" sz="1200" dirty="0" smtClean="0">
                          <a:latin typeface="+mn-lt"/>
                          <a:ea typeface="+mn-ea"/>
                        </a:rPr>
                        <a:t>mail D</a:t>
                      </a:r>
                      <a:endParaRPr kumimoji="1" lang="ja-JP" altLang="en-US" sz="1200" dirty="0">
                        <a:latin typeface="+mn-lt"/>
                        <a:ea typeface="+mn-ea"/>
                      </a:endParaRPr>
                    </a:p>
                  </a:txBody>
                  <a:tcPr>
                    <a:lnL w="12700" cap="flat" cmpd="sng" algn="ctr">
                      <a:solidFill>
                        <a:srgbClr val="6699FF"/>
                      </a:solidFill>
                      <a:prstDash val="solid"/>
                      <a:round/>
                      <a:headEnd type="none" w="med" len="med"/>
                      <a:tailEnd type="none" w="med" len="med"/>
                    </a:lnL>
                    <a:lnR w="12700" cap="flat" cmpd="sng" algn="ctr">
                      <a:solidFill>
                        <a:srgbClr val="6699FF"/>
                      </a:solidFill>
                      <a:prstDash val="solid"/>
                      <a:round/>
                      <a:headEnd type="none" w="med" len="med"/>
                      <a:tailEnd type="none" w="med" len="med"/>
                    </a:lnR>
                    <a:lnT w="12700" cap="flat" cmpd="sng" algn="ctr">
                      <a:solidFill>
                        <a:srgbClr val="6699FF"/>
                      </a:solidFill>
                      <a:prstDash val="solid"/>
                      <a:round/>
                      <a:headEnd type="none" w="med" len="med"/>
                      <a:tailEnd type="none" w="med" len="med"/>
                    </a:lnT>
                    <a:lnB w="12700" cap="flat" cmpd="sng" algn="ctr">
                      <a:solidFill>
                        <a:srgbClr val="6699FF"/>
                      </a:solidFill>
                      <a:prstDash val="solid"/>
                      <a:round/>
                      <a:headEnd type="none" w="med" len="med"/>
                      <a:tailEnd type="none" w="med" len="med"/>
                    </a:lnB>
                  </a:tcPr>
                </a:tc>
                <a:tc>
                  <a:txBody>
                    <a:bodyPr/>
                    <a:lstStyle/>
                    <a:p>
                      <a:pPr algn="l"/>
                      <a:r>
                        <a:rPr kumimoji="1" lang="en-US" altLang="ja-JP" sz="1200" dirty="0" smtClean="0">
                          <a:latin typeface="+mn-lt"/>
                          <a:ea typeface="+mn-ea"/>
                        </a:rPr>
                        <a:t>2009/04/29</a:t>
                      </a:r>
                      <a:r>
                        <a:rPr kumimoji="1" lang="en-US" altLang="ja-JP" sz="1200" baseline="0" dirty="0" smtClean="0">
                          <a:latin typeface="+mn-lt"/>
                          <a:ea typeface="+mn-ea"/>
                        </a:rPr>
                        <a:t>  02:26:59</a:t>
                      </a:r>
                      <a:endParaRPr kumimoji="1" lang="ja-JP" altLang="en-US" sz="1200" dirty="0">
                        <a:latin typeface="+mn-lt"/>
                        <a:ea typeface="+mn-ea"/>
                      </a:endParaRPr>
                    </a:p>
                  </a:txBody>
                  <a:tcPr>
                    <a:lnL w="12700" cap="flat" cmpd="sng" algn="ctr">
                      <a:solidFill>
                        <a:srgbClr val="6699FF"/>
                      </a:solidFill>
                      <a:prstDash val="solid"/>
                      <a:round/>
                      <a:headEnd type="none" w="med" len="med"/>
                      <a:tailEnd type="none" w="med" len="med"/>
                    </a:lnL>
                    <a:lnR w="12700" cap="flat" cmpd="sng" algn="ctr">
                      <a:solidFill>
                        <a:srgbClr val="6699FF"/>
                      </a:solidFill>
                      <a:prstDash val="solid"/>
                      <a:round/>
                      <a:headEnd type="none" w="med" len="med"/>
                      <a:tailEnd type="none" w="med" len="med"/>
                    </a:lnR>
                    <a:lnT w="12700" cap="flat" cmpd="sng" algn="ctr">
                      <a:solidFill>
                        <a:srgbClr val="6699FF"/>
                      </a:solidFill>
                      <a:prstDash val="solid"/>
                      <a:round/>
                      <a:headEnd type="none" w="med" len="med"/>
                      <a:tailEnd type="none" w="med" len="med"/>
                    </a:lnT>
                    <a:lnB w="12700" cap="flat" cmpd="sng" algn="ctr">
                      <a:solidFill>
                        <a:srgbClr val="6699FF"/>
                      </a:solidFill>
                      <a:prstDash val="solid"/>
                      <a:round/>
                      <a:headEnd type="none" w="med" len="med"/>
                      <a:tailEnd type="none" w="med" len="med"/>
                    </a:lnB>
                  </a:tcPr>
                </a:tc>
                <a:tc>
                  <a:txBody>
                    <a:bodyPr/>
                    <a:lstStyle/>
                    <a:p>
                      <a:pPr algn="l"/>
                      <a:r>
                        <a:rPr kumimoji="1" lang="en-US" altLang="ja-JP" sz="1200" dirty="0" smtClean="0">
                          <a:latin typeface="+mn-lt"/>
                          <a:ea typeface="+mn-ea"/>
                        </a:rPr>
                        <a:t>UTC</a:t>
                      </a:r>
                      <a:r>
                        <a:rPr kumimoji="1" lang="ja-JP" altLang="en-US" sz="1200" dirty="0" smtClean="0">
                          <a:latin typeface="+mn-lt"/>
                          <a:ea typeface="+mn-ea"/>
                        </a:rPr>
                        <a:t>－</a:t>
                      </a:r>
                      <a:r>
                        <a:rPr kumimoji="1" lang="en-US" altLang="ja-JP" sz="1200" dirty="0" smtClean="0">
                          <a:latin typeface="+mn-lt"/>
                          <a:ea typeface="+mn-ea"/>
                        </a:rPr>
                        <a:t>10</a:t>
                      </a:r>
                      <a:endParaRPr kumimoji="1" lang="ja-JP" altLang="en-US" sz="1200" dirty="0">
                        <a:latin typeface="+mn-lt"/>
                        <a:ea typeface="+mn-ea"/>
                      </a:endParaRPr>
                    </a:p>
                  </a:txBody>
                  <a:tcPr>
                    <a:lnL w="12700" cap="flat" cmpd="sng" algn="ctr">
                      <a:solidFill>
                        <a:srgbClr val="6699FF"/>
                      </a:solidFill>
                      <a:prstDash val="solid"/>
                      <a:round/>
                      <a:headEnd type="none" w="med" len="med"/>
                      <a:tailEnd type="none" w="med" len="med"/>
                    </a:lnL>
                    <a:lnR w="12700" cap="flat" cmpd="sng" algn="ctr">
                      <a:solidFill>
                        <a:srgbClr val="6699FF"/>
                      </a:solidFill>
                      <a:prstDash val="solid"/>
                      <a:round/>
                      <a:headEnd type="none" w="med" len="med"/>
                      <a:tailEnd type="none" w="med" len="med"/>
                    </a:lnR>
                    <a:lnT w="12700" cap="flat" cmpd="sng" algn="ctr">
                      <a:solidFill>
                        <a:srgbClr val="6699FF"/>
                      </a:solidFill>
                      <a:prstDash val="solid"/>
                      <a:round/>
                      <a:headEnd type="none" w="med" len="med"/>
                      <a:tailEnd type="none" w="med" len="med"/>
                    </a:lnT>
                    <a:lnB w="12700" cap="flat" cmpd="sng" algn="ctr">
                      <a:solidFill>
                        <a:srgbClr val="6699FF"/>
                      </a:solidFill>
                      <a:prstDash val="solid"/>
                      <a:round/>
                      <a:headEnd type="none" w="med" len="med"/>
                      <a:tailEnd type="none" w="med" len="med"/>
                    </a:lnB>
                  </a:tcPr>
                </a:tc>
                <a:tc>
                  <a:txBody>
                    <a:bodyPr/>
                    <a:lstStyle/>
                    <a:p>
                      <a:pPr algn="ctr"/>
                      <a:r>
                        <a:rPr kumimoji="1" lang="en-US" altLang="ja-JP" sz="1200" dirty="0" smtClean="0">
                          <a:latin typeface="+mn-lt"/>
                          <a:ea typeface="+mn-ea"/>
                        </a:rPr>
                        <a:t>10.88</a:t>
                      </a:r>
                      <a:endParaRPr kumimoji="1" lang="ja-JP" altLang="en-US" sz="1200" dirty="0">
                        <a:latin typeface="+mn-lt"/>
                        <a:ea typeface="+mn-ea"/>
                      </a:endParaRPr>
                    </a:p>
                  </a:txBody>
                  <a:tcPr>
                    <a:lnL w="12700" cap="flat" cmpd="sng" algn="ctr">
                      <a:solidFill>
                        <a:srgbClr val="6699FF"/>
                      </a:solidFill>
                      <a:prstDash val="solid"/>
                      <a:round/>
                      <a:headEnd type="none" w="med" len="med"/>
                      <a:tailEnd type="none" w="med" len="med"/>
                    </a:lnL>
                    <a:lnR w="12700" cap="flat" cmpd="sng" algn="ctr">
                      <a:solidFill>
                        <a:srgbClr val="6699FF"/>
                      </a:solidFill>
                      <a:prstDash val="solid"/>
                      <a:round/>
                      <a:headEnd type="none" w="med" len="med"/>
                      <a:tailEnd type="none" w="med" len="med"/>
                    </a:lnR>
                    <a:lnT w="12700" cap="flat" cmpd="sng" algn="ctr">
                      <a:solidFill>
                        <a:srgbClr val="6699FF"/>
                      </a:solidFill>
                      <a:prstDash val="solid"/>
                      <a:round/>
                      <a:headEnd type="none" w="med" len="med"/>
                      <a:tailEnd type="none" w="med" len="med"/>
                    </a:lnT>
                    <a:lnB w="12700" cap="flat" cmpd="sng" algn="ctr">
                      <a:solidFill>
                        <a:srgbClr val="6699FF"/>
                      </a:solidFill>
                      <a:prstDash val="solid"/>
                      <a:round/>
                      <a:headEnd type="none" w="med" len="med"/>
                      <a:tailEnd type="none" w="med" len="med"/>
                    </a:lnB>
                  </a:tcPr>
                </a:tc>
              </a:tr>
            </a:tbl>
          </a:graphicData>
        </a:graphic>
      </p:graphicFrame>
      <p:grpSp>
        <p:nvGrpSpPr>
          <p:cNvPr id="17" name="グループ化 16"/>
          <p:cNvGrpSpPr/>
          <p:nvPr/>
        </p:nvGrpSpPr>
        <p:grpSpPr>
          <a:xfrm>
            <a:off x="978402" y="1924050"/>
            <a:ext cx="2509267" cy="1688530"/>
            <a:chOff x="978402" y="1924050"/>
            <a:chExt cx="2509267" cy="1688530"/>
          </a:xfrm>
        </p:grpSpPr>
        <p:sp>
          <p:nvSpPr>
            <p:cNvPr id="11" name="テキスト ボックス 10"/>
            <p:cNvSpPr txBox="1"/>
            <p:nvPr/>
          </p:nvSpPr>
          <p:spPr>
            <a:xfrm>
              <a:off x="978402" y="1924050"/>
              <a:ext cx="2509267" cy="1688530"/>
            </a:xfrm>
            <a:prstGeom prst="rect">
              <a:avLst/>
            </a:prstGeom>
            <a:noFill/>
            <a:ln w="12700">
              <a:solidFill>
                <a:srgbClr val="6699FF"/>
              </a:solidFill>
            </a:ln>
          </p:spPr>
          <p:style>
            <a:lnRef idx="2">
              <a:schemeClr val="dk1"/>
            </a:lnRef>
            <a:fillRef idx="1">
              <a:schemeClr val="lt1"/>
            </a:fillRef>
            <a:effectRef idx="0">
              <a:schemeClr val="dk1"/>
            </a:effectRef>
            <a:fontRef idx="minor">
              <a:schemeClr val="dk1"/>
            </a:fontRef>
          </p:style>
          <p:txBody>
            <a:bodyPr wrap="square" lIns="0" tIns="0" rIns="0" bIns="72000" rtlCol="0">
              <a:spAutoFit/>
            </a:bodyPr>
            <a:lstStyle/>
            <a:p>
              <a:pPr>
                <a:lnSpc>
                  <a:spcPct val="150000"/>
                </a:lnSpc>
              </a:pPr>
              <a:r>
                <a:rPr lang="en-US" altLang="ja-JP" sz="1400" b="1" dirty="0" smtClean="0">
                  <a:latin typeface="+mn-ea"/>
                  <a:cs typeface="Times New Roman" pitchFamily="18" charset="0"/>
                </a:rPr>
                <a:t>  m</a:t>
              </a:r>
              <a:r>
                <a:rPr kumimoji="1" lang="en-US" altLang="ja-JP" sz="1400" b="1" dirty="0" smtClean="0">
                  <a:latin typeface="+mn-ea"/>
                  <a:cs typeface="Times New Roman" pitchFamily="18" charset="0"/>
                </a:rPr>
                <a:t>ail A </a:t>
              </a:r>
              <a:r>
                <a:rPr kumimoji="1" lang="en-US" altLang="ja-JP" sz="1400" dirty="0" smtClean="0">
                  <a:latin typeface="+mn-ea"/>
                  <a:cs typeface="Times New Roman" pitchFamily="18" charset="0"/>
                </a:rPr>
                <a:t>: </a:t>
              </a:r>
              <a:r>
                <a:rPr lang="en-US" altLang="ja-JP" sz="1400" dirty="0" smtClean="0">
                  <a:latin typeface="+mn-ea"/>
                  <a:cs typeface="Times New Roman" pitchFamily="18" charset="0"/>
                </a:rPr>
                <a:t>_________</a:t>
              </a:r>
              <a:endParaRPr kumimoji="1" lang="en-US" altLang="ja-JP" sz="1400" dirty="0" smtClean="0">
                <a:cs typeface="Times New Roman" pitchFamily="18" charset="0"/>
              </a:endParaRPr>
            </a:p>
            <a:p>
              <a:pPr>
                <a:lnSpc>
                  <a:spcPct val="150000"/>
                </a:lnSpc>
              </a:pPr>
              <a:r>
                <a:rPr lang="en-US" altLang="ja-JP" sz="1400" dirty="0" smtClean="0">
                  <a:latin typeface="+mn-ea"/>
                  <a:cs typeface="Times New Roman" pitchFamily="18" charset="0"/>
                </a:rPr>
                <a:t>        </a:t>
              </a:r>
              <a:r>
                <a:rPr lang="en-US" altLang="ja-JP" sz="1400" b="1" dirty="0" smtClean="0">
                  <a:latin typeface="+mn-ea"/>
                  <a:cs typeface="Times New Roman" pitchFamily="18" charset="0"/>
                </a:rPr>
                <a:t>mail B </a:t>
              </a:r>
              <a:r>
                <a:rPr lang="en-US" altLang="ja-JP" sz="1400" dirty="0" smtClean="0">
                  <a:latin typeface="+mn-ea"/>
                  <a:cs typeface="Times New Roman" pitchFamily="18" charset="0"/>
                </a:rPr>
                <a:t>: Re:_________</a:t>
              </a:r>
            </a:p>
            <a:p>
              <a:pPr>
                <a:lnSpc>
                  <a:spcPct val="150000"/>
                </a:lnSpc>
              </a:pPr>
              <a:r>
                <a:rPr kumimoji="1" lang="en-US" altLang="ja-JP" sz="1400" dirty="0" smtClean="0">
                  <a:latin typeface="+mn-ea"/>
                  <a:cs typeface="Times New Roman" pitchFamily="18" charset="0"/>
                </a:rPr>
                <a:t>      </a:t>
              </a:r>
              <a:r>
                <a:rPr lang="ja-JP" altLang="en-US" sz="1400" dirty="0" smtClean="0">
                  <a:latin typeface="+mn-ea"/>
                  <a:cs typeface="Times New Roman" pitchFamily="18" charset="0"/>
                </a:rPr>
                <a:t>        </a:t>
              </a:r>
              <a:r>
                <a:rPr lang="en-US" altLang="ja-JP" sz="1400" b="1" dirty="0" smtClean="0">
                  <a:latin typeface="+mn-ea"/>
                  <a:cs typeface="Times New Roman" pitchFamily="18" charset="0"/>
                </a:rPr>
                <a:t>mail </a:t>
              </a:r>
              <a:r>
                <a:rPr kumimoji="1" lang="en-US" altLang="ja-JP" sz="1400" b="1" dirty="0" smtClean="0">
                  <a:latin typeface="+mn-ea"/>
                  <a:cs typeface="Times New Roman" pitchFamily="18" charset="0"/>
                </a:rPr>
                <a:t>C </a:t>
              </a:r>
              <a:r>
                <a:rPr kumimoji="1" lang="en-US" altLang="ja-JP" sz="1400" dirty="0" smtClean="0">
                  <a:latin typeface="+mn-ea"/>
                  <a:cs typeface="Times New Roman" pitchFamily="18" charset="0"/>
                </a:rPr>
                <a:t>: </a:t>
              </a:r>
              <a:r>
                <a:rPr kumimoji="1" lang="en-US" altLang="ja-JP" sz="1400" dirty="0" err="1" smtClean="0">
                  <a:latin typeface="+mn-ea"/>
                  <a:cs typeface="Times New Roman" pitchFamily="18" charset="0"/>
                </a:rPr>
                <a:t>Re:Re</a:t>
              </a:r>
              <a:r>
                <a:rPr kumimoji="1" lang="en-US" altLang="ja-JP" sz="1400" dirty="0" smtClean="0">
                  <a:latin typeface="+mn-ea"/>
                  <a:cs typeface="Times New Roman" pitchFamily="18" charset="0"/>
                </a:rPr>
                <a:t>:</a:t>
              </a:r>
              <a:r>
                <a:rPr lang="en-US" altLang="ja-JP" sz="1400" dirty="0" smtClean="0">
                  <a:latin typeface="+mn-ea"/>
                  <a:cs typeface="Times New Roman" pitchFamily="18" charset="0"/>
                </a:rPr>
                <a:t>_________</a:t>
              </a:r>
            </a:p>
            <a:p>
              <a:pPr>
                <a:lnSpc>
                  <a:spcPct val="150000"/>
                </a:lnSpc>
              </a:pPr>
              <a:r>
                <a:rPr kumimoji="1" lang="en-US" altLang="ja-JP" sz="1400" dirty="0" smtClean="0">
                  <a:latin typeface="+mn-ea"/>
                  <a:cs typeface="Times New Roman" pitchFamily="18" charset="0"/>
                </a:rPr>
                <a:t>        </a:t>
              </a:r>
              <a:r>
                <a:rPr kumimoji="1" lang="en-US" altLang="ja-JP" sz="1400" b="1" dirty="0" smtClean="0">
                  <a:latin typeface="+mn-ea"/>
                  <a:cs typeface="Times New Roman" pitchFamily="18" charset="0"/>
                </a:rPr>
                <a:t>mail D </a:t>
              </a:r>
              <a:r>
                <a:rPr kumimoji="1" lang="en-US" altLang="ja-JP" sz="1400" dirty="0" smtClean="0">
                  <a:latin typeface="+mn-ea"/>
                  <a:cs typeface="Times New Roman" pitchFamily="18" charset="0"/>
                </a:rPr>
                <a:t>: </a:t>
              </a:r>
              <a:r>
                <a:rPr lang="en-US" altLang="ja-JP" sz="1400" dirty="0" smtClean="0">
                  <a:latin typeface="+mn-ea"/>
                  <a:cs typeface="Times New Roman" pitchFamily="18" charset="0"/>
                </a:rPr>
                <a:t>Re:_________</a:t>
              </a:r>
            </a:p>
            <a:p>
              <a:pPr>
                <a:lnSpc>
                  <a:spcPct val="150000"/>
                </a:lnSpc>
              </a:pPr>
              <a:r>
                <a:rPr kumimoji="1" lang="en-US" altLang="ja-JP" sz="1400" dirty="0" smtClean="0">
                  <a:latin typeface="+mn-ea"/>
                  <a:cs typeface="Times New Roman" pitchFamily="18" charset="0"/>
                </a:rPr>
                <a:t>  </a:t>
              </a:r>
              <a:r>
                <a:rPr kumimoji="1" lang="en-US" altLang="ja-JP" sz="1400" b="1" dirty="0" smtClean="0">
                  <a:latin typeface="+mn-ea"/>
                  <a:cs typeface="Times New Roman" pitchFamily="18" charset="0"/>
                </a:rPr>
                <a:t>mail E </a:t>
              </a:r>
              <a:r>
                <a:rPr lang="en-US" altLang="ja-JP" sz="1400" dirty="0" smtClean="0">
                  <a:latin typeface="+mn-ea"/>
                  <a:cs typeface="Times New Roman" pitchFamily="18" charset="0"/>
                </a:rPr>
                <a:t>: _________</a:t>
              </a:r>
              <a:endParaRPr kumimoji="1" lang="ja-JP" altLang="en-US" sz="1400" dirty="0">
                <a:latin typeface="+mn-ea"/>
                <a:cs typeface="Times New Roman" pitchFamily="18" charset="0"/>
              </a:endParaRPr>
            </a:p>
          </p:txBody>
        </p:sp>
        <p:cxnSp>
          <p:nvCxnSpPr>
            <p:cNvPr id="12" name="直線コネクタ 11"/>
            <p:cNvCxnSpPr/>
            <p:nvPr/>
          </p:nvCxnSpPr>
          <p:spPr>
            <a:xfrm rot="5400000">
              <a:off x="1387280" y="2654080"/>
              <a:ext cx="214226" cy="1588"/>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直線コネクタ 12"/>
            <p:cNvCxnSpPr/>
            <p:nvPr/>
          </p:nvCxnSpPr>
          <p:spPr>
            <a:xfrm rot="5400000" flipH="1" flipV="1">
              <a:off x="810813" y="2655794"/>
              <a:ext cx="842787" cy="1599"/>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直線コネクタ 13"/>
            <p:cNvCxnSpPr/>
            <p:nvPr/>
          </p:nvCxnSpPr>
          <p:spPr>
            <a:xfrm>
              <a:off x="1495187" y="2761555"/>
              <a:ext cx="105515" cy="1225"/>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 name="直線コネクタ 14"/>
            <p:cNvCxnSpPr/>
            <p:nvPr/>
          </p:nvCxnSpPr>
          <p:spPr>
            <a:xfrm>
              <a:off x="1235630" y="3077986"/>
              <a:ext cx="105515" cy="1225"/>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 name="直線コネクタ 15"/>
            <p:cNvCxnSpPr/>
            <p:nvPr/>
          </p:nvCxnSpPr>
          <p:spPr>
            <a:xfrm>
              <a:off x="1238011" y="2445733"/>
              <a:ext cx="105515" cy="1225"/>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gr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smtClean="0"/>
              <a:t>分析準備</a:t>
            </a:r>
            <a:endParaRPr kumimoji="1" lang="ja-JP" altLang="en-US" dirty="0"/>
          </a:p>
        </p:txBody>
      </p:sp>
      <p:sp>
        <p:nvSpPr>
          <p:cNvPr id="3" name="コンテンツ プレースホルダ 2"/>
          <p:cNvSpPr>
            <a:spLocks noGrp="1"/>
          </p:cNvSpPr>
          <p:nvPr>
            <p:ph idx="1"/>
          </p:nvPr>
        </p:nvSpPr>
        <p:spPr/>
        <p:txBody>
          <a:bodyPr/>
          <a:lstStyle/>
          <a:p>
            <a:r>
              <a:rPr kumimoji="1" lang="ja-JP" altLang="en-US" dirty="0" smtClean="0"/>
              <a:t>送信日時と送信場所のデータを収集する</a:t>
            </a:r>
            <a:endParaRPr kumimoji="1" lang="en-US" altLang="ja-JP" dirty="0" smtClean="0"/>
          </a:p>
          <a:p>
            <a:r>
              <a:rPr lang="ja-JP" altLang="en-US" dirty="0" smtClean="0"/>
              <a:t>送信と返信の関係表を作成する</a:t>
            </a:r>
            <a:endParaRPr kumimoji="1" lang="en-US" altLang="ja-JP" dirty="0" smtClean="0"/>
          </a:p>
          <a:p>
            <a:r>
              <a:rPr lang="ja-JP" altLang="en-US" dirty="0" smtClean="0"/>
              <a:t>返信までに要した時間（返信時間）を求める</a:t>
            </a:r>
            <a:endParaRPr kumimoji="1" lang="ja-JP" altLang="en-US" dirty="0"/>
          </a:p>
        </p:txBody>
      </p:sp>
      <p:sp>
        <p:nvSpPr>
          <p:cNvPr id="4" name="日付プレースホルダ 3"/>
          <p:cNvSpPr>
            <a:spLocks noGrp="1"/>
          </p:cNvSpPr>
          <p:nvPr>
            <p:ph type="dt" sz="half" idx="10"/>
          </p:nvPr>
        </p:nvSpPr>
        <p:spPr/>
        <p:txBody>
          <a:bodyPr/>
          <a:lstStyle/>
          <a:p>
            <a:r>
              <a:rPr lang="en-US" altLang="ja-JP" smtClean="0"/>
              <a:t>2009/9/18</a:t>
            </a:r>
            <a:endParaRPr lang="en-US" altLang="ja-JP"/>
          </a:p>
        </p:txBody>
      </p:sp>
      <p:sp>
        <p:nvSpPr>
          <p:cNvPr id="5" name="フッター プレースホルダ 4"/>
          <p:cNvSpPr>
            <a:spLocks noGrp="1"/>
          </p:cNvSpPr>
          <p:nvPr>
            <p:ph type="ftr" sz="quarter" idx="11"/>
          </p:nvPr>
        </p:nvSpPr>
        <p:spPr/>
        <p:txBody>
          <a:bodyPr/>
          <a:lstStyle/>
          <a:p>
            <a:r>
              <a:rPr lang="en-US" altLang="ja-JP" smtClean="0"/>
              <a:t>OSS</a:t>
            </a:r>
            <a:r>
              <a:rPr lang="ja-JP" altLang="en-US" smtClean="0"/>
              <a:t>開発における情報交換の効率改善へ向けたタイムラグ分析手法の提案</a:t>
            </a:r>
            <a:endParaRPr lang="en-US" altLang="ja-JP"/>
          </a:p>
        </p:txBody>
      </p:sp>
      <p:sp>
        <p:nvSpPr>
          <p:cNvPr id="6" name="スライド番号プレースホルダ 5"/>
          <p:cNvSpPr>
            <a:spLocks noGrp="1"/>
          </p:cNvSpPr>
          <p:nvPr>
            <p:ph type="sldNum" sz="quarter" idx="12"/>
          </p:nvPr>
        </p:nvSpPr>
        <p:spPr/>
        <p:txBody>
          <a:bodyPr/>
          <a:lstStyle/>
          <a:p>
            <a:fld id="{A34FFC92-B155-4B7B-8074-C26DB6864491}" type="slidenum">
              <a:rPr lang="en-US" altLang="ja-JP" smtClean="0"/>
              <a:pPr/>
              <a:t>24</a:t>
            </a:fld>
            <a:endParaRPr lang="en-US" altLang="ja-JP"/>
          </a:p>
        </p:txBody>
      </p:sp>
      <p:sp>
        <p:nvSpPr>
          <p:cNvPr id="18" name="下矢印 17"/>
          <p:cNvSpPr/>
          <p:nvPr/>
        </p:nvSpPr>
        <p:spPr>
          <a:xfrm>
            <a:off x="4260850" y="4629150"/>
            <a:ext cx="569504" cy="400050"/>
          </a:xfrm>
          <a:prstGeom prst="downArrow">
            <a:avLst/>
          </a:prstGeom>
          <a:solidFill>
            <a:srgbClr val="6699FF"/>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mn-ea"/>
              <a:cs typeface="Times New Roman" pitchFamily="18" charset="0"/>
            </a:endParaRPr>
          </a:p>
        </p:txBody>
      </p:sp>
      <p:graphicFrame>
        <p:nvGraphicFramePr>
          <p:cNvPr id="19" name="表 18"/>
          <p:cNvGraphicFramePr>
            <a:graphicFrameLocks noGrp="1"/>
          </p:cNvGraphicFramePr>
          <p:nvPr/>
        </p:nvGraphicFramePr>
        <p:xfrm>
          <a:off x="838200" y="5080000"/>
          <a:ext cx="6320156" cy="1371600"/>
        </p:xfrm>
        <a:graphic>
          <a:graphicData uri="http://schemas.openxmlformats.org/drawingml/2006/table">
            <a:tbl>
              <a:tblPr firstRow="1" bandRow="1">
                <a:tableStyleId>{5940675A-B579-460E-94D1-54222C63F5DA}</a:tableStyleId>
              </a:tblPr>
              <a:tblGrid>
                <a:gridCol w="648017"/>
                <a:gridCol w="1660843"/>
                <a:gridCol w="835343"/>
                <a:gridCol w="655955"/>
                <a:gridCol w="1660843"/>
                <a:gridCol w="859155"/>
              </a:tblGrid>
              <a:tr h="238760">
                <a:tc gridSpan="3">
                  <a:txBody>
                    <a:bodyPr/>
                    <a:lstStyle/>
                    <a:p>
                      <a:pPr algn="ctr"/>
                      <a:r>
                        <a:rPr kumimoji="1" lang="ja-JP" altLang="en-US" sz="1200" b="1" dirty="0" smtClean="0">
                          <a:latin typeface="+mn-lt"/>
                          <a:ea typeface="+mn-ea"/>
                        </a:rPr>
                        <a:t>送信情報</a:t>
                      </a:r>
                      <a:endParaRPr kumimoji="1" lang="ja-JP" altLang="en-US" sz="1200" b="1" dirty="0">
                        <a:latin typeface="+mn-lt"/>
                        <a:ea typeface="+mn-ea"/>
                      </a:endParaRPr>
                    </a:p>
                  </a:txBody>
                  <a:tcPr>
                    <a:lnL w="12700" cap="flat" cmpd="sng" algn="ctr">
                      <a:solidFill>
                        <a:srgbClr val="6699FF"/>
                      </a:solidFill>
                      <a:prstDash val="solid"/>
                      <a:round/>
                      <a:headEnd type="none" w="med" len="med"/>
                      <a:tailEnd type="none" w="med" len="med"/>
                    </a:lnL>
                    <a:lnR w="12700" cap="flat" cmpd="sng" algn="ctr">
                      <a:solidFill>
                        <a:srgbClr val="6699FF"/>
                      </a:solidFill>
                      <a:prstDash val="solid"/>
                      <a:round/>
                      <a:headEnd type="none" w="med" len="med"/>
                      <a:tailEnd type="none" w="med" len="med"/>
                    </a:lnR>
                    <a:lnT w="12700" cap="flat" cmpd="sng" algn="ctr">
                      <a:solidFill>
                        <a:srgbClr val="6699FF"/>
                      </a:solidFill>
                      <a:prstDash val="solid"/>
                      <a:round/>
                      <a:headEnd type="none" w="med" len="med"/>
                      <a:tailEnd type="none" w="med" len="med"/>
                    </a:lnT>
                    <a:lnB w="12700" cap="flat" cmpd="sng" algn="ctr">
                      <a:solidFill>
                        <a:srgbClr val="6699FF"/>
                      </a:solidFill>
                      <a:prstDash val="solid"/>
                      <a:round/>
                      <a:headEnd type="none" w="med" len="med"/>
                      <a:tailEnd type="none" w="med" len="med"/>
                    </a:lnB>
                    <a:solidFill>
                      <a:srgbClr val="81C5F3"/>
                    </a:solidFill>
                  </a:tcPr>
                </a:tc>
                <a:tc hMerge="1">
                  <a:txBody>
                    <a:bodyPr/>
                    <a:lstStyle/>
                    <a:p>
                      <a:endParaRPr kumimoji="1" lang="ja-JP" altLang="en-US" sz="1200" dirty="0">
                        <a:latin typeface="Century" pitchFamily="18" charset="0"/>
                        <a:ea typeface="ＭＳ 明朝" pitchFamily="17" charset="-128"/>
                      </a:endParaRPr>
                    </a:p>
                  </a:txBody>
                  <a:tcPr/>
                </a:tc>
                <a:tc hMerge="1">
                  <a:txBody>
                    <a:bodyPr/>
                    <a:lstStyle/>
                    <a:p>
                      <a:endParaRPr kumimoji="1" lang="ja-JP" altLang="en-US" sz="1200" dirty="0">
                        <a:latin typeface="Century" pitchFamily="18" charset="0"/>
                        <a:ea typeface="ＭＳ 明朝" pitchFamily="17" charset="-128"/>
                      </a:endParaRPr>
                    </a:p>
                  </a:txBody>
                  <a:tcPr/>
                </a:tc>
                <a:tc gridSpan="3">
                  <a:txBody>
                    <a:bodyPr/>
                    <a:lstStyle/>
                    <a:p>
                      <a:pPr algn="ctr"/>
                      <a:r>
                        <a:rPr kumimoji="1" lang="ja-JP" altLang="en-US" sz="1200" b="1" dirty="0" smtClean="0">
                          <a:latin typeface="+mn-lt"/>
                          <a:ea typeface="+mn-ea"/>
                        </a:rPr>
                        <a:t>返信情報</a:t>
                      </a:r>
                      <a:endParaRPr kumimoji="1" lang="ja-JP" altLang="en-US" sz="1200" b="1" dirty="0">
                        <a:latin typeface="+mn-lt"/>
                        <a:ea typeface="+mn-ea"/>
                      </a:endParaRPr>
                    </a:p>
                  </a:txBody>
                  <a:tcPr>
                    <a:lnL w="12700" cap="flat" cmpd="sng" algn="ctr">
                      <a:solidFill>
                        <a:srgbClr val="6699FF"/>
                      </a:solidFill>
                      <a:prstDash val="solid"/>
                      <a:round/>
                      <a:headEnd type="none" w="med" len="med"/>
                      <a:tailEnd type="none" w="med" len="med"/>
                    </a:lnL>
                    <a:lnR w="12700" cap="flat" cmpd="sng" algn="ctr">
                      <a:solidFill>
                        <a:srgbClr val="6699FF"/>
                      </a:solidFill>
                      <a:prstDash val="solid"/>
                      <a:round/>
                      <a:headEnd type="none" w="med" len="med"/>
                      <a:tailEnd type="none" w="med" len="med"/>
                    </a:lnR>
                    <a:lnT w="12700" cap="flat" cmpd="sng" algn="ctr">
                      <a:solidFill>
                        <a:srgbClr val="6699FF"/>
                      </a:solidFill>
                      <a:prstDash val="solid"/>
                      <a:round/>
                      <a:headEnd type="none" w="med" len="med"/>
                      <a:tailEnd type="none" w="med" len="med"/>
                    </a:lnT>
                    <a:lnB w="12700" cap="flat" cmpd="sng" algn="ctr">
                      <a:solidFill>
                        <a:srgbClr val="6699FF"/>
                      </a:solidFill>
                      <a:prstDash val="solid"/>
                      <a:round/>
                      <a:headEnd type="none" w="med" len="med"/>
                      <a:tailEnd type="none" w="med" len="med"/>
                    </a:lnB>
                    <a:solidFill>
                      <a:srgbClr val="81C5F3"/>
                    </a:solidFill>
                  </a:tcPr>
                </a:tc>
                <a:tc hMerge="1">
                  <a:txBody>
                    <a:bodyPr/>
                    <a:lstStyle/>
                    <a:p>
                      <a:endParaRPr kumimoji="1" lang="ja-JP" altLang="en-US" sz="1200" dirty="0">
                        <a:latin typeface="Century" pitchFamily="18" charset="0"/>
                        <a:ea typeface="ＭＳ 明朝" pitchFamily="17" charset="-128"/>
                      </a:endParaRPr>
                    </a:p>
                  </a:txBody>
                  <a:tcPr/>
                </a:tc>
                <a:tc hMerge="1">
                  <a:txBody>
                    <a:bodyPr/>
                    <a:lstStyle/>
                    <a:p>
                      <a:endParaRPr kumimoji="1" lang="ja-JP" altLang="en-US" sz="1200" dirty="0">
                        <a:latin typeface="Century" pitchFamily="18" charset="0"/>
                        <a:ea typeface="ＭＳ 明朝" pitchFamily="17" charset="-128"/>
                      </a:endParaRPr>
                    </a:p>
                  </a:txBody>
                  <a:tcPr/>
                </a:tc>
              </a:tr>
              <a:tr h="238760">
                <a:tc>
                  <a:txBody>
                    <a:bodyPr/>
                    <a:lstStyle/>
                    <a:p>
                      <a:pPr algn="ctr"/>
                      <a:r>
                        <a:rPr kumimoji="1" lang="en-US" altLang="ja-JP" sz="1200" b="1" dirty="0" smtClean="0">
                          <a:latin typeface="+mn-lt"/>
                          <a:ea typeface="+mn-ea"/>
                        </a:rPr>
                        <a:t>ID</a:t>
                      </a:r>
                      <a:endParaRPr kumimoji="1" lang="ja-JP" altLang="en-US" sz="1200" b="1" dirty="0">
                        <a:latin typeface="+mn-lt"/>
                        <a:ea typeface="+mn-ea"/>
                      </a:endParaRPr>
                    </a:p>
                  </a:txBody>
                  <a:tcPr>
                    <a:lnL w="12700" cap="flat" cmpd="sng" algn="ctr">
                      <a:solidFill>
                        <a:srgbClr val="6699FF"/>
                      </a:solidFill>
                      <a:prstDash val="solid"/>
                      <a:round/>
                      <a:headEnd type="none" w="med" len="med"/>
                      <a:tailEnd type="none" w="med" len="med"/>
                    </a:lnL>
                    <a:lnR w="12700" cap="flat" cmpd="sng" algn="ctr">
                      <a:solidFill>
                        <a:srgbClr val="6699FF"/>
                      </a:solidFill>
                      <a:prstDash val="solid"/>
                      <a:round/>
                      <a:headEnd type="none" w="med" len="med"/>
                      <a:tailEnd type="none" w="med" len="med"/>
                    </a:lnR>
                    <a:lnT w="12700" cap="flat" cmpd="sng" algn="ctr">
                      <a:solidFill>
                        <a:srgbClr val="6699FF"/>
                      </a:solidFill>
                      <a:prstDash val="solid"/>
                      <a:round/>
                      <a:headEnd type="none" w="med" len="med"/>
                      <a:tailEnd type="none" w="med" len="med"/>
                    </a:lnT>
                    <a:lnB w="12700" cap="flat" cmpd="sng" algn="ctr">
                      <a:solidFill>
                        <a:srgbClr val="6699FF"/>
                      </a:solidFill>
                      <a:prstDash val="solid"/>
                      <a:round/>
                      <a:headEnd type="none" w="med" len="med"/>
                      <a:tailEnd type="none" w="med" len="med"/>
                    </a:lnB>
                    <a:solidFill>
                      <a:srgbClr val="B2DCF8"/>
                    </a:solidFill>
                  </a:tcPr>
                </a:tc>
                <a:tc>
                  <a:txBody>
                    <a:bodyPr/>
                    <a:lstStyle/>
                    <a:p>
                      <a:pPr algn="ctr"/>
                      <a:r>
                        <a:rPr kumimoji="1" lang="ja-JP" altLang="en-US" sz="1200" b="1" dirty="0" smtClean="0">
                          <a:latin typeface="+mn-lt"/>
                          <a:ea typeface="+mn-ea"/>
                        </a:rPr>
                        <a:t>送信日時</a:t>
                      </a:r>
                      <a:endParaRPr kumimoji="1" lang="ja-JP" altLang="en-US" sz="1200" b="1" dirty="0">
                        <a:latin typeface="+mn-lt"/>
                        <a:ea typeface="+mn-ea"/>
                      </a:endParaRPr>
                    </a:p>
                  </a:txBody>
                  <a:tcPr>
                    <a:lnL w="12700" cap="flat" cmpd="sng" algn="ctr">
                      <a:solidFill>
                        <a:srgbClr val="6699FF"/>
                      </a:solidFill>
                      <a:prstDash val="solid"/>
                      <a:round/>
                      <a:headEnd type="none" w="med" len="med"/>
                      <a:tailEnd type="none" w="med" len="med"/>
                    </a:lnL>
                    <a:lnR w="12700" cap="flat" cmpd="sng" algn="ctr">
                      <a:solidFill>
                        <a:srgbClr val="6699FF"/>
                      </a:solidFill>
                      <a:prstDash val="solid"/>
                      <a:round/>
                      <a:headEnd type="none" w="med" len="med"/>
                      <a:tailEnd type="none" w="med" len="med"/>
                    </a:lnR>
                    <a:lnT w="12700" cap="flat" cmpd="sng" algn="ctr">
                      <a:solidFill>
                        <a:srgbClr val="6699FF"/>
                      </a:solidFill>
                      <a:prstDash val="solid"/>
                      <a:round/>
                      <a:headEnd type="none" w="med" len="med"/>
                      <a:tailEnd type="none" w="med" len="med"/>
                    </a:lnT>
                    <a:lnB w="12700" cap="flat" cmpd="sng" algn="ctr">
                      <a:solidFill>
                        <a:srgbClr val="6699FF"/>
                      </a:solidFill>
                      <a:prstDash val="solid"/>
                      <a:round/>
                      <a:headEnd type="none" w="med" len="med"/>
                      <a:tailEnd type="none" w="med" len="med"/>
                    </a:lnB>
                    <a:solidFill>
                      <a:srgbClr val="B2DCF8"/>
                    </a:solidFill>
                  </a:tcPr>
                </a:tc>
                <a:tc>
                  <a:txBody>
                    <a:bodyPr/>
                    <a:lstStyle/>
                    <a:p>
                      <a:pPr algn="ctr"/>
                      <a:r>
                        <a:rPr kumimoji="1" lang="ja-JP" altLang="en-US" sz="1200" b="1" dirty="0" smtClean="0">
                          <a:latin typeface="+mn-lt"/>
                          <a:ea typeface="+mn-ea"/>
                        </a:rPr>
                        <a:t>送信場所</a:t>
                      </a:r>
                      <a:endParaRPr kumimoji="1" lang="ja-JP" altLang="en-US" sz="1200" b="1" dirty="0">
                        <a:latin typeface="+mn-lt"/>
                        <a:ea typeface="+mn-ea"/>
                      </a:endParaRPr>
                    </a:p>
                  </a:txBody>
                  <a:tcPr>
                    <a:lnL w="12700" cap="flat" cmpd="sng" algn="ctr">
                      <a:solidFill>
                        <a:srgbClr val="6699FF"/>
                      </a:solidFill>
                      <a:prstDash val="solid"/>
                      <a:round/>
                      <a:headEnd type="none" w="med" len="med"/>
                      <a:tailEnd type="none" w="med" len="med"/>
                    </a:lnL>
                    <a:lnR w="12700" cap="flat" cmpd="sng" algn="ctr">
                      <a:solidFill>
                        <a:srgbClr val="6699FF"/>
                      </a:solidFill>
                      <a:prstDash val="solid"/>
                      <a:round/>
                      <a:headEnd type="none" w="med" len="med"/>
                      <a:tailEnd type="none" w="med" len="med"/>
                    </a:lnR>
                    <a:lnT w="12700" cap="flat" cmpd="sng" algn="ctr">
                      <a:solidFill>
                        <a:srgbClr val="6699FF"/>
                      </a:solidFill>
                      <a:prstDash val="solid"/>
                      <a:round/>
                      <a:headEnd type="none" w="med" len="med"/>
                      <a:tailEnd type="none" w="med" len="med"/>
                    </a:lnT>
                    <a:lnB w="12700" cap="flat" cmpd="sng" algn="ctr">
                      <a:solidFill>
                        <a:srgbClr val="6699FF"/>
                      </a:solidFill>
                      <a:prstDash val="solid"/>
                      <a:round/>
                      <a:headEnd type="none" w="med" len="med"/>
                      <a:tailEnd type="none" w="med" len="med"/>
                    </a:lnB>
                    <a:solidFill>
                      <a:srgbClr val="B2DCF8"/>
                    </a:solidFill>
                  </a:tcPr>
                </a:tc>
                <a:tc>
                  <a:txBody>
                    <a:bodyPr/>
                    <a:lstStyle/>
                    <a:p>
                      <a:pPr algn="ctr"/>
                      <a:r>
                        <a:rPr kumimoji="1" lang="en-US" altLang="ja-JP" sz="1200" b="1" dirty="0" smtClean="0">
                          <a:latin typeface="+mn-lt"/>
                          <a:ea typeface="+mn-ea"/>
                        </a:rPr>
                        <a:t>ID</a:t>
                      </a:r>
                      <a:endParaRPr kumimoji="1" lang="ja-JP" altLang="en-US" sz="1200" b="1" dirty="0">
                        <a:latin typeface="+mn-lt"/>
                        <a:ea typeface="+mn-ea"/>
                      </a:endParaRPr>
                    </a:p>
                  </a:txBody>
                  <a:tcPr>
                    <a:lnL w="12700" cap="flat" cmpd="sng" algn="ctr">
                      <a:solidFill>
                        <a:srgbClr val="6699FF"/>
                      </a:solidFill>
                      <a:prstDash val="solid"/>
                      <a:round/>
                      <a:headEnd type="none" w="med" len="med"/>
                      <a:tailEnd type="none" w="med" len="med"/>
                    </a:lnL>
                    <a:lnR w="12700" cap="flat" cmpd="sng" algn="ctr">
                      <a:solidFill>
                        <a:srgbClr val="6699FF"/>
                      </a:solidFill>
                      <a:prstDash val="solid"/>
                      <a:round/>
                      <a:headEnd type="none" w="med" len="med"/>
                      <a:tailEnd type="none" w="med" len="med"/>
                    </a:lnR>
                    <a:lnT w="12700" cap="flat" cmpd="sng" algn="ctr">
                      <a:solidFill>
                        <a:srgbClr val="6699FF"/>
                      </a:solidFill>
                      <a:prstDash val="solid"/>
                      <a:round/>
                      <a:headEnd type="none" w="med" len="med"/>
                      <a:tailEnd type="none" w="med" len="med"/>
                    </a:lnT>
                    <a:lnB w="12700" cap="flat" cmpd="sng" algn="ctr">
                      <a:solidFill>
                        <a:srgbClr val="6699FF"/>
                      </a:solidFill>
                      <a:prstDash val="solid"/>
                      <a:round/>
                      <a:headEnd type="none" w="med" len="med"/>
                      <a:tailEnd type="none" w="med" len="med"/>
                    </a:lnB>
                    <a:solidFill>
                      <a:srgbClr val="B2DCF8"/>
                    </a:solidFill>
                  </a:tcPr>
                </a:tc>
                <a:tc>
                  <a:txBody>
                    <a:bodyPr/>
                    <a:lstStyle/>
                    <a:p>
                      <a:pPr algn="ctr"/>
                      <a:r>
                        <a:rPr kumimoji="1" lang="ja-JP" altLang="en-US" sz="1200" b="1" dirty="0" smtClean="0">
                          <a:latin typeface="+mn-lt"/>
                          <a:ea typeface="+mn-ea"/>
                        </a:rPr>
                        <a:t>送信日時</a:t>
                      </a:r>
                      <a:endParaRPr kumimoji="1" lang="ja-JP" altLang="en-US" sz="1200" b="1" dirty="0">
                        <a:latin typeface="+mn-lt"/>
                        <a:ea typeface="+mn-ea"/>
                      </a:endParaRPr>
                    </a:p>
                  </a:txBody>
                  <a:tcPr>
                    <a:lnL w="12700" cap="flat" cmpd="sng" algn="ctr">
                      <a:solidFill>
                        <a:srgbClr val="6699FF"/>
                      </a:solidFill>
                      <a:prstDash val="solid"/>
                      <a:round/>
                      <a:headEnd type="none" w="med" len="med"/>
                      <a:tailEnd type="none" w="med" len="med"/>
                    </a:lnL>
                    <a:lnR w="12700" cap="flat" cmpd="sng" algn="ctr">
                      <a:solidFill>
                        <a:srgbClr val="6699FF"/>
                      </a:solidFill>
                      <a:prstDash val="solid"/>
                      <a:round/>
                      <a:headEnd type="none" w="med" len="med"/>
                      <a:tailEnd type="none" w="med" len="med"/>
                    </a:lnR>
                    <a:lnT w="12700" cap="flat" cmpd="sng" algn="ctr">
                      <a:solidFill>
                        <a:srgbClr val="6699FF"/>
                      </a:solidFill>
                      <a:prstDash val="solid"/>
                      <a:round/>
                      <a:headEnd type="none" w="med" len="med"/>
                      <a:tailEnd type="none" w="med" len="med"/>
                    </a:lnT>
                    <a:lnB w="12700" cap="flat" cmpd="sng" algn="ctr">
                      <a:solidFill>
                        <a:srgbClr val="6699FF"/>
                      </a:solidFill>
                      <a:prstDash val="solid"/>
                      <a:round/>
                      <a:headEnd type="none" w="med" len="med"/>
                      <a:tailEnd type="none" w="med" len="med"/>
                    </a:lnB>
                    <a:solidFill>
                      <a:srgbClr val="B2DCF8"/>
                    </a:solidFill>
                  </a:tcPr>
                </a:tc>
                <a:tc>
                  <a:txBody>
                    <a:bodyPr/>
                    <a:lstStyle/>
                    <a:p>
                      <a:pPr algn="ctr"/>
                      <a:r>
                        <a:rPr kumimoji="1" lang="ja-JP" altLang="en-US" sz="1200" b="1" dirty="0" smtClean="0">
                          <a:latin typeface="+mn-lt"/>
                          <a:ea typeface="+mn-ea"/>
                        </a:rPr>
                        <a:t>送信場所</a:t>
                      </a:r>
                      <a:endParaRPr kumimoji="1" lang="ja-JP" altLang="en-US" sz="1200" b="1" dirty="0">
                        <a:latin typeface="+mn-lt"/>
                        <a:ea typeface="+mn-ea"/>
                      </a:endParaRPr>
                    </a:p>
                  </a:txBody>
                  <a:tcPr>
                    <a:lnL w="12700" cap="flat" cmpd="sng" algn="ctr">
                      <a:solidFill>
                        <a:srgbClr val="6699FF"/>
                      </a:solidFill>
                      <a:prstDash val="solid"/>
                      <a:round/>
                      <a:headEnd type="none" w="med" len="med"/>
                      <a:tailEnd type="none" w="med" len="med"/>
                    </a:lnL>
                    <a:lnR w="12700" cap="flat" cmpd="sng" algn="ctr">
                      <a:solidFill>
                        <a:srgbClr val="6699FF"/>
                      </a:solidFill>
                      <a:prstDash val="solid"/>
                      <a:round/>
                      <a:headEnd type="none" w="med" len="med"/>
                      <a:tailEnd type="none" w="med" len="med"/>
                    </a:lnR>
                    <a:lnT w="12700" cap="flat" cmpd="sng" algn="ctr">
                      <a:solidFill>
                        <a:srgbClr val="6699FF"/>
                      </a:solidFill>
                      <a:prstDash val="solid"/>
                      <a:round/>
                      <a:headEnd type="none" w="med" len="med"/>
                      <a:tailEnd type="none" w="med" len="med"/>
                    </a:lnT>
                    <a:lnB w="12700" cap="flat" cmpd="sng" algn="ctr">
                      <a:solidFill>
                        <a:srgbClr val="6699FF"/>
                      </a:solidFill>
                      <a:prstDash val="solid"/>
                      <a:round/>
                      <a:headEnd type="none" w="med" len="med"/>
                      <a:tailEnd type="none" w="med" len="med"/>
                    </a:lnB>
                    <a:solidFill>
                      <a:srgbClr val="B2DCF8"/>
                    </a:solidFill>
                  </a:tcPr>
                </a:tc>
              </a:tr>
              <a:tr h="238760">
                <a:tc>
                  <a:txBody>
                    <a:bodyPr/>
                    <a:lstStyle/>
                    <a:p>
                      <a:pPr algn="ctr"/>
                      <a:r>
                        <a:rPr kumimoji="1" lang="en-US" altLang="ja-JP" sz="1200" dirty="0" smtClean="0">
                          <a:latin typeface="+mn-lt"/>
                          <a:ea typeface="+mn-ea"/>
                        </a:rPr>
                        <a:t>mail A</a:t>
                      </a:r>
                      <a:endParaRPr kumimoji="1" lang="ja-JP" altLang="en-US" sz="1200" dirty="0">
                        <a:latin typeface="+mn-lt"/>
                        <a:ea typeface="+mn-ea"/>
                      </a:endParaRPr>
                    </a:p>
                  </a:txBody>
                  <a:tcPr>
                    <a:lnL w="12700" cap="flat" cmpd="sng" algn="ctr">
                      <a:solidFill>
                        <a:srgbClr val="6699FF"/>
                      </a:solidFill>
                      <a:prstDash val="solid"/>
                      <a:round/>
                      <a:headEnd type="none" w="med" len="med"/>
                      <a:tailEnd type="none" w="med" len="med"/>
                    </a:lnL>
                    <a:lnR w="12700" cap="flat" cmpd="sng" algn="ctr">
                      <a:solidFill>
                        <a:srgbClr val="6699FF"/>
                      </a:solidFill>
                      <a:prstDash val="solid"/>
                      <a:round/>
                      <a:headEnd type="none" w="med" len="med"/>
                      <a:tailEnd type="none" w="med" len="med"/>
                    </a:lnR>
                    <a:lnT w="12700" cap="flat" cmpd="sng" algn="ctr">
                      <a:solidFill>
                        <a:srgbClr val="6699FF"/>
                      </a:solidFill>
                      <a:prstDash val="solid"/>
                      <a:round/>
                      <a:headEnd type="none" w="med" len="med"/>
                      <a:tailEnd type="none" w="med" len="med"/>
                    </a:lnT>
                    <a:lnB w="12700" cap="flat" cmpd="sng" algn="ctr">
                      <a:solidFill>
                        <a:srgbClr val="6699FF"/>
                      </a:solidFill>
                      <a:prstDash val="solid"/>
                      <a:round/>
                      <a:headEnd type="none" w="med" len="med"/>
                      <a:tailEnd type="none" w="med" len="med"/>
                    </a:lnB>
                  </a:tcPr>
                </a:tc>
                <a:tc>
                  <a:txBody>
                    <a:bodyPr/>
                    <a:lstStyle/>
                    <a:p>
                      <a:pPr algn="l"/>
                      <a:r>
                        <a:rPr kumimoji="1" lang="en-US" altLang="ja-JP" sz="1200" dirty="0" smtClean="0">
                          <a:latin typeface="+mn-lt"/>
                          <a:ea typeface="+mn-ea"/>
                        </a:rPr>
                        <a:t>2009/04/29  10:33:53</a:t>
                      </a:r>
                      <a:endParaRPr kumimoji="1" lang="ja-JP" altLang="en-US" sz="1200" dirty="0">
                        <a:latin typeface="+mn-lt"/>
                        <a:ea typeface="+mn-ea"/>
                      </a:endParaRPr>
                    </a:p>
                  </a:txBody>
                  <a:tcPr>
                    <a:lnL w="12700" cap="flat" cmpd="sng" algn="ctr">
                      <a:solidFill>
                        <a:srgbClr val="6699FF"/>
                      </a:solidFill>
                      <a:prstDash val="solid"/>
                      <a:round/>
                      <a:headEnd type="none" w="med" len="med"/>
                      <a:tailEnd type="none" w="med" len="med"/>
                    </a:lnL>
                    <a:lnR w="12700" cap="flat" cmpd="sng" algn="ctr">
                      <a:solidFill>
                        <a:srgbClr val="6699FF"/>
                      </a:solidFill>
                      <a:prstDash val="solid"/>
                      <a:round/>
                      <a:headEnd type="none" w="med" len="med"/>
                      <a:tailEnd type="none" w="med" len="med"/>
                    </a:lnR>
                    <a:lnT w="12700" cap="flat" cmpd="sng" algn="ctr">
                      <a:solidFill>
                        <a:srgbClr val="6699FF"/>
                      </a:solidFill>
                      <a:prstDash val="solid"/>
                      <a:round/>
                      <a:headEnd type="none" w="med" len="med"/>
                      <a:tailEnd type="none" w="med" len="med"/>
                    </a:lnT>
                    <a:lnB w="12700" cap="flat" cmpd="sng" algn="ctr">
                      <a:solidFill>
                        <a:srgbClr val="6699FF"/>
                      </a:solidFill>
                      <a:prstDash val="solid"/>
                      <a:round/>
                      <a:headEnd type="none" w="med" len="med"/>
                      <a:tailEnd type="none" w="med" len="med"/>
                    </a:lnB>
                  </a:tcPr>
                </a:tc>
                <a:tc>
                  <a:txBody>
                    <a:bodyPr/>
                    <a:lstStyle/>
                    <a:p>
                      <a:pPr algn="l"/>
                      <a:r>
                        <a:rPr kumimoji="1" lang="en-US" altLang="ja-JP" sz="1200" dirty="0" smtClean="0">
                          <a:latin typeface="+mn-lt"/>
                          <a:ea typeface="+mn-ea"/>
                        </a:rPr>
                        <a:t>UTC</a:t>
                      </a:r>
                      <a:r>
                        <a:rPr kumimoji="1" lang="ja-JP" altLang="en-US" sz="1200" dirty="0" smtClean="0">
                          <a:latin typeface="+mn-lt"/>
                          <a:ea typeface="+mn-ea"/>
                        </a:rPr>
                        <a:t>＋</a:t>
                      </a:r>
                      <a:r>
                        <a:rPr kumimoji="1" lang="en-US" altLang="ja-JP" sz="1200" dirty="0" smtClean="0">
                          <a:latin typeface="+mn-lt"/>
                          <a:ea typeface="+mn-ea"/>
                        </a:rPr>
                        <a:t>9</a:t>
                      </a:r>
                      <a:endParaRPr kumimoji="1" lang="ja-JP" altLang="en-US" sz="1200" dirty="0">
                        <a:latin typeface="+mn-lt"/>
                        <a:ea typeface="+mn-ea"/>
                      </a:endParaRPr>
                    </a:p>
                  </a:txBody>
                  <a:tcPr>
                    <a:lnL w="12700" cap="flat" cmpd="sng" algn="ctr">
                      <a:solidFill>
                        <a:srgbClr val="6699FF"/>
                      </a:solidFill>
                      <a:prstDash val="solid"/>
                      <a:round/>
                      <a:headEnd type="none" w="med" len="med"/>
                      <a:tailEnd type="none" w="med" len="med"/>
                    </a:lnL>
                    <a:lnR w="12700" cap="flat" cmpd="sng" algn="ctr">
                      <a:solidFill>
                        <a:srgbClr val="6699FF"/>
                      </a:solidFill>
                      <a:prstDash val="solid"/>
                      <a:round/>
                      <a:headEnd type="none" w="med" len="med"/>
                      <a:tailEnd type="none" w="med" len="med"/>
                    </a:lnR>
                    <a:lnT w="12700" cap="flat" cmpd="sng" algn="ctr">
                      <a:solidFill>
                        <a:srgbClr val="6699FF"/>
                      </a:solidFill>
                      <a:prstDash val="solid"/>
                      <a:round/>
                      <a:headEnd type="none" w="med" len="med"/>
                      <a:tailEnd type="none" w="med" len="med"/>
                    </a:lnT>
                    <a:lnB w="12700" cap="flat" cmpd="sng" algn="ctr">
                      <a:solidFill>
                        <a:srgbClr val="6699FF"/>
                      </a:solidFill>
                      <a:prstDash val="solid"/>
                      <a:round/>
                      <a:headEnd type="none" w="med" len="med"/>
                      <a:tailEnd type="none" w="med" len="med"/>
                    </a:lnB>
                  </a:tcPr>
                </a:tc>
                <a:tc>
                  <a:txBody>
                    <a:bodyPr/>
                    <a:lstStyle/>
                    <a:p>
                      <a:pPr algn="ctr"/>
                      <a:r>
                        <a:rPr kumimoji="1" lang="en-US" altLang="ja-JP" sz="1200" dirty="0" smtClean="0">
                          <a:latin typeface="+mn-lt"/>
                          <a:ea typeface="+mn-ea"/>
                        </a:rPr>
                        <a:t>mail B</a:t>
                      </a:r>
                      <a:endParaRPr kumimoji="1" lang="ja-JP" altLang="en-US" sz="1200" dirty="0">
                        <a:latin typeface="+mn-lt"/>
                        <a:ea typeface="+mn-ea"/>
                      </a:endParaRPr>
                    </a:p>
                  </a:txBody>
                  <a:tcPr>
                    <a:lnL w="12700" cap="flat" cmpd="sng" algn="ctr">
                      <a:solidFill>
                        <a:srgbClr val="6699FF"/>
                      </a:solidFill>
                      <a:prstDash val="solid"/>
                      <a:round/>
                      <a:headEnd type="none" w="med" len="med"/>
                      <a:tailEnd type="none" w="med" len="med"/>
                    </a:lnL>
                    <a:lnR w="12700" cap="flat" cmpd="sng" algn="ctr">
                      <a:solidFill>
                        <a:srgbClr val="6699FF"/>
                      </a:solidFill>
                      <a:prstDash val="solid"/>
                      <a:round/>
                      <a:headEnd type="none" w="med" len="med"/>
                      <a:tailEnd type="none" w="med" len="med"/>
                    </a:lnR>
                    <a:lnT w="12700" cap="flat" cmpd="sng" algn="ctr">
                      <a:solidFill>
                        <a:srgbClr val="6699FF"/>
                      </a:solidFill>
                      <a:prstDash val="solid"/>
                      <a:round/>
                      <a:headEnd type="none" w="med" len="med"/>
                      <a:tailEnd type="none" w="med" len="med"/>
                    </a:lnT>
                    <a:lnB w="12700" cap="flat" cmpd="sng" algn="ctr">
                      <a:solidFill>
                        <a:srgbClr val="6699FF"/>
                      </a:solidFill>
                      <a:prstDash val="solid"/>
                      <a:round/>
                      <a:headEnd type="none" w="med" len="med"/>
                      <a:tailEnd type="none" w="med" len="med"/>
                    </a:lnB>
                  </a:tcPr>
                </a:tc>
                <a:tc>
                  <a:txBody>
                    <a:bodyPr/>
                    <a:lstStyle/>
                    <a:p>
                      <a:pPr algn="l"/>
                      <a:r>
                        <a:rPr kumimoji="1" lang="en-US" altLang="ja-JP" sz="1200" dirty="0" smtClean="0">
                          <a:latin typeface="+mn-lt"/>
                          <a:ea typeface="+mn-ea"/>
                        </a:rPr>
                        <a:t>2009/04/28</a:t>
                      </a:r>
                      <a:r>
                        <a:rPr kumimoji="1" lang="en-US" altLang="ja-JP" sz="1200" baseline="0" dirty="0" smtClean="0">
                          <a:latin typeface="+mn-lt"/>
                          <a:ea typeface="+mn-ea"/>
                        </a:rPr>
                        <a:t>  22:40:04</a:t>
                      </a:r>
                      <a:endParaRPr kumimoji="1" lang="ja-JP" altLang="en-US" sz="1200" dirty="0">
                        <a:latin typeface="+mn-lt"/>
                        <a:ea typeface="+mn-ea"/>
                      </a:endParaRPr>
                    </a:p>
                  </a:txBody>
                  <a:tcPr>
                    <a:lnL w="12700" cap="flat" cmpd="sng" algn="ctr">
                      <a:solidFill>
                        <a:srgbClr val="6699FF"/>
                      </a:solidFill>
                      <a:prstDash val="solid"/>
                      <a:round/>
                      <a:headEnd type="none" w="med" len="med"/>
                      <a:tailEnd type="none" w="med" len="med"/>
                    </a:lnL>
                    <a:lnR w="12700" cap="flat" cmpd="sng" algn="ctr">
                      <a:solidFill>
                        <a:srgbClr val="6699FF"/>
                      </a:solidFill>
                      <a:prstDash val="solid"/>
                      <a:round/>
                      <a:headEnd type="none" w="med" len="med"/>
                      <a:tailEnd type="none" w="med" len="med"/>
                    </a:lnR>
                    <a:lnT w="12700" cap="flat" cmpd="sng" algn="ctr">
                      <a:solidFill>
                        <a:srgbClr val="6699FF"/>
                      </a:solidFill>
                      <a:prstDash val="solid"/>
                      <a:round/>
                      <a:headEnd type="none" w="med" len="med"/>
                      <a:tailEnd type="none" w="med" len="med"/>
                    </a:lnT>
                    <a:lnB w="12700" cap="flat" cmpd="sng" algn="ctr">
                      <a:solidFill>
                        <a:srgbClr val="6699FF"/>
                      </a:solidFill>
                      <a:prstDash val="solid"/>
                      <a:round/>
                      <a:headEnd type="none" w="med" len="med"/>
                      <a:tailEnd type="none" w="med" len="med"/>
                    </a:lnB>
                  </a:tcPr>
                </a:tc>
                <a:tc>
                  <a:txBody>
                    <a:bodyPr/>
                    <a:lstStyle/>
                    <a:p>
                      <a:pPr algn="l"/>
                      <a:r>
                        <a:rPr kumimoji="1" lang="en-US" altLang="ja-JP" sz="1200" dirty="0" smtClean="0">
                          <a:latin typeface="+mn-lt"/>
                          <a:ea typeface="+mn-ea"/>
                        </a:rPr>
                        <a:t>UTC</a:t>
                      </a:r>
                      <a:r>
                        <a:rPr kumimoji="1" lang="ja-JP" altLang="en-US" sz="1200" dirty="0" smtClean="0">
                          <a:latin typeface="+mn-lt"/>
                          <a:ea typeface="+mn-ea"/>
                        </a:rPr>
                        <a:t>－</a:t>
                      </a:r>
                      <a:r>
                        <a:rPr kumimoji="1" lang="en-US" altLang="ja-JP" sz="1200" dirty="0" smtClean="0">
                          <a:latin typeface="+mn-lt"/>
                          <a:ea typeface="+mn-ea"/>
                        </a:rPr>
                        <a:t>4</a:t>
                      </a:r>
                      <a:endParaRPr kumimoji="1" lang="ja-JP" altLang="en-US" sz="1200" dirty="0">
                        <a:latin typeface="+mn-lt"/>
                        <a:ea typeface="+mn-ea"/>
                      </a:endParaRPr>
                    </a:p>
                  </a:txBody>
                  <a:tcPr>
                    <a:lnL w="12700" cap="flat" cmpd="sng" algn="ctr">
                      <a:solidFill>
                        <a:srgbClr val="6699FF"/>
                      </a:solidFill>
                      <a:prstDash val="solid"/>
                      <a:round/>
                      <a:headEnd type="none" w="med" len="med"/>
                      <a:tailEnd type="none" w="med" len="med"/>
                    </a:lnL>
                    <a:lnR w="12700" cap="flat" cmpd="sng" algn="ctr">
                      <a:solidFill>
                        <a:srgbClr val="6699FF"/>
                      </a:solidFill>
                      <a:prstDash val="solid"/>
                      <a:round/>
                      <a:headEnd type="none" w="med" len="med"/>
                      <a:tailEnd type="none" w="med" len="med"/>
                    </a:lnR>
                    <a:lnT w="12700" cap="flat" cmpd="sng" algn="ctr">
                      <a:solidFill>
                        <a:srgbClr val="6699FF"/>
                      </a:solidFill>
                      <a:prstDash val="solid"/>
                      <a:round/>
                      <a:headEnd type="none" w="med" len="med"/>
                      <a:tailEnd type="none" w="med" len="med"/>
                    </a:lnT>
                    <a:lnB w="12700" cap="flat" cmpd="sng" algn="ctr">
                      <a:solidFill>
                        <a:srgbClr val="6699FF"/>
                      </a:solidFill>
                      <a:prstDash val="solid"/>
                      <a:round/>
                      <a:headEnd type="none" w="med" len="med"/>
                      <a:tailEnd type="none" w="med" len="med"/>
                    </a:lnB>
                  </a:tcPr>
                </a:tc>
              </a:tr>
              <a:tr h="238760">
                <a:tc>
                  <a:txBody>
                    <a:bodyPr/>
                    <a:lstStyle/>
                    <a:p>
                      <a:pPr algn="ctr"/>
                      <a:r>
                        <a:rPr kumimoji="1" lang="en-US" altLang="ja-JP" sz="1200" dirty="0" smtClean="0">
                          <a:latin typeface="+mn-lt"/>
                          <a:ea typeface="+mn-ea"/>
                        </a:rPr>
                        <a:t>mail B</a:t>
                      </a:r>
                      <a:endParaRPr kumimoji="1" lang="ja-JP" altLang="en-US" sz="1200" dirty="0">
                        <a:latin typeface="+mn-lt"/>
                        <a:ea typeface="+mn-ea"/>
                      </a:endParaRPr>
                    </a:p>
                  </a:txBody>
                  <a:tcPr>
                    <a:lnL w="12700" cap="flat" cmpd="sng" algn="ctr">
                      <a:solidFill>
                        <a:srgbClr val="6699FF"/>
                      </a:solidFill>
                      <a:prstDash val="solid"/>
                      <a:round/>
                      <a:headEnd type="none" w="med" len="med"/>
                      <a:tailEnd type="none" w="med" len="med"/>
                    </a:lnL>
                    <a:lnR w="12700" cap="flat" cmpd="sng" algn="ctr">
                      <a:solidFill>
                        <a:srgbClr val="6699FF"/>
                      </a:solidFill>
                      <a:prstDash val="solid"/>
                      <a:round/>
                      <a:headEnd type="none" w="med" len="med"/>
                      <a:tailEnd type="none" w="med" len="med"/>
                    </a:lnR>
                    <a:lnT w="12700" cap="flat" cmpd="sng" algn="ctr">
                      <a:solidFill>
                        <a:srgbClr val="6699FF"/>
                      </a:solidFill>
                      <a:prstDash val="solid"/>
                      <a:round/>
                      <a:headEnd type="none" w="med" len="med"/>
                      <a:tailEnd type="none" w="med" len="med"/>
                    </a:lnT>
                    <a:lnB w="12700" cap="flat" cmpd="sng" algn="ctr">
                      <a:solidFill>
                        <a:srgbClr val="6699FF"/>
                      </a:solidFill>
                      <a:prstDash val="solid"/>
                      <a:round/>
                      <a:headEnd type="none" w="med" len="med"/>
                      <a:tailEnd type="none" w="med" len="med"/>
                    </a:lnB>
                  </a:tcPr>
                </a:tc>
                <a:tc>
                  <a:txBody>
                    <a:bodyPr/>
                    <a:lstStyle/>
                    <a:p>
                      <a:pPr algn="l"/>
                      <a:r>
                        <a:rPr kumimoji="1" lang="en-US" altLang="ja-JP" sz="1200" dirty="0" smtClean="0">
                          <a:latin typeface="+mn-lt"/>
                          <a:ea typeface="+mn-ea"/>
                        </a:rPr>
                        <a:t>2009/04/28</a:t>
                      </a:r>
                      <a:r>
                        <a:rPr kumimoji="1" lang="en-US" altLang="ja-JP" sz="1200" baseline="0" dirty="0" smtClean="0">
                          <a:latin typeface="+mn-lt"/>
                          <a:ea typeface="+mn-ea"/>
                        </a:rPr>
                        <a:t>  22:40:04</a:t>
                      </a:r>
                      <a:endParaRPr kumimoji="1" lang="ja-JP" altLang="en-US" sz="1200" dirty="0">
                        <a:latin typeface="+mn-lt"/>
                        <a:ea typeface="+mn-ea"/>
                      </a:endParaRPr>
                    </a:p>
                  </a:txBody>
                  <a:tcPr>
                    <a:lnL w="12700" cap="flat" cmpd="sng" algn="ctr">
                      <a:solidFill>
                        <a:srgbClr val="6699FF"/>
                      </a:solidFill>
                      <a:prstDash val="solid"/>
                      <a:round/>
                      <a:headEnd type="none" w="med" len="med"/>
                      <a:tailEnd type="none" w="med" len="med"/>
                    </a:lnL>
                    <a:lnR w="12700" cap="flat" cmpd="sng" algn="ctr">
                      <a:solidFill>
                        <a:srgbClr val="6699FF"/>
                      </a:solidFill>
                      <a:prstDash val="solid"/>
                      <a:round/>
                      <a:headEnd type="none" w="med" len="med"/>
                      <a:tailEnd type="none" w="med" len="med"/>
                    </a:lnR>
                    <a:lnT w="12700" cap="flat" cmpd="sng" algn="ctr">
                      <a:solidFill>
                        <a:srgbClr val="6699FF"/>
                      </a:solidFill>
                      <a:prstDash val="solid"/>
                      <a:round/>
                      <a:headEnd type="none" w="med" len="med"/>
                      <a:tailEnd type="none" w="med" len="med"/>
                    </a:lnT>
                    <a:lnB w="12700" cap="flat" cmpd="sng" algn="ctr">
                      <a:solidFill>
                        <a:srgbClr val="6699FF"/>
                      </a:solidFill>
                      <a:prstDash val="solid"/>
                      <a:round/>
                      <a:headEnd type="none" w="med" len="med"/>
                      <a:tailEnd type="none" w="med" len="med"/>
                    </a:lnB>
                  </a:tcPr>
                </a:tc>
                <a:tc>
                  <a:txBody>
                    <a:bodyPr/>
                    <a:lstStyle/>
                    <a:p>
                      <a:pPr algn="l"/>
                      <a:r>
                        <a:rPr kumimoji="1" lang="en-US" altLang="ja-JP" sz="1200" dirty="0" smtClean="0">
                          <a:latin typeface="+mn-lt"/>
                          <a:ea typeface="+mn-ea"/>
                        </a:rPr>
                        <a:t>UTC</a:t>
                      </a:r>
                      <a:r>
                        <a:rPr kumimoji="1" lang="ja-JP" altLang="en-US" sz="1200" dirty="0" smtClean="0">
                          <a:latin typeface="+mn-lt"/>
                          <a:ea typeface="+mn-ea"/>
                        </a:rPr>
                        <a:t>－</a:t>
                      </a:r>
                      <a:r>
                        <a:rPr kumimoji="1" lang="en-US" altLang="ja-JP" sz="1200" dirty="0" smtClean="0">
                          <a:latin typeface="+mn-lt"/>
                          <a:ea typeface="+mn-ea"/>
                        </a:rPr>
                        <a:t>4</a:t>
                      </a:r>
                      <a:endParaRPr kumimoji="1" lang="ja-JP" altLang="en-US" sz="1200" dirty="0">
                        <a:latin typeface="+mn-lt"/>
                        <a:ea typeface="+mn-ea"/>
                      </a:endParaRPr>
                    </a:p>
                  </a:txBody>
                  <a:tcPr>
                    <a:lnL w="12700" cap="flat" cmpd="sng" algn="ctr">
                      <a:solidFill>
                        <a:srgbClr val="6699FF"/>
                      </a:solidFill>
                      <a:prstDash val="solid"/>
                      <a:round/>
                      <a:headEnd type="none" w="med" len="med"/>
                      <a:tailEnd type="none" w="med" len="med"/>
                    </a:lnL>
                    <a:lnR w="12700" cap="flat" cmpd="sng" algn="ctr">
                      <a:solidFill>
                        <a:srgbClr val="6699FF"/>
                      </a:solidFill>
                      <a:prstDash val="solid"/>
                      <a:round/>
                      <a:headEnd type="none" w="med" len="med"/>
                      <a:tailEnd type="none" w="med" len="med"/>
                    </a:lnR>
                    <a:lnT w="12700" cap="flat" cmpd="sng" algn="ctr">
                      <a:solidFill>
                        <a:srgbClr val="6699FF"/>
                      </a:solidFill>
                      <a:prstDash val="solid"/>
                      <a:round/>
                      <a:headEnd type="none" w="med" len="med"/>
                      <a:tailEnd type="none" w="med" len="med"/>
                    </a:lnT>
                    <a:lnB w="12700" cap="flat" cmpd="sng" algn="ctr">
                      <a:solidFill>
                        <a:srgbClr val="6699FF"/>
                      </a:solidFill>
                      <a:prstDash val="solid"/>
                      <a:round/>
                      <a:headEnd type="none" w="med" len="med"/>
                      <a:tailEnd type="none" w="med" len="med"/>
                    </a:lnB>
                  </a:tcPr>
                </a:tc>
                <a:tc>
                  <a:txBody>
                    <a:bodyPr/>
                    <a:lstStyle/>
                    <a:p>
                      <a:pPr algn="ctr"/>
                      <a:r>
                        <a:rPr kumimoji="1" lang="en-US" altLang="ja-JP" sz="1200" dirty="0" smtClean="0">
                          <a:latin typeface="+mn-lt"/>
                          <a:ea typeface="+mn-ea"/>
                        </a:rPr>
                        <a:t>mail C</a:t>
                      </a:r>
                      <a:endParaRPr kumimoji="1" lang="ja-JP" altLang="en-US" sz="1200" dirty="0">
                        <a:latin typeface="+mn-lt"/>
                        <a:ea typeface="+mn-ea"/>
                      </a:endParaRPr>
                    </a:p>
                  </a:txBody>
                  <a:tcPr>
                    <a:lnL w="12700" cap="flat" cmpd="sng" algn="ctr">
                      <a:solidFill>
                        <a:srgbClr val="6699FF"/>
                      </a:solidFill>
                      <a:prstDash val="solid"/>
                      <a:round/>
                      <a:headEnd type="none" w="med" len="med"/>
                      <a:tailEnd type="none" w="med" len="med"/>
                    </a:lnL>
                    <a:lnR w="12700" cap="flat" cmpd="sng" algn="ctr">
                      <a:solidFill>
                        <a:srgbClr val="6699FF"/>
                      </a:solidFill>
                      <a:prstDash val="solid"/>
                      <a:round/>
                      <a:headEnd type="none" w="med" len="med"/>
                      <a:tailEnd type="none" w="med" len="med"/>
                    </a:lnR>
                    <a:lnT w="12700" cap="flat" cmpd="sng" algn="ctr">
                      <a:solidFill>
                        <a:srgbClr val="6699FF"/>
                      </a:solidFill>
                      <a:prstDash val="solid"/>
                      <a:round/>
                      <a:headEnd type="none" w="med" len="med"/>
                      <a:tailEnd type="none" w="med" len="med"/>
                    </a:lnT>
                    <a:lnB w="12700" cap="flat" cmpd="sng" algn="ctr">
                      <a:solidFill>
                        <a:srgbClr val="6699FF"/>
                      </a:solidFill>
                      <a:prstDash val="solid"/>
                      <a:round/>
                      <a:headEnd type="none" w="med" len="med"/>
                      <a:tailEnd type="none" w="med" len="med"/>
                    </a:lnB>
                  </a:tcPr>
                </a:tc>
                <a:tc>
                  <a:txBody>
                    <a:bodyPr/>
                    <a:lstStyle/>
                    <a:p>
                      <a:pPr algn="l"/>
                      <a:r>
                        <a:rPr kumimoji="1" lang="en-US" altLang="ja-JP" sz="1200" dirty="0" smtClean="0">
                          <a:latin typeface="+mn-lt"/>
                          <a:ea typeface="+mn-ea"/>
                        </a:rPr>
                        <a:t>2009/04/29  09:12:30</a:t>
                      </a:r>
                      <a:endParaRPr kumimoji="1" lang="ja-JP" altLang="en-US" sz="1200" dirty="0">
                        <a:latin typeface="+mn-lt"/>
                        <a:ea typeface="+mn-ea"/>
                      </a:endParaRPr>
                    </a:p>
                  </a:txBody>
                  <a:tcPr>
                    <a:lnL w="12700" cap="flat" cmpd="sng" algn="ctr">
                      <a:solidFill>
                        <a:srgbClr val="6699FF"/>
                      </a:solidFill>
                      <a:prstDash val="solid"/>
                      <a:round/>
                      <a:headEnd type="none" w="med" len="med"/>
                      <a:tailEnd type="none" w="med" len="med"/>
                    </a:lnL>
                    <a:lnR w="12700" cap="flat" cmpd="sng" algn="ctr">
                      <a:solidFill>
                        <a:srgbClr val="6699FF"/>
                      </a:solidFill>
                      <a:prstDash val="solid"/>
                      <a:round/>
                      <a:headEnd type="none" w="med" len="med"/>
                      <a:tailEnd type="none" w="med" len="med"/>
                    </a:lnR>
                    <a:lnT w="12700" cap="flat" cmpd="sng" algn="ctr">
                      <a:solidFill>
                        <a:srgbClr val="6699FF"/>
                      </a:solidFill>
                      <a:prstDash val="solid"/>
                      <a:round/>
                      <a:headEnd type="none" w="med" len="med"/>
                      <a:tailEnd type="none" w="med" len="med"/>
                    </a:lnT>
                    <a:lnB w="12700" cap="flat" cmpd="sng" algn="ctr">
                      <a:solidFill>
                        <a:srgbClr val="6699FF"/>
                      </a:solidFill>
                      <a:prstDash val="solid"/>
                      <a:round/>
                      <a:headEnd type="none" w="med" len="med"/>
                      <a:tailEnd type="none" w="med" len="med"/>
                    </a:lnB>
                  </a:tcPr>
                </a:tc>
                <a:tc>
                  <a:txBody>
                    <a:bodyPr/>
                    <a:lstStyle/>
                    <a:p>
                      <a:pPr algn="l"/>
                      <a:r>
                        <a:rPr kumimoji="1" lang="en-US" altLang="ja-JP" sz="1200" dirty="0" smtClean="0">
                          <a:latin typeface="+mn-lt"/>
                          <a:ea typeface="+mn-ea"/>
                        </a:rPr>
                        <a:t>UTC</a:t>
                      </a:r>
                      <a:r>
                        <a:rPr kumimoji="1" lang="ja-JP" altLang="en-US" sz="1200" dirty="0" smtClean="0">
                          <a:latin typeface="+mn-lt"/>
                          <a:ea typeface="+mn-ea"/>
                        </a:rPr>
                        <a:t>＋</a:t>
                      </a:r>
                      <a:r>
                        <a:rPr kumimoji="1" lang="en-US" altLang="ja-JP" sz="1200" dirty="0" smtClean="0">
                          <a:latin typeface="+mn-lt"/>
                          <a:ea typeface="+mn-ea"/>
                        </a:rPr>
                        <a:t>3</a:t>
                      </a:r>
                      <a:endParaRPr kumimoji="1" lang="ja-JP" altLang="en-US" sz="1200" dirty="0">
                        <a:latin typeface="+mn-lt"/>
                        <a:ea typeface="+mn-ea"/>
                      </a:endParaRPr>
                    </a:p>
                  </a:txBody>
                  <a:tcPr>
                    <a:lnL w="12700" cap="flat" cmpd="sng" algn="ctr">
                      <a:solidFill>
                        <a:srgbClr val="6699FF"/>
                      </a:solidFill>
                      <a:prstDash val="solid"/>
                      <a:round/>
                      <a:headEnd type="none" w="med" len="med"/>
                      <a:tailEnd type="none" w="med" len="med"/>
                    </a:lnL>
                    <a:lnR w="12700" cap="flat" cmpd="sng" algn="ctr">
                      <a:solidFill>
                        <a:srgbClr val="6699FF"/>
                      </a:solidFill>
                      <a:prstDash val="solid"/>
                      <a:round/>
                      <a:headEnd type="none" w="med" len="med"/>
                      <a:tailEnd type="none" w="med" len="med"/>
                    </a:lnR>
                    <a:lnT w="12700" cap="flat" cmpd="sng" algn="ctr">
                      <a:solidFill>
                        <a:srgbClr val="6699FF"/>
                      </a:solidFill>
                      <a:prstDash val="solid"/>
                      <a:round/>
                      <a:headEnd type="none" w="med" len="med"/>
                      <a:tailEnd type="none" w="med" len="med"/>
                    </a:lnT>
                    <a:lnB w="12700" cap="flat" cmpd="sng" algn="ctr">
                      <a:solidFill>
                        <a:srgbClr val="6699FF"/>
                      </a:solidFill>
                      <a:prstDash val="solid"/>
                      <a:round/>
                      <a:headEnd type="none" w="med" len="med"/>
                      <a:tailEnd type="none" w="med" len="med"/>
                    </a:lnB>
                  </a:tcPr>
                </a:tc>
              </a:tr>
              <a:tr h="238760">
                <a:tc>
                  <a:txBody>
                    <a:bodyPr/>
                    <a:lstStyle/>
                    <a:p>
                      <a:pPr algn="ctr"/>
                      <a:r>
                        <a:rPr kumimoji="1" lang="en-US" altLang="ja-JP" sz="1200" dirty="0" smtClean="0">
                          <a:latin typeface="+mn-lt"/>
                          <a:ea typeface="+mn-ea"/>
                        </a:rPr>
                        <a:t>mail A</a:t>
                      </a:r>
                      <a:endParaRPr kumimoji="1" lang="ja-JP" altLang="en-US" sz="1200" dirty="0">
                        <a:latin typeface="+mn-lt"/>
                        <a:ea typeface="+mn-ea"/>
                      </a:endParaRPr>
                    </a:p>
                  </a:txBody>
                  <a:tcPr>
                    <a:lnL w="12700" cap="flat" cmpd="sng" algn="ctr">
                      <a:solidFill>
                        <a:srgbClr val="6699FF"/>
                      </a:solidFill>
                      <a:prstDash val="solid"/>
                      <a:round/>
                      <a:headEnd type="none" w="med" len="med"/>
                      <a:tailEnd type="none" w="med" len="med"/>
                    </a:lnL>
                    <a:lnR w="12700" cap="flat" cmpd="sng" algn="ctr">
                      <a:solidFill>
                        <a:srgbClr val="6699FF"/>
                      </a:solidFill>
                      <a:prstDash val="solid"/>
                      <a:round/>
                      <a:headEnd type="none" w="med" len="med"/>
                      <a:tailEnd type="none" w="med" len="med"/>
                    </a:lnR>
                    <a:lnT w="12700" cap="flat" cmpd="sng" algn="ctr">
                      <a:solidFill>
                        <a:srgbClr val="6699FF"/>
                      </a:solidFill>
                      <a:prstDash val="solid"/>
                      <a:round/>
                      <a:headEnd type="none" w="med" len="med"/>
                      <a:tailEnd type="none" w="med" len="med"/>
                    </a:lnT>
                    <a:lnB w="12700" cap="flat" cmpd="sng" algn="ctr">
                      <a:solidFill>
                        <a:srgbClr val="6699FF"/>
                      </a:solidFill>
                      <a:prstDash val="solid"/>
                      <a:round/>
                      <a:headEnd type="none" w="med" len="med"/>
                      <a:tailEnd type="none" w="med" len="med"/>
                    </a:lnB>
                  </a:tcPr>
                </a:tc>
                <a:tc>
                  <a:txBody>
                    <a:bodyPr/>
                    <a:lstStyle/>
                    <a:p>
                      <a:pPr algn="l"/>
                      <a:r>
                        <a:rPr kumimoji="1" lang="en-US" altLang="ja-JP" sz="1200" dirty="0" smtClean="0">
                          <a:latin typeface="+mn-lt"/>
                          <a:ea typeface="+mn-ea"/>
                        </a:rPr>
                        <a:t>2009/04/29  10:33:53</a:t>
                      </a:r>
                      <a:endParaRPr kumimoji="1" lang="ja-JP" altLang="en-US" sz="1200" dirty="0">
                        <a:latin typeface="+mn-lt"/>
                        <a:ea typeface="+mn-ea"/>
                      </a:endParaRPr>
                    </a:p>
                  </a:txBody>
                  <a:tcPr>
                    <a:lnL w="12700" cap="flat" cmpd="sng" algn="ctr">
                      <a:solidFill>
                        <a:srgbClr val="6699FF"/>
                      </a:solidFill>
                      <a:prstDash val="solid"/>
                      <a:round/>
                      <a:headEnd type="none" w="med" len="med"/>
                      <a:tailEnd type="none" w="med" len="med"/>
                    </a:lnL>
                    <a:lnR w="12700" cap="flat" cmpd="sng" algn="ctr">
                      <a:solidFill>
                        <a:srgbClr val="6699FF"/>
                      </a:solidFill>
                      <a:prstDash val="solid"/>
                      <a:round/>
                      <a:headEnd type="none" w="med" len="med"/>
                      <a:tailEnd type="none" w="med" len="med"/>
                    </a:lnR>
                    <a:lnT w="12700" cap="flat" cmpd="sng" algn="ctr">
                      <a:solidFill>
                        <a:srgbClr val="6699FF"/>
                      </a:solidFill>
                      <a:prstDash val="solid"/>
                      <a:round/>
                      <a:headEnd type="none" w="med" len="med"/>
                      <a:tailEnd type="none" w="med" len="med"/>
                    </a:lnT>
                    <a:lnB w="12700" cap="flat" cmpd="sng" algn="ctr">
                      <a:solidFill>
                        <a:srgbClr val="6699FF"/>
                      </a:solidFill>
                      <a:prstDash val="solid"/>
                      <a:round/>
                      <a:headEnd type="none" w="med" len="med"/>
                      <a:tailEnd type="none" w="med" len="med"/>
                    </a:lnB>
                  </a:tcPr>
                </a:tc>
                <a:tc>
                  <a:txBody>
                    <a:bodyPr/>
                    <a:lstStyle/>
                    <a:p>
                      <a:pPr algn="l"/>
                      <a:r>
                        <a:rPr kumimoji="1" lang="en-US" altLang="ja-JP" sz="1200" dirty="0" smtClean="0">
                          <a:latin typeface="+mn-lt"/>
                          <a:ea typeface="+mn-ea"/>
                        </a:rPr>
                        <a:t>UTC</a:t>
                      </a:r>
                      <a:r>
                        <a:rPr kumimoji="1" lang="ja-JP" altLang="en-US" sz="1200" dirty="0" smtClean="0">
                          <a:latin typeface="+mn-lt"/>
                          <a:ea typeface="+mn-ea"/>
                        </a:rPr>
                        <a:t>＋</a:t>
                      </a:r>
                      <a:r>
                        <a:rPr kumimoji="1" lang="en-US" altLang="ja-JP" sz="1200" dirty="0" smtClean="0">
                          <a:latin typeface="+mn-lt"/>
                          <a:ea typeface="+mn-ea"/>
                        </a:rPr>
                        <a:t>9</a:t>
                      </a:r>
                      <a:endParaRPr kumimoji="1" lang="ja-JP" altLang="en-US" sz="1200" dirty="0">
                        <a:latin typeface="+mn-lt"/>
                        <a:ea typeface="+mn-ea"/>
                      </a:endParaRPr>
                    </a:p>
                  </a:txBody>
                  <a:tcPr>
                    <a:lnL w="12700" cap="flat" cmpd="sng" algn="ctr">
                      <a:solidFill>
                        <a:srgbClr val="6699FF"/>
                      </a:solidFill>
                      <a:prstDash val="solid"/>
                      <a:round/>
                      <a:headEnd type="none" w="med" len="med"/>
                      <a:tailEnd type="none" w="med" len="med"/>
                    </a:lnL>
                    <a:lnR w="12700" cap="flat" cmpd="sng" algn="ctr">
                      <a:solidFill>
                        <a:srgbClr val="6699FF"/>
                      </a:solidFill>
                      <a:prstDash val="solid"/>
                      <a:round/>
                      <a:headEnd type="none" w="med" len="med"/>
                      <a:tailEnd type="none" w="med" len="med"/>
                    </a:lnR>
                    <a:lnT w="12700" cap="flat" cmpd="sng" algn="ctr">
                      <a:solidFill>
                        <a:srgbClr val="6699FF"/>
                      </a:solidFill>
                      <a:prstDash val="solid"/>
                      <a:round/>
                      <a:headEnd type="none" w="med" len="med"/>
                      <a:tailEnd type="none" w="med" len="med"/>
                    </a:lnT>
                    <a:lnB w="12700" cap="flat" cmpd="sng" algn="ctr">
                      <a:solidFill>
                        <a:srgbClr val="6699FF"/>
                      </a:solidFill>
                      <a:prstDash val="solid"/>
                      <a:round/>
                      <a:headEnd type="none" w="med" len="med"/>
                      <a:tailEnd type="none" w="med" len="med"/>
                    </a:lnB>
                  </a:tcPr>
                </a:tc>
                <a:tc>
                  <a:txBody>
                    <a:bodyPr/>
                    <a:lstStyle/>
                    <a:p>
                      <a:pPr algn="ctr"/>
                      <a:r>
                        <a:rPr kumimoji="1" lang="en-US" altLang="ja-JP" sz="1200" dirty="0" smtClean="0">
                          <a:latin typeface="+mn-lt"/>
                          <a:ea typeface="+mn-ea"/>
                        </a:rPr>
                        <a:t>mail D</a:t>
                      </a:r>
                      <a:endParaRPr kumimoji="1" lang="ja-JP" altLang="en-US" sz="1200" dirty="0">
                        <a:latin typeface="+mn-lt"/>
                        <a:ea typeface="+mn-ea"/>
                      </a:endParaRPr>
                    </a:p>
                  </a:txBody>
                  <a:tcPr>
                    <a:lnL w="12700" cap="flat" cmpd="sng" algn="ctr">
                      <a:solidFill>
                        <a:srgbClr val="6699FF"/>
                      </a:solidFill>
                      <a:prstDash val="solid"/>
                      <a:round/>
                      <a:headEnd type="none" w="med" len="med"/>
                      <a:tailEnd type="none" w="med" len="med"/>
                    </a:lnL>
                    <a:lnR w="12700" cap="flat" cmpd="sng" algn="ctr">
                      <a:solidFill>
                        <a:srgbClr val="6699FF"/>
                      </a:solidFill>
                      <a:prstDash val="solid"/>
                      <a:round/>
                      <a:headEnd type="none" w="med" len="med"/>
                      <a:tailEnd type="none" w="med" len="med"/>
                    </a:lnR>
                    <a:lnT w="12700" cap="flat" cmpd="sng" algn="ctr">
                      <a:solidFill>
                        <a:srgbClr val="6699FF"/>
                      </a:solidFill>
                      <a:prstDash val="solid"/>
                      <a:round/>
                      <a:headEnd type="none" w="med" len="med"/>
                      <a:tailEnd type="none" w="med" len="med"/>
                    </a:lnT>
                    <a:lnB w="12700" cap="flat" cmpd="sng" algn="ctr">
                      <a:solidFill>
                        <a:srgbClr val="6699FF"/>
                      </a:solidFill>
                      <a:prstDash val="solid"/>
                      <a:round/>
                      <a:headEnd type="none" w="med" len="med"/>
                      <a:tailEnd type="none" w="med" len="med"/>
                    </a:lnB>
                  </a:tcPr>
                </a:tc>
                <a:tc>
                  <a:txBody>
                    <a:bodyPr/>
                    <a:lstStyle/>
                    <a:p>
                      <a:pPr algn="l"/>
                      <a:r>
                        <a:rPr kumimoji="1" lang="en-US" altLang="ja-JP" sz="1200" dirty="0" smtClean="0">
                          <a:latin typeface="+mn-lt"/>
                          <a:ea typeface="+mn-ea"/>
                        </a:rPr>
                        <a:t>2009/04/29</a:t>
                      </a:r>
                      <a:r>
                        <a:rPr kumimoji="1" lang="en-US" altLang="ja-JP" sz="1200" baseline="0" dirty="0" smtClean="0">
                          <a:latin typeface="+mn-lt"/>
                          <a:ea typeface="+mn-ea"/>
                        </a:rPr>
                        <a:t>  02:26:59</a:t>
                      </a:r>
                      <a:endParaRPr kumimoji="1" lang="ja-JP" altLang="en-US" sz="1200" dirty="0">
                        <a:latin typeface="+mn-lt"/>
                        <a:ea typeface="+mn-ea"/>
                      </a:endParaRPr>
                    </a:p>
                  </a:txBody>
                  <a:tcPr>
                    <a:lnL w="12700" cap="flat" cmpd="sng" algn="ctr">
                      <a:solidFill>
                        <a:srgbClr val="6699FF"/>
                      </a:solidFill>
                      <a:prstDash val="solid"/>
                      <a:round/>
                      <a:headEnd type="none" w="med" len="med"/>
                      <a:tailEnd type="none" w="med" len="med"/>
                    </a:lnL>
                    <a:lnR w="12700" cap="flat" cmpd="sng" algn="ctr">
                      <a:solidFill>
                        <a:srgbClr val="6699FF"/>
                      </a:solidFill>
                      <a:prstDash val="solid"/>
                      <a:round/>
                      <a:headEnd type="none" w="med" len="med"/>
                      <a:tailEnd type="none" w="med" len="med"/>
                    </a:lnR>
                    <a:lnT w="12700" cap="flat" cmpd="sng" algn="ctr">
                      <a:solidFill>
                        <a:srgbClr val="6699FF"/>
                      </a:solidFill>
                      <a:prstDash val="solid"/>
                      <a:round/>
                      <a:headEnd type="none" w="med" len="med"/>
                      <a:tailEnd type="none" w="med" len="med"/>
                    </a:lnT>
                    <a:lnB w="12700" cap="flat" cmpd="sng" algn="ctr">
                      <a:solidFill>
                        <a:srgbClr val="6699FF"/>
                      </a:solidFill>
                      <a:prstDash val="solid"/>
                      <a:round/>
                      <a:headEnd type="none" w="med" len="med"/>
                      <a:tailEnd type="none" w="med" len="med"/>
                    </a:lnB>
                  </a:tcPr>
                </a:tc>
                <a:tc>
                  <a:txBody>
                    <a:bodyPr/>
                    <a:lstStyle/>
                    <a:p>
                      <a:pPr algn="l"/>
                      <a:r>
                        <a:rPr kumimoji="1" lang="en-US" altLang="ja-JP" sz="1200" dirty="0" smtClean="0">
                          <a:latin typeface="+mn-lt"/>
                          <a:ea typeface="+mn-ea"/>
                        </a:rPr>
                        <a:t>UTC</a:t>
                      </a:r>
                      <a:r>
                        <a:rPr kumimoji="1" lang="ja-JP" altLang="en-US" sz="1200" dirty="0" smtClean="0">
                          <a:latin typeface="+mn-lt"/>
                          <a:ea typeface="+mn-ea"/>
                        </a:rPr>
                        <a:t>－</a:t>
                      </a:r>
                      <a:r>
                        <a:rPr kumimoji="1" lang="en-US" altLang="ja-JP" sz="1200" dirty="0" smtClean="0">
                          <a:latin typeface="+mn-lt"/>
                          <a:ea typeface="+mn-ea"/>
                        </a:rPr>
                        <a:t>10</a:t>
                      </a:r>
                      <a:endParaRPr kumimoji="1" lang="ja-JP" altLang="en-US" sz="1200" dirty="0">
                        <a:latin typeface="+mn-lt"/>
                        <a:ea typeface="+mn-ea"/>
                      </a:endParaRPr>
                    </a:p>
                  </a:txBody>
                  <a:tcPr>
                    <a:lnL w="12700" cap="flat" cmpd="sng" algn="ctr">
                      <a:solidFill>
                        <a:srgbClr val="6699FF"/>
                      </a:solidFill>
                      <a:prstDash val="solid"/>
                      <a:round/>
                      <a:headEnd type="none" w="med" len="med"/>
                      <a:tailEnd type="none" w="med" len="med"/>
                    </a:lnL>
                    <a:lnR w="12700" cap="flat" cmpd="sng" algn="ctr">
                      <a:solidFill>
                        <a:srgbClr val="6699FF"/>
                      </a:solidFill>
                      <a:prstDash val="solid"/>
                      <a:round/>
                      <a:headEnd type="none" w="med" len="med"/>
                      <a:tailEnd type="none" w="med" len="med"/>
                    </a:lnR>
                    <a:lnT w="12700" cap="flat" cmpd="sng" algn="ctr">
                      <a:solidFill>
                        <a:srgbClr val="6699FF"/>
                      </a:solidFill>
                      <a:prstDash val="solid"/>
                      <a:round/>
                      <a:headEnd type="none" w="med" len="med"/>
                      <a:tailEnd type="none" w="med" len="med"/>
                    </a:lnT>
                    <a:lnB w="12700" cap="flat" cmpd="sng" algn="ctr">
                      <a:solidFill>
                        <a:srgbClr val="6699FF"/>
                      </a:solidFill>
                      <a:prstDash val="solid"/>
                      <a:round/>
                      <a:headEnd type="none" w="med" len="med"/>
                      <a:tailEnd type="none" w="med" len="med"/>
                    </a:lnB>
                  </a:tcPr>
                </a:tc>
              </a:tr>
            </a:tbl>
          </a:graphicData>
        </a:graphic>
      </p:graphicFrame>
      <p:grpSp>
        <p:nvGrpSpPr>
          <p:cNvPr id="7" name="グループ化 28"/>
          <p:cNvGrpSpPr/>
          <p:nvPr/>
        </p:nvGrpSpPr>
        <p:grpSpPr>
          <a:xfrm>
            <a:off x="5016500" y="2896170"/>
            <a:ext cx="2509267" cy="1688530"/>
            <a:chOff x="2196083" y="2585020"/>
            <a:chExt cx="2509267" cy="1688530"/>
          </a:xfrm>
        </p:grpSpPr>
        <p:sp>
          <p:nvSpPr>
            <p:cNvPr id="21" name="テキスト ボックス 20"/>
            <p:cNvSpPr txBox="1"/>
            <p:nvPr/>
          </p:nvSpPr>
          <p:spPr>
            <a:xfrm>
              <a:off x="2196083" y="2585020"/>
              <a:ext cx="2509267" cy="1688530"/>
            </a:xfrm>
            <a:prstGeom prst="rect">
              <a:avLst/>
            </a:prstGeom>
            <a:noFill/>
            <a:ln w="12700">
              <a:solidFill>
                <a:schemeClr val="bg1"/>
              </a:solidFill>
            </a:ln>
          </p:spPr>
          <p:style>
            <a:lnRef idx="2">
              <a:schemeClr val="dk1"/>
            </a:lnRef>
            <a:fillRef idx="1">
              <a:schemeClr val="lt1"/>
            </a:fillRef>
            <a:effectRef idx="0">
              <a:schemeClr val="dk1"/>
            </a:effectRef>
            <a:fontRef idx="minor">
              <a:schemeClr val="dk1"/>
            </a:fontRef>
          </p:style>
          <p:txBody>
            <a:bodyPr wrap="square" lIns="0" tIns="0" rIns="0" bIns="72000" rtlCol="0">
              <a:spAutoFit/>
            </a:bodyPr>
            <a:lstStyle/>
            <a:p>
              <a:pPr>
                <a:lnSpc>
                  <a:spcPct val="150000"/>
                </a:lnSpc>
              </a:pPr>
              <a:r>
                <a:rPr lang="en-US" altLang="ja-JP" sz="1400" b="1" dirty="0" smtClean="0">
                  <a:latin typeface="+mn-ea"/>
                  <a:cs typeface="Times New Roman" pitchFamily="18" charset="0"/>
                </a:rPr>
                <a:t>  m</a:t>
              </a:r>
              <a:r>
                <a:rPr kumimoji="1" lang="en-US" altLang="ja-JP" sz="1400" b="1" dirty="0" smtClean="0">
                  <a:latin typeface="+mn-ea"/>
                  <a:cs typeface="Times New Roman" pitchFamily="18" charset="0"/>
                </a:rPr>
                <a:t>ail A </a:t>
              </a:r>
              <a:r>
                <a:rPr kumimoji="1" lang="en-US" altLang="ja-JP" sz="1400" dirty="0" smtClean="0">
                  <a:latin typeface="+mn-ea"/>
                  <a:cs typeface="Times New Roman" pitchFamily="18" charset="0"/>
                </a:rPr>
                <a:t>: </a:t>
              </a:r>
              <a:r>
                <a:rPr lang="en-US" altLang="ja-JP" sz="1400" dirty="0" smtClean="0">
                  <a:latin typeface="+mn-ea"/>
                  <a:cs typeface="Times New Roman" pitchFamily="18" charset="0"/>
                </a:rPr>
                <a:t>_________</a:t>
              </a:r>
              <a:endParaRPr kumimoji="1" lang="en-US" altLang="ja-JP" sz="1400" dirty="0" smtClean="0">
                <a:cs typeface="Times New Roman" pitchFamily="18" charset="0"/>
              </a:endParaRPr>
            </a:p>
            <a:p>
              <a:pPr>
                <a:lnSpc>
                  <a:spcPct val="150000"/>
                </a:lnSpc>
              </a:pPr>
              <a:r>
                <a:rPr lang="en-US" altLang="ja-JP" sz="1400" dirty="0" smtClean="0">
                  <a:latin typeface="+mn-ea"/>
                  <a:cs typeface="Times New Roman" pitchFamily="18" charset="0"/>
                </a:rPr>
                <a:t>        </a:t>
              </a:r>
              <a:r>
                <a:rPr lang="en-US" altLang="ja-JP" sz="1400" b="1" dirty="0" smtClean="0">
                  <a:latin typeface="+mn-ea"/>
                  <a:cs typeface="Times New Roman" pitchFamily="18" charset="0"/>
                </a:rPr>
                <a:t>mail B </a:t>
              </a:r>
              <a:r>
                <a:rPr lang="en-US" altLang="ja-JP" sz="1400" dirty="0" smtClean="0">
                  <a:latin typeface="+mn-ea"/>
                  <a:cs typeface="Times New Roman" pitchFamily="18" charset="0"/>
                </a:rPr>
                <a:t>: Re:_________</a:t>
              </a:r>
            </a:p>
            <a:p>
              <a:pPr>
                <a:lnSpc>
                  <a:spcPct val="150000"/>
                </a:lnSpc>
              </a:pPr>
              <a:r>
                <a:rPr kumimoji="1" lang="en-US" altLang="ja-JP" sz="1400" dirty="0" smtClean="0">
                  <a:latin typeface="+mn-ea"/>
                  <a:cs typeface="Times New Roman" pitchFamily="18" charset="0"/>
                </a:rPr>
                <a:t>      </a:t>
              </a:r>
              <a:r>
                <a:rPr lang="ja-JP" altLang="en-US" sz="1400" dirty="0" smtClean="0">
                  <a:latin typeface="+mn-ea"/>
                  <a:cs typeface="Times New Roman" pitchFamily="18" charset="0"/>
                </a:rPr>
                <a:t>        </a:t>
              </a:r>
              <a:r>
                <a:rPr lang="en-US" altLang="ja-JP" sz="1400" b="1" dirty="0" smtClean="0">
                  <a:latin typeface="+mn-ea"/>
                  <a:cs typeface="Times New Roman" pitchFamily="18" charset="0"/>
                </a:rPr>
                <a:t>mail </a:t>
              </a:r>
              <a:r>
                <a:rPr kumimoji="1" lang="en-US" altLang="ja-JP" sz="1400" b="1" dirty="0" smtClean="0">
                  <a:latin typeface="+mn-ea"/>
                  <a:cs typeface="Times New Roman" pitchFamily="18" charset="0"/>
                </a:rPr>
                <a:t>C </a:t>
              </a:r>
              <a:r>
                <a:rPr kumimoji="1" lang="en-US" altLang="ja-JP" sz="1400" dirty="0" smtClean="0">
                  <a:latin typeface="+mn-ea"/>
                  <a:cs typeface="Times New Roman" pitchFamily="18" charset="0"/>
                </a:rPr>
                <a:t>: </a:t>
              </a:r>
              <a:r>
                <a:rPr kumimoji="1" lang="en-US" altLang="ja-JP" sz="1400" dirty="0" err="1" smtClean="0">
                  <a:latin typeface="+mn-ea"/>
                  <a:cs typeface="Times New Roman" pitchFamily="18" charset="0"/>
                </a:rPr>
                <a:t>Re:Re</a:t>
              </a:r>
              <a:r>
                <a:rPr kumimoji="1" lang="en-US" altLang="ja-JP" sz="1400" dirty="0" smtClean="0">
                  <a:latin typeface="+mn-ea"/>
                  <a:cs typeface="Times New Roman" pitchFamily="18" charset="0"/>
                </a:rPr>
                <a:t>:</a:t>
              </a:r>
              <a:r>
                <a:rPr lang="en-US" altLang="ja-JP" sz="1400" dirty="0" smtClean="0">
                  <a:latin typeface="+mn-ea"/>
                  <a:cs typeface="Times New Roman" pitchFamily="18" charset="0"/>
                </a:rPr>
                <a:t>_________</a:t>
              </a:r>
            </a:p>
            <a:p>
              <a:pPr>
                <a:lnSpc>
                  <a:spcPct val="150000"/>
                </a:lnSpc>
              </a:pPr>
              <a:r>
                <a:rPr kumimoji="1" lang="en-US" altLang="ja-JP" sz="1400" dirty="0" smtClean="0">
                  <a:latin typeface="+mn-ea"/>
                  <a:cs typeface="Times New Roman" pitchFamily="18" charset="0"/>
                </a:rPr>
                <a:t>        </a:t>
              </a:r>
              <a:r>
                <a:rPr kumimoji="1" lang="en-US" altLang="ja-JP" sz="1400" b="1" dirty="0" smtClean="0">
                  <a:latin typeface="+mn-ea"/>
                  <a:cs typeface="Times New Roman" pitchFamily="18" charset="0"/>
                </a:rPr>
                <a:t>mail D </a:t>
              </a:r>
              <a:r>
                <a:rPr kumimoji="1" lang="en-US" altLang="ja-JP" sz="1400" dirty="0" smtClean="0">
                  <a:latin typeface="+mn-ea"/>
                  <a:cs typeface="Times New Roman" pitchFamily="18" charset="0"/>
                </a:rPr>
                <a:t>: </a:t>
              </a:r>
              <a:r>
                <a:rPr lang="en-US" altLang="ja-JP" sz="1400" dirty="0" smtClean="0">
                  <a:latin typeface="+mn-ea"/>
                  <a:cs typeface="Times New Roman" pitchFamily="18" charset="0"/>
                </a:rPr>
                <a:t>Re:_________</a:t>
              </a:r>
            </a:p>
            <a:p>
              <a:pPr>
                <a:lnSpc>
                  <a:spcPct val="150000"/>
                </a:lnSpc>
              </a:pPr>
              <a:r>
                <a:rPr kumimoji="1" lang="en-US" altLang="ja-JP" sz="1400" dirty="0" smtClean="0">
                  <a:latin typeface="+mn-ea"/>
                  <a:cs typeface="Times New Roman" pitchFamily="18" charset="0"/>
                </a:rPr>
                <a:t>  </a:t>
              </a:r>
              <a:r>
                <a:rPr kumimoji="1" lang="en-US" altLang="ja-JP" sz="1400" b="1" dirty="0" smtClean="0">
                  <a:latin typeface="+mn-ea"/>
                  <a:cs typeface="Times New Roman" pitchFamily="18" charset="0"/>
                </a:rPr>
                <a:t>mail E </a:t>
              </a:r>
              <a:r>
                <a:rPr lang="en-US" altLang="ja-JP" sz="1400" dirty="0" smtClean="0">
                  <a:latin typeface="+mn-ea"/>
                  <a:cs typeface="Times New Roman" pitchFamily="18" charset="0"/>
                </a:rPr>
                <a:t>: _________</a:t>
              </a:r>
              <a:endParaRPr kumimoji="1" lang="ja-JP" altLang="en-US" sz="1400" dirty="0">
                <a:latin typeface="+mn-ea"/>
                <a:cs typeface="Times New Roman" pitchFamily="18" charset="0"/>
              </a:endParaRPr>
            </a:p>
          </p:txBody>
        </p:sp>
        <p:cxnSp>
          <p:nvCxnSpPr>
            <p:cNvPr id="22" name="直線コネクタ 21"/>
            <p:cNvCxnSpPr/>
            <p:nvPr/>
          </p:nvCxnSpPr>
          <p:spPr>
            <a:xfrm rot="5400000">
              <a:off x="2604961" y="3314480"/>
              <a:ext cx="214226" cy="1588"/>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 name="直線コネクタ 22"/>
            <p:cNvCxnSpPr/>
            <p:nvPr/>
          </p:nvCxnSpPr>
          <p:spPr>
            <a:xfrm rot="5400000" flipH="1" flipV="1">
              <a:off x="2028494" y="3316194"/>
              <a:ext cx="842787" cy="1599"/>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 name="直線コネクタ 23"/>
            <p:cNvCxnSpPr/>
            <p:nvPr/>
          </p:nvCxnSpPr>
          <p:spPr>
            <a:xfrm>
              <a:off x="2712868" y="3421955"/>
              <a:ext cx="105515" cy="1225"/>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 name="直線コネクタ 24"/>
            <p:cNvCxnSpPr/>
            <p:nvPr/>
          </p:nvCxnSpPr>
          <p:spPr>
            <a:xfrm>
              <a:off x="2453311" y="3738386"/>
              <a:ext cx="105515" cy="1225"/>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6" name="直線コネクタ 25"/>
            <p:cNvCxnSpPr/>
            <p:nvPr/>
          </p:nvCxnSpPr>
          <p:spPr>
            <a:xfrm>
              <a:off x="2455692" y="3106133"/>
              <a:ext cx="105515" cy="1225"/>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grpSp>
      <p:graphicFrame>
        <p:nvGraphicFramePr>
          <p:cNvPr id="17" name="表 16"/>
          <p:cNvGraphicFramePr>
            <a:graphicFrameLocks noGrp="1"/>
          </p:cNvGraphicFramePr>
          <p:nvPr/>
        </p:nvGraphicFramePr>
        <p:xfrm>
          <a:off x="1716768" y="2584450"/>
          <a:ext cx="3210832" cy="2000250"/>
        </p:xfrm>
        <a:graphic>
          <a:graphicData uri="http://schemas.openxmlformats.org/drawingml/2006/table">
            <a:tbl>
              <a:tblPr firstRow="1" bandRow="1">
                <a:tableStyleId>{5940675A-B579-460E-94D1-54222C63F5DA}</a:tableStyleId>
              </a:tblPr>
              <a:tblGrid>
                <a:gridCol w="655955"/>
                <a:gridCol w="1660843"/>
                <a:gridCol w="894034"/>
              </a:tblGrid>
              <a:tr h="333375">
                <a:tc>
                  <a:txBody>
                    <a:bodyPr/>
                    <a:lstStyle/>
                    <a:p>
                      <a:pPr algn="ctr"/>
                      <a:r>
                        <a:rPr kumimoji="1" lang="en-US" altLang="ja-JP" sz="1200" b="1" dirty="0" smtClean="0">
                          <a:latin typeface="+mn-lt"/>
                          <a:ea typeface="+mn-ea"/>
                        </a:rPr>
                        <a:t>ID</a:t>
                      </a:r>
                      <a:endParaRPr kumimoji="1" lang="ja-JP" altLang="en-US" sz="1200" b="1" dirty="0">
                        <a:latin typeface="+mn-lt"/>
                        <a:ea typeface="+mn-ea"/>
                      </a:endParaRPr>
                    </a:p>
                  </a:txBody>
                  <a:tcPr>
                    <a:lnL w="12700" cap="flat" cmpd="sng" algn="ctr">
                      <a:solidFill>
                        <a:srgbClr val="6699FF"/>
                      </a:solidFill>
                      <a:prstDash val="solid"/>
                      <a:round/>
                      <a:headEnd type="none" w="med" len="med"/>
                      <a:tailEnd type="none" w="med" len="med"/>
                    </a:lnL>
                    <a:lnR w="12700" cap="flat" cmpd="sng" algn="ctr">
                      <a:solidFill>
                        <a:srgbClr val="6699FF"/>
                      </a:solidFill>
                      <a:prstDash val="solid"/>
                      <a:round/>
                      <a:headEnd type="none" w="med" len="med"/>
                      <a:tailEnd type="none" w="med" len="med"/>
                    </a:lnR>
                    <a:lnT w="12700" cap="flat" cmpd="sng" algn="ctr">
                      <a:solidFill>
                        <a:srgbClr val="6699FF"/>
                      </a:solidFill>
                      <a:prstDash val="solid"/>
                      <a:round/>
                      <a:headEnd type="none" w="med" len="med"/>
                      <a:tailEnd type="none" w="med" len="med"/>
                    </a:lnT>
                    <a:lnB w="12700" cap="flat" cmpd="sng" algn="ctr">
                      <a:solidFill>
                        <a:srgbClr val="6699FF"/>
                      </a:solidFill>
                      <a:prstDash val="solid"/>
                      <a:round/>
                      <a:headEnd type="none" w="med" len="med"/>
                      <a:tailEnd type="none" w="med" len="med"/>
                    </a:lnB>
                    <a:solidFill>
                      <a:srgbClr val="A0D3F6"/>
                    </a:solidFill>
                  </a:tcPr>
                </a:tc>
                <a:tc>
                  <a:txBody>
                    <a:bodyPr/>
                    <a:lstStyle/>
                    <a:p>
                      <a:pPr algn="ctr"/>
                      <a:r>
                        <a:rPr kumimoji="1" lang="ja-JP" altLang="en-US" sz="1200" b="1" dirty="0" smtClean="0">
                          <a:latin typeface="+mn-lt"/>
                          <a:ea typeface="+mn-ea"/>
                        </a:rPr>
                        <a:t>送信日時</a:t>
                      </a:r>
                      <a:endParaRPr kumimoji="1" lang="ja-JP" altLang="en-US" sz="1200" b="1" dirty="0">
                        <a:latin typeface="+mn-lt"/>
                        <a:ea typeface="+mn-ea"/>
                      </a:endParaRPr>
                    </a:p>
                  </a:txBody>
                  <a:tcPr>
                    <a:lnL w="12700" cap="flat" cmpd="sng" algn="ctr">
                      <a:solidFill>
                        <a:srgbClr val="6699FF"/>
                      </a:solidFill>
                      <a:prstDash val="solid"/>
                      <a:round/>
                      <a:headEnd type="none" w="med" len="med"/>
                      <a:tailEnd type="none" w="med" len="med"/>
                    </a:lnL>
                    <a:lnR w="12700" cap="flat" cmpd="sng" algn="ctr">
                      <a:solidFill>
                        <a:srgbClr val="6699FF"/>
                      </a:solidFill>
                      <a:prstDash val="solid"/>
                      <a:round/>
                      <a:headEnd type="none" w="med" len="med"/>
                      <a:tailEnd type="none" w="med" len="med"/>
                    </a:lnR>
                    <a:lnT w="12700" cap="flat" cmpd="sng" algn="ctr">
                      <a:solidFill>
                        <a:srgbClr val="6699FF"/>
                      </a:solidFill>
                      <a:prstDash val="solid"/>
                      <a:round/>
                      <a:headEnd type="none" w="med" len="med"/>
                      <a:tailEnd type="none" w="med" len="med"/>
                    </a:lnT>
                    <a:lnB w="12700" cap="flat" cmpd="sng" algn="ctr">
                      <a:solidFill>
                        <a:srgbClr val="6699FF"/>
                      </a:solidFill>
                      <a:prstDash val="solid"/>
                      <a:round/>
                      <a:headEnd type="none" w="med" len="med"/>
                      <a:tailEnd type="none" w="med" len="med"/>
                    </a:lnB>
                    <a:solidFill>
                      <a:srgbClr val="A0D3F6"/>
                    </a:solidFill>
                  </a:tcPr>
                </a:tc>
                <a:tc>
                  <a:txBody>
                    <a:bodyPr/>
                    <a:lstStyle/>
                    <a:p>
                      <a:pPr algn="ctr"/>
                      <a:r>
                        <a:rPr kumimoji="1" lang="ja-JP" altLang="en-US" sz="1200" b="1" dirty="0" smtClean="0">
                          <a:latin typeface="+mn-lt"/>
                          <a:ea typeface="+mn-ea"/>
                        </a:rPr>
                        <a:t>送信場所</a:t>
                      </a:r>
                      <a:endParaRPr kumimoji="1" lang="ja-JP" altLang="en-US" sz="1200" b="1" dirty="0">
                        <a:latin typeface="+mn-lt"/>
                        <a:ea typeface="+mn-ea"/>
                      </a:endParaRPr>
                    </a:p>
                  </a:txBody>
                  <a:tcPr>
                    <a:lnL w="12700" cap="flat" cmpd="sng" algn="ctr">
                      <a:solidFill>
                        <a:srgbClr val="6699FF"/>
                      </a:solidFill>
                      <a:prstDash val="solid"/>
                      <a:round/>
                      <a:headEnd type="none" w="med" len="med"/>
                      <a:tailEnd type="none" w="med" len="med"/>
                    </a:lnL>
                    <a:lnR w="12700" cap="flat" cmpd="sng" algn="ctr">
                      <a:solidFill>
                        <a:srgbClr val="6699FF"/>
                      </a:solidFill>
                      <a:prstDash val="solid"/>
                      <a:round/>
                      <a:headEnd type="none" w="med" len="med"/>
                      <a:tailEnd type="none" w="med" len="med"/>
                    </a:lnR>
                    <a:lnT w="12700" cap="flat" cmpd="sng" algn="ctr">
                      <a:solidFill>
                        <a:srgbClr val="6699FF"/>
                      </a:solidFill>
                      <a:prstDash val="solid"/>
                      <a:round/>
                      <a:headEnd type="none" w="med" len="med"/>
                      <a:tailEnd type="none" w="med" len="med"/>
                    </a:lnT>
                    <a:lnB w="12700" cap="flat" cmpd="sng" algn="ctr">
                      <a:solidFill>
                        <a:srgbClr val="6699FF"/>
                      </a:solidFill>
                      <a:prstDash val="solid"/>
                      <a:round/>
                      <a:headEnd type="none" w="med" len="med"/>
                      <a:tailEnd type="none" w="med" len="med"/>
                    </a:lnB>
                    <a:solidFill>
                      <a:srgbClr val="A0D3F6"/>
                    </a:solidFill>
                  </a:tcPr>
                </a:tc>
              </a:tr>
              <a:tr h="333375">
                <a:tc>
                  <a:txBody>
                    <a:bodyPr/>
                    <a:lstStyle/>
                    <a:p>
                      <a:pPr algn="ctr"/>
                      <a:r>
                        <a:rPr kumimoji="1" lang="en-US" altLang="ja-JP" sz="1200" dirty="0" smtClean="0">
                          <a:latin typeface="+mn-lt"/>
                          <a:ea typeface="+mn-ea"/>
                        </a:rPr>
                        <a:t>mail A</a:t>
                      </a:r>
                    </a:p>
                  </a:txBody>
                  <a:tcPr>
                    <a:lnL w="12700" cap="flat" cmpd="sng" algn="ctr">
                      <a:solidFill>
                        <a:srgbClr val="6699FF"/>
                      </a:solidFill>
                      <a:prstDash val="solid"/>
                      <a:round/>
                      <a:headEnd type="none" w="med" len="med"/>
                      <a:tailEnd type="none" w="med" len="med"/>
                    </a:lnL>
                    <a:lnR w="12700" cap="flat" cmpd="sng" algn="ctr">
                      <a:solidFill>
                        <a:srgbClr val="6699FF"/>
                      </a:solidFill>
                      <a:prstDash val="solid"/>
                      <a:round/>
                      <a:headEnd type="none" w="med" len="med"/>
                      <a:tailEnd type="none" w="med" len="med"/>
                    </a:lnR>
                    <a:lnT w="12700" cap="flat" cmpd="sng" algn="ctr">
                      <a:solidFill>
                        <a:srgbClr val="6699FF"/>
                      </a:solidFill>
                      <a:prstDash val="solid"/>
                      <a:round/>
                      <a:headEnd type="none" w="med" len="med"/>
                      <a:tailEnd type="none" w="med" len="med"/>
                    </a:lnT>
                    <a:lnB w="12700" cap="flat" cmpd="sng" algn="ctr">
                      <a:solidFill>
                        <a:srgbClr val="6699FF"/>
                      </a:solidFill>
                      <a:prstDash val="solid"/>
                      <a:round/>
                      <a:headEnd type="none" w="med" len="med"/>
                      <a:tailEnd type="none" w="med" len="med"/>
                    </a:lnB>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1" lang="en-US" altLang="ja-JP" sz="1200" dirty="0" smtClean="0">
                          <a:latin typeface="+mn-lt"/>
                          <a:ea typeface="+mn-ea"/>
                        </a:rPr>
                        <a:t>2009/04/29  10:33:53</a:t>
                      </a:r>
                      <a:endParaRPr kumimoji="1" lang="ja-JP" altLang="en-US" sz="1200" dirty="0" smtClean="0">
                        <a:latin typeface="+mn-lt"/>
                        <a:ea typeface="+mn-ea"/>
                      </a:endParaRPr>
                    </a:p>
                  </a:txBody>
                  <a:tcPr>
                    <a:lnL w="12700" cap="flat" cmpd="sng" algn="ctr">
                      <a:solidFill>
                        <a:srgbClr val="6699FF"/>
                      </a:solidFill>
                      <a:prstDash val="solid"/>
                      <a:round/>
                      <a:headEnd type="none" w="med" len="med"/>
                      <a:tailEnd type="none" w="med" len="med"/>
                    </a:lnL>
                    <a:lnR w="12700" cap="flat" cmpd="sng" algn="ctr">
                      <a:solidFill>
                        <a:srgbClr val="6699FF"/>
                      </a:solidFill>
                      <a:prstDash val="solid"/>
                      <a:round/>
                      <a:headEnd type="none" w="med" len="med"/>
                      <a:tailEnd type="none" w="med" len="med"/>
                    </a:lnR>
                    <a:lnT w="12700" cap="flat" cmpd="sng" algn="ctr">
                      <a:solidFill>
                        <a:srgbClr val="6699FF"/>
                      </a:solidFill>
                      <a:prstDash val="solid"/>
                      <a:round/>
                      <a:headEnd type="none" w="med" len="med"/>
                      <a:tailEnd type="none" w="med" len="med"/>
                    </a:lnT>
                    <a:lnB w="12700" cap="flat" cmpd="sng" algn="ctr">
                      <a:solidFill>
                        <a:srgbClr val="6699FF"/>
                      </a:solidFill>
                      <a:prstDash val="solid"/>
                      <a:round/>
                      <a:headEnd type="none" w="med" len="med"/>
                      <a:tailEnd type="none" w="med" len="med"/>
                    </a:lnB>
                  </a:tcPr>
                </a:tc>
                <a:tc>
                  <a:txBody>
                    <a:bodyPr/>
                    <a:lstStyle/>
                    <a:p>
                      <a:pPr algn="l"/>
                      <a:r>
                        <a:rPr kumimoji="1" lang="en-US" altLang="ja-JP" sz="1200" dirty="0" smtClean="0">
                          <a:latin typeface="+mn-lt"/>
                          <a:ea typeface="+mn-ea"/>
                        </a:rPr>
                        <a:t>UTC</a:t>
                      </a:r>
                      <a:r>
                        <a:rPr kumimoji="1" lang="ja-JP" altLang="en-US" sz="1200" dirty="0" smtClean="0">
                          <a:latin typeface="+mn-lt"/>
                          <a:ea typeface="+mn-ea"/>
                        </a:rPr>
                        <a:t>＋</a:t>
                      </a:r>
                      <a:r>
                        <a:rPr kumimoji="1" lang="en-US" altLang="ja-JP" sz="1200" dirty="0" smtClean="0">
                          <a:latin typeface="+mn-lt"/>
                          <a:ea typeface="+mn-ea"/>
                        </a:rPr>
                        <a:t>9</a:t>
                      </a:r>
                      <a:endParaRPr kumimoji="1" lang="ja-JP" altLang="en-US" sz="1200" dirty="0">
                        <a:latin typeface="+mn-lt"/>
                        <a:ea typeface="+mn-ea"/>
                      </a:endParaRPr>
                    </a:p>
                  </a:txBody>
                  <a:tcPr>
                    <a:lnL w="12700" cap="flat" cmpd="sng" algn="ctr">
                      <a:solidFill>
                        <a:srgbClr val="6699FF"/>
                      </a:solidFill>
                      <a:prstDash val="solid"/>
                      <a:round/>
                      <a:headEnd type="none" w="med" len="med"/>
                      <a:tailEnd type="none" w="med" len="med"/>
                    </a:lnL>
                    <a:lnR w="12700" cap="flat" cmpd="sng" algn="ctr">
                      <a:solidFill>
                        <a:srgbClr val="6699FF"/>
                      </a:solidFill>
                      <a:prstDash val="solid"/>
                      <a:round/>
                      <a:headEnd type="none" w="med" len="med"/>
                      <a:tailEnd type="none" w="med" len="med"/>
                    </a:lnR>
                    <a:lnT w="12700" cap="flat" cmpd="sng" algn="ctr">
                      <a:solidFill>
                        <a:srgbClr val="6699FF"/>
                      </a:solidFill>
                      <a:prstDash val="solid"/>
                      <a:round/>
                      <a:headEnd type="none" w="med" len="med"/>
                      <a:tailEnd type="none" w="med" len="med"/>
                    </a:lnT>
                    <a:lnB w="12700" cap="flat" cmpd="sng" algn="ctr">
                      <a:solidFill>
                        <a:srgbClr val="6699FF"/>
                      </a:solidFill>
                      <a:prstDash val="solid"/>
                      <a:round/>
                      <a:headEnd type="none" w="med" len="med"/>
                      <a:tailEnd type="none" w="med" len="med"/>
                    </a:lnB>
                  </a:tcPr>
                </a:tc>
              </a:tr>
              <a:tr h="333375">
                <a:tc>
                  <a:txBody>
                    <a:bodyPr/>
                    <a:lstStyle/>
                    <a:p>
                      <a:pPr algn="ctr"/>
                      <a:r>
                        <a:rPr kumimoji="1" lang="en-US" altLang="ja-JP" sz="1200" dirty="0" smtClean="0">
                          <a:latin typeface="+mn-lt"/>
                          <a:ea typeface="+mn-ea"/>
                        </a:rPr>
                        <a:t>mail B</a:t>
                      </a:r>
                      <a:endParaRPr kumimoji="1" lang="ja-JP" altLang="en-US" sz="1200" dirty="0">
                        <a:latin typeface="+mn-lt"/>
                        <a:ea typeface="+mn-ea"/>
                      </a:endParaRPr>
                    </a:p>
                  </a:txBody>
                  <a:tcPr>
                    <a:lnL w="12700" cap="flat" cmpd="sng" algn="ctr">
                      <a:solidFill>
                        <a:srgbClr val="6699FF"/>
                      </a:solidFill>
                      <a:prstDash val="solid"/>
                      <a:round/>
                      <a:headEnd type="none" w="med" len="med"/>
                      <a:tailEnd type="none" w="med" len="med"/>
                    </a:lnL>
                    <a:lnR w="12700" cap="flat" cmpd="sng" algn="ctr">
                      <a:solidFill>
                        <a:srgbClr val="6699FF"/>
                      </a:solidFill>
                      <a:prstDash val="solid"/>
                      <a:round/>
                      <a:headEnd type="none" w="med" len="med"/>
                      <a:tailEnd type="none" w="med" len="med"/>
                    </a:lnR>
                    <a:lnT w="12700" cap="flat" cmpd="sng" algn="ctr">
                      <a:solidFill>
                        <a:srgbClr val="6699FF"/>
                      </a:solidFill>
                      <a:prstDash val="solid"/>
                      <a:round/>
                      <a:headEnd type="none" w="med" len="med"/>
                      <a:tailEnd type="none" w="med" len="med"/>
                    </a:lnT>
                    <a:lnB w="12700" cap="flat" cmpd="sng" algn="ctr">
                      <a:solidFill>
                        <a:srgbClr val="6699FF"/>
                      </a:solidFill>
                      <a:prstDash val="solid"/>
                      <a:round/>
                      <a:headEnd type="none" w="med" len="med"/>
                      <a:tailEnd type="none" w="med" len="med"/>
                    </a:lnB>
                  </a:tcPr>
                </a:tc>
                <a:tc>
                  <a:txBody>
                    <a:bodyPr/>
                    <a:lstStyle/>
                    <a:p>
                      <a:pPr algn="l"/>
                      <a:r>
                        <a:rPr kumimoji="1" lang="en-US" altLang="ja-JP" sz="1200" dirty="0" smtClean="0">
                          <a:latin typeface="+mn-lt"/>
                          <a:ea typeface="+mn-ea"/>
                        </a:rPr>
                        <a:t>2009/04/28</a:t>
                      </a:r>
                      <a:r>
                        <a:rPr kumimoji="1" lang="en-US" altLang="ja-JP" sz="1200" baseline="0" dirty="0" smtClean="0">
                          <a:latin typeface="+mn-lt"/>
                          <a:ea typeface="+mn-ea"/>
                        </a:rPr>
                        <a:t>  22:40:04</a:t>
                      </a:r>
                      <a:endParaRPr kumimoji="1" lang="ja-JP" altLang="en-US" sz="1200" dirty="0">
                        <a:latin typeface="+mn-lt"/>
                        <a:ea typeface="+mn-ea"/>
                      </a:endParaRPr>
                    </a:p>
                  </a:txBody>
                  <a:tcPr>
                    <a:lnL w="12700" cap="flat" cmpd="sng" algn="ctr">
                      <a:solidFill>
                        <a:srgbClr val="6699FF"/>
                      </a:solidFill>
                      <a:prstDash val="solid"/>
                      <a:round/>
                      <a:headEnd type="none" w="med" len="med"/>
                      <a:tailEnd type="none" w="med" len="med"/>
                    </a:lnL>
                    <a:lnR w="12700" cap="flat" cmpd="sng" algn="ctr">
                      <a:solidFill>
                        <a:srgbClr val="6699FF"/>
                      </a:solidFill>
                      <a:prstDash val="solid"/>
                      <a:round/>
                      <a:headEnd type="none" w="med" len="med"/>
                      <a:tailEnd type="none" w="med" len="med"/>
                    </a:lnR>
                    <a:lnT w="12700" cap="flat" cmpd="sng" algn="ctr">
                      <a:solidFill>
                        <a:srgbClr val="6699FF"/>
                      </a:solidFill>
                      <a:prstDash val="solid"/>
                      <a:round/>
                      <a:headEnd type="none" w="med" len="med"/>
                      <a:tailEnd type="none" w="med" len="med"/>
                    </a:lnT>
                    <a:lnB w="12700" cap="flat" cmpd="sng" algn="ctr">
                      <a:solidFill>
                        <a:srgbClr val="6699FF"/>
                      </a:solidFill>
                      <a:prstDash val="solid"/>
                      <a:round/>
                      <a:headEnd type="none" w="med" len="med"/>
                      <a:tailEnd type="none" w="med" len="med"/>
                    </a:lnB>
                  </a:tcPr>
                </a:tc>
                <a:tc>
                  <a:txBody>
                    <a:bodyPr/>
                    <a:lstStyle/>
                    <a:p>
                      <a:pPr algn="l"/>
                      <a:r>
                        <a:rPr kumimoji="1" lang="en-US" altLang="ja-JP" sz="1200" dirty="0" smtClean="0">
                          <a:latin typeface="+mn-lt"/>
                          <a:ea typeface="+mn-ea"/>
                        </a:rPr>
                        <a:t>UTC</a:t>
                      </a:r>
                      <a:r>
                        <a:rPr kumimoji="1" lang="ja-JP" altLang="en-US" sz="1200" dirty="0" smtClean="0">
                          <a:latin typeface="+mn-lt"/>
                          <a:ea typeface="+mn-ea"/>
                        </a:rPr>
                        <a:t>－</a:t>
                      </a:r>
                      <a:r>
                        <a:rPr kumimoji="1" lang="en-US" altLang="ja-JP" sz="1200" dirty="0" smtClean="0">
                          <a:latin typeface="+mn-lt"/>
                          <a:ea typeface="+mn-ea"/>
                        </a:rPr>
                        <a:t>4</a:t>
                      </a:r>
                      <a:endParaRPr kumimoji="1" lang="ja-JP" altLang="en-US" sz="1200" dirty="0">
                        <a:latin typeface="+mn-lt"/>
                        <a:ea typeface="+mn-ea"/>
                      </a:endParaRPr>
                    </a:p>
                  </a:txBody>
                  <a:tcPr>
                    <a:lnL w="12700" cap="flat" cmpd="sng" algn="ctr">
                      <a:solidFill>
                        <a:srgbClr val="6699FF"/>
                      </a:solidFill>
                      <a:prstDash val="solid"/>
                      <a:round/>
                      <a:headEnd type="none" w="med" len="med"/>
                      <a:tailEnd type="none" w="med" len="med"/>
                    </a:lnL>
                    <a:lnR w="12700" cap="flat" cmpd="sng" algn="ctr">
                      <a:solidFill>
                        <a:srgbClr val="6699FF"/>
                      </a:solidFill>
                      <a:prstDash val="solid"/>
                      <a:round/>
                      <a:headEnd type="none" w="med" len="med"/>
                      <a:tailEnd type="none" w="med" len="med"/>
                    </a:lnR>
                    <a:lnT w="12700" cap="flat" cmpd="sng" algn="ctr">
                      <a:solidFill>
                        <a:srgbClr val="6699FF"/>
                      </a:solidFill>
                      <a:prstDash val="solid"/>
                      <a:round/>
                      <a:headEnd type="none" w="med" len="med"/>
                      <a:tailEnd type="none" w="med" len="med"/>
                    </a:lnT>
                    <a:lnB w="12700" cap="flat" cmpd="sng" algn="ctr">
                      <a:solidFill>
                        <a:srgbClr val="6699FF"/>
                      </a:solidFill>
                      <a:prstDash val="solid"/>
                      <a:round/>
                      <a:headEnd type="none" w="med" len="med"/>
                      <a:tailEnd type="none" w="med" len="med"/>
                    </a:lnB>
                  </a:tcPr>
                </a:tc>
              </a:tr>
              <a:tr h="333375">
                <a:tc>
                  <a:txBody>
                    <a:bodyPr/>
                    <a:lstStyle/>
                    <a:p>
                      <a:pPr algn="ctr"/>
                      <a:r>
                        <a:rPr kumimoji="1" lang="en-US" altLang="ja-JP" sz="1200" dirty="0" smtClean="0">
                          <a:latin typeface="+mn-lt"/>
                          <a:ea typeface="+mn-ea"/>
                        </a:rPr>
                        <a:t>mail C</a:t>
                      </a:r>
                      <a:endParaRPr kumimoji="1" lang="ja-JP" altLang="en-US" sz="1200" dirty="0">
                        <a:latin typeface="+mn-lt"/>
                        <a:ea typeface="+mn-ea"/>
                      </a:endParaRPr>
                    </a:p>
                  </a:txBody>
                  <a:tcPr>
                    <a:lnL w="12700" cap="flat" cmpd="sng" algn="ctr">
                      <a:solidFill>
                        <a:srgbClr val="6699FF"/>
                      </a:solidFill>
                      <a:prstDash val="solid"/>
                      <a:round/>
                      <a:headEnd type="none" w="med" len="med"/>
                      <a:tailEnd type="none" w="med" len="med"/>
                    </a:lnL>
                    <a:lnR w="12700" cap="flat" cmpd="sng" algn="ctr">
                      <a:solidFill>
                        <a:srgbClr val="6699FF"/>
                      </a:solidFill>
                      <a:prstDash val="solid"/>
                      <a:round/>
                      <a:headEnd type="none" w="med" len="med"/>
                      <a:tailEnd type="none" w="med" len="med"/>
                    </a:lnR>
                    <a:lnT w="12700" cap="flat" cmpd="sng" algn="ctr">
                      <a:solidFill>
                        <a:srgbClr val="6699FF"/>
                      </a:solidFill>
                      <a:prstDash val="solid"/>
                      <a:round/>
                      <a:headEnd type="none" w="med" len="med"/>
                      <a:tailEnd type="none" w="med" len="med"/>
                    </a:lnT>
                    <a:lnB w="12700" cap="flat" cmpd="sng" algn="ctr">
                      <a:solidFill>
                        <a:srgbClr val="6699FF"/>
                      </a:solidFill>
                      <a:prstDash val="solid"/>
                      <a:round/>
                      <a:headEnd type="none" w="med" len="med"/>
                      <a:tailEnd type="none" w="med" len="med"/>
                    </a:lnB>
                  </a:tcPr>
                </a:tc>
                <a:tc>
                  <a:txBody>
                    <a:bodyPr/>
                    <a:lstStyle/>
                    <a:p>
                      <a:pPr algn="l"/>
                      <a:r>
                        <a:rPr kumimoji="1" lang="en-US" altLang="ja-JP" sz="1200" dirty="0" smtClean="0">
                          <a:latin typeface="+mn-lt"/>
                          <a:ea typeface="+mn-ea"/>
                        </a:rPr>
                        <a:t>2009/04/29  09:12:30</a:t>
                      </a:r>
                      <a:endParaRPr kumimoji="1" lang="ja-JP" altLang="en-US" sz="1200" dirty="0">
                        <a:latin typeface="+mn-lt"/>
                        <a:ea typeface="+mn-ea"/>
                      </a:endParaRPr>
                    </a:p>
                  </a:txBody>
                  <a:tcPr>
                    <a:lnL w="12700" cap="flat" cmpd="sng" algn="ctr">
                      <a:solidFill>
                        <a:srgbClr val="6699FF"/>
                      </a:solidFill>
                      <a:prstDash val="solid"/>
                      <a:round/>
                      <a:headEnd type="none" w="med" len="med"/>
                      <a:tailEnd type="none" w="med" len="med"/>
                    </a:lnL>
                    <a:lnR w="12700" cap="flat" cmpd="sng" algn="ctr">
                      <a:solidFill>
                        <a:srgbClr val="6699FF"/>
                      </a:solidFill>
                      <a:prstDash val="solid"/>
                      <a:round/>
                      <a:headEnd type="none" w="med" len="med"/>
                      <a:tailEnd type="none" w="med" len="med"/>
                    </a:lnR>
                    <a:lnT w="12700" cap="flat" cmpd="sng" algn="ctr">
                      <a:solidFill>
                        <a:srgbClr val="6699FF"/>
                      </a:solidFill>
                      <a:prstDash val="solid"/>
                      <a:round/>
                      <a:headEnd type="none" w="med" len="med"/>
                      <a:tailEnd type="none" w="med" len="med"/>
                    </a:lnT>
                    <a:lnB w="12700" cap="flat" cmpd="sng" algn="ctr">
                      <a:solidFill>
                        <a:srgbClr val="6699FF"/>
                      </a:solidFill>
                      <a:prstDash val="solid"/>
                      <a:round/>
                      <a:headEnd type="none" w="med" len="med"/>
                      <a:tailEnd type="none" w="med" len="med"/>
                    </a:lnB>
                  </a:tcPr>
                </a:tc>
                <a:tc>
                  <a:txBody>
                    <a:bodyPr/>
                    <a:lstStyle/>
                    <a:p>
                      <a:pPr algn="l"/>
                      <a:r>
                        <a:rPr kumimoji="1" lang="en-US" altLang="ja-JP" sz="1200" dirty="0" smtClean="0">
                          <a:latin typeface="+mn-lt"/>
                          <a:ea typeface="+mn-ea"/>
                        </a:rPr>
                        <a:t>UTC</a:t>
                      </a:r>
                      <a:r>
                        <a:rPr kumimoji="1" lang="ja-JP" altLang="en-US" sz="1200" dirty="0" smtClean="0">
                          <a:latin typeface="+mn-lt"/>
                          <a:ea typeface="+mn-ea"/>
                        </a:rPr>
                        <a:t>＋</a:t>
                      </a:r>
                      <a:r>
                        <a:rPr kumimoji="1" lang="en-US" altLang="ja-JP" sz="1200" dirty="0" smtClean="0">
                          <a:latin typeface="+mn-lt"/>
                          <a:ea typeface="+mn-ea"/>
                        </a:rPr>
                        <a:t>3</a:t>
                      </a:r>
                      <a:endParaRPr kumimoji="1" lang="ja-JP" altLang="en-US" sz="1200" dirty="0">
                        <a:latin typeface="+mn-lt"/>
                        <a:ea typeface="+mn-ea"/>
                      </a:endParaRPr>
                    </a:p>
                  </a:txBody>
                  <a:tcPr>
                    <a:lnL w="12700" cap="flat" cmpd="sng" algn="ctr">
                      <a:solidFill>
                        <a:srgbClr val="6699FF"/>
                      </a:solidFill>
                      <a:prstDash val="solid"/>
                      <a:round/>
                      <a:headEnd type="none" w="med" len="med"/>
                      <a:tailEnd type="none" w="med" len="med"/>
                    </a:lnL>
                    <a:lnR w="12700" cap="flat" cmpd="sng" algn="ctr">
                      <a:solidFill>
                        <a:srgbClr val="6699FF"/>
                      </a:solidFill>
                      <a:prstDash val="solid"/>
                      <a:round/>
                      <a:headEnd type="none" w="med" len="med"/>
                      <a:tailEnd type="none" w="med" len="med"/>
                    </a:lnR>
                    <a:lnT w="12700" cap="flat" cmpd="sng" algn="ctr">
                      <a:solidFill>
                        <a:srgbClr val="6699FF"/>
                      </a:solidFill>
                      <a:prstDash val="solid"/>
                      <a:round/>
                      <a:headEnd type="none" w="med" len="med"/>
                      <a:tailEnd type="none" w="med" len="med"/>
                    </a:lnT>
                    <a:lnB w="12700" cap="flat" cmpd="sng" algn="ctr">
                      <a:solidFill>
                        <a:srgbClr val="6699FF"/>
                      </a:solidFill>
                      <a:prstDash val="solid"/>
                      <a:round/>
                      <a:headEnd type="none" w="med" len="med"/>
                      <a:tailEnd type="none" w="med" len="med"/>
                    </a:lnB>
                  </a:tcPr>
                </a:tc>
              </a:tr>
              <a:tr h="333375">
                <a:tc>
                  <a:txBody>
                    <a:bodyPr/>
                    <a:lstStyle/>
                    <a:p>
                      <a:pPr algn="ctr"/>
                      <a:r>
                        <a:rPr kumimoji="1" lang="en-US" altLang="ja-JP" sz="1200" dirty="0" smtClean="0">
                          <a:latin typeface="+mn-lt"/>
                          <a:ea typeface="+mn-ea"/>
                        </a:rPr>
                        <a:t>mail D</a:t>
                      </a:r>
                      <a:endParaRPr kumimoji="1" lang="ja-JP" altLang="en-US" sz="1200" dirty="0">
                        <a:latin typeface="+mn-lt"/>
                        <a:ea typeface="+mn-ea"/>
                      </a:endParaRPr>
                    </a:p>
                  </a:txBody>
                  <a:tcPr>
                    <a:lnL w="12700" cap="flat" cmpd="sng" algn="ctr">
                      <a:solidFill>
                        <a:srgbClr val="6699FF"/>
                      </a:solidFill>
                      <a:prstDash val="solid"/>
                      <a:round/>
                      <a:headEnd type="none" w="med" len="med"/>
                      <a:tailEnd type="none" w="med" len="med"/>
                    </a:lnL>
                    <a:lnR w="12700" cap="flat" cmpd="sng" algn="ctr">
                      <a:solidFill>
                        <a:srgbClr val="6699FF"/>
                      </a:solidFill>
                      <a:prstDash val="solid"/>
                      <a:round/>
                      <a:headEnd type="none" w="med" len="med"/>
                      <a:tailEnd type="none" w="med" len="med"/>
                    </a:lnR>
                    <a:lnT w="12700" cap="flat" cmpd="sng" algn="ctr">
                      <a:solidFill>
                        <a:srgbClr val="6699FF"/>
                      </a:solidFill>
                      <a:prstDash val="solid"/>
                      <a:round/>
                      <a:headEnd type="none" w="med" len="med"/>
                      <a:tailEnd type="none" w="med" len="med"/>
                    </a:lnT>
                    <a:lnB w="12700" cap="flat" cmpd="sng" algn="ctr">
                      <a:solidFill>
                        <a:srgbClr val="6699FF"/>
                      </a:solidFill>
                      <a:prstDash val="solid"/>
                      <a:round/>
                      <a:headEnd type="none" w="med" len="med"/>
                      <a:tailEnd type="none" w="med" len="med"/>
                    </a:lnB>
                  </a:tcPr>
                </a:tc>
                <a:tc>
                  <a:txBody>
                    <a:bodyPr/>
                    <a:lstStyle/>
                    <a:p>
                      <a:pPr algn="l"/>
                      <a:r>
                        <a:rPr kumimoji="1" lang="en-US" altLang="ja-JP" sz="1200" dirty="0" smtClean="0">
                          <a:latin typeface="+mn-lt"/>
                          <a:ea typeface="+mn-ea"/>
                        </a:rPr>
                        <a:t>2009/04/29</a:t>
                      </a:r>
                      <a:r>
                        <a:rPr kumimoji="1" lang="en-US" altLang="ja-JP" sz="1200" baseline="0" dirty="0" smtClean="0">
                          <a:latin typeface="+mn-lt"/>
                          <a:ea typeface="+mn-ea"/>
                        </a:rPr>
                        <a:t>  02:26:59</a:t>
                      </a:r>
                      <a:endParaRPr kumimoji="1" lang="ja-JP" altLang="en-US" sz="1200" dirty="0">
                        <a:latin typeface="+mn-lt"/>
                        <a:ea typeface="+mn-ea"/>
                      </a:endParaRPr>
                    </a:p>
                  </a:txBody>
                  <a:tcPr>
                    <a:lnL w="12700" cap="flat" cmpd="sng" algn="ctr">
                      <a:solidFill>
                        <a:srgbClr val="6699FF"/>
                      </a:solidFill>
                      <a:prstDash val="solid"/>
                      <a:round/>
                      <a:headEnd type="none" w="med" len="med"/>
                      <a:tailEnd type="none" w="med" len="med"/>
                    </a:lnL>
                    <a:lnR w="12700" cap="flat" cmpd="sng" algn="ctr">
                      <a:solidFill>
                        <a:srgbClr val="6699FF"/>
                      </a:solidFill>
                      <a:prstDash val="solid"/>
                      <a:round/>
                      <a:headEnd type="none" w="med" len="med"/>
                      <a:tailEnd type="none" w="med" len="med"/>
                    </a:lnR>
                    <a:lnT w="12700" cap="flat" cmpd="sng" algn="ctr">
                      <a:solidFill>
                        <a:srgbClr val="6699FF"/>
                      </a:solidFill>
                      <a:prstDash val="solid"/>
                      <a:round/>
                      <a:headEnd type="none" w="med" len="med"/>
                      <a:tailEnd type="none" w="med" len="med"/>
                    </a:lnT>
                    <a:lnB w="12700" cap="flat" cmpd="sng" algn="ctr">
                      <a:solidFill>
                        <a:srgbClr val="6699FF"/>
                      </a:solidFill>
                      <a:prstDash val="solid"/>
                      <a:round/>
                      <a:headEnd type="none" w="med" len="med"/>
                      <a:tailEnd type="none" w="med" len="med"/>
                    </a:lnB>
                  </a:tcPr>
                </a:tc>
                <a:tc>
                  <a:txBody>
                    <a:bodyPr/>
                    <a:lstStyle/>
                    <a:p>
                      <a:pPr algn="l"/>
                      <a:r>
                        <a:rPr kumimoji="1" lang="en-US" altLang="ja-JP" sz="1200" dirty="0" smtClean="0">
                          <a:latin typeface="+mn-lt"/>
                          <a:ea typeface="+mn-ea"/>
                        </a:rPr>
                        <a:t>UTC</a:t>
                      </a:r>
                      <a:r>
                        <a:rPr kumimoji="1" lang="ja-JP" altLang="en-US" sz="1200" dirty="0" smtClean="0">
                          <a:latin typeface="+mn-lt"/>
                          <a:ea typeface="+mn-ea"/>
                        </a:rPr>
                        <a:t>－</a:t>
                      </a:r>
                      <a:r>
                        <a:rPr kumimoji="1" lang="en-US" altLang="ja-JP" sz="1200" dirty="0" smtClean="0">
                          <a:latin typeface="+mn-lt"/>
                          <a:ea typeface="+mn-ea"/>
                        </a:rPr>
                        <a:t>10</a:t>
                      </a:r>
                      <a:endParaRPr kumimoji="1" lang="ja-JP" altLang="en-US" sz="1200" dirty="0">
                        <a:latin typeface="+mn-lt"/>
                        <a:ea typeface="+mn-ea"/>
                      </a:endParaRPr>
                    </a:p>
                  </a:txBody>
                  <a:tcPr>
                    <a:lnL w="12700" cap="flat" cmpd="sng" algn="ctr">
                      <a:solidFill>
                        <a:srgbClr val="6699FF"/>
                      </a:solidFill>
                      <a:prstDash val="solid"/>
                      <a:round/>
                      <a:headEnd type="none" w="med" len="med"/>
                      <a:tailEnd type="none" w="med" len="med"/>
                    </a:lnL>
                    <a:lnR w="12700" cap="flat" cmpd="sng" algn="ctr">
                      <a:solidFill>
                        <a:srgbClr val="6699FF"/>
                      </a:solidFill>
                      <a:prstDash val="solid"/>
                      <a:round/>
                      <a:headEnd type="none" w="med" len="med"/>
                      <a:tailEnd type="none" w="med" len="med"/>
                    </a:lnR>
                    <a:lnT w="12700" cap="flat" cmpd="sng" algn="ctr">
                      <a:solidFill>
                        <a:srgbClr val="6699FF"/>
                      </a:solidFill>
                      <a:prstDash val="solid"/>
                      <a:round/>
                      <a:headEnd type="none" w="med" len="med"/>
                      <a:tailEnd type="none" w="med" len="med"/>
                    </a:lnT>
                    <a:lnB w="12700" cap="flat" cmpd="sng" algn="ctr">
                      <a:solidFill>
                        <a:srgbClr val="6699FF"/>
                      </a:solidFill>
                      <a:prstDash val="solid"/>
                      <a:round/>
                      <a:headEnd type="none" w="med" len="med"/>
                      <a:tailEnd type="none" w="med" len="med"/>
                    </a:lnB>
                  </a:tcPr>
                </a:tc>
              </a:tr>
              <a:tr h="333375">
                <a:tc>
                  <a:txBody>
                    <a:bodyPr/>
                    <a:lstStyle/>
                    <a:p>
                      <a:pPr algn="ctr"/>
                      <a:r>
                        <a:rPr kumimoji="1" lang="en-US" altLang="ja-JP" sz="1200" dirty="0" smtClean="0">
                          <a:latin typeface="+mn-lt"/>
                          <a:ea typeface="+mn-ea"/>
                        </a:rPr>
                        <a:t>mail E</a:t>
                      </a:r>
                      <a:endParaRPr kumimoji="1" lang="ja-JP" altLang="en-US" sz="1200" dirty="0">
                        <a:latin typeface="+mn-lt"/>
                        <a:ea typeface="+mn-ea"/>
                      </a:endParaRPr>
                    </a:p>
                  </a:txBody>
                  <a:tcPr>
                    <a:lnL w="12700" cap="flat" cmpd="sng" algn="ctr">
                      <a:solidFill>
                        <a:srgbClr val="6699FF"/>
                      </a:solidFill>
                      <a:prstDash val="solid"/>
                      <a:round/>
                      <a:headEnd type="none" w="med" len="med"/>
                      <a:tailEnd type="none" w="med" len="med"/>
                    </a:lnL>
                    <a:lnR w="12700" cap="flat" cmpd="sng" algn="ctr">
                      <a:solidFill>
                        <a:srgbClr val="6699FF"/>
                      </a:solidFill>
                      <a:prstDash val="solid"/>
                      <a:round/>
                      <a:headEnd type="none" w="med" len="med"/>
                      <a:tailEnd type="none" w="med" len="med"/>
                    </a:lnR>
                    <a:lnT w="12700" cap="flat" cmpd="sng" algn="ctr">
                      <a:solidFill>
                        <a:srgbClr val="6699FF"/>
                      </a:solidFill>
                      <a:prstDash val="solid"/>
                      <a:round/>
                      <a:headEnd type="none" w="med" len="med"/>
                      <a:tailEnd type="none" w="med" len="med"/>
                    </a:lnT>
                    <a:lnB w="12700" cap="flat" cmpd="sng" algn="ctr">
                      <a:solidFill>
                        <a:srgbClr val="6699FF"/>
                      </a:solidFill>
                      <a:prstDash val="solid"/>
                      <a:round/>
                      <a:headEnd type="none" w="med" len="med"/>
                      <a:tailEnd type="none" w="med" len="med"/>
                    </a:lnB>
                  </a:tcPr>
                </a:tc>
                <a:tc>
                  <a:txBody>
                    <a:bodyPr/>
                    <a:lstStyle/>
                    <a:p>
                      <a:pPr algn="l"/>
                      <a:r>
                        <a:rPr kumimoji="1" lang="en-US" altLang="ja-JP" sz="1200" dirty="0" smtClean="0">
                          <a:latin typeface="+mn-lt"/>
                          <a:ea typeface="+mn-ea"/>
                        </a:rPr>
                        <a:t>2009/04/29</a:t>
                      </a:r>
                      <a:r>
                        <a:rPr kumimoji="1" lang="en-US" altLang="ja-JP" sz="1200" baseline="0" dirty="0" smtClean="0">
                          <a:latin typeface="+mn-lt"/>
                          <a:ea typeface="+mn-ea"/>
                        </a:rPr>
                        <a:t>  08:09:27</a:t>
                      </a:r>
                      <a:endParaRPr kumimoji="1" lang="ja-JP" altLang="en-US" sz="1200" dirty="0">
                        <a:latin typeface="+mn-lt"/>
                        <a:ea typeface="+mn-ea"/>
                      </a:endParaRPr>
                    </a:p>
                  </a:txBody>
                  <a:tcPr>
                    <a:lnL w="12700" cap="flat" cmpd="sng" algn="ctr">
                      <a:solidFill>
                        <a:srgbClr val="6699FF"/>
                      </a:solidFill>
                      <a:prstDash val="solid"/>
                      <a:round/>
                      <a:headEnd type="none" w="med" len="med"/>
                      <a:tailEnd type="none" w="med" len="med"/>
                    </a:lnL>
                    <a:lnR w="12700" cap="flat" cmpd="sng" algn="ctr">
                      <a:solidFill>
                        <a:srgbClr val="6699FF"/>
                      </a:solidFill>
                      <a:prstDash val="solid"/>
                      <a:round/>
                      <a:headEnd type="none" w="med" len="med"/>
                      <a:tailEnd type="none" w="med" len="med"/>
                    </a:lnR>
                    <a:lnT w="12700" cap="flat" cmpd="sng" algn="ctr">
                      <a:solidFill>
                        <a:srgbClr val="6699FF"/>
                      </a:solidFill>
                      <a:prstDash val="solid"/>
                      <a:round/>
                      <a:headEnd type="none" w="med" len="med"/>
                      <a:tailEnd type="none" w="med" len="med"/>
                    </a:lnT>
                    <a:lnB w="12700" cap="flat" cmpd="sng" algn="ctr">
                      <a:solidFill>
                        <a:srgbClr val="6699FF"/>
                      </a:solidFill>
                      <a:prstDash val="solid"/>
                      <a:round/>
                      <a:headEnd type="none" w="med" len="med"/>
                      <a:tailEnd type="none" w="med" len="med"/>
                    </a:lnB>
                  </a:tcPr>
                </a:tc>
                <a:tc>
                  <a:txBody>
                    <a:bodyPr/>
                    <a:lstStyle/>
                    <a:p>
                      <a:pPr algn="l"/>
                      <a:r>
                        <a:rPr kumimoji="1" lang="en-US" altLang="ja-JP" sz="1200" dirty="0" smtClean="0">
                          <a:latin typeface="+mn-lt"/>
                          <a:ea typeface="+mn-ea"/>
                        </a:rPr>
                        <a:t>UTC</a:t>
                      </a:r>
                      <a:r>
                        <a:rPr kumimoji="1" lang="ja-JP" altLang="en-US" sz="1200" dirty="0" smtClean="0">
                          <a:latin typeface="+mn-lt"/>
                          <a:ea typeface="+mn-ea"/>
                        </a:rPr>
                        <a:t>＋</a:t>
                      </a:r>
                      <a:r>
                        <a:rPr kumimoji="1" lang="en-US" altLang="ja-JP" sz="1200" dirty="0" smtClean="0">
                          <a:latin typeface="+mn-lt"/>
                          <a:ea typeface="+mn-ea"/>
                        </a:rPr>
                        <a:t>7</a:t>
                      </a:r>
                      <a:endParaRPr kumimoji="1" lang="ja-JP" altLang="en-US" sz="1200" dirty="0">
                        <a:latin typeface="+mn-lt"/>
                        <a:ea typeface="+mn-ea"/>
                      </a:endParaRPr>
                    </a:p>
                  </a:txBody>
                  <a:tcPr>
                    <a:lnL w="12700" cap="flat" cmpd="sng" algn="ctr">
                      <a:solidFill>
                        <a:srgbClr val="6699FF"/>
                      </a:solidFill>
                      <a:prstDash val="solid"/>
                      <a:round/>
                      <a:headEnd type="none" w="med" len="med"/>
                      <a:tailEnd type="none" w="med" len="med"/>
                    </a:lnL>
                    <a:lnR w="12700" cap="flat" cmpd="sng" algn="ctr">
                      <a:solidFill>
                        <a:srgbClr val="6699FF"/>
                      </a:solidFill>
                      <a:prstDash val="solid"/>
                      <a:round/>
                      <a:headEnd type="none" w="med" len="med"/>
                      <a:tailEnd type="none" w="med" len="med"/>
                    </a:lnR>
                    <a:lnT w="12700" cap="flat" cmpd="sng" algn="ctr">
                      <a:solidFill>
                        <a:srgbClr val="6699FF"/>
                      </a:solidFill>
                      <a:prstDash val="solid"/>
                      <a:round/>
                      <a:headEnd type="none" w="med" len="med"/>
                      <a:tailEnd type="none" w="med" len="med"/>
                    </a:lnT>
                    <a:lnB w="12700" cap="flat" cmpd="sng" algn="ctr">
                      <a:solidFill>
                        <a:srgbClr val="6699FF"/>
                      </a:solidFill>
                      <a:prstDash val="solid"/>
                      <a:round/>
                      <a:headEnd type="none" w="med" len="med"/>
                      <a:tailEnd type="none" w="med" len="med"/>
                    </a:lnB>
                  </a:tcPr>
                </a:tc>
              </a:tr>
            </a:tbl>
          </a:graphicData>
        </a:graphic>
      </p:graphicFrame>
      <p:sp>
        <p:nvSpPr>
          <p:cNvPr id="28" name="正方形/長方形 27"/>
          <p:cNvSpPr/>
          <p:nvPr/>
        </p:nvSpPr>
        <p:spPr>
          <a:xfrm>
            <a:off x="4927600" y="2584450"/>
            <a:ext cx="2489200" cy="2000250"/>
          </a:xfrm>
          <a:prstGeom prst="rect">
            <a:avLst/>
          </a:prstGeom>
          <a:noFill/>
          <a:ln w="12700">
            <a:solidFill>
              <a:srgbClr val="6699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aphicFrame>
        <p:nvGraphicFramePr>
          <p:cNvPr id="31" name="表 30"/>
          <p:cNvGraphicFramePr>
            <a:graphicFrameLocks noGrp="1"/>
          </p:cNvGraphicFramePr>
          <p:nvPr/>
        </p:nvGraphicFramePr>
        <p:xfrm>
          <a:off x="7150100" y="5073650"/>
          <a:ext cx="1140143" cy="1377950"/>
        </p:xfrm>
        <a:graphic>
          <a:graphicData uri="http://schemas.openxmlformats.org/drawingml/2006/table">
            <a:tbl>
              <a:tblPr firstRow="1" bandRow="1">
                <a:tableStyleId>{5C22544A-7EE6-4342-B048-85BDC9FD1C3A}</a:tableStyleId>
              </a:tblPr>
              <a:tblGrid>
                <a:gridCol w="1140143"/>
              </a:tblGrid>
              <a:tr h="554990">
                <a:tc>
                  <a:txBody>
                    <a:bodyPr/>
                    <a:lstStyle/>
                    <a:p>
                      <a:pPr algn="ctr"/>
                      <a:r>
                        <a:rPr kumimoji="1" lang="ja-JP" altLang="en-US" sz="1200" b="1" dirty="0" smtClean="0">
                          <a:solidFill>
                            <a:sysClr val="windowText" lastClr="000000"/>
                          </a:solidFill>
                          <a:latin typeface="+mn-lt"/>
                          <a:ea typeface="+mn-ea"/>
                        </a:rPr>
                        <a:t>返信時間（時）</a:t>
                      </a:r>
                      <a:endParaRPr kumimoji="1" lang="ja-JP" altLang="en-US" sz="1200" b="1" dirty="0">
                        <a:solidFill>
                          <a:sysClr val="windowText" lastClr="000000"/>
                        </a:solidFill>
                        <a:latin typeface="+mn-lt"/>
                        <a:ea typeface="+mn-ea"/>
                      </a:endParaRPr>
                    </a:p>
                  </a:txBody>
                  <a:tcPr anchor="ctr">
                    <a:lnL w="12700" cap="flat" cmpd="sng" algn="ctr">
                      <a:solidFill>
                        <a:srgbClr val="6699FF"/>
                      </a:solidFill>
                      <a:prstDash val="solid"/>
                      <a:round/>
                      <a:headEnd type="none" w="med" len="med"/>
                      <a:tailEnd type="none" w="med" len="med"/>
                    </a:lnL>
                    <a:lnR w="12700" cap="flat" cmpd="sng" algn="ctr">
                      <a:solidFill>
                        <a:srgbClr val="6699FF"/>
                      </a:solidFill>
                      <a:prstDash val="solid"/>
                      <a:round/>
                      <a:headEnd type="none" w="med" len="med"/>
                      <a:tailEnd type="none" w="med" len="med"/>
                    </a:lnR>
                    <a:lnT w="12700" cap="flat" cmpd="sng" algn="ctr">
                      <a:solidFill>
                        <a:srgbClr val="6699FF"/>
                      </a:solidFill>
                      <a:prstDash val="solid"/>
                      <a:round/>
                      <a:headEnd type="none" w="med" len="med"/>
                      <a:tailEnd type="none" w="med" len="med"/>
                    </a:lnT>
                    <a:lnB w="12700" cap="flat" cmpd="sng" algn="ctr">
                      <a:solidFill>
                        <a:srgbClr val="6699FF"/>
                      </a:solidFill>
                      <a:prstDash val="solid"/>
                      <a:round/>
                      <a:headEnd type="none" w="med" len="med"/>
                      <a:tailEnd type="none" w="med" len="med"/>
                    </a:lnB>
                    <a:solidFill>
                      <a:srgbClr val="81C5F3"/>
                    </a:solidFill>
                  </a:tcPr>
                </a:tc>
              </a:tr>
              <a:tr h="222250">
                <a:tc>
                  <a:txBody>
                    <a:bodyPr/>
                    <a:lstStyle/>
                    <a:p>
                      <a:pPr algn="ctr"/>
                      <a:r>
                        <a:rPr kumimoji="1" lang="en-US" altLang="ja-JP" sz="1200" dirty="0" smtClean="0">
                          <a:latin typeface="+mn-lt"/>
                          <a:ea typeface="+mn-ea"/>
                        </a:rPr>
                        <a:t>1.10</a:t>
                      </a:r>
                      <a:endParaRPr kumimoji="1" lang="ja-JP" altLang="en-US" sz="1200" dirty="0">
                        <a:latin typeface="+mn-lt"/>
                        <a:ea typeface="+mn-ea"/>
                      </a:endParaRPr>
                    </a:p>
                  </a:txBody>
                  <a:tcPr>
                    <a:lnL w="12700" cap="flat" cmpd="sng" algn="ctr">
                      <a:solidFill>
                        <a:srgbClr val="6699FF"/>
                      </a:solidFill>
                      <a:prstDash val="solid"/>
                      <a:round/>
                      <a:headEnd type="none" w="med" len="med"/>
                      <a:tailEnd type="none" w="med" len="med"/>
                    </a:lnL>
                    <a:lnR w="12700" cap="flat" cmpd="sng" algn="ctr">
                      <a:solidFill>
                        <a:srgbClr val="6699FF"/>
                      </a:solidFill>
                      <a:prstDash val="solid"/>
                      <a:round/>
                      <a:headEnd type="none" w="med" len="med"/>
                      <a:tailEnd type="none" w="med" len="med"/>
                    </a:lnR>
                    <a:lnT w="12700" cap="flat" cmpd="sng" algn="ctr">
                      <a:solidFill>
                        <a:srgbClr val="6699FF"/>
                      </a:solidFill>
                      <a:prstDash val="solid"/>
                      <a:round/>
                      <a:headEnd type="none" w="med" len="med"/>
                      <a:tailEnd type="none" w="med" len="med"/>
                    </a:lnT>
                    <a:lnB w="12700" cap="flat" cmpd="sng" algn="ctr">
                      <a:solidFill>
                        <a:srgbClr val="6699FF"/>
                      </a:solidFill>
                      <a:prstDash val="solid"/>
                      <a:round/>
                      <a:headEnd type="none" w="med" len="med"/>
                      <a:tailEnd type="none" w="med" len="med"/>
                    </a:lnB>
                    <a:noFill/>
                  </a:tcPr>
                </a:tc>
              </a:tr>
              <a:tr h="214630">
                <a:tc>
                  <a:txBody>
                    <a:bodyPr/>
                    <a:lstStyle/>
                    <a:p>
                      <a:pPr algn="ctr"/>
                      <a:r>
                        <a:rPr kumimoji="1" lang="en-US" altLang="ja-JP" sz="1200" dirty="0" smtClean="0">
                          <a:latin typeface="+mn-lt"/>
                          <a:ea typeface="+mn-ea"/>
                        </a:rPr>
                        <a:t>3.54</a:t>
                      </a:r>
                      <a:endParaRPr kumimoji="1" lang="ja-JP" altLang="en-US" sz="1200" dirty="0">
                        <a:latin typeface="+mn-lt"/>
                        <a:ea typeface="+mn-ea"/>
                      </a:endParaRPr>
                    </a:p>
                  </a:txBody>
                  <a:tcPr>
                    <a:lnL w="12700" cap="flat" cmpd="sng" algn="ctr">
                      <a:solidFill>
                        <a:srgbClr val="6699FF"/>
                      </a:solidFill>
                      <a:prstDash val="solid"/>
                      <a:round/>
                      <a:headEnd type="none" w="med" len="med"/>
                      <a:tailEnd type="none" w="med" len="med"/>
                    </a:lnL>
                    <a:lnR w="12700" cap="flat" cmpd="sng" algn="ctr">
                      <a:solidFill>
                        <a:srgbClr val="6699FF"/>
                      </a:solidFill>
                      <a:prstDash val="solid"/>
                      <a:round/>
                      <a:headEnd type="none" w="med" len="med"/>
                      <a:tailEnd type="none" w="med" len="med"/>
                    </a:lnR>
                    <a:lnT w="12700" cap="flat" cmpd="sng" algn="ctr">
                      <a:solidFill>
                        <a:srgbClr val="6699FF"/>
                      </a:solidFill>
                      <a:prstDash val="solid"/>
                      <a:round/>
                      <a:headEnd type="none" w="med" len="med"/>
                      <a:tailEnd type="none" w="med" len="med"/>
                    </a:lnT>
                    <a:lnB w="12700" cap="flat" cmpd="sng" algn="ctr">
                      <a:solidFill>
                        <a:srgbClr val="6699FF"/>
                      </a:solidFill>
                      <a:prstDash val="solid"/>
                      <a:round/>
                      <a:headEnd type="none" w="med" len="med"/>
                      <a:tailEnd type="none" w="med" len="med"/>
                    </a:lnB>
                    <a:noFill/>
                  </a:tcPr>
                </a:tc>
              </a:tr>
              <a:tr h="207011">
                <a:tc>
                  <a:txBody>
                    <a:bodyPr/>
                    <a:lstStyle/>
                    <a:p>
                      <a:pPr algn="ctr"/>
                      <a:r>
                        <a:rPr kumimoji="1" lang="en-US" altLang="ja-JP" sz="1200" dirty="0" smtClean="0">
                          <a:latin typeface="+mn-lt"/>
                          <a:ea typeface="+mn-ea"/>
                        </a:rPr>
                        <a:t>10.88</a:t>
                      </a:r>
                      <a:endParaRPr kumimoji="1" lang="ja-JP" altLang="en-US" sz="1200" dirty="0">
                        <a:latin typeface="+mn-lt"/>
                        <a:ea typeface="+mn-ea"/>
                      </a:endParaRPr>
                    </a:p>
                  </a:txBody>
                  <a:tcPr>
                    <a:lnL w="12700" cap="flat" cmpd="sng" algn="ctr">
                      <a:solidFill>
                        <a:srgbClr val="6699FF"/>
                      </a:solidFill>
                      <a:prstDash val="solid"/>
                      <a:round/>
                      <a:headEnd type="none" w="med" len="med"/>
                      <a:tailEnd type="none" w="med" len="med"/>
                    </a:lnL>
                    <a:lnR w="12700" cap="flat" cmpd="sng" algn="ctr">
                      <a:solidFill>
                        <a:srgbClr val="6699FF"/>
                      </a:solidFill>
                      <a:prstDash val="solid"/>
                      <a:round/>
                      <a:headEnd type="none" w="med" len="med"/>
                      <a:tailEnd type="none" w="med" len="med"/>
                    </a:lnR>
                    <a:lnT w="12700" cap="flat" cmpd="sng" algn="ctr">
                      <a:solidFill>
                        <a:srgbClr val="6699FF"/>
                      </a:solidFill>
                      <a:prstDash val="solid"/>
                      <a:round/>
                      <a:headEnd type="none" w="med" len="med"/>
                      <a:tailEnd type="none" w="med" len="med"/>
                    </a:lnT>
                    <a:lnB w="12700" cap="flat" cmpd="sng" algn="ctr">
                      <a:solidFill>
                        <a:srgbClr val="6699FF"/>
                      </a:solidFill>
                      <a:prstDash val="solid"/>
                      <a:round/>
                      <a:headEnd type="none" w="med" len="med"/>
                      <a:tailEnd type="none" w="med" len="med"/>
                    </a:lnB>
                    <a:noFill/>
                  </a:tcPr>
                </a:tc>
              </a:tr>
            </a:tbl>
          </a:graphicData>
        </a:graphic>
      </p:graphicFrame>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ケーススタディ</a:t>
            </a:r>
            <a:endParaRPr kumimoji="1" lang="ja-JP" altLang="en-US" dirty="0"/>
          </a:p>
        </p:txBody>
      </p:sp>
      <p:sp>
        <p:nvSpPr>
          <p:cNvPr id="3" name="コンテンツ プレースホルダ 2"/>
          <p:cNvSpPr>
            <a:spLocks noGrp="1"/>
          </p:cNvSpPr>
          <p:nvPr>
            <p:ph idx="1"/>
          </p:nvPr>
        </p:nvSpPr>
        <p:spPr/>
        <p:txBody>
          <a:bodyPr/>
          <a:lstStyle/>
          <a:p>
            <a:r>
              <a:rPr kumimoji="1" lang="ja-JP" altLang="en-US" dirty="0" smtClean="0"/>
              <a:t>提案手法の有用性を確認するために，</a:t>
            </a:r>
            <a:r>
              <a:rPr kumimoji="1" lang="en-US" altLang="ja-JP" dirty="0" smtClean="0"/>
              <a:t>Python</a:t>
            </a:r>
            <a:r>
              <a:rPr kumimoji="1" lang="ja-JP" altLang="en-US" dirty="0" smtClean="0"/>
              <a:t>プロジェクトを対象にケーススタディを行った</a:t>
            </a:r>
            <a:endParaRPr kumimoji="1" lang="en-US" altLang="ja-JP" dirty="0" smtClean="0"/>
          </a:p>
          <a:p>
            <a:endParaRPr lang="en-US" altLang="ja-JP" dirty="0" smtClean="0"/>
          </a:p>
        </p:txBody>
      </p:sp>
      <p:sp>
        <p:nvSpPr>
          <p:cNvPr id="4" name="日付プレースホルダ 3"/>
          <p:cNvSpPr>
            <a:spLocks noGrp="1"/>
          </p:cNvSpPr>
          <p:nvPr>
            <p:ph type="dt" sz="half" idx="10"/>
          </p:nvPr>
        </p:nvSpPr>
        <p:spPr/>
        <p:txBody>
          <a:bodyPr/>
          <a:lstStyle/>
          <a:p>
            <a:r>
              <a:rPr lang="en-US" altLang="ja-JP" smtClean="0"/>
              <a:t>2009/9/18</a:t>
            </a:r>
            <a:endParaRPr lang="en-US" altLang="ja-JP"/>
          </a:p>
        </p:txBody>
      </p:sp>
      <p:sp>
        <p:nvSpPr>
          <p:cNvPr id="5" name="フッター プレースホルダ 4"/>
          <p:cNvSpPr>
            <a:spLocks noGrp="1"/>
          </p:cNvSpPr>
          <p:nvPr>
            <p:ph type="ftr" sz="quarter" idx="11"/>
          </p:nvPr>
        </p:nvSpPr>
        <p:spPr/>
        <p:txBody>
          <a:bodyPr/>
          <a:lstStyle/>
          <a:p>
            <a:r>
              <a:rPr lang="en-US" altLang="ja-JP" smtClean="0"/>
              <a:t>OSS</a:t>
            </a:r>
            <a:r>
              <a:rPr lang="ja-JP" altLang="en-US" smtClean="0"/>
              <a:t>開発における情報交換の効率改善へ向けたタイムラグ分析手法の提案</a:t>
            </a:r>
            <a:endParaRPr lang="en-US" altLang="ja-JP"/>
          </a:p>
        </p:txBody>
      </p:sp>
      <p:sp>
        <p:nvSpPr>
          <p:cNvPr id="6" name="スライド番号プレースホルダ 5"/>
          <p:cNvSpPr>
            <a:spLocks noGrp="1"/>
          </p:cNvSpPr>
          <p:nvPr>
            <p:ph type="sldNum" sz="quarter" idx="12"/>
          </p:nvPr>
        </p:nvSpPr>
        <p:spPr/>
        <p:txBody>
          <a:bodyPr/>
          <a:lstStyle/>
          <a:p>
            <a:fld id="{A34FFC92-B155-4B7B-8074-C26DB6864491}" type="slidenum">
              <a:rPr lang="en-US" altLang="ja-JP" smtClean="0"/>
              <a:pPr/>
              <a:t>25</a:t>
            </a:fld>
            <a:endParaRPr lang="en-US" altLang="ja-JP"/>
          </a:p>
        </p:txBody>
      </p:sp>
      <p:graphicFrame>
        <p:nvGraphicFramePr>
          <p:cNvPr id="7" name="表 6"/>
          <p:cNvGraphicFramePr>
            <a:graphicFrameLocks noGrp="1"/>
          </p:cNvGraphicFramePr>
          <p:nvPr/>
        </p:nvGraphicFramePr>
        <p:xfrm>
          <a:off x="1371600" y="2673350"/>
          <a:ext cx="6800850" cy="1889760"/>
        </p:xfrm>
        <a:graphic>
          <a:graphicData uri="http://schemas.openxmlformats.org/drawingml/2006/table">
            <a:tbl>
              <a:tblPr firstRow="1" bandRow="1">
                <a:tableStyleId>{7DF18680-E054-41AD-8BC1-D1AEF772440D}</a:tableStyleId>
              </a:tblPr>
              <a:tblGrid>
                <a:gridCol w="3155950"/>
                <a:gridCol w="3644900"/>
              </a:tblGrid>
              <a:tr h="554990">
                <a:tc>
                  <a:txBody>
                    <a:bodyPr/>
                    <a:lstStyle/>
                    <a:p>
                      <a:pPr algn="l"/>
                      <a:r>
                        <a:rPr kumimoji="1" lang="ja-JP" altLang="en-US" sz="2000" b="1" dirty="0" smtClean="0">
                          <a:solidFill>
                            <a:schemeClr val="tx1"/>
                          </a:solidFill>
                        </a:rPr>
                        <a:t>分析対象データ</a:t>
                      </a:r>
                      <a:endParaRPr kumimoji="1" lang="ja-JP" altLang="en-US" sz="2000" b="1" dirty="0">
                        <a:solidFill>
                          <a:schemeClr val="tx1"/>
                        </a:solidFill>
                      </a:endParaRPr>
                    </a:p>
                  </a:txBody>
                  <a:tcPr anchor="ctr">
                    <a:lnL w="12700" cap="flat" cmpd="sng" algn="ctr">
                      <a:solidFill>
                        <a:srgbClr val="6699FF"/>
                      </a:solidFill>
                      <a:prstDash val="solid"/>
                      <a:round/>
                      <a:headEnd type="none" w="med" len="med"/>
                      <a:tailEnd type="none" w="med" len="med"/>
                    </a:lnL>
                    <a:lnR w="12700" cap="flat" cmpd="sng" algn="ctr">
                      <a:solidFill>
                        <a:srgbClr val="6699FF"/>
                      </a:solidFill>
                      <a:prstDash val="solid"/>
                      <a:round/>
                      <a:headEnd type="none" w="med" len="med"/>
                      <a:tailEnd type="none" w="med" len="med"/>
                    </a:lnR>
                    <a:lnT w="12700" cap="flat" cmpd="sng" algn="ctr">
                      <a:solidFill>
                        <a:srgbClr val="6699FF"/>
                      </a:solidFill>
                      <a:prstDash val="solid"/>
                      <a:round/>
                      <a:headEnd type="none" w="med" len="med"/>
                      <a:tailEnd type="none" w="med" len="med"/>
                    </a:lnT>
                    <a:lnB w="12700" cap="flat" cmpd="sng" algn="ctr">
                      <a:solidFill>
                        <a:srgbClr val="6699FF"/>
                      </a:solidFill>
                      <a:prstDash val="solid"/>
                      <a:round/>
                      <a:headEnd type="none" w="med" len="med"/>
                      <a:tailEnd type="none" w="med" len="med"/>
                    </a:lnB>
                    <a:solidFill>
                      <a:srgbClr val="A0D3F6"/>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1" lang="ja-JP" altLang="en-US" sz="2000" b="0" dirty="0" smtClean="0">
                          <a:solidFill>
                            <a:schemeClr val="tx1"/>
                          </a:solidFill>
                        </a:rPr>
                        <a:t>開発に関する話題を取り扱う</a:t>
                      </a:r>
                      <a:r>
                        <a:rPr kumimoji="1" lang="en-US" altLang="ja-JP" sz="2000" b="0" dirty="0" smtClean="0">
                          <a:solidFill>
                            <a:schemeClr val="tx1"/>
                          </a:solidFill>
                        </a:rPr>
                        <a:t>ML</a:t>
                      </a:r>
                    </a:p>
                    <a:p>
                      <a:pPr marL="0" marR="0" indent="0" algn="l" defTabSz="914400" rtl="0" eaLnBrk="1" fontAlgn="auto" latinLnBrk="0" hangingPunct="1">
                        <a:lnSpc>
                          <a:spcPct val="100000"/>
                        </a:lnSpc>
                        <a:spcBef>
                          <a:spcPts val="0"/>
                        </a:spcBef>
                        <a:spcAft>
                          <a:spcPts val="0"/>
                        </a:spcAft>
                        <a:buClrTx/>
                        <a:buSzTx/>
                        <a:buFontTx/>
                        <a:buNone/>
                        <a:tabLst/>
                        <a:defRPr/>
                      </a:pPr>
                      <a:r>
                        <a:rPr kumimoji="1" lang="ja-JP" altLang="en-US" sz="2000" b="0" dirty="0" smtClean="0">
                          <a:solidFill>
                            <a:schemeClr val="tx1"/>
                          </a:solidFill>
                        </a:rPr>
                        <a:t>「</a:t>
                      </a:r>
                      <a:r>
                        <a:rPr kumimoji="1" lang="en-US" altLang="ja-JP" sz="2000" b="0" dirty="0" smtClean="0">
                          <a:solidFill>
                            <a:schemeClr val="tx1"/>
                          </a:solidFill>
                        </a:rPr>
                        <a:t>Python-Dev</a:t>
                      </a:r>
                      <a:r>
                        <a:rPr kumimoji="1" lang="ja-JP" altLang="en-US" sz="2000" b="0" dirty="0" smtClean="0">
                          <a:solidFill>
                            <a:schemeClr val="tx1"/>
                          </a:solidFill>
                        </a:rPr>
                        <a:t>」のアーカイブ</a:t>
                      </a:r>
                    </a:p>
                  </a:txBody>
                  <a:tcPr>
                    <a:lnL w="12700" cap="flat" cmpd="sng" algn="ctr">
                      <a:solidFill>
                        <a:srgbClr val="6699FF"/>
                      </a:solidFill>
                      <a:prstDash val="solid"/>
                      <a:round/>
                      <a:headEnd type="none" w="med" len="med"/>
                      <a:tailEnd type="none" w="med" len="med"/>
                    </a:lnL>
                    <a:lnR w="12700" cap="flat" cmpd="sng" algn="ctr">
                      <a:solidFill>
                        <a:srgbClr val="6699FF"/>
                      </a:solidFill>
                      <a:prstDash val="solid"/>
                      <a:round/>
                      <a:headEnd type="none" w="med" len="med"/>
                      <a:tailEnd type="none" w="med" len="med"/>
                    </a:lnR>
                    <a:lnT w="12700" cap="flat" cmpd="sng" algn="ctr">
                      <a:solidFill>
                        <a:srgbClr val="6699FF"/>
                      </a:solidFill>
                      <a:prstDash val="solid"/>
                      <a:round/>
                      <a:headEnd type="none" w="med" len="med"/>
                      <a:tailEnd type="none" w="med" len="med"/>
                    </a:lnT>
                    <a:lnB w="12700" cap="flat" cmpd="sng" algn="ctr">
                      <a:solidFill>
                        <a:srgbClr val="6699FF"/>
                      </a:solidFill>
                      <a:prstDash val="solid"/>
                      <a:round/>
                      <a:headEnd type="none" w="med" len="med"/>
                      <a:tailEnd type="none" w="med" len="med"/>
                    </a:lnB>
                    <a:solidFill>
                      <a:schemeClr val="bg1"/>
                    </a:solidFill>
                  </a:tcPr>
                </a:tc>
              </a:tr>
              <a:tr h="31369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1" lang="ja-JP" altLang="en-US" sz="2000" b="1" dirty="0" smtClean="0">
                          <a:solidFill>
                            <a:schemeClr val="tx1"/>
                          </a:solidFill>
                        </a:rPr>
                        <a:t>分析期間</a:t>
                      </a:r>
                    </a:p>
                  </a:txBody>
                  <a:tcPr>
                    <a:lnL w="12700" cap="flat" cmpd="sng" algn="ctr">
                      <a:solidFill>
                        <a:srgbClr val="6699FF"/>
                      </a:solidFill>
                      <a:prstDash val="solid"/>
                      <a:round/>
                      <a:headEnd type="none" w="med" len="med"/>
                      <a:tailEnd type="none" w="med" len="med"/>
                    </a:lnL>
                    <a:lnR w="12700" cap="flat" cmpd="sng" algn="ctr">
                      <a:solidFill>
                        <a:srgbClr val="6699FF"/>
                      </a:solidFill>
                      <a:prstDash val="solid"/>
                      <a:round/>
                      <a:headEnd type="none" w="med" len="med"/>
                      <a:tailEnd type="none" w="med" len="med"/>
                    </a:lnR>
                    <a:lnT w="12700" cap="flat" cmpd="sng" algn="ctr">
                      <a:solidFill>
                        <a:srgbClr val="6699FF"/>
                      </a:solidFill>
                      <a:prstDash val="solid"/>
                      <a:round/>
                      <a:headEnd type="none" w="med" len="med"/>
                      <a:tailEnd type="none" w="med" len="med"/>
                    </a:lnT>
                    <a:lnB w="12700" cap="flat" cmpd="sng" algn="ctr">
                      <a:solidFill>
                        <a:srgbClr val="6699FF"/>
                      </a:solidFill>
                      <a:prstDash val="solid"/>
                      <a:round/>
                      <a:headEnd type="none" w="med" len="med"/>
                      <a:tailEnd type="none" w="med" len="med"/>
                    </a:lnB>
                    <a:solidFill>
                      <a:srgbClr val="A0D3F6"/>
                    </a:solidFill>
                  </a:tcPr>
                </a:tc>
                <a:tc>
                  <a:txBody>
                    <a:bodyPr/>
                    <a:lstStyle/>
                    <a:p>
                      <a:r>
                        <a:rPr kumimoji="1" lang="en-US" altLang="ja-JP" sz="2000" dirty="0" smtClean="0">
                          <a:solidFill>
                            <a:schemeClr val="tx1"/>
                          </a:solidFill>
                        </a:rPr>
                        <a:t>1999</a:t>
                      </a:r>
                      <a:r>
                        <a:rPr kumimoji="1" lang="ja-JP" altLang="en-US" sz="2000" dirty="0" smtClean="0">
                          <a:solidFill>
                            <a:schemeClr val="tx1"/>
                          </a:solidFill>
                        </a:rPr>
                        <a:t>年</a:t>
                      </a:r>
                      <a:r>
                        <a:rPr kumimoji="1" lang="en-US" altLang="ja-JP" sz="2000" dirty="0" smtClean="0">
                          <a:solidFill>
                            <a:schemeClr val="tx1"/>
                          </a:solidFill>
                        </a:rPr>
                        <a:t>4</a:t>
                      </a:r>
                      <a:r>
                        <a:rPr kumimoji="1" lang="ja-JP" altLang="en-US" sz="2000" dirty="0" smtClean="0">
                          <a:solidFill>
                            <a:schemeClr val="tx1"/>
                          </a:solidFill>
                        </a:rPr>
                        <a:t>月～</a:t>
                      </a:r>
                      <a:r>
                        <a:rPr kumimoji="1" lang="en-US" altLang="ja-JP" sz="2000" dirty="0" smtClean="0">
                          <a:solidFill>
                            <a:schemeClr val="tx1"/>
                          </a:solidFill>
                        </a:rPr>
                        <a:t>2009</a:t>
                      </a:r>
                      <a:r>
                        <a:rPr kumimoji="1" lang="ja-JP" altLang="en-US" sz="2000" dirty="0" smtClean="0">
                          <a:solidFill>
                            <a:schemeClr val="tx1"/>
                          </a:solidFill>
                        </a:rPr>
                        <a:t>年</a:t>
                      </a:r>
                      <a:r>
                        <a:rPr kumimoji="1" lang="en-US" altLang="ja-JP" sz="2000" dirty="0" smtClean="0">
                          <a:solidFill>
                            <a:schemeClr val="tx1"/>
                          </a:solidFill>
                        </a:rPr>
                        <a:t>4</a:t>
                      </a:r>
                      <a:r>
                        <a:rPr kumimoji="1" lang="ja-JP" altLang="en-US" sz="2000" dirty="0" smtClean="0">
                          <a:solidFill>
                            <a:schemeClr val="tx1"/>
                          </a:solidFill>
                        </a:rPr>
                        <a:t>月</a:t>
                      </a:r>
                      <a:endParaRPr kumimoji="1" lang="ja-JP" altLang="en-US" sz="2000" dirty="0">
                        <a:solidFill>
                          <a:schemeClr val="tx1"/>
                        </a:solidFill>
                      </a:endParaRPr>
                    </a:p>
                  </a:txBody>
                  <a:tcPr>
                    <a:lnL w="12700" cap="flat" cmpd="sng" algn="ctr">
                      <a:solidFill>
                        <a:srgbClr val="6699FF"/>
                      </a:solidFill>
                      <a:prstDash val="solid"/>
                      <a:round/>
                      <a:headEnd type="none" w="med" len="med"/>
                      <a:tailEnd type="none" w="med" len="med"/>
                    </a:lnL>
                    <a:lnR w="12700" cap="flat" cmpd="sng" algn="ctr">
                      <a:solidFill>
                        <a:srgbClr val="6699FF"/>
                      </a:solidFill>
                      <a:prstDash val="solid"/>
                      <a:round/>
                      <a:headEnd type="none" w="med" len="med"/>
                      <a:tailEnd type="none" w="med" len="med"/>
                    </a:lnR>
                    <a:lnT w="12700" cap="flat" cmpd="sng" algn="ctr">
                      <a:solidFill>
                        <a:srgbClr val="6699FF"/>
                      </a:solidFill>
                      <a:prstDash val="solid"/>
                      <a:round/>
                      <a:headEnd type="none" w="med" len="med"/>
                      <a:tailEnd type="none" w="med" len="med"/>
                    </a:lnT>
                    <a:lnB w="12700" cap="flat" cmpd="sng" algn="ctr">
                      <a:solidFill>
                        <a:srgbClr val="6699FF"/>
                      </a:solidFill>
                      <a:prstDash val="solid"/>
                      <a:round/>
                      <a:headEnd type="none" w="med" len="med"/>
                      <a:tailEnd type="none" w="med" len="med"/>
                    </a:lnB>
                    <a:solidFill>
                      <a:schemeClr val="bg1"/>
                    </a:solidFill>
                  </a:tcPr>
                </a:tc>
              </a:tr>
              <a:tr h="31369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1" lang="ja-JP" altLang="en-US" sz="2000" b="1" dirty="0" smtClean="0">
                          <a:solidFill>
                            <a:schemeClr val="tx1"/>
                          </a:solidFill>
                        </a:rPr>
                        <a:t>全メール数</a:t>
                      </a:r>
                      <a:endParaRPr kumimoji="1" lang="en-US" altLang="ja-JP" sz="2000" b="1" dirty="0" smtClean="0">
                        <a:solidFill>
                          <a:schemeClr val="tx1"/>
                        </a:solidFill>
                      </a:endParaRPr>
                    </a:p>
                  </a:txBody>
                  <a:tcPr>
                    <a:lnL w="12700" cap="flat" cmpd="sng" algn="ctr">
                      <a:solidFill>
                        <a:srgbClr val="6699FF"/>
                      </a:solidFill>
                      <a:prstDash val="solid"/>
                      <a:round/>
                      <a:headEnd type="none" w="med" len="med"/>
                      <a:tailEnd type="none" w="med" len="med"/>
                    </a:lnL>
                    <a:lnR w="12700" cap="flat" cmpd="sng" algn="ctr">
                      <a:solidFill>
                        <a:srgbClr val="6699FF"/>
                      </a:solidFill>
                      <a:prstDash val="solid"/>
                      <a:round/>
                      <a:headEnd type="none" w="med" len="med"/>
                      <a:tailEnd type="none" w="med" len="med"/>
                    </a:lnR>
                    <a:lnT w="12700" cap="flat" cmpd="sng" algn="ctr">
                      <a:solidFill>
                        <a:srgbClr val="6699FF"/>
                      </a:solidFill>
                      <a:prstDash val="solid"/>
                      <a:round/>
                      <a:headEnd type="none" w="med" len="med"/>
                      <a:tailEnd type="none" w="med" len="med"/>
                    </a:lnT>
                    <a:lnB w="12700" cap="flat" cmpd="sng" algn="ctr">
                      <a:solidFill>
                        <a:srgbClr val="6699FF"/>
                      </a:solidFill>
                      <a:prstDash val="solid"/>
                      <a:round/>
                      <a:headEnd type="none" w="med" len="med"/>
                      <a:tailEnd type="none" w="med" len="med"/>
                    </a:lnB>
                    <a:solidFill>
                      <a:srgbClr val="A0D3F6"/>
                    </a:solidFill>
                  </a:tcPr>
                </a:tc>
                <a:tc>
                  <a:txBody>
                    <a:bodyPr/>
                    <a:lstStyle/>
                    <a:p>
                      <a:r>
                        <a:rPr lang="en-US" altLang="ja-JP" sz="2000" dirty="0" smtClean="0"/>
                        <a:t>89,301</a:t>
                      </a:r>
                      <a:r>
                        <a:rPr lang="ja-JP" altLang="en-US" sz="2000" dirty="0" smtClean="0"/>
                        <a:t>件</a:t>
                      </a:r>
                      <a:endParaRPr kumimoji="1" lang="ja-JP" altLang="en-US" sz="2000" dirty="0">
                        <a:solidFill>
                          <a:schemeClr val="tx1"/>
                        </a:solidFill>
                      </a:endParaRPr>
                    </a:p>
                  </a:txBody>
                  <a:tcPr>
                    <a:lnL w="12700" cap="flat" cmpd="sng" algn="ctr">
                      <a:solidFill>
                        <a:srgbClr val="6699FF"/>
                      </a:solidFill>
                      <a:prstDash val="solid"/>
                      <a:round/>
                      <a:headEnd type="none" w="med" len="med"/>
                      <a:tailEnd type="none" w="med" len="med"/>
                    </a:lnL>
                    <a:lnR w="12700" cap="flat" cmpd="sng" algn="ctr">
                      <a:solidFill>
                        <a:srgbClr val="6699FF"/>
                      </a:solidFill>
                      <a:prstDash val="solid"/>
                      <a:round/>
                      <a:headEnd type="none" w="med" len="med"/>
                      <a:tailEnd type="none" w="med" len="med"/>
                    </a:lnR>
                    <a:lnT w="12700" cap="flat" cmpd="sng" algn="ctr">
                      <a:solidFill>
                        <a:srgbClr val="6699FF"/>
                      </a:solidFill>
                      <a:prstDash val="solid"/>
                      <a:round/>
                      <a:headEnd type="none" w="med" len="med"/>
                      <a:tailEnd type="none" w="med" len="med"/>
                    </a:lnT>
                    <a:lnB w="12700" cap="flat" cmpd="sng" algn="ctr">
                      <a:solidFill>
                        <a:srgbClr val="6699FF"/>
                      </a:solidFill>
                      <a:prstDash val="solid"/>
                      <a:round/>
                      <a:headEnd type="none" w="med" len="med"/>
                      <a:tailEnd type="none" w="med" len="med"/>
                    </a:lnB>
                    <a:solidFill>
                      <a:schemeClr val="bg1"/>
                    </a:solidFill>
                  </a:tcPr>
                </a:tc>
              </a:tr>
              <a:tr h="31369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1" lang="ja-JP" altLang="en-US" sz="2000" b="1" dirty="0" smtClean="0">
                          <a:solidFill>
                            <a:schemeClr val="tx1"/>
                          </a:solidFill>
                        </a:rPr>
                        <a:t>分析対象の送信・返信の数</a:t>
                      </a:r>
                      <a:endParaRPr kumimoji="1" lang="en-US" altLang="ja-JP" sz="2000" b="1" dirty="0" smtClean="0">
                        <a:solidFill>
                          <a:schemeClr val="tx1"/>
                        </a:solidFill>
                      </a:endParaRPr>
                    </a:p>
                  </a:txBody>
                  <a:tcPr>
                    <a:lnL w="12700" cap="flat" cmpd="sng" algn="ctr">
                      <a:solidFill>
                        <a:srgbClr val="6699FF"/>
                      </a:solidFill>
                      <a:prstDash val="solid"/>
                      <a:round/>
                      <a:headEnd type="none" w="med" len="med"/>
                      <a:tailEnd type="none" w="med" len="med"/>
                    </a:lnL>
                    <a:lnR w="12700" cap="flat" cmpd="sng" algn="ctr">
                      <a:solidFill>
                        <a:srgbClr val="6699FF"/>
                      </a:solidFill>
                      <a:prstDash val="solid"/>
                      <a:round/>
                      <a:headEnd type="none" w="med" len="med"/>
                      <a:tailEnd type="none" w="med" len="med"/>
                    </a:lnR>
                    <a:lnT w="12700" cap="flat" cmpd="sng" algn="ctr">
                      <a:solidFill>
                        <a:srgbClr val="6699FF"/>
                      </a:solidFill>
                      <a:prstDash val="solid"/>
                      <a:round/>
                      <a:headEnd type="none" w="med" len="med"/>
                      <a:tailEnd type="none" w="med" len="med"/>
                    </a:lnT>
                    <a:lnB w="12700" cap="flat" cmpd="sng" algn="ctr">
                      <a:solidFill>
                        <a:srgbClr val="6699FF"/>
                      </a:solidFill>
                      <a:prstDash val="solid"/>
                      <a:round/>
                      <a:headEnd type="none" w="med" len="med"/>
                      <a:tailEnd type="none" w="med" len="med"/>
                    </a:lnB>
                    <a:solidFill>
                      <a:srgbClr val="A0D3F6"/>
                    </a:solidFill>
                  </a:tcPr>
                </a:tc>
                <a:tc>
                  <a:txBody>
                    <a:bodyPr/>
                    <a:lstStyle/>
                    <a:p>
                      <a:r>
                        <a:rPr kumimoji="1" lang="en-US" altLang="ja-JP" sz="2000" dirty="0" smtClean="0">
                          <a:solidFill>
                            <a:schemeClr val="tx1"/>
                          </a:solidFill>
                        </a:rPr>
                        <a:t>51,830</a:t>
                      </a:r>
                      <a:r>
                        <a:rPr kumimoji="1" lang="ja-JP" altLang="en-US" sz="2000" dirty="0" smtClean="0">
                          <a:solidFill>
                            <a:schemeClr val="tx1"/>
                          </a:solidFill>
                        </a:rPr>
                        <a:t>件</a:t>
                      </a:r>
                      <a:endParaRPr kumimoji="1" lang="ja-JP" altLang="en-US" sz="2000" dirty="0">
                        <a:solidFill>
                          <a:schemeClr val="tx1"/>
                        </a:solidFill>
                      </a:endParaRPr>
                    </a:p>
                  </a:txBody>
                  <a:tcPr>
                    <a:lnL w="12700" cap="flat" cmpd="sng" algn="ctr">
                      <a:solidFill>
                        <a:srgbClr val="6699FF"/>
                      </a:solidFill>
                      <a:prstDash val="solid"/>
                      <a:round/>
                      <a:headEnd type="none" w="med" len="med"/>
                      <a:tailEnd type="none" w="med" len="med"/>
                    </a:lnL>
                    <a:lnR w="12700" cap="flat" cmpd="sng" algn="ctr">
                      <a:solidFill>
                        <a:srgbClr val="6699FF"/>
                      </a:solidFill>
                      <a:prstDash val="solid"/>
                      <a:round/>
                      <a:headEnd type="none" w="med" len="med"/>
                      <a:tailEnd type="none" w="med" len="med"/>
                    </a:lnR>
                    <a:lnT w="12700" cap="flat" cmpd="sng" algn="ctr">
                      <a:solidFill>
                        <a:srgbClr val="6699FF"/>
                      </a:solidFill>
                      <a:prstDash val="solid"/>
                      <a:round/>
                      <a:headEnd type="none" w="med" len="med"/>
                      <a:tailEnd type="none" w="med" len="med"/>
                    </a:lnT>
                    <a:lnB w="12700" cap="flat" cmpd="sng" algn="ctr">
                      <a:solidFill>
                        <a:srgbClr val="6699FF"/>
                      </a:solidFill>
                      <a:prstDash val="solid"/>
                      <a:round/>
                      <a:headEnd type="none" w="med" len="med"/>
                      <a:tailEnd type="none" w="med" len="med"/>
                    </a:lnB>
                    <a:solidFill>
                      <a:schemeClr val="bg1"/>
                    </a:solidFill>
                  </a:tcPr>
                </a:tc>
              </a:tr>
            </a:tbl>
          </a:graphicData>
        </a:graphic>
      </p:graphicFrame>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日付プレースホルダ 3"/>
          <p:cNvSpPr>
            <a:spLocks noGrp="1"/>
          </p:cNvSpPr>
          <p:nvPr>
            <p:ph type="dt" sz="half" idx="10"/>
          </p:nvPr>
        </p:nvSpPr>
        <p:spPr/>
        <p:txBody>
          <a:bodyPr/>
          <a:lstStyle/>
          <a:p>
            <a:r>
              <a:rPr lang="en-US" altLang="ja-JP" smtClean="0"/>
              <a:t>2009/9/18</a:t>
            </a:r>
            <a:endParaRPr lang="en-US" altLang="ja-JP"/>
          </a:p>
        </p:txBody>
      </p:sp>
      <p:sp>
        <p:nvSpPr>
          <p:cNvPr id="5" name="フッター プレースホルダ 4"/>
          <p:cNvSpPr>
            <a:spLocks noGrp="1"/>
          </p:cNvSpPr>
          <p:nvPr>
            <p:ph type="ftr" sz="quarter" idx="11"/>
          </p:nvPr>
        </p:nvSpPr>
        <p:spPr/>
        <p:txBody>
          <a:bodyPr/>
          <a:lstStyle/>
          <a:p>
            <a:r>
              <a:rPr lang="en-US" altLang="ja-JP" smtClean="0"/>
              <a:t>OSS</a:t>
            </a:r>
            <a:r>
              <a:rPr lang="ja-JP" altLang="en-US" smtClean="0"/>
              <a:t>開発における情報交換の効率改善へ向けたタイムラグ分析手法の提案</a:t>
            </a:r>
            <a:endParaRPr lang="en-US" altLang="ja-JP"/>
          </a:p>
        </p:txBody>
      </p:sp>
      <p:sp>
        <p:nvSpPr>
          <p:cNvPr id="6" name="スライド番号プレースホルダ 5"/>
          <p:cNvSpPr>
            <a:spLocks noGrp="1"/>
          </p:cNvSpPr>
          <p:nvPr>
            <p:ph type="sldNum" sz="quarter" idx="12"/>
          </p:nvPr>
        </p:nvSpPr>
        <p:spPr/>
        <p:txBody>
          <a:bodyPr/>
          <a:lstStyle/>
          <a:p>
            <a:fld id="{A34FFC92-B155-4B7B-8074-C26DB6864491}" type="slidenum">
              <a:rPr lang="en-US" altLang="ja-JP" smtClean="0"/>
              <a:pPr/>
              <a:t>26</a:t>
            </a:fld>
            <a:endParaRPr lang="en-US" altLang="ja-JP"/>
          </a:p>
        </p:txBody>
      </p:sp>
      <p:grpSp>
        <p:nvGrpSpPr>
          <p:cNvPr id="68" name="グループ化 67"/>
          <p:cNvGrpSpPr/>
          <p:nvPr/>
        </p:nvGrpSpPr>
        <p:grpSpPr>
          <a:xfrm>
            <a:off x="4038600" y="895350"/>
            <a:ext cx="4667250" cy="5002642"/>
            <a:chOff x="2838450" y="806450"/>
            <a:chExt cx="4667250" cy="5002642"/>
          </a:xfrm>
        </p:grpSpPr>
        <p:pic>
          <p:nvPicPr>
            <p:cNvPr id="2050" name="Picture 2"/>
            <p:cNvPicPr>
              <a:picLocks noChangeAspect="1" noChangeArrowheads="1"/>
            </p:cNvPicPr>
            <p:nvPr/>
          </p:nvPicPr>
          <p:blipFill>
            <a:blip r:embed="rId3" cstate="print"/>
            <a:srcRect/>
            <a:stretch>
              <a:fillRect/>
            </a:stretch>
          </p:blipFill>
          <p:spPr bwMode="auto">
            <a:xfrm>
              <a:off x="2838450" y="806450"/>
              <a:ext cx="4667250" cy="4776086"/>
            </a:xfrm>
            <a:prstGeom prst="rect">
              <a:avLst/>
            </a:prstGeom>
            <a:noFill/>
            <a:ln w="9525">
              <a:noFill/>
              <a:miter lim="800000"/>
              <a:headEnd/>
              <a:tailEnd/>
            </a:ln>
            <a:effectLst/>
          </p:spPr>
        </p:pic>
        <p:sp>
          <p:nvSpPr>
            <p:cNvPr id="8" name="テキスト ボックス 7"/>
            <p:cNvSpPr txBox="1"/>
            <p:nvPr/>
          </p:nvSpPr>
          <p:spPr>
            <a:xfrm>
              <a:off x="6980026" y="4778200"/>
              <a:ext cx="525674" cy="230832"/>
            </a:xfrm>
            <a:prstGeom prst="rect">
              <a:avLst/>
            </a:prstGeom>
            <a:noFill/>
          </p:spPr>
          <p:txBody>
            <a:bodyPr wrap="square" rtlCol="0">
              <a:spAutoFit/>
            </a:bodyPr>
            <a:lstStyle/>
            <a:p>
              <a:r>
                <a:rPr kumimoji="1" lang="en-US" altLang="ja-JP" sz="900" dirty="0" smtClean="0">
                  <a:latin typeface="ＭＳ ゴシック" pitchFamily="49" charset="-128"/>
                  <a:ea typeface="ＭＳ ゴシック" pitchFamily="49" charset="-128"/>
                </a:rPr>
                <a:t>UTC+0</a:t>
              </a:r>
            </a:p>
          </p:txBody>
        </p:sp>
        <p:sp>
          <p:nvSpPr>
            <p:cNvPr id="9" name="テキスト ボックス 8"/>
            <p:cNvSpPr txBox="1"/>
            <p:nvPr/>
          </p:nvSpPr>
          <p:spPr>
            <a:xfrm>
              <a:off x="6979384" y="5578260"/>
              <a:ext cx="526316" cy="230832"/>
            </a:xfrm>
            <a:prstGeom prst="rect">
              <a:avLst/>
            </a:prstGeom>
            <a:noFill/>
          </p:spPr>
          <p:txBody>
            <a:bodyPr wrap="square" rtlCol="0">
              <a:spAutoFit/>
            </a:bodyPr>
            <a:lstStyle/>
            <a:p>
              <a:r>
                <a:rPr kumimoji="1" lang="en-US" altLang="ja-JP" sz="900" dirty="0" smtClean="0">
                  <a:solidFill>
                    <a:srgbClr val="0000FF"/>
                  </a:solidFill>
                  <a:latin typeface="ＭＳ ゴシック" pitchFamily="49" charset="-128"/>
                  <a:ea typeface="ＭＳ ゴシック" pitchFamily="49" charset="-128"/>
                </a:rPr>
                <a:t>UTC+2</a:t>
              </a:r>
            </a:p>
          </p:txBody>
        </p:sp>
        <p:sp>
          <p:nvSpPr>
            <p:cNvPr id="10" name="テキスト ボックス 9"/>
            <p:cNvSpPr txBox="1"/>
            <p:nvPr/>
          </p:nvSpPr>
          <p:spPr>
            <a:xfrm>
              <a:off x="6980027" y="5190387"/>
              <a:ext cx="481223" cy="230832"/>
            </a:xfrm>
            <a:prstGeom prst="rect">
              <a:avLst/>
            </a:prstGeom>
            <a:noFill/>
          </p:spPr>
          <p:txBody>
            <a:bodyPr wrap="square" rtlCol="0">
              <a:spAutoFit/>
            </a:bodyPr>
            <a:lstStyle/>
            <a:p>
              <a:r>
                <a:rPr kumimoji="1" lang="en-US" altLang="ja-JP" sz="900" dirty="0" smtClean="0">
                  <a:solidFill>
                    <a:srgbClr val="FF0000"/>
                  </a:solidFill>
                  <a:latin typeface="ＭＳ ゴシック" pitchFamily="49" charset="-128"/>
                  <a:ea typeface="ＭＳ ゴシック" pitchFamily="49" charset="-128"/>
                </a:rPr>
                <a:t>UTC-4</a:t>
              </a:r>
            </a:p>
          </p:txBody>
        </p:sp>
        <p:grpSp>
          <p:nvGrpSpPr>
            <p:cNvPr id="11" name="グループ化 10"/>
            <p:cNvGrpSpPr/>
            <p:nvPr/>
          </p:nvGrpSpPr>
          <p:grpSpPr>
            <a:xfrm>
              <a:off x="3619695" y="5081369"/>
              <a:ext cx="3363957" cy="334876"/>
              <a:chOff x="314242" y="5204368"/>
              <a:chExt cx="4390337" cy="448793"/>
            </a:xfrm>
            <a:noFill/>
          </p:grpSpPr>
          <p:grpSp>
            <p:nvGrpSpPr>
              <p:cNvPr id="12" name="グループ化 48"/>
              <p:cNvGrpSpPr/>
              <p:nvPr/>
            </p:nvGrpSpPr>
            <p:grpSpPr>
              <a:xfrm>
                <a:off x="526048" y="5204368"/>
                <a:ext cx="4148223" cy="138179"/>
                <a:chOff x="2407480" y="4141371"/>
                <a:chExt cx="4148223" cy="145125"/>
              </a:xfrm>
              <a:grpFill/>
            </p:grpSpPr>
            <p:cxnSp>
              <p:nvCxnSpPr>
                <p:cNvPr id="25" name="直線コネクタ 24"/>
                <p:cNvCxnSpPr/>
                <p:nvPr/>
              </p:nvCxnSpPr>
              <p:spPr>
                <a:xfrm>
                  <a:off x="2408274" y="4141381"/>
                  <a:ext cx="4145841" cy="1588"/>
                </a:xfrm>
                <a:prstGeom prst="line">
                  <a:avLst/>
                </a:prstGeom>
                <a:grpFill/>
                <a:ln w="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6" name="直線コネクタ 25"/>
                <p:cNvCxnSpPr/>
                <p:nvPr/>
              </p:nvCxnSpPr>
              <p:spPr>
                <a:xfrm rot="5400000">
                  <a:off x="2336504" y="4213151"/>
                  <a:ext cx="143540" cy="1588"/>
                </a:xfrm>
                <a:prstGeom prst="line">
                  <a:avLst/>
                </a:prstGeom>
                <a:grpFill/>
                <a:ln w="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7" name="直線コネクタ 26"/>
                <p:cNvCxnSpPr/>
                <p:nvPr/>
              </p:nvCxnSpPr>
              <p:spPr>
                <a:xfrm rot="5400000">
                  <a:off x="3060314" y="4213141"/>
                  <a:ext cx="143540" cy="1588"/>
                </a:xfrm>
                <a:prstGeom prst="line">
                  <a:avLst/>
                </a:prstGeom>
                <a:grpFill/>
                <a:ln w="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8" name="直線コネクタ 27"/>
                <p:cNvCxnSpPr/>
                <p:nvPr/>
              </p:nvCxnSpPr>
              <p:spPr>
                <a:xfrm rot="5400000">
                  <a:off x="3783327" y="4213151"/>
                  <a:ext cx="143540" cy="1588"/>
                </a:xfrm>
                <a:prstGeom prst="line">
                  <a:avLst/>
                </a:prstGeom>
                <a:grpFill/>
                <a:ln w="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9" name="直線コネクタ 28"/>
                <p:cNvCxnSpPr/>
                <p:nvPr/>
              </p:nvCxnSpPr>
              <p:spPr>
                <a:xfrm rot="5400000">
                  <a:off x="4499992" y="4213151"/>
                  <a:ext cx="141952" cy="1588"/>
                </a:xfrm>
                <a:prstGeom prst="line">
                  <a:avLst/>
                </a:prstGeom>
                <a:grpFill/>
                <a:ln w="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0" name="直線コネクタ 29"/>
                <p:cNvCxnSpPr/>
                <p:nvPr/>
              </p:nvCxnSpPr>
              <p:spPr>
                <a:xfrm rot="5400000">
                  <a:off x="5576689" y="4213151"/>
                  <a:ext cx="143540" cy="1588"/>
                </a:xfrm>
                <a:prstGeom prst="line">
                  <a:avLst/>
                </a:prstGeom>
                <a:grpFill/>
                <a:ln w="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1" name="直線コネクタ 30"/>
                <p:cNvCxnSpPr/>
                <p:nvPr/>
              </p:nvCxnSpPr>
              <p:spPr>
                <a:xfrm rot="5400000">
                  <a:off x="5941737" y="4213151"/>
                  <a:ext cx="143540" cy="1588"/>
                </a:xfrm>
                <a:prstGeom prst="line">
                  <a:avLst/>
                </a:prstGeom>
                <a:grpFill/>
                <a:ln w="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2" name="直線コネクタ 31"/>
                <p:cNvCxnSpPr/>
                <p:nvPr/>
              </p:nvCxnSpPr>
              <p:spPr>
                <a:xfrm rot="5400000">
                  <a:off x="6298266" y="4213151"/>
                  <a:ext cx="143540" cy="1588"/>
                </a:xfrm>
                <a:prstGeom prst="line">
                  <a:avLst/>
                </a:prstGeom>
                <a:grpFill/>
                <a:ln w="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3" name="直線コネクタ 32"/>
                <p:cNvCxnSpPr/>
                <p:nvPr/>
              </p:nvCxnSpPr>
              <p:spPr>
                <a:xfrm rot="5400000">
                  <a:off x="2702515" y="4213932"/>
                  <a:ext cx="143540" cy="1588"/>
                </a:xfrm>
                <a:prstGeom prst="line">
                  <a:avLst/>
                </a:prstGeom>
                <a:grpFill/>
                <a:ln w="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4" name="直線コネクタ 33"/>
                <p:cNvCxnSpPr/>
                <p:nvPr/>
              </p:nvCxnSpPr>
              <p:spPr>
                <a:xfrm rot="5400000">
                  <a:off x="6483139" y="4212357"/>
                  <a:ext cx="143540" cy="1588"/>
                </a:xfrm>
                <a:prstGeom prst="line">
                  <a:avLst/>
                </a:prstGeom>
                <a:grpFill/>
                <a:ln w="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5" name="直線コネクタ 34"/>
                <p:cNvCxnSpPr/>
                <p:nvPr/>
              </p:nvCxnSpPr>
              <p:spPr>
                <a:xfrm rot="5400000">
                  <a:off x="4143227" y="4212357"/>
                  <a:ext cx="143540" cy="1588"/>
                </a:xfrm>
                <a:prstGeom prst="line">
                  <a:avLst/>
                </a:prstGeom>
                <a:grpFill/>
                <a:ln w="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6" name="直線コネクタ 35"/>
                <p:cNvCxnSpPr/>
                <p:nvPr/>
              </p:nvCxnSpPr>
              <p:spPr>
                <a:xfrm rot="5400000">
                  <a:off x="5218941" y="4212357"/>
                  <a:ext cx="143540" cy="1588"/>
                </a:xfrm>
                <a:prstGeom prst="line">
                  <a:avLst/>
                </a:prstGeom>
                <a:grpFill/>
                <a:ln w="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7" name="直線コネクタ 36"/>
                <p:cNvCxnSpPr/>
                <p:nvPr/>
              </p:nvCxnSpPr>
              <p:spPr>
                <a:xfrm rot="5400000">
                  <a:off x="3418872" y="4212347"/>
                  <a:ext cx="143540" cy="1588"/>
                </a:xfrm>
                <a:prstGeom prst="line">
                  <a:avLst/>
                </a:prstGeom>
                <a:grpFill/>
                <a:ln w="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8" name="直線コネクタ 37"/>
                <p:cNvCxnSpPr/>
                <p:nvPr/>
              </p:nvCxnSpPr>
              <p:spPr>
                <a:xfrm rot="5400000">
                  <a:off x="4860924" y="4212357"/>
                  <a:ext cx="143540" cy="1588"/>
                </a:xfrm>
                <a:prstGeom prst="line">
                  <a:avLst/>
                </a:prstGeom>
                <a:grpFill/>
                <a:ln w="0">
                  <a:solidFill>
                    <a:srgbClr val="FF0000"/>
                  </a:solidFill>
                </a:ln>
              </p:spPr>
              <p:style>
                <a:lnRef idx="1">
                  <a:schemeClr val="accent1"/>
                </a:lnRef>
                <a:fillRef idx="0">
                  <a:schemeClr val="accent1"/>
                </a:fillRef>
                <a:effectRef idx="0">
                  <a:schemeClr val="accent1"/>
                </a:effectRef>
                <a:fontRef idx="minor">
                  <a:schemeClr val="tx1"/>
                </a:fontRef>
              </p:style>
            </p:cxnSp>
          </p:grpSp>
          <p:sp>
            <p:nvSpPr>
              <p:cNvPr id="13" name="テキスト ボックス 12"/>
              <p:cNvSpPr txBox="1"/>
              <p:nvPr/>
            </p:nvSpPr>
            <p:spPr>
              <a:xfrm>
                <a:off x="314242" y="5343805"/>
                <a:ext cx="434243" cy="309356"/>
              </a:xfrm>
              <a:prstGeom prst="rect">
                <a:avLst/>
              </a:prstGeom>
              <a:grpFill/>
              <a:ln>
                <a:noFill/>
              </a:ln>
            </p:spPr>
            <p:txBody>
              <a:bodyPr wrap="square" rtlCol="0">
                <a:spAutoFit/>
              </a:bodyPr>
              <a:lstStyle/>
              <a:p>
                <a:pPr algn="ctr"/>
                <a:r>
                  <a:rPr lang="en-US" altLang="ja-JP" sz="900" dirty="0" smtClean="0">
                    <a:solidFill>
                      <a:srgbClr val="FF0000"/>
                    </a:solidFill>
                    <a:latin typeface="ＭＳ ゴシック" pitchFamily="49" charset="-128"/>
                    <a:ea typeface="ＭＳ ゴシック" pitchFamily="49" charset="-128"/>
                  </a:rPr>
                  <a:t>20</a:t>
                </a:r>
                <a:endParaRPr kumimoji="1" lang="ja-JP" altLang="en-US" sz="900" dirty="0">
                  <a:solidFill>
                    <a:srgbClr val="FF0000"/>
                  </a:solidFill>
                  <a:latin typeface="ＭＳ ゴシック" pitchFamily="49" charset="-128"/>
                  <a:ea typeface="ＭＳ ゴシック" pitchFamily="49" charset="-128"/>
                </a:endParaRPr>
              </a:p>
            </p:txBody>
          </p:sp>
          <p:sp>
            <p:nvSpPr>
              <p:cNvPr id="14" name="テキスト ボックス 13"/>
              <p:cNvSpPr txBox="1"/>
              <p:nvPr/>
            </p:nvSpPr>
            <p:spPr>
              <a:xfrm>
                <a:off x="1034323" y="5343805"/>
                <a:ext cx="434243" cy="309356"/>
              </a:xfrm>
              <a:prstGeom prst="rect">
                <a:avLst/>
              </a:prstGeom>
              <a:grpFill/>
              <a:ln>
                <a:noFill/>
              </a:ln>
            </p:spPr>
            <p:txBody>
              <a:bodyPr wrap="square" rtlCol="0">
                <a:spAutoFit/>
              </a:bodyPr>
              <a:lstStyle/>
              <a:p>
                <a:pPr algn="ctr"/>
                <a:r>
                  <a:rPr lang="en-US" altLang="ja-JP" sz="900" dirty="0" smtClean="0">
                    <a:solidFill>
                      <a:srgbClr val="FF0000"/>
                    </a:solidFill>
                    <a:latin typeface="ＭＳ ゴシック" pitchFamily="49" charset="-128"/>
                    <a:ea typeface="ＭＳ ゴシック" pitchFamily="49" charset="-128"/>
                  </a:rPr>
                  <a:t>0</a:t>
                </a:r>
                <a:endParaRPr kumimoji="1" lang="ja-JP" altLang="en-US" sz="900" dirty="0">
                  <a:solidFill>
                    <a:srgbClr val="FF0000"/>
                  </a:solidFill>
                  <a:latin typeface="ＭＳ ゴシック" pitchFamily="49" charset="-128"/>
                  <a:ea typeface="ＭＳ ゴシック" pitchFamily="49" charset="-128"/>
                </a:endParaRPr>
              </a:p>
            </p:txBody>
          </p:sp>
          <p:sp>
            <p:nvSpPr>
              <p:cNvPr id="15" name="テキスト ボックス 14"/>
              <p:cNvSpPr txBox="1"/>
              <p:nvPr/>
            </p:nvSpPr>
            <p:spPr>
              <a:xfrm>
                <a:off x="1755749" y="5343796"/>
                <a:ext cx="434243" cy="309355"/>
              </a:xfrm>
              <a:prstGeom prst="rect">
                <a:avLst/>
              </a:prstGeom>
              <a:grpFill/>
              <a:ln>
                <a:noFill/>
              </a:ln>
            </p:spPr>
            <p:txBody>
              <a:bodyPr wrap="square" rtlCol="0">
                <a:spAutoFit/>
              </a:bodyPr>
              <a:lstStyle/>
              <a:p>
                <a:pPr algn="ctr"/>
                <a:r>
                  <a:rPr kumimoji="1" lang="en-US" altLang="ja-JP" sz="900" dirty="0" smtClean="0">
                    <a:solidFill>
                      <a:srgbClr val="FF0000"/>
                    </a:solidFill>
                    <a:latin typeface="ＭＳ ゴシック" pitchFamily="49" charset="-128"/>
                    <a:ea typeface="ＭＳ ゴシック" pitchFamily="49" charset="-128"/>
                  </a:rPr>
                  <a:t>4</a:t>
                </a:r>
                <a:endParaRPr kumimoji="1" lang="ja-JP" altLang="en-US" sz="900" dirty="0">
                  <a:solidFill>
                    <a:srgbClr val="FF0000"/>
                  </a:solidFill>
                  <a:latin typeface="ＭＳ ゴシック" pitchFamily="49" charset="-128"/>
                  <a:ea typeface="ＭＳ ゴシック" pitchFamily="49" charset="-128"/>
                </a:endParaRPr>
              </a:p>
            </p:txBody>
          </p:sp>
          <p:sp>
            <p:nvSpPr>
              <p:cNvPr id="16" name="テキスト ボックス 15"/>
              <p:cNvSpPr txBox="1"/>
              <p:nvPr/>
            </p:nvSpPr>
            <p:spPr>
              <a:xfrm>
                <a:off x="2471483" y="5343805"/>
                <a:ext cx="434243" cy="309356"/>
              </a:xfrm>
              <a:prstGeom prst="rect">
                <a:avLst/>
              </a:prstGeom>
              <a:grpFill/>
              <a:ln>
                <a:noFill/>
              </a:ln>
            </p:spPr>
            <p:txBody>
              <a:bodyPr wrap="square" rtlCol="0">
                <a:spAutoFit/>
              </a:bodyPr>
              <a:lstStyle/>
              <a:p>
                <a:pPr algn="ctr"/>
                <a:r>
                  <a:rPr lang="en-US" altLang="ja-JP" sz="900" dirty="0" smtClean="0">
                    <a:solidFill>
                      <a:srgbClr val="FF0000"/>
                    </a:solidFill>
                    <a:latin typeface="ＭＳ ゴシック" pitchFamily="49" charset="-128"/>
                    <a:ea typeface="ＭＳ ゴシック" pitchFamily="49" charset="-128"/>
                  </a:rPr>
                  <a:t>8</a:t>
                </a:r>
                <a:endParaRPr kumimoji="1" lang="ja-JP" altLang="en-US" sz="900" dirty="0">
                  <a:solidFill>
                    <a:srgbClr val="FF0000"/>
                  </a:solidFill>
                  <a:latin typeface="ＭＳ ゴシック" pitchFamily="49" charset="-128"/>
                  <a:ea typeface="ＭＳ ゴシック" pitchFamily="49" charset="-128"/>
                </a:endParaRPr>
              </a:p>
            </p:txBody>
          </p:sp>
          <p:sp>
            <p:nvSpPr>
              <p:cNvPr id="17" name="テキスト ボックス 16"/>
              <p:cNvSpPr txBox="1"/>
              <p:nvPr/>
            </p:nvSpPr>
            <p:spPr>
              <a:xfrm>
                <a:off x="3187636" y="5343805"/>
                <a:ext cx="434243" cy="309356"/>
              </a:xfrm>
              <a:prstGeom prst="rect">
                <a:avLst/>
              </a:prstGeom>
              <a:grpFill/>
              <a:ln>
                <a:noFill/>
              </a:ln>
            </p:spPr>
            <p:txBody>
              <a:bodyPr wrap="square" rtlCol="0">
                <a:spAutoFit/>
              </a:bodyPr>
              <a:lstStyle/>
              <a:p>
                <a:pPr algn="ctr"/>
                <a:r>
                  <a:rPr lang="en-US" altLang="ja-JP" sz="900" dirty="0" smtClean="0">
                    <a:solidFill>
                      <a:srgbClr val="FF0000"/>
                    </a:solidFill>
                    <a:latin typeface="ＭＳ ゴシック" pitchFamily="49" charset="-128"/>
                    <a:ea typeface="ＭＳ ゴシック" pitchFamily="49" charset="-128"/>
                  </a:rPr>
                  <a:t>12</a:t>
                </a:r>
                <a:endParaRPr kumimoji="1" lang="ja-JP" altLang="en-US" sz="900" dirty="0">
                  <a:solidFill>
                    <a:srgbClr val="FF0000"/>
                  </a:solidFill>
                  <a:latin typeface="ＭＳ ゴシック" pitchFamily="49" charset="-128"/>
                  <a:ea typeface="ＭＳ ゴシック" pitchFamily="49" charset="-128"/>
                </a:endParaRPr>
              </a:p>
            </p:txBody>
          </p:sp>
          <p:sp>
            <p:nvSpPr>
              <p:cNvPr id="18" name="テキスト ボックス 17"/>
              <p:cNvSpPr txBox="1"/>
              <p:nvPr/>
            </p:nvSpPr>
            <p:spPr>
              <a:xfrm>
                <a:off x="3915746" y="5343805"/>
                <a:ext cx="434243" cy="309356"/>
              </a:xfrm>
              <a:prstGeom prst="rect">
                <a:avLst/>
              </a:prstGeom>
              <a:grpFill/>
              <a:ln>
                <a:noFill/>
              </a:ln>
            </p:spPr>
            <p:txBody>
              <a:bodyPr wrap="square" rtlCol="0">
                <a:spAutoFit/>
              </a:bodyPr>
              <a:lstStyle/>
              <a:p>
                <a:pPr algn="ctr"/>
                <a:r>
                  <a:rPr lang="en-US" altLang="ja-JP" sz="900" dirty="0" smtClean="0">
                    <a:solidFill>
                      <a:srgbClr val="FF0000"/>
                    </a:solidFill>
                    <a:latin typeface="ＭＳ ゴシック" pitchFamily="49" charset="-128"/>
                    <a:ea typeface="ＭＳ ゴシック" pitchFamily="49" charset="-128"/>
                  </a:rPr>
                  <a:t>16</a:t>
                </a:r>
                <a:endParaRPr kumimoji="1" lang="ja-JP" altLang="en-US" sz="900" dirty="0">
                  <a:solidFill>
                    <a:srgbClr val="FF0000"/>
                  </a:solidFill>
                  <a:latin typeface="ＭＳ ゴシック" pitchFamily="49" charset="-128"/>
                  <a:ea typeface="ＭＳ ゴシック" pitchFamily="49" charset="-128"/>
                </a:endParaRPr>
              </a:p>
            </p:txBody>
          </p:sp>
          <p:sp>
            <p:nvSpPr>
              <p:cNvPr id="19" name="テキスト ボックス 18"/>
              <p:cNvSpPr txBox="1"/>
              <p:nvPr/>
            </p:nvSpPr>
            <p:spPr>
              <a:xfrm>
                <a:off x="676525" y="5343805"/>
                <a:ext cx="434243" cy="309356"/>
              </a:xfrm>
              <a:prstGeom prst="rect">
                <a:avLst/>
              </a:prstGeom>
              <a:grpFill/>
              <a:ln>
                <a:noFill/>
              </a:ln>
            </p:spPr>
            <p:txBody>
              <a:bodyPr wrap="square" rtlCol="0">
                <a:spAutoFit/>
              </a:bodyPr>
              <a:lstStyle/>
              <a:p>
                <a:pPr algn="ctr"/>
                <a:r>
                  <a:rPr lang="en-US" altLang="ja-JP" sz="900" dirty="0" smtClean="0">
                    <a:solidFill>
                      <a:srgbClr val="FF0000"/>
                    </a:solidFill>
                    <a:latin typeface="ＭＳ ゴシック" pitchFamily="49" charset="-128"/>
                    <a:ea typeface="ＭＳ ゴシック" pitchFamily="49" charset="-128"/>
                  </a:rPr>
                  <a:t>22</a:t>
                </a:r>
                <a:endParaRPr kumimoji="1" lang="ja-JP" altLang="en-US" sz="900" dirty="0">
                  <a:solidFill>
                    <a:srgbClr val="FF0000"/>
                  </a:solidFill>
                  <a:latin typeface="ＭＳ ゴシック" pitchFamily="49" charset="-128"/>
                  <a:ea typeface="ＭＳ ゴシック" pitchFamily="49" charset="-128"/>
                </a:endParaRPr>
              </a:p>
            </p:txBody>
          </p:sp>
          <p:sp>
            <p:nvSpPr>
              <p:cNvPr id="20" name="テキスト ボックス 19"/>
              <p:cNvSpPr txBox="1"/>
              <p:nvPr/>
            </p:nvSpPr>
            <p:spPr>
              <a:xfrm>
                <a:off x="1392881" y="5343805"/>
                <a:ext cx="434243" cy="309356"/>
              </a:xfrm>
              <a:prstGeom prst="rect">
                <a:avLst/>
              </a:prstGeom>
              <a:grpFill/>
              <a:ln>
                <a:noFill/>
              </a:ln>
            </p:spPr>
            <p:txBody>
              <a:bodyPr wrap="square" rtlCol="0">
                <a:spAutoFit/>
              </a:bodyPr>
              <a:lstStyle/>
              <a:p>
                <a:pPr algn="ctr"/>
                <a:r>
                  <a:rPr lang="en-US" altLang="ja-JP" sz="900" dirty="0" smtClean="0">
                    <a:solidFill>
                      <a:srgbClr val="FF0000"/>
                    </a:solidFill>
                    <a:latin typeface="ＭＳ ゴシック" pitchFamily="49" charset="-128"/>
                    <a:ea typeface="ＭＳ ゴシック" pitchFamily="49" charset="-128"/>
                  </a:rPr>
                  <a:t>2</a:t>
                </a:r>
                <a:endParaRPr kumimoji="1" lang="ja-JP" altLang="en-US" sz="900" dirty="0">
                  <a:solidFill>
                    <a:srgbClr val="FF0000"/>
                  </a:solidFill>
                  <a:latin typeface="ＭＳ ゴシック" pitchFamily="49" charset="-128"/>
                  <a:ea typeface="ＭＳ ゴシック" pitchFamily="49" charset="-128"/>
                </a:endParaRPr>
              </a:p>
            </p:txBody>
          </p:sp>
          <p:sp>
            <p:nvSpPr>
              <p:cNvPr id="21" name="テキスト ボックス 20"/>
              <p:cNvSpPr txBox="1"/>
              <p:nvPr/>
            </p:nvSpPr>
            <p:spPr>
              <a:xfrm>
                <a:off x="2115649" y="5343805"/>
                <a:ext cx="434243" cy="309356"/>
              </a:xfrm>
              <a:prstGeom prst="rect">
                <a:avLst/>
              </a:prstGeom>
              <a:grpFill/>
              <a:ln>
                <a:noFill/>
              </a:ln>
            </p:spPr>
            <p:txBody>
              <a:bodyPr wrap="square" rtlCol="0">
                <a:spAutoFit/>
              </a:bodyPr>
              <a:lstStyle/>
              <a:p>
                <a:pPr algn="ctr"/>
                <a:r>
                  <a:rPr lang="en-US" altLang="ja-JP" sz="900" dirty="0" smtClean="0">
                    <a:solidFill>
                      <a:srgbClr val="FF0000"/>
                    </a:solidFill>
                    <a:latin typeface="ＭＳ ゴシック" pitchFamily="49" charset="-128"/>
                    <a:ea typeface="ＭＳ ゴシック" pitchFamily="49" charset="-128"/>
                  </a:rPr>
                  <a:t>6</a:t>
                </a:r>
                <a:endParaRPr kumimoji="1" lang="ja-JP" altLang="en-US" sz="900" dirty="0">
                  <a:solidFill>
                    <a:srgbClr val="FF0000"/>
                  </a:solidFill>
                  <a:latin typeface="ＭＳ ゴシック" pitchFamily="49" charset="-128"/>
                  <a:ea typeface="ＭＳ ゴシック" pitchFamily="49" charset="-128"/>
                </a:endParaRPr>
              </a:p>
            </p:txBody>
          </p:sp>
          <p:sp>
            <p:nvSpPr>
              <p:cNvPr id="22" name="テキスト ボックス 21"/>
              <p:cNvSpPr txBox="1"/>
              <p:nvPr/>
            </p:nvSpPr>
            <p:spPr>
              <a:xfrm>
                <a:off x="2833346" y="5343805"/>
                <a:ext cx="434243" cy="309356"/>
              </a:xfrm>
              <a:prstGeom prst="rect">
                <a:avLst/>
              </a:prstGeom>
              <a:grpFill/>
              <a:ln>
                <a:noFill/>
              </a:ln>
            </p:spPr>
            <p:txBody>
              <a:bodyPr wrap="square" rtlCol="0">
                <a:spAutoFit/>
              </a:bodyPr>
              <a:lstStyle/>
              <a:p>
                <a:pPr algn="ctr"/>
                <a:r>
                  <a:rPr lang="en-US" altLang="ja-JP" sz="900" dirty="0" smtClean="0">
                    <a:solidFill>
                      <a:srgbClr val="FF0000"/>
                    </a:solidFill>
                    <a:latin typeface="ＭＳ ゴシック" pitchFamily="49" charset="-128"/>
                    <a:ea typeface="ＭＳ ゴシック" pitchFamily="49" charset="-128"/>
                  </a:rPr>
                  <a:t>10</a:t>
                </a:r>
                <a:endParaRPr kumimoji="1" lang="ja-JP" altLang="en-US" sz="900" dirty="0">
                  <a:solidFill>
                    <a:srgbClr val="FF0000"/>
                  </a:solidFill>
                  <a:latin typeface="ＭＳ ゴシック" pitchFamily="49" charset="-128"/>
                  <a:ea typeface="ＭＳ ゴシック" pitchFamily="49" charset="-128"/>
                </a:endParaRPr>
              </a:p>
            </p:txBody>
          </p:sp>
          <p:sp>
            <p:nvSpPr>
              <p:cNvPr id="23" name="テキスト ボックス 22"/>
              <p:cNvSpPr txBox="1"/>
              <p:nvPr/>
            </p:nvSpPr>
            <p:spPr>
              <a:xfrm>
                <a:off x="3549111" y="5343805"/>
                <a:ext cx="434243" cy="309356"/>
              </a:xfrm>
              <a:prstGeom prst="rect">
                <a:avLst/>
              </a:prstGeom>
              <a:grpFill/>
              <a:ln>
                <a:noFill/>
              </a:ln>
            </p:spPr>
            <p:txBody>
              <a:bodyPr wrap="square" rtlCol="0">
                <a:spAutoFit/>
              </a:bodyPr>
              <a:lstStyle/>
              <a:p>
                <a:pPr algn="ctr"/>
                <a:r>
                  <a:rPr lang="en-US" altLang="ja-JP" sz="900" dirty="0" smtClean="0">
                    <a:solidFill>
                      <a:srgbClr val="FF0000"/>
                    </a:solidFill>
                    <a:latin typeface="ＭＳ ゴシック" pitchFamily="49" charset="-128"/>
                    <a:ea typeface="ＭＳ ゴシック" pitchFamily="49" charset="-128"/>
                  </a:rPr>
                  <a:t>14</a:t>
                </a:r>
                <a:endParaRPr kumimoji="1" lang="ja-JP" altLang="en-US" sz="900" dirty="0">
                  <a:solidFill>
                    <a:srgbClr val="FF0000"/>
                  </a:solidFill>
                  <a:latin typeface="ＭＳ ゴシック" pitchFamily="49" charset="-128"/>
                  <a:ea typeface="ＭＳ ゴシック" pitchFamily="49" charset="-128"/>
                </a:endParaRPr>
              </a:p>
            </p:txBody>
          </p:sp>
          <p:sp>
            <p:nvSpPr>
              <p:cNvPr id="24" name="テキスト ボックス 23"/>
              <p:cNvSpPr txBox="1"/>
              <p:nvPr/>
            </p:nvSpPr>
            <p:spPr>
              <a:xfrm>
                <a:off x="4270336" y="5343805"/>
                <a:ext cx="434243" cy="309356"/>
              </a:xfrm>
              <a:prstGeom prst="rect">
                <a:avLst/>
              </a:prstGeom>
              <a:grpFill/>
              <a:ln>
                <a:noFill/>
              </a:ln>
            </p:spPr>
            <p:txBody>
              <a:bodyPr wrap="square" rtlCol="0">
                <a:spAutoFit/>
              </a:bodyPr>
              <a:lstStyle/>
              <a:p>
                <a:pPr algn="ctr"/>
                <a:r>
                  <a:rPr lang="en-US" altLang="ja-JP" sz="900" dirty="0" smtClean="0">
                    <a:solidFill>
                      <a:srgbClr val="FF0000"/>
                    </a:solidFill>
                    <a:latin typeface="ＭＳ ゴシック" pitchFamily="49" charset="-128"/>
                    <a:ea typeface="ＭＳ ゴシック" pitchFamily="49" charset="-128"/>
                  </a:rPr>
                  <a:t>18</a:t>
                </a:r>
                <a:endParaRPr kumimoji="1" lang="ja-JP" altLang="en-US" sz="900" dirty="0">
                  <a:solidFill>
                    <a:srgbClr val="FF0000"/>
                  </a:solidFill>
                  <a:latin typeface="ＭＳ ゴシック" pitchFamily="49" charset="-128"/>
                  <a:ea typeface="ＭＳ ゴシック" pitchFamily="49" charset="-128"/>
                </a:endParaRPr>
              </a:p>
            </p:txBody>
          </p:sp>
        </p:grpSp>
        <p:grpSp>
          <p:nvGrpSpPr>
            <p:cNvPr id="39" name="グループ化 38"/>
            <p:cNvGrpSpPr/>
            <p:nvPr/>
          </p:nvGrpSpPr>
          <p:grpSpPr>
            <a:xfrm>
              <a:off x="3619703" y="5473700"/>
              <a:ext cx="3363957" cy="334865"/>
              <a:chOff x="621192" y="6260405"/>
              <a:chExt cx="4613427" cy="448779"/>
            </a:xfrm>
          </p:grpSpPr>
          <p:grpSp>
            <p:nvGrpSpPr>
              <p:cNvPr id="40" name="グループ化 78"/>
              <p:cNvGrpSpPr/>
              <p:nvPr/>
            </p:nvGrpSpPr>
            <p:grpSpPr>
              <a:xfrm>
                <a:off x="843757" y="6260405"/>
                <a:ext cx="4359010" cy="138182"/>
                <a:chOff x="2407480" y="4141381"/>
                <a:chExt cx="4148223" cy="145128"/>
              </a:xfrm>
            </p:grpSpPr>
            <p:cxnSp>
              <p:nvCxnSpPr>
                <p:cNvPr id="53" name="直線コネクタ 52"/>
                <p:cNvCxnSpPr/>
                <p:nvPr/>
              </p:nvCxnSpPr>
              <p:spPr>
                <a:xfrm>
                  <a:off x="2408274" y="4141381"/>
                  <a:ext cx="4145841" cy="1588"/>
                </a:xfrm>
                <a:prstGeom prst="line">
                  <a:avLst/>
                </a:prstGeom>
                <a:ln w="0">
                  <a:solidFill>
                    <a:srgbClr val="0000FF"/>
                  </a:solidFill>
                </a:ln>
              </p:spPr>
              <p:style>
                <a:lnRef idx="1">
                  <a:schemeClr val="accent1"/>
                </a:lnRef>
                <a:fillRef idx="0">
                  <a:schemeClr val="accent1"/>
                </a:fillRef>
                <a:effectRef idx="0">
                  <a:schemeClr val="accent1"/>
                </a:effectRef>
                <a:fontRef idx="minor">
                  <a:schemeClr val="tx1"/>
                </a:fontRef>
              </p:style>
            </p:cxnSp>
            <p:cxnSp>
              <p:nvCxnSpPr>
                <p:cNvPr id="54" name="直線コネクタ 53"/>
                <p:cNvCxnSpPr/>
                <p:nvPr/>
              </p:nvCxnSpPr>
              <p:spPr>
                <a:xfrm rot="5400000">
                  <a:off x="2336504" y="4213151"/>
                  <a:ext cx="143540" cy="1588"/>
                </a:xfrm>
                <a:prstGeom prst="line">
                  <a:avLst/>
                </a:prstGeom>
                <a:ln w="0">
                  <a:solidFill>
                    <a:srgbClr val="0000FF"/>
                  </a:solidFill>
                </a:ln>
              </p:spPr>
              <p:style>
                <a:lnRef idx="1">
                  <a:schemeClr val="accent1"/>
                </a:lnRef>
                <a:fillRef idx="0">
                  <a:schemeClr val="accent1"/>
                </a:fillRef>
                <a:effectRef idx="0">
                  <a:schemeClr val="accent1"/>
                </a:effectRef>
                <a:fontRef idx="minor">
                  <a:schemeClr val="tx1"/>
                </a:fontRef>
              </p:style>
            </p:cxnSp>
            <p:cxnSp>
              <p:nvCxnSpPr>
                <p:cNvPr id="55" name="直線コネクタ 54"/>
                <p:cNvCxnSpPr/>
                <p:nvPr/>
              </p:nvCxnSpPr>
              <p:spPr>
                <a:xfrm rot="5400000">
                  <a:off x="3060313" y="4213151"/>
                  <a:ext cx="143540" cy="1588"/>
                </a:xfrm>
                <a:prstGeom prst="line">
                  <a:avLst/>
                </a:prstGeom>
                <a:ln w="0">
                  <a:solidFill>
                    <a:srgbClr val="0000FF"/>
                  </a:solidFill>
                </a:ln>
              </p:spPr>
              <p:style>
                <a:lnRef idx="1">
                  <a:schemeClr val="accent1"/>
                </a:lnRef>
                <a:fillRef idx="0">
                  <a:schemeClr val="accent1"/>
                </a:fillRef>
                <a:effectRef idx="0">
                  <a:schemeClr val="accent1"/>
                </a:effectRef>
                <a:fontRef idx="minor">
                  <a:schemeClr val="tx1"/>
                </a:fontRef>
              </p:style>
            </p:cxnSp>
            <p:cxnSp>
              <p:nvCxnSpPr>
                <p:cNvPr id="56" name="直線コネクタ 55"/>
                <p:cNvCxnSpPr/>
                <p:nvPr/>
              </p:nvCxnSpPr>
              <p:spPr>
                <a:xfrm rot="5400000">
                  <a:off x="3783327" y="4213151"/>
                  <a:ext cx="143540" cy="1588"/>
                </a:xfrm>
                <a:prstGeom prst="line">
                  <a:avLst/>
                </a:prstGeom>
                <a:ln w="0">
                  <a:solidFill>
                    <a:srgbClr val="0000FF"/>
                  </a:solidFill>
                </a:ln>
              </p:spPr>
              <p:style>
                <a:lnRef idx="1">
                  <a:schemeClr val="accent1"/>
                </a:lnRef>
                <a:fillRef idx="0">
                  <a:schemeClr val="accent1"/>
                </a:fillRef>
                <a:effectRef idx="0">
                  <a:schemeClr val="accent1"/>
                </a:effectRef>
                <a:fontRef idx="minor">
                  <a:schemeClr val="tx1"/>
                </a:fontRef>
              </p:style>
            </p:cxnSp>
            <p:cxnSp>
              <p:nvCxnSpPr>
                <p:cNvPr id="57" name="直線コネクタ 56"/>
                <p:cNvCxnSpPr/>
                <p:nvPr/>
              </p:nvCxnSpPr>
              <p:spPr>
                <a:xfrm rot="5400000">
                  <a:off x="4499992" y="4213151"/>
                  <a:ext cx="141952" cy="1588"/>
                </a:xfrm>
                <a:prstGeom prst="line">
                  <a:avLst/>
                </a:prstGeom>
                <a:ln w="0">
                  <a:solidFill>
                    <a:srgbClr val="0000FF"/>
                  </a:solidFill>
                </a:ln>
              </p:spPr>
              <p:style>
                <a:lnRef idx="1">
                  <a:schemeClr val="accent1"/>
                </a:lnRef>
                <a:fillRef idx="0">
                  <a:schemeClr val="accent1"/>
                </a:fillRef>
                <a:effectRef idx="0">
                  <a:schemeClr val="accent1"/>
                </a:effectRef>
                <a:fontRef idx="minor">
                  <a:schemeClr val="tx1"/>
                </a:fontRef>
              </p:style>
            </p:cxnSp>
            <p:cxnSp>
              <p:nvCxnSpPr>
                <p:cNvPr id="58" name="直線コネクタ 57"/>
                <p:cNvCxnSpPr/>
                <p:nvPr/>
              </p:nvCxnSpPr>
              <p:spPr>
                <a:xfrm rot="5400000">
                  <a:off x="5576689" y="4213151"/>
                  <a:ext cx="143540" cy="1588"/>
                </a:xfrm>
                <a:prstGeom prst="line">
                  <a:avLst/>
                </a:prstGeom>
                <a:ln w="0">
                  <a:solidFill>
                    <a:srgbClr val="0000FF"/>
                  </a:solidFill>
                </a:ln>
              </p:spPr>
              <p:style>
                <a:lnRef idx="1">
                  <a:schemeClr val="accent1"/>
                </a:lnRef>
                <a:fillRef idx="0">
                  <a:schemeClr val="accent1"/>
                </a:fillRef>
                <a:effectRef idx="0">
                  <a:schemeClr val="accent1"/>
                </a:effectRef>
                <a:fontRef idx="minor">
                  <a:schemeClr val="tx1"/>
                </a:fontRef>
              </p:style>
            </p:cxnSp>
            <p:cxnSp>
              <p:nvCxnSpPr>
                <p:cNvPr id="59" name="直線コネクタ 58"/>
                <p:cNvCxnSpPr/>
                <p:nvPr/>
              </p:nvCxnSpPr>
              <p:spPr>
                <a:xfrm rot="5400000">
                  <a:off x="5941737" y="4213151"/>
                  <a:ext cx="143540" cy="1588"/>
                </a:xfrm>
                <a:prstGeom prst="line">
                  <a:avLst/>
                </a:prstGeom>
                <a:ln w="0">
                  <a:solidFill>
                    <a:srgbClr val="0000FF"/>
                  </a:solidFill>
                </a:ln>
              </p:spPr>
              <p:style>
                <a:lnRef idx="1">
                  <a:schemeClr val="accent1"/>
                </a:lnRef>
                <a:fillRef idx="0">
                  <a:schemeClr val="accent1"/>
                </a:fillRef>
                <a:effectRef idx="0">
                  <a:schemeClr val="accent1"/>
                </a:effectRef>
                <a:fontRef idx="minor">
                  <a:schemeClr val="tx1"/>
                </a:fontRef>
              </p:style>
            </p:cxnSp>
            <p:cxnSp>
              <p:nvCxnSpPr>
                <p:cNvPr id="60" name="直線コネクタ 59"/>
                <p:cNvCxnSpPr/>
                <p:nvPr/>
              </p:nvCxnSpPr>
              <p:spPr>
                <a:xfrm rot="5400000">
                  <a:off x="6298266" y="4213151"/>
                  <a:ext cx="143540" cy="1588"/>
                </a:xfrm>
                <a:prstGeom prst="line">
                  <a:avLst/>
                </a:prstGeom>
                <a:ln w="0">
                  <a:solidFill>
                    <a:srgbClr val="0000FF"/>
                  </a:solidFill>
                </a:ln>
              </p:spPr>
              <p:style>
                <a:lnRef idx="1">
                  <a:schemeClr val="accent1"/>
                </a:lnRef>
                <a:fillRef idx="0">
                  <a:schemeClr val="accent1"/>
                </a:fillRef>
                <a:effectRef idx="0">
                  <a:schemeClr val="accent1"/>
                </a:effectRef>
                <a:fontRef idx="minor">
                  <a:schemeClr val="tx1"/>
                </a:fontRef>
              </p:style>
            </p:cxnSp>
            <p:cxnSp>
              <p:nvCxnSpPr>
                <p:cNvPr id="61" name="直線コネクタ 60"/>
                <p:cNvCxnSpPr/>
                <p:nvPr/>
              </p:nvCxnSpPr>
              <p:spPr>
                <a:xfrm rot="5400000">
                  <a:off x="2702515" y="4213945"/>
                  <a:ext cx="143540" cy="1588"/>
                </a:xfrm>
                <a:prstGeom prst="line">
                  <a:avLst/>
                </a:prstGeom>
                <a:ln w="0">
                  <a:solidFill>
                    <a:srgbClr val="0000FF"/>
                  </a:solidFill>
                </a:ln>
              </p:spPr>
              <p:style>
                <a:lnRef idx="1">
                  <a:schemeClr val="accent1"/>
                </a:lnRef>
                <a:fillRef idx="0">
                  <a:schemeClr val="accent1"/>
                </a:fillRef>
                <a:effectRef idx="0">
                  <a:schemeClr val="accent1"/>
                </a:effectRef>
                <a:fontRef idx="minor">
                  <a:schemeClr val="tx1"/>
                </a:fontRef>
              </p:style>
            </p:cxnSp>
            <p:cxnSp>
              <p:nvCxnSpPr>
                <p:cNvPr id="62" name="直線コネクタ 61"/>
                <p:cNvCxnSpPr/>
                <p:nvPr/>
              </p:nvCxnSpPr>
              <p:spPr>
                <a:xfrm rot="5400000">
                  <a:off x="6483139" y="4212357"/>
                  <a:ext cx="143540" cy="1588"/>
                </a:xfrm>
                <a:prstGeom prst="line">
                  <a:avLst/>
                </a:prstGeom>
                <a:ln w="0">
                  <a:solidFill>
                    <a:srgbClr val="0000FF"/>
                  </a:solidFill>
                </a:ln>
              </p:spPr>
              <p:style>
                <a:lnRef idx="1">
                  <a:schemeClr val="accent1"/>
                </a:lnRef>
                <a:fillRef idx="0">
                  <a:schemeClr val="accent1"/>
                </a:fillRef>
                <a:effectRef idx="0">
                  <a:schemeClr val="accent1"/>
                </a:effectRef>
                <a:fontRef idx="minor">
                  <a:schemeClr val="tx1"/>
                </a:fontRef>
              </p:style>
            </p:cxnSp>
            <p:cxnSp>
              <p:nvCxnSpPr>
                <p:cNvPr id="63" name="直線コネクタ 62"/>
                <p:cNvCxnSpPr/>
                <p:nvPr/>
              </p:nvCxnSpPr>
              <p:spPr>
                <a:xfrm rot="5400000">
                  <a:off x="4143227" y="4212357"/>
                  <a:ext cx="143540" cy="1588"/>
                </a:xfrm>
                <a:prstGeom prst="line">
                  <a:avLst/>
                </a:prstGeom>
                <a:ln w="0">
                  <a:solidFill>
                    <a:srgbClr val="0000FF"/>
                  </a:solidFill>
                </a:ln>
              </p:spPr>
              <p:style>
                <a:lnRef idx="1">
                  <a:schemeClr val="accent1"/>
                </a:lnRef>
                <a:fillRef idx="0">
                  <a:schemeClr val="accent1"/>
                </a:fillRef>
                <a:effectRef idx="0">
                  <a:schemeClr val="accent1"/>
                </a:effectRef>
                <a:fontRef idx="minor">
                  <a:schemeClr val="tx1"/>
                </a:fontRef>
              </p:style>
            </p:cxnSp>
            <p:cxnSp>
              <p:nvCxnSpPr>
                <p:cNvPr id="64" name="直線コネクタ 63"/>
                <p:cNvCxnSpPr/>
                <p:nvPr/>
              </p:nvCxnSpPr>
              <p:spPr>
                <a:xfrm rot="5400000">
                  <a:off x="5218941" y="4212357"/>
                  <a:ext cx="143540" cy="1588"/>
                </a:xfrm>
                <a:prstGeom prst="line">
                  <a:avLst/>
                </a:prstGeom>
                <a:ln w="0">
                  <a:solidFill>
                    <a:srgbClr val="0000FF"/>
                  </a:solidFill>
                </a:ln>
              </p:spPr>
              <p:style>
                <a:lnRef idx="1">
                  <a:schemeClr val="accent1"/>
                </a:lnRef>
                <a:fillRef idx="0">
                  <a:schemeClr val="accent1"/>
                </a:fillRef>
                <a:effectRef idx="0">
                  <a:schemeClr val="accent1"/>
                </a:effectRef>
                <a:fontRef idx="minor">
                  <a:schemeClr val="tx1"/>
                </a:fontRef>
              </p:style>
            </p:cxnSp>
            <p:cxnSp>
              <p:nvCxnSpPr>
                <p:cNvPr id="65" name="直線コネクタ 64"/>
                <p:cNvCxnSpPr/>
                <p:nvPr/>
              </p:nvCxnSpPr>
              <p:spPr>
                <a:xfrm rot="5400000">
                  <a:off x="3418871" y="4212357"/>
                  <a:ext cx="143540" cy="1588"/>
                </a:xfrm>
                <a:prstGeom prst="line">
                  <a:avLst/>
                </a:prstGeom>
                <a:ln w="0">
                  <a:solidFill>
                    <a:srgbClr val="0000FF"/>
                  </a:solidFill>
                </a:ln>
              </p:spPr>
              <p:style>
                <a:lnRef idx="1">
                  <a:schemeClr val="accent1"/>
                </a:lnRef>
                <a:fillRef idx="0">
                  <a:schemeClr val="accent1"/>
                </a:fillRef>
                <a:effectRef idx="0">
                  <a:schemeClr val="accent1"/>
                </a:effectRef>
                <a:fontRef idx="minor">
                  <a:schemeClr val="tx1"/>
                </a:fontRef>
              </p:style>
            </p:cxnSp>
            <p:cxnSp>
              <p:nvCxnSpPr>
                <p:cNvPr id="66" name="直線コネクタ 65"/>
                <p:cNvCxnSpPr/>
                <p:nvPr/>
              </p:nvCxnSpPr>
              <p:spPr>
                <a:xfrm rot="5400000">
                  <a:off x="4860924" y="4212357"/>
                  <a:ext cx="143540" cy="1588"/>
                </a:xfrm>
                <a:prstGeom prst="line">
                  <a:avLst/>
                </a:prstGeom>
                <a:ln w="0">
                  <a:solidFill>
                    <a:srgbClr val="0000FF"/>
                  </a:solidFill>
                </a:ln>
              </p:spPr>
              <p:style>
                <a:lnRef idx="1">
                  <a:schemeClr val="accent1"/>
                </a:lnRef>
                <a:fillRef idx="0">
                  <a:schemeClr val="accent1"/>
                </a:fillRef>
                <a:effectRef idx="0">
                  <a:schemeClr val="accent1"/>
                </a:effectRef>
                <a:fontRef idx="minor">
                  <a:schemeClr val="tx1"/>
                </a:fontRef>
              </p:style>
            </p:cxnSp>
          </p:grpSp>
          <p:sp>
            <p:nvSpPr>
              <p:cNvPr id="41" name="テキスト ボックス 40"/>
              <p:cNvSpPr txBox="1"/>
              <p:nvPr/>
            </p:nvSpPr>
            <p:spPr>
              <a:xfrm>
                <a:off x="621192" y="6399828"/>
                <a:ext cx="456309" cy="309356"/>
              </a:xfrm>
              <a:prstGeom prst="rect">
                <a:avLst/>
              </a:prstGeom>
              <a:noFill/>
              <a:ln>
                <a:noFill/>
              </a:ln>
            </p:spPr>
            <p:txBody>
              <a:bodyPr wrap="square" rtlCol="0">
                <a:spAutoFit/>
              </a:bodyPr>
              <a:lstStyle/>
              <a:p>
                <a:pPr algn="ctr"/>
                <a:r>
                  <a:rPr lang="en-US" altLang="ja-JP" sz="900" dirty="0" smtClean="0">
                    <a:solidFill>
                      <a:srgbClr val="0000FF"/>
                    </a:solidFill>
                    <a:latin typeface="ＭＳ ゴシック" pitchFamily="49" charset="-128"/>
                    <a:ea typeface="ＭＳ ゴシック" pitchFamily="49" charset="-128"/>
                  </a:rPr>
                  <a:t>2</a:t>
                </a:r>
                <a:endParaRPr kumimoji="1" lang="ja-JP" altLang="en-US" sz="900" dirty="0">
                  <a:solidFill>
                    <a:srgbClr val="0000FF"/>
                  </a:solidFill>
                  <a:latin typeface="ＭＳ ゴシック" pitchFamily="49" charset="-128"/>
                  <a:ea typeface="ＭＳ ゴシック" pitchFamily="49" charset="-128"/>
                </a:endParaRPr>
              </a:p>
            </p:txBody>
          </p:sp>
          <p:sp>
            <p:nvSpPr>
              <p:cNvPr id="42" name="テキスト ボックス 41"/>
              <p:cNvSpPr txBox="1"/>
              <p:nvPr/>
            </p:nvSpPr>
            <p:spPr>
              <a:xfrm>
                <a:off x="1377863" y="6399828"/>
                <a:ext cx="456309" cy="309356"/>
              </a:xfrm>
              <a:prstGeom prst="rect">
                <a:avLst/>
              </a:prstGeom>
              <a:noFill/>
              <a:ln>
                <a:noFill/>
              </a:ln>
            </p:spPr>
            <p:txBody>
              <a:bodyPr wrap="square" rtlCol="0">
                <a:spAutoFit/>
              </a:bodyPr>
              <a:lstStyle/>
              <a:p>
                <a:pPr algn="ctr"/>
                <a:r>
                  <a:rPr lang="en-US" altLang="ja-JP" sz="900" dirty="0" smtClean="0">
                    <a:solidFill>
                      <a:srgbClr val="0000FF"/>
                    </a:solidFill>
                    <a:latin typeface="ＭＳ ゴシック" pitchFamily="49" charset="-128"/>
                    <a:ea typeface="ＭＳ ゴシック" pitchFamily="49" charset="-128"/>
                  </a:rPr>
                  <a:t>6</a:t>
                </a:r>
                <a:endParaRPr kumimoji="1" lang="ja-JP" altLang="en-US" sz="900" dirty="0">
                  <a:solidFill>
                    <a:srgbClr val="0000FF"/>
                  </a:solidFill>
                  <a:latin typeface="ＭＳ ゴシック" pitchFamily="49" charset="-128"/>
                  <a:ea typeface="ＭＳ ゴシック" pitchFamily="49" charset="-128"/>
                </a:endParaRPr>
              </a:p>
            </p:txBody>
          </p:sp>
          <p:sp>
            <p:nvSpPr>
              <p:cNvPr id="43" name="テキスト ボックス 42"/>
              <p:cNvSpPr txBox="1"/>
              <p:nvPr/>
            </p:nvSpPr>
            <p:spPr>
              <a:xfrm>
                <a:off x="2135949" y="6399828"/>
                <a:ext cx="456309" cy="309356"/>
              </a:xfrm>
              <a:prstGeom prst="rect">
                <a:avLst/>
              </a:prstGeom>
              <a:noFill/>
              <a:ln>
                <a:noFill/>
              </a:ln>
            </p:spPr>
            <p:txBody>
              <a:bodyPr wrap="square" rtlCol="0">
                <a:spAutoFit/>
              </a:bodyPr>
              <a:lstStyle/>
              <a:p>
                <a:pPr algn="ctr"/>
                <a:r>
                  <a:rPr lang="en-US" altLang="ja-JP" sz="900" dirty="0" smtClean="0">
                    <a:solidFill>
                      <a:srgbClr val="0000FF"/>
                    </a:solidFill>
                    <a:latin typeface="ＭＳ ゴシック" pitchFamily="49" charset="-128"/>
                    <a:ea typeface="ＭＳ ゴシック" pitchFamily="49" charset="-128"/>
                  </a:rPr>
                  <a:t>10</a:t>
                </a:r>
                <a:endParaRPr kumimoji="1" lang="ja-JP" altLang="en-US" sz="900" dirty="0">
                  <a:solidFill>
                    <a:srgbClr val="0000FF"/>
                  </a:solidFill>
                  <a:latin typeface="ＭＳ ゴシック" pitchFamily="49" charset="-128"/>
                  <a:ea typeface="ＭＳ ゴシック" pitchFamily="49" charset="-128"/>
                </a:endParaRPr>
              </a:p>
            </p:txBody>
          </p:sp>
          <p:sp>
            <p:nvSpPr>
              <p:cNvPr id="44" name="テキスト ボックス 43"/>
              <p:cNvSpPr txBox="1"/>
              <p:nvPr/>
            </p:nvSpPr>
            <p:spPr>
              <a:xfrm>
                <a:off x="2888051" y="6399828"/>
                <a:ext cx="456309" cy="309356"/>
              </a:xfrm>
              <a:prstGeom prst="rect">
                <a:avLst/>
              </a:prstGeom>
              <a:noFill/>
              <a:ln>
                <a:noFill/>
              </a:ln>
            </p:spPr>
            <p:txBody>
              <a:bodyPr wrap="square" rtlCol="0">
                <a:spAutoFit/>
              </a:bodyPr>
              <a:lstStyle/>
              <a:p>
                <a:pPr algn="ctr"/>
                <a:r>
                  <a:rPr lang="en-US" altLang="ja-JP" sz="900" dirty="0" smtClean="0">
                    <a:solidFill>
                      <a:srgbClr val="0000FF"/>
                    </a:solidFill>
                    <a:latin typeface="ＭＳ ゴシック" pitchFamily="49" charset="-128"/>
                    <a:ea typeface="ＭＳ ゴシック" pitchFamily="49" charset="-128"/>
                  </a:rPr>
                  <a:t>14</a:t>
                </a:r>
                <a:endParaRPr kumimoji="1" lang="ja-JP" altLang="en-US" sz="900" dirty="0">
                  <a:solidFill>
                    <a:srgbClr val="0000FF"/>
                  </a:solidFill>
                  <a:latin typeface="ＭＳ ゴシック" pitchFamily="49" charset="-128"/>
                  <a:ea typeface="ＭＳ ゴシック" pitchFamily="49" charset="-128"/>
                </a:endParaRPr>
              </a:p>
            </p:txBody>
          </p:sp>
          <p:sp>
            <p:nvSpPr>
              <p:cNvPr id="45" name="テキスト ボックス 44"/>
              <p:cNvSpPr txBox="1"/>
              <p:nvPr/>
            </p:nvSpPr>
            <p:spPr>
              <a:xfrm>
                <a:off x="3640592" y="6399828"/>
                <a:ext cx="456309" cy="309356"/>
              </a:xfrm>
              <a:prstGeom prst="rect">
                <a:avLst/>
              </a:prstGeom>
              <a:noFill/>
              <a:ln>
                <a:noFill/>
              </a:ln>
            </p:spPr>
            <p:txBody>
              <a:bodyPr wrap="square" rtlCol="0">
                <a:spAutoFit/>
              </a:bodyPr>
              <a:lstStyle/>
              <a:p>
                <a:pPr algn="ctr"/>
                <a:r>
                  <a:rPr lang="en-US" altLang="ja-JP" sz="900" dirty="0" smtClean="0">
                    <a:solidFill>
                      <a:srgbClr val="0000FF"/>
                    </a:solidFill>
                    <a:latin typeface="ＭＳ ゴシック" pitchFamily="49" charset="-128"/>
                    <a:ea typeface="ＭＳ ゴシック" pitchFamily="49" charset="-128"/>
                  </a:rPr>
                  <a:t>18</a:t>
                </a:r>
                <a:endParaRPr kumimoji="1" lang="ja-JP" altLang="en-US" sz="900" dirty="0">
                  <a:solidFill>
                    <a:srgbClr val="0000FF"/>
                  </a:solidFill>
                  <a:latin typeface="ＭＳ ゴシック" pitchFamily="49" charset="-128"/>
                  <a:ea typeface="ＭＳ ゴシック" pitchFamily="49" charset="-128"/>
                </a:endParaRPr>
              </a:p>
            </p:txBody>
          </p:sp>
          <p:sp>
            <p:nvSpPr>
              <p:cNvPr id="46" name="テキスト ボックス 45"/>
              <p:cNvSpPr txBox="1"/>
              <p:nvPr/>
            </p:nvSpPr>
            <p:spPr>
              <a:xfrm>
                <a:off x="4405703" y="6399828"/>
                <a:ext cx="456309" cy="309356"/>
              </a:xfrm>
              <a:prstGeom prst="rect">
                <a:avLst/>
              </a:prstGeom>
              <a:noFill/>
              <a:ln>
                <a:noFill/>
              </a:ln>
            </p:spPr>
            <p:txBody>
              <a:bodyPr wrap="square" rtlCol="0">
                <a:spAutoFit/>
              </a:bodyPr>
              <a:lstStyle/>
              <a:p>
                <a:pPr algn="ctr"/>
                <a:r>
                  <a:rPr lang="en-US" altLang="ja-JP" sz="900" dirty="0" smtClean="0">
                    <a:solidFill>
                      <a:srgbClr val="0000FF"/>
                    </a:solidFill>
                    <a:latin typeface="ＭＳ ゴシック" pitchFamily="49" charset="-128"/>
                    <a:ea typeface="ＭＳ ゴシック" pitchFamily="49" charset="-128"/>
                  </a:rPr>
                  <a:t>22</a:t>
                </a:r>
                <a:endParaRPr kumimoji="1" lang="ja-JP" altLang="en-US" sz="900" dirty="0">
                  <a:solidFill>
                    <a:srgbClr val="0000FF"/>
                  </a:solidFill>
                  <a:latin typeface="ＭＳ ゴシック" pitchFamily="49" charset="-128"/>
                  <a:ea typeface="ＭＳ ゴシック" pitchFamily="49" charset="-128"/>
                </a:endParaRPr>
              </a:p>
            </p:txBody>
          </p:sp>
          <p:sp>
            <p:nvSpPr>
              <p:cNvPr id="47" name="テキスト ボックス 46"/>
              <p:cNvSpPr txBox="1"/>
              <p:nvPr/>
            </p:nvSpPr>
            <p:spPr>
              <a:xfrm>
                <a:off x="1001884" y="6399828"/>
                <a:ext cx="456309" cy="309356"/>
              </a:xfrm>
              <a:prstGeom prst="rect">
                <a:avLst/>
              </a:prstGeom>
              <a:noFill/>
              <a:ln>
                <a:noFill/>
              </a:ln>
            </p:spPr>
            <p:txBody>
              <a:bodyPr wrap="square" rtlCol="0">
                <a:spAutoFit/>
              </a:bodyPr>
              <a:lstStyle/>
              <a:p>
                <a:pPr algn="ctr"/>
                <a:r>
                  <a:rPr lang="en-US" altLang="ja-JP" sz="900" dirty="0" smtClean="0">
                    <a:solidFill>
                      <a:srgbClr val="0000FF"/>
                    </a:solidFill>
                    <a:latin typeface="ＭＳ ゴシック" pitchFamily="49" charset="-128"/>
                    <a:ea typeface="ＭＳ ゴシック" pitchFamily="49" charset="-128"/>
                  </a:rPr>
                  <a:t>4</a:t>
                </a:r>
                <a:endParaRPr kumimoji="1" lang="ja-JP" altLang="en-US" sz="900" dirty="0">
                  <a:solidFill>
                    <a:srgbClr val="0000FF"/>
                  </a:solidFill>
                  <a:latin typeface="ＭＳ ゴシック" pitchFamily="49" charset="-128"/>
                  <a:ea typeface="ＭＳ ゴシック" pitchFamily="49" charset="-128"/>
                </a:endParaRPr>
              </a:p>
            </p:txBody>
          </p:sp>
          <p:sp>
            <p:nvSpPr>
              <p:cNvPr id="48" name="テキスト ボックス 47"/>
              <p:cNvSpPr txBox="1"/>
              <p:nvPr/>
            </p:nvSpPr>
            <p:spPr>
              <a:xfrm>
                <a:off x="1754641" y="6399828"/>
                <a:ext cx="456309" cy="309356"/>
              </a:xfrm>
              <a:prstGeom prst="rect">
                <a:avLst/>
              </a:prstGeom>
              <a:noFill/>
              <a:ln>
                <a:noFill/>
              </a:ln>
            </p:spPr>
            <p:txBody>
              <a:bodyPr wrap="square" rtlCol="0">
                <a:spAutoFit/>
              </a:bodyPr>
              <a:lstStyle/>
              <a:p>
                <a:pPr algn="ctr"/>
                <a:r>
                  <a:rPr lang="en-US" altLang="ja-JP" sz="900" dirty="0" smtClean="0">
                    <a:solidFill>
                      <a:srgbClr val="0000FF"/>
                    </a:solidFill>
                    <a:latin typeface="ＭＳ ゴシック" pitchFamily="49" charset="-128"/>
                    <a:ea typeface="ＭＳ ゴシック" pitchFamily="49" charset="-128"/>
                  </a:rPr>
                  <a:t>8</a:t>
                </a:r>
                <a:endParaRPr kumimoji="1" lang="ja-JP" altLang="en-US" sz="900" dirty="0">
                  <a:solidFill>
                    <a:srgbClr val="0000FF"/>
                  </a:solidFill>
                  <a:latin typeface="ＭＳ ゴシック" pitchFamily="49" charset="-128"/>
                  <a:ea typeface="ＭＳ ゴシック" pitchFamily="49" charset="-128"/>
                </a:endParaRPr>
              </a:p>
            </p:txBody>
          </p:sp>
          <p:sp>
            <p:nvSpPr>
              <p:cNvPr id="49" name="テキスト ボックス 48"/>
              <p:cNvSpPr txBox="1"/>
              <p:nvPr/>
            </p:nvSpPr>
            <p:spPr>
              <a:xfrm>
                <a:off x="2514135" y="6399828"/>
                <a:ext cx="456309" cy="309356"/>
              </a:xfrm>
              <a:prstGeom prst="rect">
                <a:avLst/>
              </a:prstGeom>
              <a:noFill/>
              <a:ln>
                <a:noFill/>
              </a:ln>
            </p:spPr>
            <p:txBody>
              <a:bodyPr wrap="square" rtlCol="0">
                <a:spAutoFit/>
              </a:bodyPr>
              <a:lstStyle/>
              <a:p>
                <a:pPr algn="ctr"/>
                <a:r>
                  <a:rPr lang="en-US" altLang="ja-JP" sz="900" dirty="0" smtClean="0">
                    <a:solidFill>
                      <a:srgbClr val="0000FF"/>
                    </a:solidFill>
                    <a:latin typeface="ＭＳ ゴシック" pitchFamily="49" charset="-128"/>
                    <a:ea typeface="ＭＳ ゴシック" pitchFamily="49" charset="-128"/>
                  </a:rPr>
                  <a:t>12</a:t>
                </a:r>
                <a:endParaRPr kumimoji="1" lang="ja-JP" altLang="en-US" sz="900" dirty="0">
                  <a:solidFill>
                    <a:srgbClr val="0000FF"/>
                  </a:solidFill>
                  <a:latin typeface="ＭＳ ゴシック" pitchFamily="49" charset="-128"/>
                  <a:ea typeface="ＭＳ ゴシック" pitchFamily="49" charset="-128"/>
                </a:endParaRPr>
              </a:p>
            </p:txBody>
          </p:sp>
          <p:sp>
            <p:nvSpPr>
              <p:cNvPr id="50" name="テキスト ボックス 49"/>
              <p:cNvSpPr txBox="1"/>
              <p:nvPr/>
            </p:nvSpPr>
            <p:spPr>
              <a:xfrm>
                <a:off x="3268302" y="6399828"/>
                <a:ext cx="456309" cy="309356"/>
              </a:xfrm>
              <a:prstGeom prst="rect">
                <a:avLst/>
              </a:prstGeom>
              <a:noFill/>
              <a:ln>
                <a:noFill/>
              </a:ln>
            </p:spPr>
            <p:txBody>
              <a:bodyPr wrap="square" rtlCol="0">
                <a:spAutoFit/>
              </a:bodyPr>
              <a:lstStyle/>
              <a:p>
                <a:pPr algn="ctr"/>
                <a:r>
                  <a:rPr lang="en-US" altLang="ja-JP" sz="900" dirty="0" smtClean="0">
                    <a:solidFill>
                      <a:srgbClr val="0000FF"/>
                    </a:solidFill>
                    <a:latin typeface="ＭＳ ゴシック" pitchFamily="49" charset="-128"/>
                    <a:ea typeface="ＭＳ ゴシック" pitchFamily="49" charset="-128"/>
                  </a:rPr>
                  <a:t>16</a:t>
                </a:r>
                <a:endParaRPr kumimoji="1" lang="ja-JP" altLang="en-US" sz="900" dirty="0">
                  <a:solidFill>
                    <a:srgbClr val="0000FF"/>
                  </a:solidFill>
                  <a:latin typeface="ＭＳ ゴシック" pitchFamily="49" charset="-128"/>
                  <a:ea typeface="ＭＳ ゴシック" pitchFamily="49" charset="-128"/>
                </a:endParaRPr>
              </a:p>
            </p:txBody>
          </p:sp>
          <p:sp>
            <p:nvSpPr>
              <p:cNvPr id="51" name="テキスト ボックス 50"/>
              <p:cNvSpPr txBox="1"/>
              <p:nvPr/>
            </p:nvSpPr>
            <p:spPr>
              <a:xfrm>
                <a:off x="4020437" y="6399828"/>
                <a:ext cx="456309" cy="309356"/>
              </a:xfrm>
              <a:prstGeom prst="rect">
                <a:avLst/>
              </a:prstGeom>
              <a:noFill/>
              <a:ln>
                <a:noFill/>
              </a:ln>
            </p:spPr>
            <p:txBody>
              <a:bodyPr wrap="square" rtlCol="0">
                <a:spAutoFit/>
              </a:bodyPr>
              <a:lstStyle/>
              <a:p>
                <a:pPr algn="ctr"/>
                <a:r>
                  <a:rPr lang="en-US" altLang="ja-JP" sz="900" dirty="0" smtClean="0">
                    <a:solidFill>
                      <a:srgbClr val="0000FF"/>
                    </a:solidFill>
                    <a:latin typeface="ＭＳ ゴシック" pitchFamily="49" charset="-128"/>
                    <a:ea typeface="ＭＳ ゴシック" pitchFamily="49" charset="-128"/>
                  </a:rPr>
                  <a:t>20</a:t>
                </a:r>
                <a:endParaRPr kumimoji="1" lang="ja-JP" altLang="en-US" sz="900" dirty="0">
                  <a:solidFill>
                    <a:srgbClr val="0000FF"/>
                  </a:solidFill>
                  <a:latin typeface="ＭＳ ゴシック" pitchFamily="49" charset="-128"/>
                  <a:ea typeface="ＭＳ ゴシック" pitchFamily="49" charset="-128"/>
                </a:endParaRPr>
              </a:p>
            </p:txBody>
          </p:sp>
          <p:sp>
            <p:nvSpPr>
              <p:cNvPr id="52" name="テキスト ボックス 51"/>
              <p:cNvSpPr txBox="1"/>
              <p:nvPr/>
            </p:nvSpPr>
            <p:spPr>
              <a:xfrm>
                <a:off x="4778310" y="6399828"/>
                <a:ext cx="456309" cy="309356"/>
              </a:xfrm>
              <a:prstGeom prst="rect">
                <a:avLst/>
              </a:prstGeom>
              <a:noFill/>
              <a:ln>
                <a:noFill/>
              </a:ln>
            </p:spPr>
            <p:txBody>
              <a:bodyPr wrap="square" rtlCol="0">
                <a:spAutoFit/>
              </a:bodyPr>
              <a:lstStyle/>
              <a:p>
                <a:pPr algn="ctr"/>
                <a:r>
                  <a:rPr lang="en-US" altLang="ja-JP" sz="900" dirty="0" smtClean="0">
                    <a:solidFill>
                      <a:srgbClr val="0000FF"/>
                    </a:solidFill>
                    <a:latin typeface="ＭＳ ゴシック" pitchFamily="49" charset="-128"/>
                    <a:ea typeface="ＭＳ ゴシック" pitchFamily="49" charset="-128"/>
                  </a:rPr>
                  <a:t>0</a:t>
                </a:r>
              </a:p>
            </p:txBody>
          </p:sp>
        </p:grpSp>
      </p:grpSp>
      <p:pic>
        <p:nvPicPr>
          <p:cNvPr id="2051" name="Picture 3"/>
          <p:cNvPicPr>
            <a:picLocks noChangeAspect="1" noChangeArrowheads="1"/>
          </p:cNvPicPr>
          <p:nvPr/>
        </p:nvPicPr>
        <p:blipFill>
          <a:blip r:embed="rId4" cstate="print"/>
          <a:srcRect/>
          <a:stretch>
            <a:fillRect/>
          </a:stretch>
        </p:blipFill>
        <p:spPr bwMode="auto">
          <a:xfrm>
            <a:off x="482600" y="1384300"/>
            <a:ext cx="4311650" cy="4311650"/>
          </a:xfrm>
          <a:prstGeom prst="rect">
            <a:avLst/>
          </a:prstGeom>
          <a:noFill/>
          <a:ln w="9525">
            <a:noFill/>
            <a:miter lim="800000"/>
            <a:headEnd/>
            <a:tailEnd/>
          </a:ln>
          <a:effectLst/>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グループ化 6"/>
          <p:cNvGrpSpPr>
            <a:grpSpLocks noChangeAspect="1"/>
          </p:cNvGrpSpPr>
          <p:nvPr/>
        </p:nvGrpSpPr>
        <p:grpSpPr>
          <a:xfrm>
            <a:off x="838200" y="1028700"/>
            <a:ext cx="7423150" cy="5502224"/>
            <a:chOff x="1104900" y="1047750"/>
            <a:chExt cx="7035482" cy="5448300"/>
          </a:xfrm>
        </p:grpSpPr>
        <p:pic>
          <p:nvPicPr>
            <p:cNvPr id="8" name="Picture 5"/>
            <p:cNvPicPr>
              <a:picLocks noChangeAspect="1" noChangeArrowheads="1"/>
            </p:cNvPicPr>
            <p:nvPr/>
          </p:nvPicPr>
          <p:blipFill>
            <a:blip r:embed="rId3" cstate="print">
              <a:lum/>
            </a:blip>
            <a:srcRect/>
            <a:stretch>
              <a:fillRect/>
            </a:stretch>
          </p:blipFill>
          <p:spPr bwMode="auto">
            <a:xfrm>
              <a:off x="1108864" y="1047750"/>
              <a:ext cx="3508633" cy="2757002"/>
            </a:xfrm>
            <a:prstGeom prst="rect">
              <a:avLst/>
            </a:prstGeom>
            <a:noFill/>
            <a:ln w="9525">
              <a:noFill/>
              <a:miter lim="800000"/>
              <a:headEnd/>
              <a:tailEnd/>
            </a:ln>
          </p:spPr>
        </p:pic>
        <p:pic>
          <p:nvPicPr>
            <p:cNvPr id="9" name="Picture 6"/>
            <p:cNvPicPr>
              <a:picLocks noChangeAspect="1" noChangeArrowheads="1"/>
            </p:cNvPicPr>
            <p:nvPr/>
          </p:nvPicPr>
          <p:blipFill>
            <a:blip r:embed="rId4" cstate="print">
              <a:lum/>
            </a:blip>
            <a:srcRect/>
            <a:stretch>
              <a:fillRect/>
            </a:stretch>
          </p:blipFill>
          <p:spPr bwMode="auto">
            <a:xfrm>
              <a:off x="1104900" y="3746977"/>
              <a:ext cx="3508245" cy="2749073"/>
            </a:xfrm>
            <a:prstGeom prst="rect">
              <a:avLst/>
            </a:prstGeom>
            <a:noFill/>
            <a:ln w="9525">
              <a:noFill/>
              <a:miter lim="800000"/>
              <a:headEnd/>
              <a:tailEnd/>
            </a:ln>
          </p:spPr>
        </p:pic>
        <p:pic>
          <p:nvPicPr>
            <p:cNvPr id="10" name="Picture 4"/>
            <p:cNvPicPr>
              <a:picLocks noChangeAspect="1" noChangeArrowheads="1"/>
            </p:cNvPicPr>
            <p:nvPr/>
          </p:nvPicPr>
          <p:blipFill>
            <a:blip r:embed="rId5" cstate="print">
              <a:lum/>
            </a:blip>
            <a:srcRect/>
            <a:stretch>
              <a:fillRect/>
            </a:stretch>
          </p:blipFill>
          <p:spPr bwMode="auto">
            <a:xfrm>
              <a:off x="4615403" y="1073150"/>
              <a:ext cx="3512597" cy="2757706"/>
            </a:xfrm>
            <a:prstGeom prst="rect">
              <a:avLst/>
            </a:prstGeom>
            <a:noFill/>
            <a:ln w="9525">
              <a:noFill/>
              <a:miter lim="800000"/>
              <a:headEnd/>
              <a:tailEnd/>
            </a:ln>
          </p:spPr>
        </p:pic>
        <p:pic>
          <p:nvPicPr>
            <p:cNvPr id="11" name="Picture 5"/>
            <p:cNvPicPr>
              <a:picLocks noChangeAspect="1" noChangeArrowheads="1"/>
            </p:cNvPicPr>
            <p:nvPr/>
          </p:nvPicPr>
          <p:blipFill>
            <a:blip r:embed="rId6" cstate="print">
              <a:lum/>
            </a:blip>
            <a:srcRect/>
            <a:stretch>
              <a:fillRect/>
            </a:stretch>
          </p:blipFill>
          <p:spPr bwMode="auto">
            <a:xfrm>
              <a:off x="4616818" y="3738344"/>
              <a:ext cx="3523564" cy="2754290"/>
            </a:xfrm>
            <a:prstGeom prst="rect">
              <a:avLst/>
            </a:prstGeom>
            <a:noFill/>
            <a:ln w="9525">
              <a:noFill/>
              <a:miter lim="800000"/>
              <a:headEnd/>
              <a:tailEnd/>
            </a:ln>
          </p:spPr>
        </p:pic>
      </p:grpSp>
      <p:sp>
        <p:nvSpPr>
          <p:cNvPr id="2" name="タイトル 1"/>
          <p:cNvSpPr>
            <a:spLocks noGrp="1"/>
          </p:cNvSpPr>
          <p:nvPr>
            <p:ph type="title"/>
          </p:nvPr>
        </p:nvSpPr>
        <p:spPr/>
        <p:txBody>
          <a:bodyPr/>
          <a:lstStyle/>
          <a:p>
            <a:r>
              <a:rPr lang="en-US" altLang="ja-JP" dirty="0" smtClean="0"/>
              <a:t>(3)</a:t>
            </a:r>
            <a:r>
              <a:rPr lang="ja-JP" altLang="en-US" dirty="0" smtClean="0"/>
              <a:t>最適な送信タイミングの特定</a:t>
            </a:r>
            <a:endParaRPr kumimoji="1" lang="ja-JP" altLang="en-US" dirty="0"/>
          </a:p>
        </p:txBody>
      </p:sp>
      <p:sp>
        <p:nvSpPr>
          <p:cNvPr id="4" name="日付プレースホルダ 3"/>
          <p:cNvSpPr>
            <a:spLocks noGrp="1"/>
          </p:cNvSpPr>
          <p:nvPr>
            <p:ph type="dt" sz="half" idx="10"/>
          </p:nvPr>
        </p:nvSpPr>
        <p:spPr/>
        <p:txBody>
          <a:bodyPr/>
          <a:lstStyle/>
          <a:p>
            <a:r>
              <a:rPr lang="en-US" altLang="ja-JP" smtClean="0"/>
              <a:t>2009/9/18</a:t>
            </a:r>
            <a:endParaRPr lang="en-US" altLang="ja-JP"/>
          </a:p>
        </p:txBody>
      </p:sp>
      <p:sp>
        <p:nvSpPr>
          <p:cNvPr id="5" name="フッター プレースホルダ 4"/>
          <p:cNvSpPr>
            <a:spLocks noGrp="1"/>
          </p:cNvSpPr>
          <p:nvPr>
            <p:ph type="ftr" sz="quarter" idx="11"/>
          </p:nvPr>
        </p:nvSpPr>
        <p:spPr/>
        <p:txBody>
          <a:bodyPr/>
          <a:lstStyle/>
          <a:p>
            <a:r>
              <a:rPr lang="en-US" altLang="ja-JP" smtClean="0"/>
              <a:t>OSS</a:t>
            </a:r>
            <a:r>
              <a:rPr lang="ja-JP" altLang="en-US" smtClean="0"/>
              <a:t>開発における情報交換の効率改善へ向けたタイムラグ分析手法の提案</a:t>
            </a:r>
            <a:endParaRPr lang="en-US" altLang="ja-JP" dirty="0"/>
          </a:p>
        </p:txBody>
      </p:sp>
      <p:sp>
        <p:nvSpPr>
          <p:cNvPr id="6" name="スライド番号プレースホルダ 5"/>
          <p:cNvSpPr>
            <a:spLocks noGrp="1"/>
          </p:cNvSpPr>
          <p:nvPr>
            <p:ph type="sldNum" sz="quarter" idx="12"/>
          </p:nvPr>
        </p:nvSpPr>
        <p:spPr/>
        <p:txBody>
          <a:bodyPr/>
          <a:lstStyle/>
          <a:p>
            <a:fld id="{A34FFC92-B155-4B7B-8074-C26DB6864491}" type="slidenum">
              <a:rPr lang="en-US" altLang="ja-JP" smtClean="0"/>
              <a:pPr/>
              <a:t>27</a:t>
            </a:fld>
            <a:endParaRPr lang="en-US" altLang="ja-JP"/>
          </a:p>
        </p:txBody>
      </p:sp>
      <p:sp>
        <p:nvSpPr>
          <p:cNvPr id="13" name="テキスト ボックス 12"/>
          <p:cNvSpPr txBox="1"/>
          <p:nvPr/>
        </p:nvSpPr>
        <p:spPr>
          <a:xfrm>
            <a:off x="482600" y="1531203"/>
            <a:ext cx="4445000" cy="830997"/>
          </a:xfrm>
          <a:prstGeom prst="rect">
            <a:avLst/>
          </a:prstGeom>
          <a:solidFill>
            <a:schemeClr val="bg1"/>
          </a:solidFill>
          <a:ln w="38100">
            <a:solidFill>
              <a:srgbClr val="FF0000"/>
            </a:solidFill>
          </a:ln>
        </p:spPr>
        <p:txBody>
          <a:bodyPr wrap="square" rtlCol="0">
            <a:spAutoFit/>
          </a:bodyPr>
          <a:lstStyle/>
          <a:p>
            <a:r>
              <a:rPr lang="ja-JP" altLang="en-US" sz="2400" dirty="0" smtClean="0">
                <a:solidFill>
                  <a:srgbClr val="FF0000"/>
                </a:solidFill>
              </a:rPr>
              <a:t>米大陸地域</a:t>
            </a:r>
            <a:r>
              <a:rPr lang="ja-JP" altLang="en-US" sz="2400" dirty="0" smtClean="0"/>
              <a:t>は，</a:t>
            </a:r>
            <a:r>
              <a:rPr lang="en-US" altLang="ja-JP" sz="2400" dirty="0" smtClean="0"/>
              <a:t>10</a:t>
            </a:r>
            <a:r>
              <a:rPr lang="ja-JP" altLang="en-US" sz="2400" dirty="0" smtClean="0"/>
              <a:t>時から</a:t>
            </a:r>
            <a:r>
              <a:rPr lang="en-US" altLang="ja-JP" sz="2400" dirty="0" smtClean="0"/>
              <a:t>17</a:t>
            </a:r>
            <a:r>
              <a:rPr lang="ja-JP" altLang="en-US" sz="2400" dirty="0" smtClean="0"/>
              <a:t>時頃にメールを送ることが望ましい</a:t>
            </a:r>
            <a:endParaRPr kumimoji="1" lang="ja-JP" altLang="en-US" sz="2400" dirty="0"/>
          </a:p>
        </p:txBody>
      </p:sp>
      <p:sp>
        <p:nvSpPr>
          <p:cNvPr id="14" name="テキスト ボックス 13"/>
          <p:cNvSpPr txBox="1"/>
          <p:nvPr/>
        </p:nvSpPr>
        <p:spPr>
          <a:xfrm>
            <a:off x="4171950" y="2584450"/>
            <a:ext cx="4622800" cy="830997"/>
          </a:xfrm>
          <a:prstGeom prst="rect">
            <a:avLst/>
          </a:prstGeom>
          <a:solidFill>
            <a:schemeClr val="bg1"/>
          </a:solidFill>
          <a:ln w="38100">
            <a:solidFill>
              <a:srgbClr val="0000FF"/>
            </a:solidFill>
          </a:ln>
        </p:spPr>
        <p:txBody>
          <a:bodyPr wrap="square" rtlCol="0">
            <a:spAutoFit/>
          </a:bodyPr>
          <a:lstStyle/>
          <a:p>
            <a:r>
              <a:rPr lang="ja-JP" altLang="en-US" sz="2400" dirty="0" smtClean="0">
                <a:solidFill>
                  <a:srgbClr val="0000FF"/>
                </a:solidFill>
              </a:rPr>
              <a:t>欧・アフリカ地域</a:t>
            </a:r>
            <a:r>
              <a:rPr lang="ja-JP" altLang="en-US" sz="2400" dirty="0" smtClean="0"/>
              <a:t>は，</a:t>
            </a:r>
            <a:r>
              <a:rPr lang="en-US" altLang="ja-JP" sz="2400" dirty="0" smtClean="0"/>
              <a:t>16</a:t>
            </a:r>
            <a:r>
              <a:rPr lang="ja-JP" altLang="en-US" sz="2400" dirty="0" smtClean="0"/>
              <a:t>時から</a:t>
            </a:r>
            <a:r>
              <a:rPr lang="en-US" altLang="ja-JP" sz="2400" dirty="0" smtClean="0"/>
              <a:t>23</a:t>
            </a:r>
            <a:r>
              <a:rPr lang="ja-JP" altLang="en-US" sz="2400" dirty="0" smtClean="0"/>
              <a:t>時頃にメールを送ることが望ましい</a:t>
            </a:r>
            <a:endParaRPr kumimoji="1" lang="ja-JP" altLang="en-US" sz="2400" dirty="0"/>
          </a:p>
        </p:txBody>
      </p:sp>
      <p:sp>
        <p:nvSpPr>
          <p:cNvPr id="15" name="テキスト ボックス 14"/>
          <p:cNvSpPr txBox="1"/>
          <p:nvPr/>
        </p:nvSpPr>
        <p:spPr>
          <a:xfrm>
            <a:off x="482600" y="3695700"/>
            <a:ext cx="4489450" cy="1200329"/>
          </a:xfrm>
          <a:prstGeom prst="rect">
            <a:avLst/>
          </a:prstGeom>
          <a:solidFill>
            <a:schemeClr val="bg1"/>
          </a:solidFill>
          <a:ln w="38100">
            <a:solidFill>
              <a:srgbClr val="FF0000"/>
            </a:solidFill>
          </a:ln>
        </p:spPr>
        <p:txBody>
          <a:bodyPr wrap="square" rtlCol="0">
            <a:spAutoFit/>
          </a:bodyPr>
          <a:lstStyle/>
          <a:p>
            <a:r>
              <a:rPr lang="ja-JP" altLang="en-US" sz="2400" dirty="0" smtClean="0">
                <a:solidFill>
                  <a:srgbClr val="FF0000"/>
                </a:solidFill>
              </a:rPr>
              <a:t>米大陸地域</a:t>
            </a:r>
            <a:r>
              <a:rPr lang="ja-JP" altLang="en-US" sz="2400" dirty="0" smtClean="0"/>
              <a:t>の</a:t>
            </a:r>
            <a:r>
              <a:rPr lang="en-US" altLang="ja-JP" sz="2400" dirty="0" smtClean="0"/>
              <a:t>18</a:t>
            </a:r>
            <a:r>
              <a:rPr lang="ja-JP" altLang="en-US" sz="2400" dirty="0" smtClean="0"/>
              <a:t>時から</a:t>
            </a:r>
            <a:r>
              <a:rPr lang="en-US" altLang="ja-JP" sz="2400" dirty="0" smtClean="0"/>
              <a:t>23</a:t>
            </a:r>
            <a:r>
              <a:rPr lang="ja-JP" altLang="en-US" sz="2400" dirty="0" smtClean="0"/>
              <a:t>時頃はリアルタイムな議論を行うタイミングとして適切ではない</a:t>
            </a:r>
            <a:endParaRPr kumimoji="1" lang="ja-JP" altLang="en-US" sz="2400" dirty="0"/>
          </a:p>
        </p:txBody>
      </p:sp>
      <p:sp>
        <p:nvSpPr>
          <p:cNvPr id="16" name="テキスト ボックス 15"/>
          <p:cNvSpPr txBox="1"/>
          <p:nvPr/>
        </p:nvSpPr>
        <p:spPr>
          <a:xfrm>
            <a:off x="4038600" y="5117921"/>
            <a:ext cx="4845050" cy="1200329"/>
          </a:xfrm>
          <a:prstGeom prst="rect">
            <a:avLst/>
          </a:prstGeom>
          <a:solidFill>
            <a:schemeClr val="bg1"/>
          </a:solidFill>
          <a:ln w="38100">
            <a:solidFill>
              <a:srgbClr val="0000FF"/>
            </a:solidFill>
          </a:ln>
        </p:spPr>
        <p:txBody>
          <a:bodyPr wrap="square" rtlCol="0">
            <a:spAutoFit/>
          </a:bodyPr>
          <a:lstStyle/>
          <a:p>
            <a:r>
              <a:rPr lang="ja-JP" altLang="en-US" sz="2400" dirty="0" smtClean="0">
                <a:solidFill>
                  <a:srgbClr val="0000FF"/>
                </a:solidFill>
              </a:rPr>
              <a:t>欧・アフリカ地域</a:t>
            </a:r>
            <a:r>
              <a:rPr lang="ja-JP" altLang="en-US" sz="2400" dirty="0" smtClean="0"/>
              <a:t>の</a:t>
            </a:r>
            <a:r>
              <a:rPr lang="en-US" altLang="ja-JP" sz="2400" dirty="0" smtClean="0"/>
              <a:t>7</a:t>
            </a:r>
            <a:r>
              <a:rPr lang="ja-JP" altLang="en-US" sz="2400" dirty="0" smtClean="0"/>
              <a:t>時から</a:t>
            </a:r>
            <a:r>
              <a:rPr lang="en-US" altLang="ja-JP" sz="2400" dirty="0" smtClean="0"/>
              <a:t>13</a:t>
            </a:r>
            <a:r>
              <a:rPr lang="ja-JP" altLang="en-US" sz="2400" dirty="0" smtClean="0"/>
              <a:t>時頃はリアルタイムな議論を行うタイミングとして適切ではない</a:t>
            </a:r>
            <a:endParaRPr kumimoji="1" lang="ja-JP" altLang="en-US" sz="2400" dirty="0"/>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グループ化 11"/>
          <p:cNvGrpSpPr/>
          <p:nvPr/>
        </p:nvGrpSpPr>
        <p:grpSpPr>
          <a:xfrm>
            <a:off x="2127250" y="3028950"/>
            <a:ext cx="4857432" cy="3600450"/>
            <a:chOff x="1104900" y="1047750"/>
            <a:chExt cx="7035482" cy="5448300"/>
          </a:xfrm>
        </p:grpSpPr>
        <p:pic>
          <p:nvPicPr>
            <p:cNvPr id="8" name="Picture 5"/>
            <p:cNvPicPr>
              <a:picLocks noChangeAspect="1" noChangeArrowheads="1"/>
            </p:cNvPicPr>
            <p:nvPr/>
          </p:nvPicPr>
          <p:blipFill>
            <a:blip r:embed="rId3" cstate="print"/>
            <a:srcRect/>
            <a:stretch>
              <a:fillRect/>
            </a:stretch>
          </p:blipFill>
          <p:spPr bwMode="auto">
            <a:xfrm>
              <a:off x="1108864" y="1047750"/>
              <a:ext cx="3508633" cy="2757002"/>
            </a:xfrm>
            <a:prstGeom prst="rect">
              <a:avLst/>
            </a:prstGeom>
            <a:noFill/>
            <a:ln w="9525">
              <a:noFill/>
              <a:miter lim="800000"/>
              <a:headEnd/>
              <a:tailEnd/>
            </a:ln>
          </p:spPr>
        </p:pic>
        <p:pic>
          <p:nvPicPr>
            <p:cNvPr id="9" name="Picture 6"/>
            <p:cNvPicPr>
              <a:picLocks noChangeAspect="1" noChangeArrowheads="1"/>
            </p:cNvPicPr>
            <p:nvPr/>
          </p:nvPicPr>
          <p:blipFill>
            <a:blip r:embed="rId4" cstate="print"/>
            <a:srcRect/>
            <a:stretch>
              <a:fillRect/>
            </a:stretch>
          </p:blipFill>
          <p:spPr bwMode="auto">
            <a:xfrm>
              <a:off x="1104900" y="3746977"/>
              <a:ext cx="3508245" cy="2749073"/>
            </a:xfrm>
            <a:prstGeom prst="rect">
              <a:avLst/>
            </a:prstGeom>
            <a:noFill/>
            <a:ln w="9525">
              <a:noFill/>
              <a:miter lim="800000"/>
              <a:headEnd/>
              <a:tailEnd/>
            </a:ln>
          </p:spPr>
        </p:pic>
        <p:pic>
          <p:nvPicPr>
            <p:cNvPr id="10" name="Picture 4"/>
            <p:cNvPicPr>
              <a:picLocks noChangeAspect="1" noChangeArrowheads="1"/>
            </p:cNvPicPr>
            <p:nvPr/>
          </p:nvPicPr>
          <p:blipFill>
            <a:blip r:embed="rId5" cstate="print"/>
            <a:srcRect/>
            <a:stretch>
              <a:fillRect/>
            </a:stretch>
          </p:blipFill>
          <p:spPr bwMode="auto">
            <a:xfrm>
              <a:off x="4615403" y="1073150"/>
              <a:ext cx="3512597" cy="2757706"/>
            </a:xfrm>
            <a:prstGeom prst="rect">
              <a:avLst/>
            </a:prstGeom>
            <a:noFill/>
            <a:ln w="9525">
              <a:noFill/>
              <a:miter lim="800000"/>
              <a:headEnd/>
              <a:tailEnd/>
            </a:ln>
          </p:spPr>
        </p:pic>
        <p:pic>
          <p:nvPicPr>
            <p:cNvPr id="11" name="Picture 5"/>
            <p:cNvPicPr>
              <a:picLocks noChangeAspect="1" noChangeArrowheads="1"/>
            </p:cNvPicPr>
            <p:nvPr/>
          </p:nvPicPr>
          <p:blipFill>
            <a:blip r:embed="rId6" cstate="print"/>
            <a:srcRect/>
            <a:stretch>
              <a:fillRect/>
            </a:stretch>
          </p:blipFill>
          <p:spPr bwMode="auto">
            <a:xfrm>
              <a:off x="4616818" y="3738344"/>
              <a:ext cx="3523564" cy="2754290"/>
            </a:xfrm>
            <a:prstGeom prst="rect">
              <a:avLst/>
            </a:prstGeom>
            <a:noFill/>
            <a:ln w="9525">
              <a:noFill/>
              <a:miter lim="800000"/>
              <a:headEnd/>
              <a:tailEnd/>
            </a:ln>
          </p:spPr>
        </p:pic>
      </p:grpSp>
      <p:sp>
        <p:nvSpPr>
          <p:cNvPr id="2" name="タイトル 1"/>
          <p:cNvSpPr>
            <a:spLocks noGrp="1"/>
          </p:cNvSpPr>
          <p:nvPr>
            <p:ph type="title"/>
          </p:nvPr>
        </p:nvSpPr>
        <p:spPr/>
        <p:txBody>
          <a:bodyPr>
            <a:normAutofit/>
          </a:bodyPr>
          <a:lstStyle/>
          <a:p>
            <a:r>
              <a:rPr lang="en-US" altLang="ja-JP" dirty="0" smtClean="0"/>
              <a:t>(3)</a:t>
            </a:r>
            <a:r>
              <a:rPr lang="ja-JP" altLang="en-US" dirty="0" smtClean="0"/>
              <a:t>最適な送信タイミングの特定</a:t>
            </a:r>
            <a:endParaRPr kumimoji="1" lang="ja-JP" altLang="en-US" dirty="0"/>
          </a:p>
        </p:txBody>
      </p:sp>
      <p:sp>
        <p:nvSpPr>
          <p:cNvPr id="3" name="コンテンツ プレースホルダ 2"/>
          <p:cNvSpPr>
            <a:spLocks noGrp="1"/>
          </p:cNvSpPr>
          <p:nvPr>
            <p:ph idx="1"/>
          </p:nvPr>
        </p:nvSpPr>
        <p:spPr>
          <a:xfrm>
            <a:off x="438150" y="1028700"/>
            <a:ext cx="8445500" cy="2266950"/>
          </a:xfrm>
        </p:spPr>
        <p:txBody>
          <a:bodyPr>
            <a:normAutofit lnSpcReduction="10000"/>
          </a:bodyPr>
          <a:lstStyle/>
          <a:p>
            <a:r>
              <a:rPr kumimoji="1" lang="ja-JP" altLang="en-US" dirty="0" smtClean="0">
                <a:solidFill>
                  <a:srgbClr val="FF0000"/>
                </a:solidFill>
              </a:rPr>
              <a:t>米大陸地域</a:t>
            </a:r>
            <a:r>
              <a:rPr kumimoji="1" lang="ja-JP" altLang="en-US" dirty="0" smtClean="0"/>
              <a:t>では</a:t>
            </a:r>
            <a:r>
              <a:rPr kumimoji="1" lang="en-US" altLang="ja-JP" dirty="0" smtClean="0"/>
              <a:t>10</a:t>
            </a:r>
            <a:r>
              <a:rPr kumimoji="1" lang="ja-JP" altLang="en-US" dirty="0" smtClean="0"/>
              <a:t>時から</a:t>
            </a:r>
            <a:r>
              <a:rPr kumimoji="1" lang="en-US" altLang="ja-JP" dirty="0" smtClean="0"/>
              <a:t>17</a:t>
            </a:r>
            <a:r>
              <a:rPr kumimoji="1" lang="ja-JP" altLang="en-US" dirty="0" smtClean="0"/>
              <a:t>時頃，</a:t>
            </a:r>
            <a:r>
              <a:rPr kumimoji="1" lang="ja-JP" altLang="en-US" dirty="0" smtClean="0">
                <a:solidFill>
                  <a:srgbClr val="0000FF"/>
                </a:solidFill>
              </a:rPr>
              <a:t>欧・アフリカ地域</a:t>
            </a:r>
            <a:r>
              <a:rPr kumimoji="1" lang="ja-JP" altLang="en-US" dirty="0" smtClean="0"/>
              <a:t>では</a:t>
            </a:r>
            <a:r>
              <a:rPr kumimoji="1" lang="en-US" altLang="ja-JP" dirty="0" smtClean="0"/>
              <a:t>16</a:t>
            </a:r>
            <a:r>
              <a:rPr kumimoji="1" lang="ja-JP" altLang="en-US" dirty="0" smtClean="0"/>
              <a:t>時から</a:t>
            </a:r>
            <a:r>
              <a:rPr kumimoji="1" lang="en-US" altLang="ja-JP" dirty="0" smtClean="0"/>
              <a:t>23</a:t>
            </a:r>
            <a:r>
              <a:rPr lang="ja-JP" altLang="en-US" dirty="0" smtClean="0"/>
              <a:t>時頃にメールを送ることが望ましい</a:t>
            </a:r>
            <a:endParaRPr lang="en-US" altLang="ja-JP" dirty="0" smtClean="0"/>
          </a:p>
          <a:p>
            <a:r>
              <a:rPr kumimoji="1" lang="ja-JP" altLang="en-US" dirty="0" smtClean="0">
                <a:solidFill>
                  <a:srgbClr val="FF0000"/>
                </a:solidFill>
              </a:rPr>
              <a:t>米大陸地域</a:t>
            </a:r>
            <a:r>
              <a:rPr kumimoji="1" lang="ja-JP" altLang="en-US" dirty="0" smtClean="0"/>
              <a:t>の</a:t>
            </a:r>
            <a:r>
              <a:rPr kumimoji="1" lang="en-US" altLang="ja-JP" dirty="0" smtClean="0"/>
              <a:t>18</a:t>
            </a:r>
            <a:r>
              <a:rPr kumimoji="1" lang="ja-JP" altLang="en-US" dirty="0" smtClean="0"/>
              <a:t>時から</a:t>
            </a:r>
            <a:r>
              <a:rPr kumimoji="1" lang="en-US" altLang="ja-JP" dirty="0" smtClean="0"/>
              <a:t>23</a:t>
            </a:r>
            <a:r>
              <a:rPr kumimoji="1" lang="ja-JP" altLang="en-US" dirty="0" smtClean="0"/>
              <a:t>時頃，</a:t>
            </a:r>
            <a:r>
              <a:rPr kumimoji="1" lang="ja-JP" altLang="en-US" dirty="0" smtClean="0">
                <a:solidFill>
                  <a:srgbClr val="0000FF"/>
                </a:solidFill>
              </a:rPr>
              <a:t>欧・アフリカ地域</a:t>
            </a:r>
            <a:r>
              <a:rPr kumimoji="1" lang="ja-JP" altLang="en-US" dirty="0" smtClean="0"/>
              <a:t>の</a:t>
            </a:r>
            <a:r>
              <a:rPr kumimoji="1" lang="en-US" altLang="ja-JP" dirty="0" smtClean="0"/>
              <a:t>7</a:t>
            </a:r>
            <a:r>
              <a:rPr kumimoji="1" lang="ja-JP" altLang="en-US" dirty="0" smtClean="0"/>
              <a:t>時から</a:t>
            </a:r>
            <a:r>
              <a:rPr kumimoji="1" lang="en-US" altLang="ja-JP" dirty="0" smtClean="0"/>
              <a:t>13</a:t>
            </a:r>
            <a:r>
              <a:rPr lang="ja-JP" altLang="en-US" dirty="0" smtClean="0"/>
              <a:t>時頃はタイムラグが発生しやすく，リアルタイムな議論を行うタイミングとして適切ではない</a:t>
            </a:r>
            <a:endParaRPr kumimoji="1" lang="ja-JP" altLang="en-US" dirty="0"/>
          </a:p>
        </p:txBody>
      </p:sp>
      <p:sp>
        <p:nvSpPr>
          <p:cNvPr id="4" name="日付プレースホルダ 3"/>
          <p:cNvSpPr>
            <a:spLocks noGrp="1"/>
          </p:cNvSpPr>
          <p:nvPr>
            <p:ph type="dt" sz="half" idx="10"/>
          </p:nvPr>
        </p:nvSpPr>
        <p:spPr/>
        <p:txBody>
          <a:bodyPr/>
          <a:lstStyle/>
          <a:p>
            <a:r>
              <a:rPr lang="en-US" altLang="ja-JP" smtClean="0"/>
              <a:t>2009/9/18</a:t>
            </a:r>
            <a:endParaRPr lang="en-US" altLang="ja-JP"/>
          </a:p>
        </p:txBody>
      </p:sp>
      <p:sp>
        <p:nvSpPr>
          <p:cNvPr id="5" name="フッター プレースホルダ 4"/>
          <p:cNvSpPr>
            <a:spLocks noGrp="1"/>
          </p:cNvSpPr>
          <p:nvPr>
            <p:ph type="ftr" sz="quarter" idx="11"/>
          </p:nvPr>
        </p:nvSpPr>
        <p:spPr/>
        <p:txBody>
          <a:bodyPr/>
          <a:lstStyle/>
          <a:p>
            <a:r>
              <a:rPr lang="en-US" altLang="ja-JP" smtClean="0"/>
              <a:t>OSS</a:t>
            </a:r>
            <a:r>
              <a:rPr lang="ja-JP" altLang="en-US" smtClean="0"/>
              <a:t>開発における情報交換の効率改善へ向けたタイムラグ分析手法の提案</a:t>
            </a:r>
            <a:endParaRPr lang="en-US" altLang="ja-JP"/>
          </a:p>
        </p:txBody>
      </p:sp>
      <p:sp>
        <p:nvSpPr>
          <p:cNvPr id="6" name="スライド番号プレースホルダ 5"/>
          <p:cNvSpPr>
            <a:spLocks noGrp="1"/>
          </p:cNvSpPr>
          <p:nvPr>
            <p:ph type="sldNum" sz="quarter" idx="12"/>
          </p:nvPr>
        </p:nvSpPr>
        <p:spPr/>
        <p:txBody>
          <a:bodyPr/>
          <a:lstStyle/>
          <a:p>
            <a:fld id="{A34FFC92-B155-4B7B-8074-C26DB6864491}" type="slidenum">
              <a:rPr lang="en-US" altLang="ja-JP" smtClean="0"/>
              <a:pPr/>
              <a:t>28</a:t>
            </a:fld>
            <a:endParaRPr lang="en-US" altLang="ja-JP"/>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表 5"/>
          <p:cNvGraphicFramePr>
            <a:graphicFrameLocks noGrp="1"/>
          </p:cNvGraphicFramePr>
          <p:nvPr/>
        </p:nvGraphicFramePr>
        <p:xfrm>
          <a:off x="1524004" y="545805"/>
          <a:ext cx="6095992" cy="4656654"/>
        </p:xfrm>
        <a:graphic>
          <a:graphicData uri="http://schemas.openxmlformats.org/drawingml/2006/table">
            <a:tbl>
              <a:tblPr/>
              <a:tblGrid>
                <a:gridCol w="226010"/>
                <a:gridCol w="315006"/>
                <a:gridCol w="137014"/>
                <a:gridCol w="226010"/>
                <a:gridCol w="226010"/>
                <a:gridCol w="226010"/>
                <a:gridCol w="226010"/>
                <a:gridCol w="226010"/>
                <a:gridCol w="226010"/>
                <a:gridCol w="226010"/>
                <a:gridCol w="226010"/>
                <a:gridCol w="226010"/>
                <a:gridCol w="226010"/>
                <a:gridCol w="226010"/>
                <a:gridCol w="226010"/>
                <a:gridCol w="226010"/>
                <a:gridCol w="226010"/>
                <a:gridCol w="226010"/>
                <a:gridCol w="226010"/>
                <a:gridCol w="226010"/>
                <a:gridCol w="226010"/>
                <a:gridCol w="226010"/>
                <a:gridCol w="226010"/>
                <a:gridCol w="226010"/>
                <a:gridCol w="226010"/>
                <a:gridCol w="226010"/>
                <a:gridCol w="219732"/>
              </a:tblGrid>
              <a:tr h="121311">
                <a:tc rowSpan="3" gridSpan="3">
                  <a:txBody>
                    <a:bodyPr/>
                    <a:lstStyle/>
                    <a:p>
                      <a:pPr algn="ctr" fontAlgn="ctr"/>
                      <a:r>
                        <a:rPr lang="ja-JP" altLang="en-US" sz="1050" b="0" i="0" u="none" strike="noStrike" dirty="0">
                          <a:solidFill>
                            <a:srgbClr val="000000"/>
                          </a:solidFill>
                          <a:latin typeface="+mn-lt"/>
                          <a:ea typeface="+mn-ea"/>
                          <a:cs typeface="Times New Roman" pitchFamily="18" charset="0"/>
                        </a:rPr>
                        <a:t>　</a:t>
                      </a:r>
                    </a:p>
                  </a:txBody>
                  <a:tcPr marL="6522" marR="6522" marT="6522" marB="0" anchor="ctr">
                    <a:lnL>
                      <a:noFill/>
                    </a:lnL>
                    <a:lnR w="25400" cap="flat" cmpd="dbl" algn="ctr">
                      <a:noFill/>
                      <a:prstDash val="solid"/>
                      <a:round/>
                      <a:headEnd type="none" w="med" len="med"/>
                      <a:tailEnd type="none" w="med" len="med"/>
                    </a:lnR>
                    <a:lnT>
                      <a:noFill/>
                    </a:lnT>
                    <a:lnB w="25400" cap="flat" cmpd="dbl" algn="ctr">
                      <a:noFill/>
                      <a:prstDash val="solid"/>
                      <a:round/>
                      <a:headEnd type="none" w="med" len="med"/>
                      <a:tailEnd type="none" w="med" len="med"/>
                    </a:lnB>
                    <a:lnTlToBr w="12700" cmpd="sng">
                      <a:noFill/>
                      <a:prstDash val="solid"/>
                    </a:lnTlToBr>
                    <a:lnBlToTr w="12700" cmpd="sng">
                      <a:noFill/>
                      <a:prstDash val="solid"/>
                    </a:lnBlToTr>
                  </a:tcPr>
                </a:tc>
                <a:tc rowSpan="3" hMerge="1">
                  <a:txBody>
                    <a:bodyPr/>
                    <a:lstStyle/>
                    <a:p>
                      <a:endParaRPr kumimoji="1" lang="ja-JP" altLang="en-US"/>
                    </a:p>
                  </a:txBody>
                  <a:tcPr/>
                </a:tc>
                <a:tc rowSpan="3" hMerge="1">
                  <a:txBody>
                    <a:bodyPr/>
                    <a:lstStyle/>
                    <a:p>
                      <a:endParaRPr kumimoji="1" lang="ja-JP" altLang="en-US"/>
                    </a:p>
                  </a:txBody>
                  <a:tcPr/>
                </a:tc>
                <a:tc gridSpan="24">
                  <a:txBody>
                    <a:bodyPr/>
                    <a:lstStyle/>
                    <a:p>
                      <a:pPr algn="ctr" fontAlgn="ctr"/>
                      <a:r>
                        <a:rPr lang="ja-JP" altLang="en-US" sz="1600" b="0" i="0" u="none" strike="noStrike" dirty="0">
                          <a:solidFill>
                            <a:srgbClr val="000000"/>
                          </a:solidFill>
                          <a:latin typeface="+mn-lt"/>
                          <a:ea typeface="+mn-ea"/>
                          <a:cs typeface="Times New Roman" pitchFamily="18" charset="0"/>
                        </a:rPr>
                        <a:t>米大陸地域の返信時刻</a:t>
                      </a:r>
                    </a:p>
                  </a:txBody>
                  <a:tcPr marL="6522" marR="6522" marT="6522" marB="0" anchor="ctr">
                    <a:lnL w="25400" cap="flat" cmpd="dbl" algn="ctr">
                      <a:noFill/>
                      <a:prstDash val="solid"/>
                      <a:round/>
                      <a:headEnd type="none" w="med" len="med"/>
                      <a:tailEnd type="none" w="med" len="med"/>
                    </a:lnL>
                    <a:lnR w="6350" cap="flat" cmpd="sng" algn="ctr">
                      <a:noFill/>
                      <a:prstDash val="solid"/>
                      <a:round/>
                      <a:headEnd type="none" w="med" len="med"/>
                      <a:tailEnd type="none" w="med" len="med"/>
                    </a:lnR>
                    <a:lnT>
                      <a:noFill/>
                    </a:lnT>
                    <a:lnB w="6350" cap="flat" cmpd="sng" algn="ctr">
                      <a:no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r>
              <a:tr h="123920">
                <a:tc gridSpan="3"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gridSpan="2">
                  <a:txBody>
                    <a:bodyPr/>
                    <a:lstStyle/>
                    <a:p>
                      <a:endParaRPr lang="ja-JP" altLang="en-US" dirty="0">
                        <a:latin typeface="+mn-lt"/>
                        <a:ea typeface="+mn-ea"/>
                      </a:endParaRPr>
                    </a:p>
                  </a:txBody>
                  <a:tcPr marL="6522" marR="6522" marT="6522" marB="0" anchor="ctr">
                    <a:lnL w="1270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kumimoji="1" lang="ja-JP" altLang="en-US"/>
                    </a:p>
                  </a:txBody>
                  <a:tcPr/>
                </a:tc>
                <a:tc gridSpan="2">
                  <a:txBody>
                    <a:bodyPr/>
                    <a:lstStyle/>
                    <a:p>
                      <a:endParaRPr lang="ja-JP" altLang="en-US" dirty="0">
                        <a:latin typeface="+mn-lt"/>
                        <a:ea typeface="+mn-ea"/>
                      </a:endParaRPr>
                    </a:p>
                  </a:txBody>
                  <a:tcPr marL="6522" marR="6522" marT="6522"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kumimoji="1" lang="ja-JP" altLang="en-US"/>
                    </a:p>
                  </a:txBody>
                  <a:tcPr/>
                </a:tc>
                <a:tc gridSpan="2">
                  <a:txBody>
                    <a:bodyPr/>
                    <a:lstStyle/>
                    <a:p>
                      <a:endParaRPr lang="ja-JP" altLang="en-US" dirty="0">
                        <a:latin typeface="+mn-lt"/>
                        <a:ea typeface="+mn-ea"/>
                      </a:endParaRPr>
                    </a:p>
                  </a:txBody>
                  <a:tcPr marL="6522" marR="6522" marT="6522"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kumimoji="1" lang="ja-JP" altLang="en-US"/>
                    </a:p>
                  </a:txBody>
                  <a:tcPr/>
                </a:tc>
                <a:tc gridSpan="2">
                  <a:txBody>
                    <a:bodyPr/>
                    <a:lstStyle/>
                    <a:p>
                      <a:endParaRPr lang="ja-JP" altLang="en-US" dirty="0">
                        <a:latin typeface="+mn-lt"/>
                        <a:ea typeface="+mn-ea"/>
                      </a:endParaRPr>
                    </a:p>
                  </a:txBody>
                  <a:tcPr marL="6522" marR="6522" marT="6522"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kumimoji="1" lang="ja-JP" altLang="en-US"/>
                    </a:p>
                  </a:txBody>
                  <a:tcPr/>
                </a:tc>
                <a:tc gridSpan="2">
                  <a:txBody>
                    <a:bodyPr/>
                    <a:lstStyle/>
                    <a:p>
                      <a:endParaRPr lang="ja-JP" altLang="en-US" dirty="0">
                        <a:latin typeface="+mn-lt"/>
                        <a:ea typeface="+mn-ea"/>
                      </a:endParaRPr>
                    </a:p>
                  </a:txBody>
                  <a:tcPr marL="6522" marR="6522" marT="6522"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kumimoji="1" lang="ja-JP" altLang="en-US"/>
                    </a:p>
                  </a:txBody>
                  <a:tcPr/>
                </a:tc>
                <a:tc gridSpan="2">
                  <a:txBody>
                    <a:bodyPr/>
                    <a:lstStyle/>
                    <a:p>
                      <a:endParaRPr lang="ja-JP" altLang="en-US" dirty="0">
                        <a:latin typeface="+mn-lt"/>
                        <a:ea typeface="+mn-ea"/>
                      </a:endParaRPr>
                    </a:p>
                  </a:txBody>
                  <a:tcPr marL="6522" marR="6522" marT="6522"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kumimoji="1" lang="ja-JP" altLang="en-US"/>
                    </a:p>
                  </a:txBody>
                  <a:tcPr/>
                </a:tc>
                <a:tc gridSpan="2">
                  <a:txBody>
                    <a:bodyPr/>
                    <a:lstStyle/>
                    <a:p>
                      <a:endParaRPr lang="ja-JP" altLang="en-US" dirty="0">
                        <a:latin typeface="+mn-lt"/>
                        <a:ea typeface="+mn-ea"/>
                      </a:endParaRPr>
                    </a:p>
                  </a:txBody>
                  <a:tcPr marL="6522" marR="6522" marT="6522"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kumimoji="1" lang="ja-JP" altLang="en-US"/>
                    </a:p>
                  </a:txBody>
                  <a:tcPr/>
                </a:tc>
                <a:tc gridSpan="2">
                  <a:txBody>
                    <a:bodyPr/>
                    <a:lstStyle/>
                    <a:p>
                      <a:endParaRPr lang="ja-JP" altLang="en-US" dirty="0">
                        <a:latin typeface="+mn-lt"/>
                        <a:ea typeface="+mn-ea"/>
                      </a:endParaRPr>
                    </a:p>
                  </a:txBody>
                  <a:tcPr marL="6522" marR="6522" marT="6522"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kumimoji="1" lang="ja-JP" altLang="en-US"/>
                    </a:p>
                  </a:txBody>
                  <a:tcPr/>
                </a:tc>
                <a:tc gridSpan="2">
                  <a:txBody>
                    <a:bodyPr/>
                    <a:lstStyle/>
                    <a:p>
                      <a:endParaRPr lang="ja-JP" altLang="en-US" dirty="0">
                        <a:latin typeface="+mn-lt"/>
                        <a:ea typeface="+mn-ea"/>
                      </a:endParaRPr>
                    </a:p>
                  </a:txBody>
                  <a:tcPr marL="6522" marR="6522" marT="6522"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kumimoji="1" lang="ja-JP" altLang="en-US"/>
                    </a:p>
                  </a:txBody>
                  <a:tcPr/>
                </a:tc>
                <a:tc gridSpan="2">
                  <a:txBody>
                    <a:bodyPr/>
                    <a:lstStyle/>
                    <a:p>
                      <a:endParaRPr lang="ja-JP" altLang="en-US" dirty="0">
                        <a:latin typeface="+mn-lt"/>
                        <a:ea typeface="+mn-ea"/>
                      </a:endParaRPr>
                    </a:p>
                  </a:txBody>
                  <a:tcPr marL="6522" marR="6522" marT="6522"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kumimoji="1" lang="ja-JP" altLang="en-US"/>
                    </a:p>
                  </a:txBody>
                  <a:tcPr/>
                </a:tc>
                <a:tc gridSpan="2">
                  <a:txBody>
                    <a:bodyPr/>
                    <a:lstStyle/>
                    <a:p>
                      <a:endParaRPr lang="ja-JP" altLang="en-US" dirty="0">
                        <a:latin typeface="+mn-lt"/>
                        <a:ea typeface="+mn-ea"/>
                      </a:endParaRPr>
                    </a:p>
                  </a:txBody>
                  <a:tcPr marL="6522" marR="6522" marT="6522"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kumimoji="1" lang="ja-JP" altLang="en-US"/>
                    </a:p>
                  </a:txBody>
                  <a:tcPr/>
                </a:tc>
                <a:tc gridSpan="2">
                  <a:txBody>
                    <a:bodyPr/>
                    <a:lstStyle/>
                    <a:p>
                      <a:endParaRPr lang="ja-JP" altLang="en-US" dirty="0">
                        <a:latin typeface="+mn-lt"/>
                        <a:ea typeface="+mn-ea"/>
                      </a:endParaRPr>
                    </a:p>
                  </a:txBody>
                  <a:tcPr marL="6522" marR="6522" marT="6522"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kumimoji="1" lang="ja-JP" altLang="en-US"/>
                    </a:p>
                  </a:txBody>
                  <a:tcPr/>
                </a:tc>
              </a:tr>
              <a:tr h="126951">
                <a:tc gridSpan="3"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gridSpan="2">
                  <a:txBody>
                    <a:bodyPr/>
                    <a:lstStyle/>
                    <a:p>
                      <a:endParaRPr lang="ja-JP" altLang="en-US" sz="800" dirty="0">
                        <a:latin typeface="+mn-lt"/>
                        <a:ea typeface="+mn-ea"/>
                      </a:endParaRPr>
                    </a:p>
                  </a:txBody>
                  <a:tcPr marL="6522" marR="6522" marT="6522" marB="0" anchor="ctr">
                    <a:lnL w="1270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kumimoji="1" lang="ja-JP" altLang="en-US"/>
                    </a:p>
                  </a:txBody>
                  <a:tcPr/>
                </a:tc>
                <a:tc gridSpan="2">
                  <a:txBody>
                    <a:bodyPr/>
                    <a:lstStyle/>
                    <a:p>
                      <a:endParaRPr lang="ja-JP" altLang="en-US" sz="800" dirty="0">
                        <a:latin typeface="+mn-lt"/>
                        <a:ea typeface="+mn-ea"/>
                      </a:endParaRPr>
                    </a:p>
                  </a:txBody>
                  <a:tcPr marL="6522" marR="6522" marT="65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kumimoji="1" lang="ja-JP" altLang="en-US"/>
                    </a:p>
                  </a:txBody>
                  <a:tcPr/>
                </a:tc>
                <a:tc gridSpan="2">
                  <a:txBody>
                    <a:bodyPr/>
                    <a:lstStyle/>
                    <a:p>
                      <a:endParaRPr lang="ja-JP" altLang="en-US" sz="800" dirty="0">
                        <a:latin typeface="+mn-lt"/>
                        <a:ea typeface="+mn-ea"/>
                      </a:endParaRPr>
                    </a:p>
                  </a:txBody>
                  <a:tcPr marL="6522" marR="6522" marT="65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kumimoji="1" lang="ja-JP" altLang="en-US"/>
                    </a:p>
                  </a:txBody>
                  <a:tcPr/>
                </a:tc>
                <a:tc gridSpan="2">
                  <a:txBody>
                    <a:bodyPr/>
                    <a:lstStyle/>
                    <a:p>
                      <a:endParaRPr lang="ja-JP" altLang="en-US" sz="800" dirty="0">
                        <a:latin typeface="+mn-lt"/>
                        <a:ea typeface="+mn-ea"/>
                      </a:endParaRPr>
                    </a:p>
                  </a:txBody>
                  <a:tcPr marL="6522" marR="6522" marT="65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kumimoji="1" lang="ja-JP" altLang="en-US"/>
                    </a:p>
                  </a:txBody>
                  <a:tcPr/>
                </a:tc>
                <a:tc gridSpan="2">
                  <a:txBody>
                    <a:bodyPr/>
                    <a:lstStyle/>
                    <a:p>
                      <a:endParaRPr lang="ja-JP" altLang="en-US" sz="800" dirty="0">
                        <a:latin typeface="+mn-lt"/>
                        <a:ea typeface="+mn-ea"/>
                      </a:endParaRPr>
                    </a:p>
                  </a:txBody>
                  <a:tcPr marL="6522" marR="6522" marT="65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kumimoji="1" lang="ja-JP" altLang="en-US"/>
                    </a:p>
                  </a:txBody>
                  <a:tcPr/>
                </a:tc>
                <a:tc gridSpan="2">
                  <a:txBody>
                    <a:bodyPr/>
                    <a:lstStyle/>
                    <a:p>
                      <a:endParaRPr lang="ja-JP" altLang="en-US" sz="800" dirty="0">
                        <a:latin typeface="+mn-lt"/>
                        <a:ea typeface="+mn-ea"/>
                      </a:endParaRPr>
                    </a:p>
                  </a:txBody>
                  <a:tcPr marL="6522" marR="6522" marT="65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kumimoji="1" lang="ja-JP" altLang="en-US"/>
                    </a:p>
                  </a:txBody>
                  <a:tcPr/>
                </a:tc>
                <a:tc gridSpan="2">
                  <a:txBody>
                    <a:bodyPr/>
                    <a:lstStyle/>
                    <a:p>
                      <a:endParaRPr lang="ja-JP" altLang="en-US" sz="800" dirty="0">
                        <a:latin typeface="+mn-lt"/>
                        <a:ea typeface="+mn-ea"/>
                      </a:endParaRPr>
                    </a:p>
                  </a:txBody>
                  <a:tcPr marL="6522" marR="6522" marT="65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kumimoji="1" lang="ja-JP" altLang="en-US"/>
                    </a:p>
                  </a:txBody>
                  <a:tcPr/>
                </a:tc>
                <a:tc gridSpan="2">
                  <a:txBody>
                    <a:bodyPr/>
                    <a:lstStyle/>
                    <a:p>
                      <a:endParaRPr lang="ja-JP" altLang="en-US" sz="800" dirty="0">
                        <a:latin typeface="+mn-lt"/>
                        <a:ea typeface="+mn-ea"/>
                      </a:endParaRPr>
                    </a:p>
                  </a:txBody>
                  <a:tcPr marL="6522" marR="6522" marT="65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kumimoji="1" lang="ja-JP" altLang="en-US"/>
                    </a:p>
                  </a:txBody>
                  <a:tcPr/>
                </a:tc>
                <a:tc gridSpan="2">
                  <a:txBody>
                    <a:bodyPr/>
                    <a:lstStyle/>
                    <a:p>
                      <a:endParaRPr lang="ja-JP" altLang="en-US" sz="800" dirty="0">
                        <a:latin typeface="+mn-lt"/>
                        <a:ea typeface="+mn-ea"/>
                      </a:endParaRPr>
                    </a:p>
                  </a:txBody>
                  <a:tcPr marL="6522" marR="6522" marT="65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kumimoji="1" lang="ja-JP" altLang="en-US"/>
                    </a:p>
                  </a:txBody>
                  <a:tcPr/>
                </a:tc>
                <a:tc gridSpan="2">
                  <a:txBody>
                    <a:bodyPr/>
                    <a:lstStyle/>
                    <a:p>
                      <a:endParaRPr lang="ja-JP" altLang="en-US" sz="800" dirty="0">
                        <a:latin typeface="+mn-lt"/>
                        <a:ea typeface="+mn-ea"/>
                      </a:endParaRPr>
                    </a:p>
                  </a:txBody>
                  <a:tcPr marL="6522" marR="6522" marT="65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kumimoji="1" lang="ja-JP" altLang="en-US"/>
                    </a:p>
                  </a:txBody>
                  <a:tcPr/>
                </a:tc>
                <a:tc gridSpan="2">
                  <a:txBody>
                    <a:bodyPr/>
                    <a:lstStyle/>
                    <a:p>
                      <a:endParaRPr lang="ja-JP" altLang="en-US" sz="800" dirty="0">
                        <a:latin typeface="+mn-lt"/>
                        <a:ea typeface="+mn-ea"/>
                      </a:endParaRPr>
                    </a:p>
                  </a:txBody>
                  <a:tcPr marL="6522" marR="6522" marT="65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kumimoji="1" lang="ja-JP" altLang="en-US"/>
                    </a:p>
                  </a:txBody>
                  <a:tcPr/>
                </a:tc>
                <a:tc gridSpan="2">
                  <a:txBody>
                    <a:bodyPr/>
                    <a:lstStyle/>
                    <a:p>
                      <a:endParaRPr lang="ja-JP" altLang="en-US" sz="800" dirty="0">
                        <a:latin typeface="+mn-lt"/>
                        <a:ea typeface="+mn-ea"/>
                      </a:endParaRPr>
                    </a:p>
                  </a:txBody>
                  <a:tcPr marL="6522" marR="6522" marT="65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kumimoji="1" lang="ja-JP" altLang="en-US"/>
                    </a:p>
                  </a:txBody>
                  <a:tcPr/>
                </a:tc>
              </a:tr>
              <a:tr h="123920">
                <a:tc rowSpan="24">
                  <a:txBody>
                    <a:bodyPr/>
                    <a:lstStyle/>
                    <a:p>
                      <a:pPr algn="ctr" fontAlgn="ctr"/>
                      <a:r>
                        <a:rPr lang="ja-JP" altLang="en-US" sz="1600" b="0" i="0" u="none" strike="noStrike" dirty="0" smtClean="0">
                          <a:solidFill>
                            <a:srgbClr val="000000"/>
                          </a:solidFill>
                          <a:latin typeface="+mn-lt"/>
                          <a:ea typeface="+mn-ea"/>
                          <a:cs typeface="Times New Roman" pitchFamily="18" charset="0"/>
                        </a:rPr>
                        <a:t>米大陸地域の送信時刻</a:t>
                      </a:r>
                      <a:endParaRPr lang="en-US" altLang="ja-JP" sz="1600" b="0" i="0" u="none" strike="noStrike" dirty="0" smtClean="0">
                        <a:solidFill>
                          <a:srgbClr val="000000"/>
                        </a:solidFill>
                        <a:latin typeface="+mn-lt"/>
                        <a:ea typeface="+mn-ea"/>
                        <a:cs typeface="Times New Roman" pitchFamily="18" charset="0"/>
                      </a:endParaRPr>
                    </a:p>
                  </a:txBody>
                  <a:tcPr marL="6522" marR="6522" marT="6522"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25400" cap="flat" cmpd="dbl" algn="ctr">
                      <a:noFill/>
                      <a:prstDash val="solid"/>
                      <a:round/>
                      <a:headEnd type="none" w="med" len="med"/>
                      <a:tailEnd type="none" w="med" len="med"/>
                    </a:lnT>
                    <a:lnB w="12700" cap="flat" cmpd="sng" algn="ctr">
                      <a:noFill/>
                      <a:prstDash val="solid"/>
                      <a:round/>
                      <a:headEnd type="none" w="med" len="med"/>
                      <a:tailEnd type="none" w="med" len="med"/>
                    </a:lnB>
                  </a:tcPr>
                </a:tc>
                <a:tc rowSpan="2">
                  <a:txBody>
                    <a:bodyPr/>
                    <a:lstStyle/>
                    <a:p>
                      <a:endParaRPr lang="ja-JP" altLang="en-US" sz="1600" dirty="0">
                        <a:latin typeface="+mn-lt"/>
                        <a:ea typeface="+mn-ea"/>
                        <a:cs typeface="Times New Roman" pitchFamily="18" charset="0"/>
                      </a:endParaRPr>
                    </a:p>
                  </a:txBody>
                  <a:tcPr marL="6522" marR="6522" marT="6522"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25400" cap="flat" cmpd="dbl"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tcPr>
                </a:tc>
                <a:tc rowSpan="2">
                  <a:txBody>
                    <a:bodyPr/>
                    <a:lstStyle/>
                    <a:p>
                      <a:endParaRPr lang="ja-JP" altLang="en-US" sz="800" dirty="0">
                        <a:latin typeface="+mn-lt"/>
                        <a:ea typeface="+mn-ea"/>
                      </a:endParaRPr>
                    </a:p>
                  </a:txBody>
                  <a:tcPr marL="6522" marR="6522" marT="6522" marB="0"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endParaRPr lang="ja-JP" altLang="en-US" sz="1050" dirty="0">
                        <a:latin typeface="+mn-lt"/>
                        <a:ea typeface="+mn-ea"/>
                        <a:cs typeface="Times New Roman" pitchFamily="18" charset="0"/>
                      </a:endParaRPr>
                    </a:p>
                  </a:txBody>
                  <a:tcPr marL="6522" marR="6522" marT="6522" marB="0" anchor="ctr">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a:noFill/>
                    </a:lnB>
                    <a:solidFill>
                      <a:srgbClr val="D2D2D2"/>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w="12700" cap="flat" cmpd="sng" algn="ctr">
                      <a:solidFill>
                        <a:schemeClr val="tx1"/>
                      </a:solidFill>
                      <a:prstDash val="solid"/>
                      <a:round/>
                      <a:headEnd type="none" w="med" len="med"/>
                      <a:tailEnd type="none" w="med" len="med"/>
                    </a:lnT>
                    <a:lnB>
                      <a:noFill/>
                    </a:lnB>
                    <a:solidFill>
                      <a:srgbClr val="CECECE"/>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w="12700" cap="flat" cmpd="sng" algn="ctr">
                      <a:solidFill>
                        <a:schemeClr val="tx1"/>
                      </a:solidFill>
                      <a:prstDash val="solid"/>
                      <a:round/>
                      <a:headEnd type="none" w="med" len="med"/>
                      <a:tailEnd type="none" w="med" len="med"/>
                    </a:lnT>
                    <a:lnB>
                      <a:noFill/>
                    </a:lnB>
                    <a:solidFill>
                      <a:srgbClr val="ECECEC"/>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w="12700" cap="flat" cmpd="sng" algn="ctr">
                      <a:solidFill>
                        <a:schemeClr val="tx1"/>
                      </a:solidFill>
                      <a:prstDash val="solid"/>
                      <a:round/>
                      <a:headEnd type="none" w="med" len="med"/>
                      <a:tailEnd type="none" w="med" len="med"/>
                    </a:lnT>
                    <a:lnB>
                      <a:noFill/>
                    </a:lnB>
                    <a:solidFill>
                      <a:srgbClr val="F5F5F5"/>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w="12700" cap="flat" cmpd="sng" algn="ctr">
                      <a:solidFill>
                        <a:schemeClr val="tx1"/>
                      </a:solidFill>
                      <a:prstDash val="solid"/>
                      <a:round/>
                      <a:headEnd type="none" w="med" len="med"/>
                      <a:tailEnd type="none" w="med" len="med"/>
                    </a:lnT>
                    <a:lnB>
                      <a:noFill/>
                    </a:lnB>
                    <a:solidFill>
                      <a:srgbClr val="F8F8F8"/>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w="12700" cap="flat" cmpd="sng" algn="ctr">
                      <a:solidFill>
                        <a:schemeClr val="tx1"/>
                      </a:solidFill>
                      <a:prstDash val="solid"/>
                      <a:round/>
                      <a:headEnd type="none" w="med" len="med"/>
                      <a:tailEnd type="none" w="med" len="med"/>
                    </a:lnT>
                    <a:lnB>
                      <a:noFill/>
                    </a:lnB>
                    <a:solidFill>
                      <a:srgbClr val="F9F9F9"/>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w="12700" cap="flat" cmpd="sng" algn="ctr">
                      <a:solidFill>
                        <a:schemeClr val="tx1"/>
                      </a:solidFill>
                      <a:prstDash val="solid"/>
                      <a:round/>
                      <a:headEnd type="none" w="med" len="med"/>
                      <a:tailEnd type="none" w="med" len="med"/>
                    </a:lnT>
                    <a:lnB>
                      <a:noFill/>
                    </a:lnB>
                    <a:solidFill>
                      <a:srgbClr val="F1F1F1"/>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w="12700" cap="flat" cmpd="sng" algn="ctr">
                      <a:solidFill>
                        <a:schemeClr val="tx1"/>
                      </a:solidFill>
                      <a:prstDash val="solid"/>
                      <a:round/>
                      <a:headEnd type="none" w="med" len="med"/>
                      <a:tailEnd type="none" w="med" len="med"/>
                    </a:lnT>
                    <a:lnB>
                      <a:noFill/>
                    </a:lnB>
                    <a:solidFill>
                      <a:srgbClr val="F3F3F3"/>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w="12700" cap="flat" cmpd="sng" algn="ctr">
                      <a:solidFill>
                        <a:schemeClr val="tx1"/>
                      </a:solidFill>
                      <a:prstDash val="solid"/>
                      <a:round/>
                      <a:headEnd type="none" w="med" len="med"/>
                      <a:tailEnd type="none" w="med" len="med"/>
                    </a:lnT>
                    <a:lnB>
                      <a:noFill/>
                    </a:lnB>
                    <a:solidFill>
                      <a:srgbClr val="E6E6E6"/>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w="12700" cap="flat" cmpd="sng" algn="ctr">
                      <a:solidFill>
                        <a:schemeClr val="tx1"/>
                      </a:solidFill>
                      <a:prstDash val="solid"/>
                      <a:round/>
                      <a:headEnd type="none" w="med" len="med"/>
                      <a:tailEnd type="none" w="med" len="med"/>
                    </a:lnT>
                    <a:lnB>
                      <a:noFill/>
                    </a:lnB>
                    <a:solidFill>
                      <a:srgbClr val="E4E4E4"/>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w="12700" cap="flat" cmpd="sng" algn="ctr">
                      <a:solidFill>
                        <a:schemeClr val="tx1"/>
                      </a:solidFill>
                      <a:prstDash val="solid"/>
                      <a:round/>
                      <a:headEnd type="none" w="med" len="med"/>
                      <a:tailEnd type="none" w="med" len="med"/>
                    </a:lnT>
                    <a:lnB>
                      <a:noFill/>
                    </a:lnB>
                    <a:solidFill>
                      <a:srgbClr val="EBEBEB"/>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w="12700" cap="flat" cmpd="sng" algn="ctr">
                      <a:solidFill>
                        <a:schemeClr val="tx1"/>
                      </a:solidFill>
                      <a:prstDash val="solid"/>
                      <a:round/>
                      <a:headEnd type="none" w="med" len="med"/>
                      <a:tailEnd type="none" w="med" len="med"/>
                    </a:lnT>
                    <a:lnB>
                      <a:noFill/>
                    </a:lnB>
                    <a:solidFill>
                      <a:srgbClr val="EEEEEE"/>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w="12700" cap="flat" cmpd="sng" algn="ctr">
                      <a:solidFill>
                        <a:schemeClr val="tx1"/>
                      </a:solidFill>
                      <a:prstDash val="solid"/>
                      <a:round/>
                      <a:headEnd type="none" w="med" len="med"/>
                      <a:tailEnd type="none" w="med" len="med"/>
                    </a:lnT>
                    <a:lnB>
                      <a:noFill/>
                    </a:lnB>
                    <a:solidFill>
                      <a:srgbClr val="F7F7F7"/>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w="12700" cap="flat" cmpd="sng" algn="ctr">
                      <a:solidFill>
                        <a:schemeClr val="tx1"/>
                      </a:solidFill>
                      <a:prstDash val="solid"/>
                      <a:round/>
                      <a:headEnd type="none" w="med" len="med"/>
                      <a:tailEnd type="none" w="med" len="med"/>
                    </a:lnT>
                    <a:lnB>
                      <a:noFill/>
                    </a:lnB>
                    <a:solidFill>
                      <a:srgbClr val="FAFAFA"/>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w="12700" cap="flat" cmpd="sng" algn="ctr">
                      <a:solidFill>
                        <a:schemeClr val="tx1"/>
                      </a:solidFill>
                      <a:prstDash val="solid"/>
                      <a:round/>
                      <a:headEnd type="none" w="med" len="med"/>
                      <a:tailEnd type="none" w="med" len="med"/>
                    </a:lnT>
                    <a:lnB>
                      <a:noFill/>
                    </a:lnB>
                    <a:solidFill>
                      <a:srgbClr val="FAFAFA"/>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w="12700" cap="flat" cmpd="sng" algn="ctr">
                      <a:solidFill>
                        <a:schemeClr val="tx1"/>
                      </a:solidFill>
                      <a:prstDash val="solid"/>
                      <a:round/>
                      <a:headEnd type="none" w="med" len="med"/>
                      <a:tailEnd type="none" w="med" len="med"/>
                    </a:lnT>
                    <a:lnB>
                      <a:noFill/>
                    </a:lnB>
                    <a:solidFill>
                      <a:srgbClr val="FBFBFB"/>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w="12700" cap="flat" cmpd="sng" algn="ctr">
                      <a:solidFill>
                        <a:schemeClr val="tx1"/>
                      </a:solidFill>
                      <a:prstDash val="solid"/>
                      <a:round/>
                      <a:headEnd type="none" w="med" len="med"/>
                      <a:tailEnd type="none" w="med" len="med"/>
                    </a:lnT>
                    <a:lnB>
                      <a:noFill/>
                    </a:lnB>
                    <a:solidFill>
                      <a:srgbClr val="FBFBFB"/>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w="12700" cap="flat" cmpd="sng" algn="ctr">
                      <a:solidFill>
                        <a:schemeClr val="tx1"/>
                      </a:solidFill>
                      <a:prstDash val="solid"/>
                      <a:round/>
                      <a:headEnd type="none" w="med" len="med"/>
                      <a:tailEnd type="none" w="med" len="med"/>
                    </a:lnT>
                    <a:lnB>
                      <a:noFill/>
                    </a:lnB>
                    <a:solidFill>
                      <a:srgbClr val="FDFDFD"/>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w="12700" cap="flat" cmpd="sng" algn="ctr">
                      <a:solidFill>
                        <a:schemeClr val="tx1"/>
                      </a:solidFill>
                      <a:prstDash val="solid"/>
                      <a:round/>
                      <a:headEnd type="none" w="med" len="med"/>
                      <a:tailEnd type="none" w="med" len="med"/>
                    </a:lnT>
                    <a:lnB>
                      <a:noFill/>
                    </a:lnB>
                    <a:solidFill>
                      <a:srgbClr val="F9F9F9"/>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w="12700" cap="flat" cmpd="sng" algn="ctr">
                      <a:solidFill>
                        <a:schemeClr val="tx1"/>
                      </a:solidFill>
                      <a:prstDash val="solid"/>
                      <a:round/>
                      <a:headEnd type="none" w="med" len="med"/>
                      <a:tailEnd type="none" w="med" len="med"/>
                    </a:lnT>
                    <a:lnB>
                      <a:noFill/>
                    </a:lnB>
                    <a:solidFill>
                      <a:srgbClr val="FFFFFF"/>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w="12700" cap="flat" cmpd="sng" algn="ctr">
                      <a:solidFill>
                        <a:schemeClr val="tx1"/>
                      </a:solidFill>
                      <a:prstDash val="solid"/>
                      <a:round/>
                      <a:headEnd type="none" w="med" len="med"/>
                      <a:tailEnd type="none" w="med" len="med"/>
                    </a:lnT>
                    <a:lnB>
                      <a:noFill/>
                    </a:lnB>
                    <a:solidFill>
                      <a:srgbClr val="FEFEFE"/>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w="12700" cap="flat" cmpd="sng" algn="ctr">
                      <a:solidFill>
                        <a:schemeClr val="tx1"/>
                      </a:solidFill>
                      <a:prstDash val="solid"/>
                      <a:round/>
                      <a:headEnd type="none" w="med" len="med"/>
                      <a:tailEnd type="none" w="med" len="med"/>
                    </a:lnT>
                    <a:lnB>
                      <a:noFill/>
                    </a:lnB>
                    <a:solidFill>
                      <a:srgbClr val="F4F4F4"/>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w="12700" cap="flat" cmpd="sng" algn="ctr">
                      <a:solidFill>
                        <a:schemeClr val="tx1"/>
                      </a:solidFill>
                      <a:prstDash val="solid"/>
                      <a:round/>
                      <a:headEnd type="none" w="med" len="med"/>
                      <a:tailEnd type="none" w="med" len="med"/>
                    </a:lnT>
                    <a:lnB>
                      <a:noFill/>
                    </a:lnB>
                    <a:solidFill>
                      <a:srgbClr val="F4F4F4"/>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w="12700" cap="flat" cmpd="sng" algn="ctr">
                      <a:solidFill>
                        <a:schemeClr val="tx1"/>
                      </a:solidFill>
                      <a:prstDash val="solid"/>
                      <a:round/>
                      <a:headEnd type="none" w="med" len="med"/>
                      <a:tailEnd type="none" w="med" len="med"/>
                    </a:lnT>
                    <a:lnB>
                      <a:noFill/>
                    </a:lnB>
                    <a:solidFill>
                      <a:srgbClr val="EFEFEF"/>
                    </a:solidFill>
                  </a:tcPr>
                </a:tc>
              </a:tr>
              <a:tr h="121311">
                <a:tc vMerge="1">
                  <a:txBody>
                    <a:bodyPr/>
                    <a:lstStyle/>
                    <a:p>
                      <a:endParaRPr kumimoji="1" lang="ja-JP" altLang="en-US"/>
                    </a:p>
                  </a:txBody>
                  <a:tcPr/>
                </a:tc>
                <a:tc vMerge="1">
                  <a:txBody>
                    <a:bodyPr/>
                    <a:lstStyle/>
                    <a:p>
                      <a:endParaRPr kumimoji="1" lang="ja-JP" altLang="en-US"/>
                    </a:p>
                  </a:txBody>
                  <a:tcPr/>
                </a:tc>
                <a:tc vMerge="1">
                  <a:txBody>
                    <a:bodyPr/>
                    <a:lstStyle/>
                    <a:p>
                      <a:endParaRPr kumimoji="1" lang="ja-JP" altLang="en-US"/>
                    </a:p>
                  </a:txBody>
                  <a:tcPr/>
                </a:tc>
                <a:tc>
                  <a:txBody>
                    <a:bodyPr/>
                    <a:lstStyle/>
                    <a:p>
                      <a:endParaRPr lang="ja-JP" altLang="en-US" sz="1050" dirty="0">
                        <a:latin typeface="+mn-lt"/>
                        <a:ea typeface="+mn-ea"/>
                        <a:cs typeface="Times New Roman" pitchFamily="18" charset="0"/>
                      </a:endParaRPr>
                    </a:p>
                  </a:txBody>
                  <a:tcPr marL="6522" marR="6522" marT="6522" marB="0" anchor="ctr">
                    <a:lnL w="12700" cap="flat" cmpd="sng" algn="ctr">
                      <a:solidFill>
                        <a:schemeClr val="tx1"/>
                      </a:solidFill>
                      <a:prstDash val="solid"/>
                      <a:round/>
                      <a:headEnd type="none" w="med" len="med"/>
                      <a:tailEnd type="none" w="med" len="med"/>
                    </a:lnL>
                    <a:lnR>
                      <a:noFill/>
                    </a:lnR>
                    <a:lnT>
                      <a:noFill/>
                    </a:lnT>
                    <a:lnB>
                      <a:noFill/>
                    </a:lnB>
                    <a:solidFill>
                      <a:srgbClr val="F6F6F6"/>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E1E1E1"/>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E9E9E9"/>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BFBFB"/>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8F8F8"/>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8F8F8"/>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5F5F5"/>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0F0F0"/>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EEEEEE"/>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EBEBEB"/>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EBEBEB"/>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6F6F6"/>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8F8F8"/>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AFAFA"/>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BFBFB"/>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6F6F6"/>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DFDFD"/>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DFDFD"/>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FFFFF"/>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DFDFD"/>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DFDFD"/>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DFDFD"/>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5F5F5"/>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0F0F0"/>
                    </a:solidFill>
                  </a:tcPr>
                </a:tc>
              </a:tr>
              <a:tr h="121311">
                <a:tc vMerge="1">
                  <a:txBody>
                    <a:bodyPr/>
                    <a:lstStyle/>
                    <a:p>
                      <a:endParaRPr kumimoji="1" lang="ja-JP" altLang="en-US"/>
                    </a:p>
                  </a:txBody>
                  <a:tcPr/>
                </a:tc>
                <a:tc rowSpan="2">
                  <a:txBody>
                    <a:bodyPr/>
                    <a:lstStyle/>
                    <a:p>
                      <a:endParaRPr lang="ja-JP" altLang="en-US" sz="1600" dirty="0">
                        <a:latin typeface="+mn-lt"/>
                        <a:ea typeface="+mn-ea"/>
                        <a:cs typeface="Times New Roman" pitchFamily="18" charset="0"/>
                      </a:endParaRPr>
                    </a:p>
                  </a:txBody>
                  <a:tcPr marL="6522" marR="6522" marT="6522"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tcPr>
                </a:tc>
                <a:tc rowSpan="2">
                  <a:txBody>
                    <a:bodyPr/>
                    <a:lstStyle/>
                    <a:p>
                      <a:endParaRPr lang="ja-JP" altLang="en-US" sz="800" dirty="0">
                        <a:latin typeface="+mn-lt"/>
                        <a:ea typeface="+mn-ea"/>
                      </a:endParaRPr>
                    </a:p>
                  </a:txBody>
                  <a:tcPr marL="6522" marR="6522" marT="6522" marB="0"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endParaRPr lang="ja-JP" altLang="en-US" sz="1050">
                        <a:latin typeface="+mn-lt"/>
                        <a:ea typeface="+mn-ea"/>
                        <a:cs typeface="Times New Roman" pitchFamily="18" charset="0"/>
                      </a:endParaRPr>
                    </a:p>
                  </a:txBody>
                  <a:tcPr marL="6522" marR="6522" marT="6522" marB="0" anchor="ctr">
                    <a:lnL w="12700" cap="flat" cmpd="sng" algn="ctr">
                      <a:solidFill>
                        <a:schemeClr val="tx1"/>
                      </a:solidFill>
                      <a:prstDash val="solid"/>
                      <a:round/>
                      <a:headEnd type="none" w="med" len="med"/>
                      <a:tailEnd type="none" w="med" len="med"/>
                    </a:lnL>
                    <a:lnR>
                      <a:noFill/>
                    </a:lnR>
                    <a:lnT>
                      <a:noFill/>
                    </a:lnT>
                    <a:lnB>
                      <a:noFill/>
                    </a:lnB>
                    <a:solidFill>
                      <a:srgbClr val="FBFBFB"/>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EFEFE"/>
                    </a:solidFill>
                  </a:tcPr>
                </a:tc>
                <a:tc>
                  <a:txBody>
                    <a:bodyPr/>
                    <a:lstStyle/>
                    <a:p>
                      <a:endParaRPr lang="ja-JP" altLang="en-US" sz="1050" dirty="0">
                        <a:latin typeface="+mn-lt"/>
                        <a:ea typeface="+mn-ea"/>
                        <a:cs typeface="Times New Roman" pitchFamily="18" charset="0"/>
                      </a:endParaRPr>
                    </a:p>
                  </a:txBody>
                  <a:tcPr marL="6522" marR="6522" marT="6522" marB="0" anchor="ctr">
                    <a:lnL>
                      <a:noFill/>
                    </a:lnL>
                    <a:lnR>
                      <a:noFill/>
                    </a:lnR>
                    <a:lnT>
                      <a:noFill/>
                    </a:lnT>
                    <a:lnB>
                      <a:noFill/>
                    </a:lnB>
                    <a:solidFill>
                      <a:srgbClr val="F3F3F3"/>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1F1F1"/>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CFCFC"/>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AFAFA"/>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8F8F8"/>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9F9F9"/>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1F1F1"/>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EFEFEF"/>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EBEBEB"/>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5F5F5"/>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AFAFA"/>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5F5F5"/>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CFCFC"/>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DFDFD"/>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DFDFD"/>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BFBFB"/>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CFCFC"/>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EFEFE"/>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DFDFD"/>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EFEFE"/>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DFDFD"/>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8F8F8"/>
                    </a:solidFill>
                  </a:tcPr>
                </a:tc>
              </a:tr>
              <a:tr h="121311">
                <a:tc vMerge="1">
                  <a:txBody>
                    <a:bodyPr/>
                    <a:lstStyle/>
                    <a:p>
                      <a:endParaRPr kumimoji="1" lang="ja-JP" altLang="en-US"/>
                    </a:p>
                  </a:txBody>
                  <a:tcPr/>
                </a:tc>
                <a:tc vMerge="1">
                  <a:txBody>
                    <a:bodyPr/>
                    <a:lstStyle/>
                    <a:p>
                      <a:endParaRPr kumimoji="1" lang="ja-JP" altLang="en-US"/>
                    </a:p>
                  </a:txBody>
                  <a:tcPr/>
                </a:tc>
                <a:tc vMerge="1">
                  <a:txBody>
                    <a:bodyPr/>
                    <a:lstStyle/>
                    <a:p>
                      <a:endParaRPr kumimoji="1" lang="ja-JP" altLang="en-US"/>
                    </a:p>
                  </a:txBody>
                  <a:tcPr/>
                </a:tc>
                <a:tc>
                  <a:txBody>
                    <a:bodyPr/>
                    <a:lstStyle/>
                    <a:p>
                      <a:endParaRPr lang="ja-JP" altLang="en-US" sz="1050">
                        <a:latin typeface="+mn-lt"/>
                        <a:ea typeface="+mn-ea"/>
                        <a:cs typeface="Times New Roman" pitchFamily="18" charset="0"/>
                      </a:endParaRPr>
                    </a:p>
                  </a:txBody>
                  <a:tcPr marL="6522" marR="6522" marT="6522" marB="0" anchor="ctr">
                    <a:lnL w="12700" cap="flat" cmpd="sng" algn="ctr">
                      <a:solidFill>
                        <a:schemeClr val="tx1"/>
                      </a:solidFill>
                      <a:prstDash val="solid"/>
                      <a:round/>
                      <a:headEnd type="none" w="med" len="med"/>
                      <a:tailEnd type="none" w="med" len="med"/>
                    </a:lnL>
                    <a:lnR>
                      <a:noFill/>
                    </a:lnR>
                    <a:lnT>
                      <a:noFill/>
                    </a:lnT>
                    <a:lnB>
                      <a:noFill/>
                    </a:lnB>
                    <a:solidFill>
                      <a:srgbClr val="FCFCFC"/>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DFDFD"/>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DFDFD"/>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8F8F8"/>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8F8F8"/>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EFEFE"/>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AFAFA"/>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5F5F5"/>
                    </a:solidFill>
                  </a:tcPr>
                </a:tc>
                <a:tc>
                  <a:txBody>
                    <a:bodyPr/>
                    <a:lstStyle/>
                    <a:p>
                      <a:endParaRPr lang="ja-JP" altLang="en-US" sz="1050" dirty="0">
                        <a:latin typeface="+mn-lt"/>
                        <a:ea typeface="+mn-ea"/>
                        <a:cs typeface="Times New Roman" pitchFamily="18" charset="0"/>
                      </a:endParaRPr>
                    </a:p>
                  </a:txBody>
                  <a:tcPr marL="6522" marR="6522" marT="6522" marB="0" anchor="ctr">
                    <a:lnL>
                      <a:noFill/>
                    </a:lnL>
                    <a:lnR>
                      <a:noFill/>
                    </a:lnR>
                    <a:lnT>
                      <a:noFill/>
                    </a:lnT>
                    <a:lnB>
                      <a:noFill/>
                    </a:lnB>
                    <a:solidFill>
                      <a:srgbClr val="F2F2F2"/>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2F2F2"/>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1F1F1"/>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8F8F8"/>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5F5F5"/>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5F5F5"/>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8F8F8"/>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BFBFB"/>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AFAFA"/>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AFAFA"/>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FFFFF"/>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DFDFD"/>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CFCFC"/>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DFDFD"/>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DFDFD"/>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FFFFF"/>
                    </a:solidFill>
                  </a:tcPr>
                </a:tc>
              </a:tr>
              <a:tr h="121311">
                <a:tc vMerge="1">
                  <a:txBody>
                    <a:bodyPr/>
                    <a:lstStyle/>
                    <a:p>
                      <a:endParaRPr kumimoji="1" lang="ja-JP" altLang="en-US"/>
                    </a:p>
                  </a:txBody>
                  <a:tcPr/>
                </a:tc>
                <a:tc rowSpan="2">
                  <a:txBody>
                    <a:bodyPr/>
                    <a:lstStyle/>
                    <a:p>
                      <a:endParaRPr lang="ja-JP" altLang="en-US" sz="1600" dirty="0">
                        <a:latin typeface="+mn-lt"/>
                        <a:ea typeface="+mn-ea"/>
                        <a:cs typeface="Times New Roman" pitchFamily="18" charset="0"/>
                      </a:endParaRPr>
                    </a:p>
                  </a:txBody>
                  <a:tcPr marL="6522" marR="6522" marT="6522"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tcPr>
                </a:tc>
                <a:tc rowSpan="2">
                  <a:txBody>
                    <a:bodyPr/>
                    <a:lstStyle/>
                    <a:p>
                      <a:endParaRPr lang="ja-JP" altLang="en-US" sz="800" dirty="0">
                        <a:latin typeface="+mn-lt"/>
                        <a:ea typeface="+mn-ea"/>
                      </a:endParaRPr>
                    </a:p>
                  </a:txBody>
                  <a:tcPr marL="6522" marR="6522" marT="6522" marB="0"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endParaRPr lang="ja-JP" altLang="en-US" sz="1050">
                        <a:latin typeface="+mn-lt"/>
                        <a:ea typeface="+mn-ea"/>
                        <a:cs typeface="Times New Roman" pitchFamily="18" charset="0"/>
                      </a:endParaRPr>
                    </a:p>
                  </a:txBody>
                  <a:tcPr marL="6522" marR="6522" marT="6522" marB="0" anchor="ctr">
                    <a:lnL w="12700" cap="flat" cmpd="sng" algn="ctr">
                      <a:solidFill>
                        <a:schemeClr val="tx1"/>
                      </a:solidFill>
                      <a:prstDash val="solid"/>
                      <a:round/>
                      <a:headEnd type="none" w="med" len="med"/>
                      <a:tailEnd type="none" w="med" len="med"/>
                    </a:lnL>
                    <a:lnR>
                      <a:noFill/>
                    </a:lnR>
                    <a:lnT>
                      <a:noFill/>
                    </a:lnT>
                    <a:lnB>
                      <a:noFill/>
                    </a:lnB>
                    <a:solidFill>
                      <a:srgbClr val="FFFFFF"/>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EFEFE"/>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EFEFE"/>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BFBFB"/>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7F7F7"/>
                    </a:solidFill>
                  </a:tcPr>
                </a:tc>
                <a:tc>
                  <a:txBody>
                    <a:bodyPr/>
                    <a:lstStyle/>
                    <a:p>
                      <a:endParaRPr lang="ja-JP" altLang="en-US" sz="1050" dirty="0">
                        <a:latin typeface="+mn-lt"/>
                        <a:ea typeface="+mn-ea"/>
                        <a:cs typeface="Times New Roman" pitchFamily="18" charset="0"/>
                      </a:endParaRPr>
                    </a:p>
                  </a:txBody>
                  <a:tcPr marL="6522" marR="6522" marT="6522" marB="0" anchor="ctr">
                    <a:lnL>
                      <a:noFill/>
                    </a:lnL>
                    <a:lnR>
                      <a:noFill/>
                    </a:lnR>
                    <a:lnT>
                      <a:noFill/>
                    </a:lnT>
                    <a:lnB>
                      <a:noFill/>
                    </a:lnB>
                    <a:solidFill>
                      <a:srgbClr val="F5F5F5"/>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AFAFA"/>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5F5F5"/>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3F3F3"/>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3F3F3"/>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4F4F4"/>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5F5F5"/>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BFBFB"/>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9F9F9"/>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FFFFF"/>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FFFFF"/>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BFBFB"/>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DFDFD"/>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CFCFC"/>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EFEFE"/>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BFBFB"/>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EFEFE"/>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EFEFE"/>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FFFFF"/>
                    </a:solidFill>
                  </a:tcPr>
                </a:tc>
              </a:tr>
              <a:tr h="121311">
                <a:tc vMerge="1">
                  <a:txBody>
                    <a:bodyPr/>
                    <a:lstStyle/>
                    <a:p>
                      <a:endParaRPr kumimoji="1" lang="ja-JP" altLang="en-US"/>
                    </a:p>
                  </a:txBody>
                  <a:tcPr/>
                </a:tc>
                <a:tc vMerge="1">
                  <a:txBody>
                    <a:bodyPr/>
                    <a:lstStyle/>
                    <a:p>
                      <a:endParaRPr kumimoji="1" lang="ja-JP" altLang="en-US"/>
                    </a:p>
                  </a:txBody>
                  <a:tcPr/>
                </a:tc>
                <a:tc vMerge="1">
                  <a:txBody>
                    <a:bodyPr/>
                    <a:lstStyle/>
                    <a:p>
                      <a:endParaRPr kumimoji="1" lang="ja-JP" altLang="en-US"/>
                    </a:p>
                  </a:txBody>
                  <a:tcPr/>
                </a:tc>
                <a:tc>
                  <a:txBody>
                    <a:bodyPr/>
                    <a:lstStyle/>
                    <a:p>
                      <a:endParaRPr lang="ja-JP" altLang="en-US" sz="1050">
                        <a:latin typeface="+mn-lt"/>
                        <a:ea typeface="+mn-ea"/>
                        <a:cs typeface="Times New Roman" pitchFamily="18" charset="0"/>
                      </a:endParaRPr>
                    </a:p>
                  </a:txBody>
                  <a:tcPr marL="6522" marR="6522" marT="6522" marB="0" anchor="ctr">
                    <a:lnL w="12700" cap="flat" cmpd="sng" algn="ctr">
                      <a:solidFill>
                        <a:schemeClr val="tx1"/>
                      </a:solidFill>
                      <a:prstDash val="solid"/>
                      <a:round/>
                      <a:headEnd type="none" w="med" len="med"/>
                      <a:tailEnd type="none" w="med" len="med"/>
                    </a:lnL>
                    <a:lnR>
                      <a:noFill/>
                    </a:lnR>
                    <a:lnT>
                      <a:noFill/>
                    </a:lnT>
                    <a:lnB>
                      <a:noFill/>
                    </a:lnB>
                    <a:solidFill>
                      <a:srgbClr val="FFFFFF"/>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FFFFF"/>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EFEFE"/>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CFCFC"/>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DFDFD"/>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5F5F5"/>
                    </a:solidFill>
                  </a:tcPr>
                </a:tc>
                <a:tc>
                  <a:txBody>
                    <a:bodyPr/>
                    <a:lstStyle/>
                    <a:p>
                      <a:endParaRPr lang="ja-JP" altLang="en-US" sz="1050" dirty="0">
                        <a:latin typeface="+mn-lt"/>
                        <a:ea typeface="+mn-ea"/>
                        <a:cs typeface="Times New Roman" pitchFamily="18" charset="0"/>
                      </a:endParaRPr>
                    </a:p>
                  </a:txBody>
                  <a:tcPr marL="6522" marR="6522" marT="6522" marB="0" anchor="ctr">
                    <a:lnL>
                      <a:noFill/>
                    </a:lnL>
                    <a:lnR>
                      <a:noFill/>
                    </a:lnR>
                    <a:lnT>
                      <a:noFill/>
                    </a:lnT>
                    <a:lnB>
                      <a:noFill/>
                    </a:lnB>
                    <a:solidFill>
                      <a:srgbClr val="F8F8F8"/>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2F2F2"/>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7F7F7"/>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0F0F0"/>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EEEEEE"/>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3F3F3"/>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7F7F7"/>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BFBFB"/>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9F9F9"/>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CFCFC"/>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AFAFA"/>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DFDFD"/>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CFCFC"/>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DFDFD"/>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DFDFD"/>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FFFFF"/>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DFDFD"/>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FFFFF"/>
                    </a:solidFill>
                  </a:tcPr>
                </a:tc>
              </a:tr>
              <a:tr h="121311">
                <a:tc vMerge="1">
                  <a:txBody>
                    <a:bodyPr/>
                    <a:lstStyle/>
                    <a:p>
                      <a:endParaRPr kumimoji="1" lang="ja-JP" altLang="en-US"/>
                    </a:p>
                  </a:txBody>
                  <a:tcPr/>
                </a:tc>
                <a:tc rowSpan="2">
                  <a:txBody>
                    <a:bodyPr/>
                    <a:lstStyle/>
                    <a:p>
                      <a:endParaRPr lang="ja-JP" altLang="en-US" sz="1600" dirty="0">
                        <a:latin typeface="+mn-lt"/>
                        <a:ea typeface="+mn-ea"/>
                        <a:cs typeface="Times New Roman" pitchFamily="18" charset="0"/>
                      </a:endParaRPr>
                    </a:p>
                  </a:txBody>
                  <a:tcPr marL="6522" marR="6522" marT="6522"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tcPr>
                </a:tc>
                <a:tc rowSpan="2">
                  <a:txBody>
                    <a:bodyPr/>
                    <a:lstStyle/>
                    <a:p>
                      <a:endParaRPr lang="ja-JP" altLang="en-US" sz="800" dirty="0">
                        <a:latin typeface="+mn-lt"/>
                        <a:ea typeface="+mn-ea"/>
                      </a:endParaRPr>
                    </a:p>
                  </a:txBody>
                  <a:tcPr marL="6522" marR="6522" marT="6522" marB="0"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endParaRPr lang="ja-JP" altLang="en-US" sz="1050">
                        <a:latin typeface="+mn-lt"/>
                        <a:ea typeface="+mn-ea"/>
                        <a:cs typeface="Times New Roman" pitchFamily="18" charset="0"/>
                      </a:endParaRPr>
                    </a:p>
                  </a:txBody>
                  <a:tcPr marL="6522" marR="6522" marT="6522" marB="0" anchor="ctr">
                    <a:lnL w="12700" cap="flat" cmpd="sng" algn="ctr">
                      <a:solidFill>
                        <a:schemeClr val="tx1"/>
                      </a:solidFill>
                      <a:prstDash val="solid"/>
                      <a:round/>
                      <a:headEnd type="none" w="med" len="med"/>
                      <a:tailEnd type="none" w="med" len="med"/>
                    </a:lnL>
                    <a:lnR>
                      <a:noFill/>
                    </a:lnR>
                    <a:lnT>
                      <a:noFill/>
                    </a:lnT>
                    <a:lnB>
                      <a:noFill/>
                    </a:lnB>
                    <a:solidFill>
                      <a:srgbClr val="FEFEFE"/>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FFFFF"/>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FFFFF"/>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FFFFF"/>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DFDFD"/>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FFFFF"/>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0F0F0"/>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E9E9E9"/>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3F3F3"/>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3F3F3"/>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E6E6E6"/>
                    </a:solidFill>
                  </a:tcPr>
                </a:tc>
                <a:tc>
                  <a:txBody>
                    <a:bodyPr/>
                    <a:lstStyle/>
                    <a:p>
                      <a:endParaRPr lang="ja-JP" altLang="en-US" sz="1050" dirty="0">
                        <a:latin typeface="+mn-lt"/>
                        <a:ea typeface="+mn-ea"/>
                        <a:cs typeface="Times New Roman" pitchFamily="18" charset="0"/>
                      </a:endParaRPr>
                    </a:p>
                  </a:txBody>
                  <a:tcPr marL="6522" marR="6522" marT="6522" marB="0" anchor="ctr">
                    <a:lnL>
                      <a:noFill/>
                    </a:lnL>
                    <a:lnR>
                      <a:noFill/>
                    </a:lnR>
                    <a:lnT>
                      <a:noFill/>
                    </a:lnT>
                    <a:lnB>
                      <a:noFill/>
                    </a:lnB>
                    <a:solidFill>
                      <a:srgbClr val="EBEBEB"/>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5F5F5"/>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8F8F8"/>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BFBFB"/>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CFCFC"/>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9F9F9"/>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DFDFD"/>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BFBFB"/>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CFCFC"/>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DFDFD"/>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BFBFB"/>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DFDFD"/>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EFEFE"/>
                    </a:solidFill>
                  </a:tcPr>
                </a:tc>
              </a:tr>
              <a:tr h="121311">
                <a:tc vMerge="1">
                  <a:txBody>
                    <a:bodyPr/>
                    <a:lstStyle/>
                    <a:p>
                      <a:endParaRPr kumimoji="1" lang="ja-JP" altLang="en-US"/>
                    </a:p>
                  </a:txBody>
                  <a:tcPr/>
                </a:tc>
                <a:tc vMerge="1">
                  <a:txBody>
                    <a:bodyPr/>
                    <a:lstStyle/>
                    <a:p>
                      <a:endParaRPr kumimoji="1" lang="ja-JP" altLang="en-US"/>
                    </a:p>
                  </a:txBody>
                  <a:tcPr/>
                </a:tc>
                <a:tc vMerge="1">
                  <a:txBody>
                    <a:bodyPr/>
                    <a:lstStyle/>
                    <a:p>
                      <a:endParaRPr kumimoji="1" lang="ja-JP" altLang="en-US"/>
                    </a:p>
                  </a:txBody>
                  <a:tcPr/>
                </a:tc>
                <a:tc>
                  <a:txBody>
                    <a:bodyPr/>
                    <a:lstStyle/>
                    <a:p>
                      <a:endParaRPr lang="ja-JP" altLang="en-US" sz="1050">
                        <a:latin typeface="+mn-lt"/>
                        <a:ea typeface="+mn-ea"/>
                        <a:cs typeface="Times New Roman" pitchFamily="18" charset="0"/>
                      </a:endParaRPr>
                    </a:p>
                  </a:txBody>
                  <a:tcPr marL="6522" marR="6522" marT="6522" marB="0" anchor="ctr">
                    <a:lnL w="12700" cap="flat" cmpd="sng" algn="ctr">
                      <a:solidFill>
                        <a:schemeClr val="tx1"/>
                      </a:solidFill>
                      <a:prstDash val="solid"/>
                      <a:round/>
                      <a:headEnd type="none" w="med" len="med"/>
                      <a:tailEnd type="none" w="med" len="med"/>
                    </a:lnL>
                    <a:lnR>
                      <a:noFill/>
                    </a:lnR>
                    <a:lnT>
                      <a:noFill/>
                    </a:lnT>
                    <a:lnB>
                      <a:noFill/>
                    </a:lnB>
                    <a:solidFill>
                      <a:srgbClr val="FFFFFF"/>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FFFFF"/>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DFDFD"/>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EFEFE"/>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CFCFC"/>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DFDFD"/>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BFBFB"/>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E6E6E6"/>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D2D2D2"/>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DADADA"/>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D7D7D7"/>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CECECE"/>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EEEEEE"/>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0F0F0"/>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0F0F0"/>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4F4F4"/>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7F7F7"/>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AFAFA"/>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9F9F9"/>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9F9F9"/>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BFBFB"/>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BFBFB"/>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BFBFB"/>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EFEFE"/>
                    </a:solidFill>
                  </a:tcPr>
                </a:tc>
              </a:tr>
              <a:tr h="121311">
                <a:tc vMerge="1">
                  <a:txBody>
                    <a:bodyPr/>
                    <a:lstStyle/>
                    <a:p>
                      <a:endParaRPr kumimoji="1" lang="ja-JP" altLang="en-US"/>
                    </a:p>
                  </a:txBody>
                  <a:tcPr/>
                </a:tc>
                <a:tc rowSpan="2">
                  <a:txBody>
                    <a:bodyPr/>
                    <a:lstStyle/>
                    <a:p>
                      <a:endParaRPr lang="ja-JP" altLang="en-US" sz="1600" dirty="0">
                        <a:latin typeface="+mn-lt"/>
                        <a:ea typeface="+mn-ea"/>
                        <a:cs typeface="Times New Roman" pitchFamily="18" charset="0"/>
                      </a:endParaRPr>
                    </a:p>
                  </a:txBody>
                  <a:tcPr marL="6522" marR="6522" marT="6522"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tcPr>
                </a:tc>
                <a:tc rowSpan="2">
                  <a:txBody>
                    <a:bodyPr/>
                    <a:lstStyle/>
                    <a:p>
                      <a:endParaRPr lang="ja-JP" altLang="en-US" sz="800" dirty="0">
                        <a:latin typeface="+mn-lt"/>
                        <a:ea typeface="+mn-ea"/>
                      </a:endParaRPr>
                    </a:p>
                  </a:txBody>
                  <a:tcPr marL="6522" marR="6522" marT="6522" marB="0"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endParaRPr lang="ja-JP" altLang="en-US" sz="1050" dirty="0">
                        <a:latin typeface="+mn-lt"/>
                        <a:ea typeface="+mn-ea"/>
                        <a:cs typeface="Times New Roman" pitchFamily="18" charset="0"/>
                      </a:endParaRPr>
                    </a:p>
                  </a:txBody>
                  <a:tcPr marL="6522" marR="6522" marT="6522" marB="0" anchor="ctr">
                    <a:lnL w="12700" cap="flat" cmpd="sng" algn="ctr">
                      <a:solidFill>
                        <a:schemeClr val="tx1"/>
                      </a:solidFill>
                      <a:prstDash val="solid"/>
                      <a:round/>
                      <a:headEnd type="none" w="med" len="med"/>
                      <a:tailEnd type="none" w="med" len="med"/>
                    </a:lnL>
                    <a:lnR>
                      <a:noFill/>
                    </a:lnR>
                    <a:lnT>
                      <a:noFill/>
                    </a:lnT>
                    <a:lnB>
                      <a:noFill/>
                    </a:lnB>
                    <a:solidFill>
                      <a:srgbClr val="FBFBFB"/>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AFAFA"/>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AFAFA"/>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CFCFC"/>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FFFFF"/>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FFFFF"/>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AFAFA"/>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EBEBEB"/>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CDCDCD"/>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9B9B9B"/>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AFAFAF"/>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C3C3C3"/>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CCCCCC"/>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EAEAEA"/>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EDEDED"/>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3F3F3"/>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EEEEEE"/>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3F3F3"/>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2F2F2"/>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AFAFA"/>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AFAFA"/>
                    </a:solidFill>
                  </a:tcPr>
                </a:tc>
                <a:tc>
                  <a:txBody>
                    <a:bodyPr/>
                    <a:lstStyle/>
                    <a:p>
                      <a:endParaRPr lang="ja-JP" altLang="en-US" sz="1050" dirty="0">
                        <a:latin typeface="+mn-lt"/>
                        <a:ea typeface="+mn-ea"/>
                        <a:cs typeface="Times New Roman" pitchFamily="18" charset="0"/>
                      </a:endParaRPr>
                    </a:p>
                  </a:txBody>
                  <a:tcPr marL="6522" marR="6522" marT="6522" marB="0" anchor="ctr">
                    <a:lnL>
                      <a:noFill/>
                    </a:lnL>
                    <a:lnR>
                      <a:noFill/>
                    </a:lnR>
                    <a:lnT>
                      <a:noFill/>
                    </a:lnT>
                    <a:lnB>
                      <a:noFill/>
                    </a:lnB>
                    <a:solidFill>
                      <a:srgbClr val="FDFDFD"/>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8F8F8"/>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AFAFA"/>
                    </a:solidFill>
                  </a:tcPr>
                </a:tc>
              </a:tr>
              <a:tr h="121311">
                <a:tc vMerge="1">
                  <a:txBody>
                    <a:bodyPr/>
                    <a:lstStyle/>
                    <a:p>
                      <a:endParaRPr kumimoji="1" lang="ja-JP" altLang="en-US"/>
                    </a:p>
                  </a:txBody>
                  <a:tcPr/>
                </a:tc>
                <a:tc vMerge="1">
                  <a:txBody>
                    <a:bodyPr/>
                    <a:lstStyle/>
                    <a:p>
                      <a:endParaRPr kumimoji="1" lang="ja-JP" altLang="en-US"/>
                    </a:p>
                  </a:txBody>
                  <a:tcPr/>
                </a:tc>
                <a:tc vMerge="1">
                  <a:txBody>
                    <a:bodyPr/>
                    <a:lstStyle/>
                    <a:p>
                      <a:endParaRPr kumimoji="1" lang="ja-JP" altLang="en-US"/>
                    </a:p>
                  </a:txBody>
                  <a:tcPr/>
                </a:tc>
                <a:tc>
                  <a:txBody>
                    <a:bodyPr/>
                    <a:lstStyle/>
                    <a:p>
                      <a:endParaRPr lang="ja-JP" altLang="en-US" sz="1050">
                        <a:latin typeface="+mn-lt"/>
                        <a:ea typeface="+mn-ea"/>
                        <a:cs typeface="Times New Roman" pitchFamily="18" charset="0"/>
                      </a:endParaRPr>
                    </a:p>
                  </a:txBody>
                  <a:tcPr marL="6522" marR="6522" marT="6522" marB="0" anchor="ctr">
                    <a:lnL w="12700" cap="flat" cmpd="sng" algn="ctr">
                      <a:solidFill>
                        <a:schemeClr val="tx1"/>
                      </a:solidFill>
                      <a:prstDash val="solid"/>
                      <a:round/>
                      <a:headEnd type="none" w="med" len="med"/>
                      <a:tailEnd type="none" w="med" len="med"/>
                    </a:lnL>
                    <a:lnR>
                      <a:noFill/>
                    </a:lnR>
                    <a:lnT>
                      <a:noFill/>
                    </a:lnT>
                    <a:lnB>
                      <a:noFill/>
                    </a:lnB>
                    <a:solidFill>
                      <a:srgbClr val="FBFBFB"/>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AFAFA"/>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AFAFA"/>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DFDFD"/>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CFCFC"/>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EFEFE"/>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DFDFD"/>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EEEEEE"/>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E2E2E2"/>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919191"/>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737373"/>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A3A3A3"/>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B9B9B9"/>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C7C7C7"/>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DEDEDE"/>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E6E6E6"/>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0F0F0"/>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1F1F1"/>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0F0F0"/>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7F7F7"/>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8F8F8"/>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2F2F2"/>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3F3F3"/>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AFAFA"/>
                    </a:solidFill>
                  </a:tcPr>
                </a:tc>
              </a:tr>
              <a:tr h="121311">
                <a:tc vMerge="1">
                  <a:txBody>
                    <a:bodyPr/>
                    <a:lstStyle/>
                    <a:p>
                      <a:endParaRPr kumimoji="1" lang="ja-JP" altLang="en-US"/>
                    </a:p>
                  </a:txBody>
                  <a:tcPr/>
                </a:tc>
                <a:tc rowSpan="2">
                  <a:txBody>
                    <a:bodyPr/>
                    <a:lstStyle/>
                    <a:p>
                      <a:endParaRPr lang="ja-JP" altLang="en-US" sz="1600" dirty="0">
                        <a:latin typeface="+mn-lt"/>
                        <a:ea typeface="+mn-ea"/>
                        <a:cs typeface="Times New Roman" pitchFamily="18" charset="0"/>
                      </a:endParaRPr>
                    </a:p>
                  </a:txBody>
                  <a:tcPr marL="6522" marR="6522" marT="6522"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tcPr>
                </a:tc>
                <a:tc rowSpan="2">
                  <a:txBody>
                    <a:bodyPr/>
                    <a:lstStyle/>
                    <a:p>
                      <a:endParaRPr lang="ja-JP" altLang="en-US" sz="800" dirty="0">
                        <a:latin typeface="+mn-lt"/>
                        <a:ea typeface="+mn-ea"/>
                      </a:endParaRPr>
                    </a:p>
                  </a:txBody>
                  <a:tcPr marL="6522" marR="6522" marT="6522" marB="0"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endParaRPr lang="ja-JP" altLang="en-US" sz="1050">
                        <a:latin typeface="+mn-lt"/>
                        <a:ea typeface="+mn-ea"/>
                        <a:cs typeface="Times New Roman" pitchFamily="18" charset="0"/>
                      </a:endParaRPr>
                    </a:p>
                  </a:txBody>
                  <a:tcPr marL="6522" marR="6522" marT="6522" marB="0" anchor="ctr">
                    <a:lnL w="12700" cap="flat" cmpd="sng" algn="ctr">
                      <a:solidFill>
                        <a:schemeClr val="tx1"/>
                      </a:solidFill>
                      <a:prstDash val="solid"/>
                      <a:round/>
                      <a:headEnd type="none" w="med" len="med"/>
                      <a:tailEnd type="none" w="med" len="med"/>
                    </a:lnL>
                    <a:lnR>
                      <a:noFill/>
                    </a:lnR>
                    <a:lnT>
                      <a:noFill/>
                    </a:lnT>
                    <a:lnB>
                      <a:noFill/>
                    </a:lnB>
                    <a:solidFill>
                      <a:srgbClr val="F7F7F7"/>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9F9F9"/>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8F8F8"/>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BFBFB"/>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DFDFD"/>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DFDFD"/>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BFBFB"/>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1F1F1"/>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DCDCDC"/>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D2D2D2"/>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3C3C3C"/>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333333"/>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9B9B9B"/>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888888"/>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B6B6B6"/>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D4D4D4"/>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E1E1E1"/>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ECECEC"/>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EDEDED"/>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3F3F3"/>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6F6F6"/>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1F1F1"/>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8F8F8"/>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8F8F8"/>
                    </a:solidFill>
                  </a:tcPr>
                </a:tc>
              </a:tr>
              <a:tr h="121311">
                <a:tc vMerge="1">
                  <a:txBody>
                    <a:bodyPr/>
                    <a:lstStyle/>
                    <a:p>
                      <a:endParaRPr kumimoji="1" lang="ja-JP" altLang="en-US"/>
                    </a:p>
                  </a:txBody>
                  <a:tcPr/>
                </a:tc>
                <a:tc vMerge="1">
                  <a:txBody>
                    <a:bodyPr/>
                    <a:lstStyle/>
                    <a:p>
                      <a:endParaRPr kumimoji="1" lang="ja-JP" altLang="en-US"/>
                    </a:p>
                  </a:txBody>
                  <a:tcPr/>
                </a:tc>
                <a:tc vMerge="1">
                  <a:txBody>
                    <a:bodyPr/>
                    <a:lstStyle/>
                    <a:p>
                      <a:endParaRPr kumimoji="1" lang="ja-JP" altLang="en-US"/>
                    </a:p>
                  </a:txBody>
                  <a:tcPr/>
                </a:tc>
                <a:tc>
                  <a:txBody>
                    <a:bodyPr/>
                    <a:lstStyle/>
                    <a:p>
                      <a:endParaRPr lang="ja-JP" altLang="en-US" sz="1050" dirty="0">
                        <a:latin typeface="+mn-lt"/>
                        <a:ea typeface="+mn-ea"/>
                        <a:cs typeface="Times New Roman" pitchFamily="18" charset="0"/>
                      </a:endParaRPr>
                    </a:p>
                  </a:txBody>
                  <a:tcPr marL="6522" marR="6522" marT="6522" marB="0" anchor="ctr">
                    <a:lnL w="12700" cap="flat" cmpd="sng" algn="ctr">
                      <a:solidFill>
                        <a:schemeClr val="tx1"/>
                      </a:solidFill>
                      <a:prstDash val="solid"/>
                      <a:round/>
                      <a:headEnd type="none" w="med" len="med"/>
                      <a:tailEnd type="none" w="med" len="med"/>
                    </a:lnL>
                    <a:lnR>
                      <a:noFill/>
                    </a:lnR>
                    <a:lnT>
                      <a:noFill/>
                    </a:lnT>
                    <a:lnB>
                      <a:noFill/>
                    </a:lnB>
                    <a:solidFill>
                      <a:srgbClr val="F7F7F7"/>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7F7F7"/>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DFDFD"/>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DFDFD"/>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AFAFA"/>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BFBFB"/>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BFBFB"/>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DFDFD"/>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E4E4E4"/>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D2D2D2"/>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CACACA"/>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000000"/>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262626"/>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A6A6A6"/>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949494"/>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ABABAB"/>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DDDDDD"/>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E8E8E8"/>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EEEEEE"/>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EEEEEE"/>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7F7F7"/>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6F6F6"/>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1F1F1"/>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5F5F5"/>
                    </a:solidFill>
                  </a:tcPr>
                </a:tc>
              </a:tr>
              <a:tr h="121311">
                <a:tc vMerge="1">
                  <a:txBody>
                    <a:bodyPr/>
                    <a:lstStyle/>
                    <a:p>
                      <a:endParaRPr kumimoji="1" lang="ja-JP" altLang="en-US"/>
                    </a:p>
                  </a:txBody>
                  <a:tcPr/>
                </a:tc>
                <a:tc rowSpan="2">
                  <a:txBody>
                    <a:bodyPr/>
                    <a:lstStyle/>
                    <a:p>
                      <a:endParaRPr lang="ja-JP" altLang="en-US" sz="1600" dirty="0">
                        <a:latin typeface="+mn-lt"/>
                        <a:ea typeface="+mn-ea"/>
                        <a:cs typeface="Times New Roman" pitchFamily="18" charset="0"/>
                      </a:endParaRPr>
                    </a:p>
                  </a:txBody>
                  <a:tcPr marL="6522" marR="6522" marT="6522"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tcPr>
                </a:tc>
                <a:tc rowSpan="2">
                  <a:txBody>
                    <a:bodyPr/>
                    <a:lstStyle/>
                    <a:p>
                      <a:endParaRPr lang="ja-JP" altLang="en-US" sz="800" dirty="0">
                        <a:latin typeface="+mn-lt"/>
                        <a:ea typeface="+mn-ea"/>
                      </a:endParaRPr>
                    </a:p>
                  </a:txBody>
                  <a:tcPr marL="6522" marR="6522" marT="6522" marB="0"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endParaRPr lang="ja-JP" altLang="en-US" sz="1050" dirty="0">
                        <a:latin typeface="+mn-lt"/>
                        <a:ea typeface="+mn-ea"/>
                        <a:cs typeface="Times New Roman" pitchFamily="18" charset="0"/>
                      </a:endParaRPr>
                    </a:p>
                  </a:txBody>
                  <a:tcPr marL="6522" marR="6522" marT="6522" marB="0" anchor="ctr">
                    <a:lnL w="12700" cap="flat" cmpd="sng" algn="ctr">
                      <a:solidFill>
                        <a:schemeClr val="tx1"/>
                      </a:solidFill>
                      <a:prstDash val="solid"/>
                      <a:round/>
                      <a:headEnd type="none" w="med" len="med"/>
                      <a:tailEnd type="none" w="med" len="med"/>
                    </a:lnL>
                    <a:lnR>
                      <a:noFill/>
                    </a:lnR>
                    <a:lnT>
                      <a:noFill/>
                    </a:lnT>
                    <a:lnB>
                      <a:noFill/>
                    </a:lnB>
                    <a:solidFill>
                      <a:srgbClr val="F7F7F7"/>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BFBFB"/>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DFDFD"/>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AFAFA"/>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CFCFC"/>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9F9F9"/>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AFAFA"/>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CFCFC"/>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CFCFC"/>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DBDBDB"/>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D1D1D1"/>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D5D5D5"/>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1D1D1D"/>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373737"/>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A0A0A0"/>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AAAAAA"/>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C0C0C0"/>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DDDDDD"/>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E5E5E5"/>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EEEEEE"/>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8F8F8"/>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5F5F5"/>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3F3F3"/>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7F7F7"/>
                    </a:solidFill>
                  </a:tcPr>
                </a:tc>
              </a:tr>
              <a:tr h="121311">
                <a:tc vMerge="1">
                  <a:txBody>
                    <a:bodyPr/>
                    <a:lstStyle/>
                    <a:p>
                      <a:endParaRPr kumimoji="1" lang="ja-JP" altLang="en-US"/>
                    </a:p>
                  </a:txBody>
                  <a:tcPr/>
                </a:tc>
                <a:tc vMerge="1">
                  <a:txBody>
                    <a:bodyPr/>
                    <a:lstStyle/>
                    <a:p>
                      <a:endParaRPr kumimoji="1" lang="ja-JP" altLang="en-US"/>
                    </a:p>
                  </a:txBody>
                  <a:tcPr/>
                </a:tc>
                <a:tc vMerge="1">
                  <a:txBody>
                    <a:bodyPr/>
                    <a:lstStyle/>
                    <a:p>
                      <a:endParaRPr kumimoji="1" lang="ja-JP" altLang="en-US"/>
                    </a:p>
                  </a:txBody>
                  <a:tcPr/>
                </a:tc>
                <a:tc>
                  <a:txBody>
                    <a:bodyPr/>
                    <a:lstStyle/>
                    <a:p>
                      <a:endParaRPr lang="ja-JP" altLang="en-US" sz="1050" dirty="0">
                        <a:latin typeface="+mn-lt"/>
                        <a:ea typeface="+mn-ea"/>
                        <a:cs typeface="Times New Roman" pitchFamily="18" charset="0"/>
                      </a:endParaRPr>
                    </a:p>
                  </a:txBody>
                  <a:tcPr marL="6522" marR="6522" marT="6522" marB="0" anchor="ctr">
                    <a:lnL w="12700" cap="flat" cmpd="sng" algn="ctr">
                      <a:solidFill>
                        <a:schemeClr val="tx1"/>
                      </a:solidFill>
                      <a:prstDash val="solid"/>
                      <a:round/>
                      <a:headEnd type="none" w="med" len="med"/>
                      <a:tailEnd type="none" w="med" len="med"/>
                    </a:lnL>
                    <a:lnR>
                      <a:noFill/>
                    </a:lnR>
                    <a:lnT>
                      <a:noFill/>
                    </a:lnT>
                    <a:lnB>
                      <a:noFill/>
                    </a:lnB>
                    <a:solidFill>
                      <a:srgbClr val="F9F9F9"/>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BFBFB"/>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DFDFD"/>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DFDFD"/>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AFAFA"/>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BFBFB"/>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DFDFD"/>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9F9F9"/>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AFAFA"/>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BFBFB"/>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CFCFCF"/>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CACACA"/>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C0C0C0"/>
                    </a:solidFill>
                  </a:tcPr>
                </a:tc>
                <a:tc>
                  <a:txBody>
                    <a:bodyPr/>
                    <a:lstStyle/>
                    <a:p>
                      <a:endParaRPr lang="ja-JP" altLang="en-US" sz="1050" dirty="0">
                        <a:latin typeface="+mn-lt"/>
                        <a:ea typeface="+mn-ea"/>
                        <a:cs typeface="Times New Roman" pitchFamily="18" charset="0"/>
                      </a:endParaRPr>
                    </a:p>
                  </a:txBody>
                  <a:tcPr marL="6522" marR="6522" marT="6522" marB="0" anchor="ctr">
                    <a:lnL>
                      <a:noFill/>
                    </a:lnL>
                    <a:lnR>
                      <a:noFill/>
                    </a:lnR>
                    <a:lnT>
                      <a:noFill/>
                    </a:lnT>
                    <a:lnB>
                      <a:noFill/>
                    </a:lnB>
                    <a:solidFill>
                      <a:srgbClr val="2E2E2E"/>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555555"/>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9E9E9E"/>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B3B3B3"/>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CACACA"/>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D6D6D6"/>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EBEBEB"/>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3F3F3"/>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AFAFA"/>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3F3F3"/>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5F5F5"/>
                    </a:solidFill>
                  </a:tcPr>
                </a:tc>
              </a:tr>
              <a:tr h="121311">
                <a:tc vMerge="1">
                  <a:txBody>
                    <a:bodyPr/>
                    <a:lstStyle/>
                    <a:p>
                      <a:endParaRPr kumimoji="1" lang="ja-JP" altLang="en-US"/>
                    </a:p>
                  </a:txBody>
                  <a:tcPr/>
                </a:tc>
                <a:tc rowSpan="2">
                  <a:txBody>
                    <a:bodyPr/>
                    <a:lstStyle/>
                    <a:p>
                      <a:endParaRPr lang="ja-JP" altLang="en-US" sz="1600" dirty="0">
                        <a:latin typeface="+mn-lt"/>
                        <a:ea typeface="+mn-ea"/>
                        <a:cs typeface="Times New Roman" pitchFamily="18" charset="0"/>
                      </a:endParaRPr>
                    </a:p>
                  </a:txBody>
                  <a:tcPr marL="6522" marR="6522" marT="6522"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tcPr>
                </a:tc>
                <a:tc rowSpan="2">
                  <a:txBody>
                    <a:bodyPr/>
                    <a:lstStyle/>
                    <a:p>
                      <a:endParaRPr lang="ja-JP" altLang="en-US" sz="800" dirty="0">
                        <a:latin typeface="+mn-lt"/>
                        <a:ea typeface="+mn-ea"/>
                      </a:endParaRPr>
                    </a:p>
                  </a:txBody>
                  <a:tcPr marL="6522" marR="6522" marT="6522" marB="0"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endParaRPr lang="ja-JP" altLang="en-US" sz="1050" dirty="0">
                        <a:latin typeface="+mn-lt"/>
                        <a:ea typeface="+mn-ea"/>
                        <a:cs typeface="Times New Roman" pitchFamily="18" charset="0"/>
                      </a:endParaRPr>
                    </a:p>
                  </a:txBody>
                  <a:tcPr marL="6522" marR="6522" marT="6522" marB="0" anchor="ctr">
                    <a:lnL w="12700" cap="flat" cmpd="sng" algn="ctr">
                      <a:solidFill>
                        <a:schemeClr val="tx1"/>
                      </a:solidFill>
                      <a:prstDash val="solid"/>
                      <a:round/>
                      <a:headEnd type="none" w="med" len="med"/>
                      <a:tailEnd type="none" w="med" len="med"/>
                    </a:lnL>
                    <a:lnR>
                      <a:noFill/>
                    </a:lnR>
                    <a:lnT>
                      <a:noFill/>
                    </a:lnT>
                    <a:lnB>
                      <a:noFill/>
                    </a:lnB>
                    <a:solidFill>
                      <a:srgbClr val="F8F8F8"/>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3F3F3"/>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CFCFC"/>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DFDFD"/>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DFDFD"/>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DFDFD"/>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AFAFA"/>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DFDFD"/>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AFAFA"/>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5F5F5"/>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AFAFA"/>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CBCBCB"/>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CDCDCD"/>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D4D4D4"/>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303030"/>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373737"/>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9F9F9F"/>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ADADAD"/>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D2D2D2"/>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E5E5E5"/>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EEEEEE"/>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EEEEEE"/>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1F1F1"/>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4F4F4"/>
                    </a:solidFill>
                  </a:tcPr>
                </a:tc>
              </a:tr>
              <a:tr h="121311">
                <a:tc vMerge="1">
                  <a:txBody>
                    <a:bodyPr/>
                    <a:lstStyle/>
                    <a:p>
                      <a:endParaRPr kumimoji="1" lang="ja-JP" altLang="en-US"/>
                    </a:p>
                  </a:txBody>
                  <a:tcPr/>
                </a:tc>
                <a:tc vMerge="1">
                  <a:txBody>
                    <a:bodyPr/>
                    <a:lstStyle/>
                    <a:p>
                      <a:endParaRPr kumimoji="1" lang="ja-JP" altLang="en-US"/>
                    </a:p>
                  </a:txBody>
                  <a:tcPr/>
                </a:tc>
                <a:tc vMerge="1">
                  <a:txBody>
                    <a:bodyPr/>
                    <a:lstStyle/>
                    <a:p>
                      <a:endParaRPr kumimoji="1" lang="ja-JP" altLang="en-US"/>
                    </a:p>
                  </a:txBody>
                  <a:tcPr/>
                </a:tc>
                <a:tc>
                  <a:txBody>
                    <a:bodyPr/>
                    <a:lstStyle/>
                    <a:p>
                      <a:endParaRPr lang="ja-JP" altLang="en-US" sz="1050" dirty="0">
                        <a:latin typeface="+mn-lt"/>
                        <a:ea typeface="+mn-ea"/>
                        <a:cs typeface="Times New Roman" pitchFamily="18" charset="0"/>
                      </a:endParaRPr>
                    </a:p>
                  </a:txBody>
                  <a:tcPr marL="6522" marR="6522" marT="6522" marB="0" anchor="ctr">
                    <a:lnL w="12700" cap="flat" cmpd="sng" algn="ctr">
                      <a:solidFill>
                        <a:schemeClr val="tx1"/>
                      </a:solidFill>
                      <a:prstDash val="solid"/>
                      <a:round/>
                      <a:headEnd type="none" w="med" len="med"/>
                      <a:tailEnd type="none" w="med" len="med"/>
                    </a:lnL>
                    <a:lnR>
                      <a:noFill/>
                    </a:lnR>
                    <a:lnT>
                      <a:noFill/>
                    </a:lnT>
                    <a:lnB>
                      <a:noFill/>
                    </a:lnB>
                    <a:solidFill>
                      <a:srgbClr val="F5F5F5"/>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8F8F8"/>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9F9F9"/>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8F8F8"/>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DFDFD"/>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BFBFB"/>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CFCFC"/>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AFAFA"/>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BFBFB"/>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CFCFC"/>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5F5F5"/>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8F8F8"/>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CBCBCB"/>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C1C1C1"/>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CFCFCF"/>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2D2D2D"/>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3F3F3F"/>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B4B4B4"/>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B1B1B1"/>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CBCBCB"/>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EAEAEA"/>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EBEBEB"/>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E7E7E7"/>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7F7F7"/>
                    </a:solidFill>
                  </a:tcPr>
                </a:tc>
              </a:tr>
              <a:tr h="121311">
                <a:tc vMerge="1">
                  <a:txBody>
                    <a:bodyPr/>
                    <a:lstStyle/>
                    <a:p>
                      <a:endParaRPr kumimoji="1" lang="ja-JP" altLang="en-US"/>
                    </a:p>
                  </a:txBody>
                  <a:tcPr/>
                </a:tc>
                <a:tc rowSpan="2">
                  <a:txBody>
                    <a:bodyPr/>
                    <a:lstStyle/>
                    <a:p>
                      <a:endParaRPr lang="ja-JP" altLang="en-US" sz="1600" dirty="0">
                        <a:latin typeface="+mn-lt"/>
                        <a:ea typeface="+mn-ea"/>
                        <a:cs typeface="Times New Roman" pitchFamily="18" charset="0"/>
                      </a:endParaRPr>
                    </a:p>
                  </a:txBody>
                  <a:tcPr marL="6522" marR="6522" marT="6522"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tcPr>
                </a:tc>
                <a:tc rowSpan="2">
                  <a:txBody>
                    <a:bodyPr/>
                    <a:lstStyle/>
                    <a:p>
                      <a:endParaRPr lang="ja-JP" altLang="en-US" sz="800" dirty="0">
                        <a:latin typeface="+mn-lt"/>
                        <a:ea typeface="+mn-ea"/>
                      </a:endParaRPr>
                    </a:p>
                  </a:txBody>
                  <a:tcPr marL="6522" marR="6522" marT="6522" marB="0"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endParaRPr lang="ja-JP" altLang="en-US" sz="1050">
                        <a:latin typeface="+mn-lt"/>
                        <a:ea typeface="+mn-ea"/>
                        <a:cs typeface="Times New Roman" pitchFamily="18" charset="0"/>
                      </a:endParaRPr>
                    </a:p>
                  </a:txBody>
                  <a:tcPr marL="6522" marR="6522" marT="6522" marB="0" anchor="ctr">
                    <a:lnL w="12700" cap="flat" cmpd="sng" algn="ctr">
                      <a:solidFill>
                        <a:schemeClr val="tx1"/>
                      </a:solidFill>
                      <a:prstDash val="solid"/>
                      <a:round/>
                      <a:headEnd type="none" w="med" len="med"/>
                      <a:tailEnd type="none" w="med" len="med"/>
                    </a:lnL>
                    <a:lnR>
                      <a:noFill/>
                    </a:lnR>
                    <a:lnT>
                      <a:noFill/>
                    </a:lnT>
                    <a:lnB>
                      <a:noFill/>
                    </a:lnB>
                    <a:solidFill>
                      <a:srgbClr val="EEEEEE"/>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5F5F5"/>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8F8F8"/>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AFAFA"/>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DFDFD"/>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AFAFA"/>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8F8F8"/>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8F8F8"/>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5F5F5"/>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7F7F7"/>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5F5F5"/>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8F8F8"/>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9F9F9"/>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C4C4C4"/>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D0D0D0"/>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C8C8C8"/>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3B3B3B"/>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3F3F3F"/>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B2B2B2"/>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C2C2C2"/>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D1D1D1"/>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E1E1E1"/>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EEEEEE"/>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ECECEC"/>
                    </a:solidFill>
                  </a:tcPr>
                </a:tc>
              </a:tr>
              <a:tr h="121311">
                <a:tc vMerge="1">
                  <a:txBody>
                    <a:bodyPr/>
                    <a:lstStyle/>
                    <a:p>
                      <a:endParaRPr kumimoji="1" lang="ja-JP" altLang="en-US"/>
                    </a:p>
                  </a:txBody>
                  <a:tcPr/>
                </a:tc>
                <a:tc vMerge="1">
                  <a:txBody>
                    <a:bodyPr/>
                    <a:lstStyle/>
                    <a:p>
                      <a:endParaRPr kumimoji="1" lang="ja-JP" altLang="en-US"/>
                    </a:p>
                  </a:txBody>
                  <a:tcPr/>
                </a:tc>
                <a:tc vMerge="1">
                  <a:txBody>
                    <a:bodyPr/>
                    <a:lstStyle/>
                    <a:p>
                      <a:endParaRPr kumimoji="1" lang="ja-JP" altLang="en-US"/>
                    </a:p>
                  </a:txBody>
                  <a:tcPr/>
                </a:tc>
                <a:tc>
                  <a:txBody>
                    <a:bodyPr/>
                    <a:lstStyle/>
                    <a:p>
                      <a:endParaRPr lang="ja-JP" altLang="en-US" sz="1050">
                        <a:latin typeface="+mn-lt"/>
                        <a:ea typeface="+mn-ea"/>
                        <a:cs typeface="Times New Roman" pitchFamily="18" charset="0"/>
                      </a:endParaRPr>
                    </a:p>
                  </a:txBody>
                  <a:tcPr marL="6522" marR="6522" marT="6522" marB="0" anchor="ctr">
                    <a:lnL w="12700" cap="flat" cmpd="sng" algn="ctr">
                      <a:solidFill>
                        <a:schemeClr val="tx1"/>
                      </a:solidFill>
                      <a:prstDash val="solid"/>
                      <a:round/>
                      <a:headEnd type="none" w="med" len="med"/>
                      <a:tailEnd type="none" w="med" len="med"/>
                    </a:lnL>
                    <a:lnR>
                      <a:noFill/>
                    </a:lnR>
                    <a:lnT>
                      <a:noFill/>
                    </a:lnT>
                    <a:lnB>
                      <a:noFill/>
                    </a:lnB>
                    <a:solidFill>
                      <a:srgbClr val="F5F5F5"/>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6F6F6"/>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BFBFB"/>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BFBFB"/>
                    </a:solidFill>
                  </a:tcPr>
                </a:tc>
                <a:tc>
                  <a:txBody>
                    <a:bodyPr/>
                    <a:lstStyle/>
                    <a:p>
                      <a:endParaRPr lang="ja-JP" altLang="en-US" sz="1050" dirty="0">
                        <a:latin typeface="+mn-lt"/>
                        <a:ea typeface="+mn-ea"/>
                        <a:cs typeface="Times New Roman" pitchFamily="18" charset="0"/>
                      </a:endParaRPr>
                    </a:p>
                  </a:txBody>
                  <a:tcPr marL="6522" marR="6522" marT="6522" marB="0" anchor="ctr">
                    <a:lnL>
                      <a:noFill/>
                    </a:lnL>
                    <a:lnR>
                      <a:noFill/>
                    </a:lnR>
                    <a:lnT>
                      <a:noFill/>
                    </a:lnT>
                    <a:lnB>
                      <a:noFill/>
                    </a:lnB>
                    <a:solidFill>
                      <a:srgbClr val="F8F8F8"/>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AFAFA"/>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CFCFC"/>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6F6F6"/>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7F7F7"/>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EEEEEE"/>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2F2F2"/>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7F7F7"/>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AFAFA"/>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9F9F9"/>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DFDFDF"/>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CBCBCB"/>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CDCDCD"/>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525252"/>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858585"/>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B2B2B2"/>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C2C2C2"/>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C9C9C9"/>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E1E1E1"/>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E9E9E9"/>
                    </a:solidFill>
                  </a:tcPr>
                </a:tc>
              </a:tr>
              <a:tr h="121311">
                <a:tc vMerge="1">
                  <a:txBody>
                    <a:bodyPr/>
                    <a:lstStyle/>
                    <a:p>
                      <a:endParaRPr kumimoji="1" lang="ja-JP" altLang="en-US"/>
                    </a:p>
                  </a:txBody>
                  <a:tcPr/>
                </a:tc>
                <a:tc rowSpan="2">
                  <a:txBody>
                    <a:bodyPr/>
                    <a:lstStyle/>
                    <a:p>
                      <a:endParaRPr lang="ja-JP" altLang="en-US" sz="1600" dirty="0">
                        <a:latin typeface="+mn-lt"/>
                        <a:ea typeface="+mn-ea"/>
                        <a:cs typeface="Times New Roman" pitchFamily="18" charset="0"/>
                      </a:endParaRPr>
                    </a:p>
                  </a:txBody>
                  <a:tcPr marL="6522" marR="6522" marT="6522"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tcPr>
                </a:tc>
                <a:tc rowSpan="2">
                  <a:txBody>
                    <a:bodyPr/>
                    <a:lstStyle/>
                    <a:p>
                      <a:endParaRPr lang="ja-JP" altLang="en-US" sz="800" dirty="0">
                        <a:latin typeface="+mn-lt"/>
                        <a:ea typeface="+mn-ea"/>
                      </a:endParaRPr>
                    </a:p>
                  </a:txBody>
                  <a:tcPr marL="6522" marR="6522" marT="6522" marB="0"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endParaRPr lang="ja-JP" altLang="en-US" sz="1050">
                        <a:latin typeface="+mn-lt"/>
                        <a:ea typeface="+mn-ea"/>
                        <a:cs typeface="Times New Roman" pitchFamily="18" charset="0"/>
                      </a:endParaRPr>
                    </a:p>
                  </a:txBody>
                  <a:tcPr marL="6522" marR="6522" marT="6522" marB="0" anchor="ctr">
                    <a:lnL w="12700" cap="flat" cmpd="sng" algn="ctr">
                      <a:solidFill>
                        <a:schemeClr val="tx1"/>
                      </a:solidFill>
                      <a:prstDash val="solid"/>
                      <a:round/>
                      <a:headEnd type="none" w="med" len="med"/>
                      <a:tailEnd type="none" w="med" len="med"/>
                    </a:lnL>
                    <a:lnR>
                      <a:noFill/>
                    </a:lnR>
                    <a:lnT>
                      <a:noFill/>
                    </a:lnT>
                    <a:lnB>
                      <a:noFill/>
                    </a:lnB>
                    <a:solidFill>
                      <a:srgbClr val="F0F0F0"/>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5F5F5"/>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5F5F5"/>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AFAFA"/>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AFAFA"/>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6F6F6"/>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7F7F7"/>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AFAFA"/>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4F4F4"/>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EDEDED"/>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0F0F0"/>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3F3F3"/>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DFDFD"/>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AFAFA"/>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9F9F9"/>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D0D0D0"/>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CFCFCF"/>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DDDDDD"/>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7B7B7B"/>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9E9E9E"/>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C9C9C9"/>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C1C1C1"/>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D6D6D6"/>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E6E6E6"/>
                    </a:solidFill>
                  </a:tcPr>
                </a:tc>
              </a:tr>
              <a:tr h="121311">
                <a:tc vMerge="1">
                  <a:txBody>
                    <a:bodyPr/>
                    <a:lstStyle/>
                    <a:p>
                      <a:endParaRPr kumimoji="1" lang="ja-JP" altLang="en-US"/>
                    </a:p>
                  </a:txBody>
                  <a:tcPr/>
                </a:tc>
                <a:tc vMerge="1">
                  <a:txBody>
                    <a:bodyPr/>
                    <a:lstStyle/>
                    <a:p>
                      <a:endParaRPr kumimoji="1" lang="ja-JP" altLang="en-US"/>
                    </a:p>
                  </a:txBody>
                  <a:tcPr/>
                </a:tc>
                <a:tc vMerge="1">
                  <a:txBody>
                    <a:bodyPr/>
                    <a:lstStyle/>
                    <a:p>
                      <a:endParaRPr kumimoji="1" lang="ja-JP" altLang="en-US"/>
                    </a:p>
                  </a:txBody>
                  <a:tcPr/>
                </a:tc>
                <a:tc>
                  <a:txBody>
                    <a:bodyPr/>
                    <a:lstStyle/>
                    <a:p>
                      <a:endParaRPr lang="ja-JP" altLang="en-US" sz="1050">
                        <a:latin typeface="+mn-lt"/>
                        <a:ea typeface="+mn-ea"/>
                        <a:cs typeface="Times New Roman" pitchFamily="18" charset="0"/>
                      </a:endParaRPr>
                    </a:p>
                  </a:txBody>
                  <a:tcPr marL="6522" marR="6522" marT="6522" marB="0" anchor="ctr">
                    <a:lnL w="12700" cap="flat" cmpd="sng" algn="ctr">
                      <a:solidFill>
                        <a:schemeClr val="tx1"/>
                      </a:solidFill>
                      <a:prstDash val="solid"/>
                      <a:round/>
                      <a:headEnd type="none" w="med" len="med"/>
                      <a:tailEnd type="none" w="med" len="med"/>
                    </a:lnL>
                    <a:lnR>
                      <a:noFill/>
                    </a:lnR>
                    <a:lnT>
                      <a:noFill/>
                    </a:lnT>
                    <a:lnB>
                      <a:noFill/>
                    </a:lnB>
                    <a:solidFill>
                      <a:srgbClr val="E9E9E9"/>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0F0F0"/>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5F5F5"/>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7F7F7"/>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AFAFA"/>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5F5F5"/>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8F8F8"/>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3F3F3"/>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6F6F6"/>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EFEFEF"/>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EFEFEF"/>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8F8F8"/>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5F5F5"/>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DFDFD"/>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AFAFA"/>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CFCFC"/>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E6E6E6"/>
                    </a:solidFill>
                  </a:tcPr>
                </a:tc>
                <a:tc>
                  <a:txBody>
                    <a:bodyPr/>
                    <a:lstStyle/>
                    <a:p>
                      <a:endParaRPr lang="ja-JP" altLang="en-US" sz="1050" dirty="0">
                        <a:latin typeface="+mn-lt"/>
                        <a:ea typeface="+mn-ea"/>
                        <a:cs typeface="Times New Roman" pitchFamily="18" charset="0"/>
                      </a:endParaRPr>
                    </a:p>
                  </a:txBody>
                  <a:tcPr marL="6522" marR="6522" marT="6522" marB="0" anchor="ctr">
                    <a:lnL>
                      <a:noFill/>
                    </a:lnL>
                    <a:lnR>
                      <a:noFill/>
                    </a:lnR>
                    <a:lnT>
                      <a:noFill/>
                    </a:lnT>
                    <a:lnB>
                      <a:noFill/>
                    </a:lnB>
                    <a:solidFill>
                      <a:srgbClr val="DEDEDE"/>
                    </a:solidFill>
                  </a:tcPr>
                </a:tc>
                <a:tc>
                  <a:txBody>
                    <a:bodyPr/>
                    <a:lstStyle/>
                    <a:p>
                      <a:endParaRPr lang="ja-JP" altLang="en-US" sz="1050" dirty="0">
                        <a:latin typeface="+mn-lt"/>
                        <a:ea typeface="+mn-ea"/>
                        <a:cs typeface="Times New Roman" pitchFamily="18" charset="0"/>
                      </a:endParaRPr>
                    </a:p>
                  </a:txBody>
                  <a:tcPr marL="6522" marR="6522" marT="6522" marB="0" anchor="ctr">
                    <a:lnL>
                      <a:noFill/>
                    </a:lnL>
                    <a:lnR>
                      <a:noFill/>
                    </a:lnR>
                    <a:lnT>
                      <a:noFill/>
                    </a:lnT>
                    <a:lnB>
                      <a:noFill/>
                    </a:lnB>
                    <a:solidFill>
                      <a:srgbClr val="E7E7E7"/>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999999"/>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A3A3A3"/>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C2C2C2"/>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D2D2D2"/>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D9D9D9"/>
                    </a:solidFill>
                  </a:tcPr>
                </a:tc>
              </a:tr>
              <a:tr h="121311">
                <a:tc vMerge="1">
                  <a:txBody>
                    <a:bodyPr/>
                    <a:lstStyle/>
                    <a:p>
                      <a:endParaRPr kumimoji="1" lang="ja-JP" altLang="en-US"/>
                    </a:p>
                  </a:txBody>
                  <a:tcPr/>
                </a:tc>
                <a:tc rowSpan="2">
                  <a:txBody>
                    <a:bodyPr/>
                    <a:lstStyle/>
                    <a:p>
                      <a:endParaRPr lang="ja-JP" altLang="en-US" sz="1600" dirty="0">
                        <a:latin typeface="+mn-lt"/>
                        <a:ea typeface="+mn-ea"/>
                        <a:cs typeface="Times New Roman" pitchFamily="18" charset="0"/>
                      </a:endParaRPr>
                    </a:p>
                  </a:txBody>
                  <a:tcPr marL="6522" marR="6522" marT="6522"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tcPr>
                </a:tc>
                <a:tc rowSpan="2">
                  <a:txBody>
                    <a:bodyPr/>
                    <a:lstStyle/>
                    <a:p>
                      <a:endParaRPr lang="ja-JP" altLang="en-US" sz="800" dirty="0">
                        <a:latin typeface="+mn-lt"/>
                        <a:ea typeface="+mn-ea"/>
                      </a:endParaRPr>
                    </a:p>
                  </a:txBody>
                  <a:tcPr marL="6522" marR="6522" marT="6522" marB="0"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endParaRPr lang="ja-JP" altLang="en-US" sz="1050">
                        <a:latin typeface="+mn-lt"/>
                        <a:ea typeface="+mn-ea"/>
                        <a:cs typeface="Times New Roman" pitchFamily="18" charset="0"/>
                      </a:endParaRPr>
                    </a:p>
                  </a:txBody>
                  <a:tcPr marL="6522" marR="6522" marT="6522" marB="0" anchor="ctr">
                    <a:lnL w="12700" cap="flat" cmpd="sng" algn="ctr">
                      <a:solidFill>
                        <a:schemeClr val="tx1"/>
                      </a:solidFill>
                      <a:prstDash val="solid"/>
                      <a:round/>
                      <a:headEnd type="none" w="med" len="med"/>
                      <a:tailEnd type="none" w="med" len="med"/>
                    </a:lnL>
                    <a:lnR>
                      <a:noFill/>
                    </a:lnR>
                    <a:lnT>
                      <a:noFill/>
                    </a:lnT>
                    <a:lnB>
                      <a:noFill/>
                    </a:lnB>
                    <a:solidFill>
                      <a:srgbClr val="DCDCDC"/>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EFEFEF"/>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8F8F8"/>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9F9F9"/>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7F7F7"/>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DFDFD"/>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4F4F4"/>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2F2F2"/>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EFEFEF"/>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EEEEEE"/>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EEEEEE"/>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2F2F2"/>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5F5F5"/>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AFAFA"/>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CFCFC"/>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DFDFD"/>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CFCFC"/>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E1E1E1"/>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E1E1E1"/>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E4E4E4"/>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ADADAD"/>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A8A8A8"/>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CECECE"/>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D2D2D2"/>
                    </a:solidFill>
                  </a:tcPr>
                </a:tc>
              </a:tr>
              <a:tr h="121311">
                <a:tc vMerge="1">
                  <a:txBody>
                    <a:bodyPr/>
                    <a:lstStyle/>
                    <a:p>
                      <a:endParaRPr kumimoji="1" lang="ja-JP" altLang="en-US"/>
                    </a:p>
                  </a:txBody>
                  <a:tcPr/>
                </a:tc>
                <a:tc vMerge="1">
                  <a:txBody>
                    <a:bodyPr/>
                    <a:lstStyle/>
                    <a:p>
                      <a:endParaRPr kumimoji="1" lang="ja-JP" altLang="en-US"/>
                    </a:p>
                  </a:txBody>
                  <a:tcPr/>
                </a:tc>
                <a:tc vMerge="1">
                  <a:txBody>
                    <a:bodyPr/>
                    <a:lstStyle/>
                    <a:p>
                      <a:endParaRPr kumimoji="1" lang="ja-JP" altLang="en-US"/>
                    </a:p>
                  </a:txBody>
                  <a:tcPr/>
                </a:tc>
                <a:tc>
                  <a:txBody>
                    <a:bodyPr/>
                    <a:lstStyle/>
                    <a:p>
                      <a:endParaRPr lang="ja-JP" altLang="en-US" sz="1050">
                        <a:latin typeface="+mn-lt"/>
                        <a:ea typeface="+mn-ea"/>
                        <a:cs typeface="Times New Roman" pitchFamily="18" charset="0"/>
                      </a:endParaRPr>
                    </a:p>
                  </a:txBody>
                  <a:tcPr marL="6522" marR="6522" marT="6522" marB="0" anchor="ctr">
                    <a:lnL w="12700" cap="flat" cmpd="sng" algn="ctr">
                      <a:solidFill>
                        <a:schemeClr val="tx1"/>
                      </a:solidFill>
                      <a:prstDash val="solid"/>
                      <a:round/>
                      <a:headEnd type="none" w="med" len="med"/>
                      <a:tailEnd type="none" w="med" len="med"/>
                    </a:lnL>
                    <a:lnR>
                      <a:noFill/>
                    </a:lnR>
                    <a:lnT>
                      <a:noFill/>
                    </a:lnT>
                    <a:lnB>
                      <a:noFill/>
                    </a:lnB>
                    <a:solidFill>
                      <a:srgbClr val="E6E6E6"/>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E9E9E9"/>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0F0F0"/>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5F5F5"/>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AFAFA"/>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9F9F9"/>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5F5F5"/>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6F6F6"/>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EBEBEB"/>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EBEBEB"/>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EFEFEF"/>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2F2F2"/>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7F7F7"/>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7F7F7"/>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8F8F8"/>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BFBFB"/>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DFDFD"/>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DFDFD"/>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EAEAEA"/>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E7E7E7"/>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E8E8E8"/>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B2B2B2"/>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A6A6A6"/>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D3D3D3"/>
                    </a:solidFill>
                  </a:tcPr>
                </a:tc>
              </a:tr>
              <a:tr h="121311">
                <a:tc vMerge="1">
                  <a:txBody>
                    <a:bodyPr/>
                    <a:lstStyle/>
                    <a:p>
                      <a:endParaRPr kumimoji="1" lang="ja-JP" altLang="en-US"/>
                    </a:p>
                  </a:txBody>
                  <a:tcPr/>
                </a:tc>
                <a:tc rowSpan="2">
                  <a:txBody>
                    <a:bodyPr/>
                    <a:lstStyle/>
                    <a:p>
                      <a:endParaRPr lang="ja-JP" altLang="en-US" sz="1600" dirty="0">
                        <a:latin typeface="+mn-lt"/>
                        <a:ea typeface="+mn-ea"/>
                        <a:cs typeface="Times New Roman" pitchFamily="18" charset="0"/>
                      </a:endParaRPr>
                    </a:p>
                  </a:txBody>
                  <a:tcPr marL="6522" marR="6522" marT="6522"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rowSpan="2">
                  <a:txBody>
                    <a:bodyPr/>
                    <a:lstStyle/>
                    <a:p>
                      <a:endParaRPr lang="ja-JP" altLang="en-US" sz="800" dirty="0">
                        <a:latin typeface="+mn-lt"/>
                        <a:ea typeface="+mn-ea"/>
                      </a:endParaRPr>
                    </a:p>
                  </a:txBody>
                  <a:tcPr marL="6522" marR="6522" marT="6522" marB="0"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ja-JP" altLang="en-US" sz="1050">
                        <a:latin typeface="+mn-lt"/>
                        <a:ea typeface="+mn-ea"/>
                        <a:cs typeface="Times New Roman" pitchFamily="18" charset="0"/>
                      </a:endParaRPr>
                    </a:p>
                  </a:txBody>
                  <a:tcPr marL="6522" marR="6522" marT="6522" marB="0" anchor="ctr">
                    <a:lnL w="12700" cap="flat" cmpd="sng" algn="ctr">
                      <a:solidFill>
                        <a:schemeClr val="tx1"/>
                      </a:solidFill>
                      <a:prstDash val="solid"/>
                      <a:round/>
                      <a:headEnd type="none" w="med" len="med"/>
                      <a:tailEnd type="none" w="med" len="med"/>
                    </a:lnL>
                    <a:lnR>
                      <a:noFill/>
                    </a:lnR>
                    <a:lnT>
                      <a:noFill/>
                    </a:lnT>
                    <a:lnB>
                      <a:noFill/>
                    </a:lnB>
                    <a:solidFill>
                      <a:srgbClr val="D0D0D0"/>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0F0F0"/>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0F0F0"/>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3F3F3"/>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5F5F5"/>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AFAFA"/>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5F5F5"/>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0F0F0"/>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EBEBEB"/>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E5E5E5"/>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EBEBEB"/>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6F6F6"/>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9F9F9"/>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CFCFC"/>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BFBFB"/>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BFBFB"/>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DFDFD"/>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AFAFA"/>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FFFFF"/>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0F0F0"/>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E8E8E8"/>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EBEBEB"/>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B6B6B6"/>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B4B4B4"/>
                    </a:solidFill>
                  </a:tcPr>
                </a:tc>
              </a:tr>
              <a:tr h="121311">
                <a:tc vMerge="1">
                  <a:txBody>
                    <a:bodyPr/>
                    <a:lstStyle/>
                    <a:p>
                      <a:endParaRPr kumimoji="1" lang="ja-JP" altLang="en-US"/>
                    </a:p>
                  </a:txBody>
                  <a:tcPr/>
                </a:tc>
                <a:tc vMerge="1">
                  <a:txBody>
                    <a:bodyPr/>
                    <a:lstStyle/>
                    <a:p>
                      <a:endParaRPr kumimoji="1" lang="ja-JP" altLang="en-US"/>
                    </a:p>
                  </a:txBody>
                  <a:tcPr/>
                </a:tc>
                <a:tc vMerge="1">
                  <a:txBody>
                    <a:bodyPr/>
                    <a:lstStyle/>
                    <a:p>
                      <a:endParaRPr kumimoji="1" lang="ja-JP" altLang="en-US"/>
                    </a:p>
                  </a:txBody>
                  <a:tcPr/>
                </a:tc>
                <a:tc>
                  <a:txBody>
                    <a:bodyPr/>
                    <a:lstStyle/>
                    <a:p>
                      <a:endParaRPr lang="ja-JP" altLang="en-US" sz="1050">
                        <a:latin typeface="+mn-lt"/>
                        <a:ea typeface="+mn-ea"/>
                        <a:cs typeface="Times New Roman" pitchFamily="18" charset="0"/>
                      </a:endParaRPr>
                    </a:p>
                  </a:txBody>
                  <a:tcPr marL="6522" marR="6522" marT="6522" marB="0" anchor="ctr">
                    <a:lnL w="12700" cap="flat" cmpd="sng" algn="ctr">
                      <a:solidFill>
                        <a:schemeClr val="tx1"/>
                      </a:solidFill>
                      <a:prstDash val="solid"/>
                      <a:round/>
                      <a:headEnd type="none" w="med" len="med"/>
                      <a:tailEnd type="none" w="med" len="med"/>
                    </a:lnL>
                    <a:lnR>
                      <a:noFill/>
                    </a:lnR>
                    <a:lnT>
                      <a:noFill/>
                    </a:lnT>
                    <a:lnB>
                      <a:noFill/>
                    </a:lnB>
                    <a:solidFill>
                      <a:srgbClr val="BABABA"/>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E5E5E5"/>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EEEEEE"/>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0F0F0"/>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7F7F7"/>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6F6F6"/>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3F3F3"/>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E9E9E9"/>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E6E6E6"/>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E5E5E5"/>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E9E9E9"/>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EEEEEE"/>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0F0F0"/>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5F5F5"/>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8F8F8"/>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8F8F8"/>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9F9F9"/>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DFDFD"/>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DFDFD"/>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FFFFF"/>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E9E9E9"/>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E7E7E7"/>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EAEAEA"/>
                    </a:solidFill>
                  </a:tcPr>
                </a:tc>
                <a:tc>
                  <a:txBody>
                    <a:bodyPr/>
                    <a:lstStyle/>
                    <a:p>
                      <a:endParaRPr lang="ja-JP" altLang="en-US" sz="1050" dirty="0">
                        <a:latin typeface="+mn-lt"/>
                        <a:ea typeface="+mn-ea"/>
                        <a:cs typeface="Times New Roman" pitchFamily="18" charset="0"/>
                      </a:endParaRPr>
                    </a:p>
                  </a:txBody>
                  <a:tcPr marL="6522" marR="6522" marT="6522" marB="0" anchor="ctr">
                    <a:lnL>
                      <a:noFill/>
                    </a:lnL>
                    <a:lnR>
                      <a:noFill/>
                    </a:lnR>
                    <a:lnT>
                      <a:noFill/>
                    </a:lnT>
                    <a:lnB>
                      <a:noFill/>
                    </a:lnB>
                    <a:solidFill>
                      <a:srgbClr val="B1B1B1"/>
                    </a:solidFill>
                  </a:tcPr>
                </a:tc>
              </a:tr>
            </a:tbl>
          </a:graphicData>
        </a:graphic>
      </p:graphicFrame>
      <p:sp>
        <p:nvSpPr>
          <p:cNvPr id="7" name="テキスト ボックス 6"/>
          <p:cNvSpPr txBox="1"/>
          <p:nvPr/>
        </p:nvSpPr>
        <p:spPr>
          <a:xfrm>
            <a:off x="2331720" y="5232973"/>
            <a:ext cx="4473472" cy="338554"/>
          </a:xfrm>
          <a:prstGeom prst="rect">
            <a:avLst/>
          </a:prstGeom>
          <a:noFill/>
        </p:spPr>
        <p:txBody>
          <a:bodyPr wrap="square" rtlCol="0">
            <a:spAutoFit/>
          </a:bodyPr>
          <a:lstStyle/>
          <a:p>
            <a:pPr algn="ctr"/>
            <a:r>
              <a:rPr lang="ja-JP" altLang="en-US" sz="1600" dirty="0" smtClean="0">
                <a:latin typeface="+mn-lt"/>
                <a:ea typeface="+mn-ea"/>
                <a:cs typeface="Times New Roman" pitchFamily="18" charset="0"/>
              </a:rPr>
              <a:t>（</a:t>
            </a:r>
            <a:r>
              <a:rPr lang="en-US" altLang="ja-JP" sz="1600" dirty="0" smtClean="0">
                <a:latin typeface="+mn-lt"/>
                <a:ea typeface="+mn-ea"/>
                <a:cs typeface="Times New Roman" pitchFamily="18" charset="0"/>
              </a:rPr>
              <a:t>a</a:t>
            </a:r>
            <a:r>
              <a:rPr lang="ja-JP" altLang="en-US" sz="1600" dirty="0" smtClean="0">
                <a:latin typeface="+mn-lt"/>
                <a:ea typeface="+mn-ea"/>
                <a:cs typeface="Times New Roman" pitchFamily="18" charset="0"/>
              </a:rPr>
              <a:t>）米→米（最大値：</a:t>
            </a:r>
            <a:r>
              <a:rPr lang="en-US" altLang="ja-JP" sz="1600" dirty="0" smtClean="0">
                <a:latin typeface="+mn-lt"/>
                <a:ea typeface="+mn-ea"/>
                <a:cs typeface="Times New Roman" pitchFamily="18" charset="0"/>
              </a:rPr>
              <a:t>357</a:t>
            </a:r>
            <a:r>
              <a:rPr lang="ja-JP" altLang="en-US" sz="1600" dirty="0" smtClean="0">
                <a:latin typeface="+mn-lt"/>
                <a:ea typeface="+mn-ea"/>
                <a:cs typeface="Times New Roman" pitchFamily="18" charset="0"/>
              </a:rPr>
              <a:t>件，最小値：</a:t>
            </a:r>
            <a:r>
              <a:rPr lang="en-US" altLang="ja-JP" sz="1600" dirty="0" smtClean="0">
                <a:latin typeface="+mn-lt"/>
                <a:ea typeface="+mn-ea"/>
                <a:cs typeface="Times New Roman" pitchFamily="18" charset="0"/>
              </a:rPr>
              <a:t>0</a:t>
            </a:r>
            <a:r>
              <a:rPr lang="ja-JP" altLang="en-US" sz="1600" dirty="0" smtClean="0">
                <a:latin typeface="+mn-lt"/>
                <a:ea typeface="+mn-ea"/>
                <a:cs typeface="Times New Roman" pitchFamily="18" charset="0"/>
              </a:rPr>
              <a:t>件）</a:t>
            </a:r>
            <a:endParaRPr kumimoji="1" lang="ja-JP" altLang="en-US" sz="1600" dirty="0">
              <a:latin typeface="+mn-lt"/>
              <a:ea typeface="+mn-ea"/>
              <a:cs typeface="Times New Roman" pitchFamily="18" charset="0"/>
            </a:endParaRPr>
          </a:p>
        </p:txBody>
      </p:sp>
      <p:cxnSp>
        <p:nvCxnSpPr>
          <p:cNvPr id="10" name="直線コネクタ 9"/>
          <p:cNvCxnSpPr/>
          <p:nvPr/>
        </p:nvCxnSpPr>
        <p:spPr>
          <a:xfrm>
            <a:off x="2212286" y="1219696"/>
            <a:ext cx="5407710" cy="3982763"/>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graphicFrame>
        <p:nvGraphicFramePr>
          <p:cNvPr id="8" name="表 7"/>
          <p:cNvGraphicFramePr>
            <a:graphicFrameLocks noGrp="1"/>
          </p:cNvGraphicFramePr>
          <p:nvPr/>
        </p:nvGraphicFramePr>
        <p:xfrm>
          <a:off x="1988821" y="833804"/>
          <a:ext cx="5867398" cy="250362"/>
        </p:xfrm>
        <a:graphic>
          <a:graphicData uri="http://schemas.openxmlformats.org/drawingml/2006/table">
            <a:tbl>
              <a:tblPr/>
              <a:tblGrid>
                <a:gridCol w="451821"/>
                <a:gridCol w="451821"/>
                <a:gridCol w="451821"/>
                <a:gridCol w="451821"/>
                <a:gridCol w="451821"/>
                <a:gridCol w="451821"/>
                <a:gridCol w="451821"/>
                <a:gridCol w="451821"/>
                <a:gridCol w="451821"/>
                <a:gridCol w="451821"/>
                <a:gridCol w="451821"/>
                <a:gridCol w="451821"/>
                <a:gridCol w="445546"/>
              </a:tblGrid>
              <a:tr h="121311">
                <a:tc>
                  <a:txBody>
                    <a:bodyPr/>
                    <a:lstStyle/>
                    <a:p>
                      <a:pPr algn="ctr" fontAlgn="ctr"/>
                      <a:r>
                        <a:rPr lang="en-US" altLang="ja-JP" sz="1600" b="0" i="0" u="none" strike="noStrike" dirty="0">
                          <a:solidFill>
                            <a:srgbClr val="000000"/>
                          </a:solidFill>
                          <a:latin typeface="+mn-lt"/>
                          <a:ea typeface="+mn-ea"/>
                          <a:cs typeface="Times New Roman" pitchFamily="18" charset="0"/>
                        </a:rPr>
                        <a:t>0</a:t>
                      </a:r>
                    </a:p>
                  </a:txBody>
                  <a:tcPr marL="6522" marR="6522" marT="6522" marB="0" anchor="ctr">
                    <a:lnL>
                      <a:noFill/>
                    </a:lnL>
                    <a:lnR>
                      <a:noFill/>
                    </a:lnR>
                    <a:lnT>
                      <a:noFill/>
                    </a:lnT>
                    <a:lnB>
                      <a:noFill/>
                    </a:lnB>
                  </a:tcPr>
                </a:tc>
                <a:tc>
                  <a:txBody>
                    <a:bodyPr/>
                    <a:lstStyle/>
                    <a:p>
                      <a:pPr algn="ctr" fontAlgn="ctr"/>
                      <a:r>
                        <a:rPr lang="en-US" altLang="ja-JP" sz="1600" b="0" i="0" u="none" strike="noStrike" dirty="0">
                          <a:solidFill>
                            <a:srgbClr val="000000"/>
                          </a:solidFill>
                          <a:latin typeface="+mn-lt"/>
                          <a:ea typeface="+mn-ea"/>
                          <a:cs typeface="Times New Roman" pitchFamily="18" charset="0"/>
                        </a:rPr>
                        <a:t>2</a:t>
                      </a:r>
                    </a:p>
                  </a:txBody>
                  <a:tcPr marL="6522" marR="6522" marT="6522" marB="0" anchor="ctr">
                    <a:lnL>
                      <a:noFill/>
                    </a:lnL>
                    <a:lnR>
                      <a:noFill/>
                    </a:lnR>
                    <a:lnT>
                      <a:noFill/>
                    </a:lnT>
                    <a:lnB>
                      <a:noFill/>
                    </a:lnB>
                  </a:tcPr>
                </a:tc>
                <a:tc>
                  <a:txBody>
                    <a:bodyPr/>
                    <a:lstStyle/>
                    <a:p>
                      <a:pPr algn="ctr" fontAlgn="ctr"/>
                      <a:r>
                        <a:rPr lang="en-US" altLang="ja-JP" sz="1600" b="0" i="0" u="none" strike="noStrike" dirty="0">
                          <a:solidFill>
                            <a:srgbClr val="000000"/>
                          </a:solidFill>
                          <a:latin typeface="+mn-lt"/>
                          <a:ea typeface="+mn-ea"/>
                          <a:cs typeface="Times New Roman" pitchFamily="18" charset="0"/>
                        </a:rPr>
                        <a:t>4</a:t>
                      </a:r>
                    </a:p>
                  </a:txBody>
                  <a:tcPr marL="6522" marR="6522" marT="6522" marB="0" anchor="ctr">
                    <a:lnL>
                      <a:noFill/>
                    </a:lnL>
                    <a:lnR>
                      <a:noFill/>
                    </a:lnR>
                    <a:lnT>
                      <a:noFill/>
                    </a:lnT>
                    <a:lnB>
                      <a:noFill/>
                    </a:lnB>
                  </a:tcPr>
                </a:tc>
                <a:tc>
                  <a:txBody>
                    <a:bodyPr/>
                    <a:lstStyle/>
                    <a:p>
                      <a:pPr algn="ctr" fontAlgn="ctr"/>
                      <a:r>
                        <a:rPr lang="en-US" altLang="ja-JP" sz="1600" b="0" i="0" u="none" strike="noStrike" dirty="0">
                          <a:solidFill>
                            <a:srgbClr val="000000"/>
                          </a:solidFill>
                          <a:latin typeface="+mn-lt"/>
                          <a:ea typeface="+mn-ea"/>
                          <a:cs typeface="Times New Roman" pitchFamily="18" charset="0"/>
                        </a:rPr>
                        <a:t>6</a:t>
                      </a:r>
                    </a:p>
                  </a:txBody>
                  <a:tcPr marL="6522" marR="6522" marT="6522" marB="0" anchor="ctr">
                    <a:lnL>
                      <a:noFill/>
                    </a:lnL>
                    <a:lnR>
                      <a:noFill/>
                    </a:lnR>
                    <a:lnT>
                      <a:noFill/>
                    </a:lnT>
                    <a:lnB>
                      <a:noFill/>
                    </a:lnB>
                  </a:tcPr>
                </a:tc>
                <a:tc>
                  <a:txBody>
                    <a:bodyPr/>
                    <a:lstStyle/>
                    <a:p>
                      <a:pPr algn="ctr" fontAlgn="ctr"/>
                      <a:r>
                        <a:rPr lang="en-US" altLang="ja-JP" sz="1600" b="0" i="0" u="none" strike="noStrike" dirty="0">
                          <a:solidFill>
                            <a:srgbClr val="000000"/>
                          </a:solidFill>
                          <a:latin typeface="+mn-lt"/>
                          <a:ea typeface="+mn-ea"/>
                          <a:cs typeface="Times New Roman" pitchFamily="18" charset="0"/>
                        </a:rPr>
                        <a:t>8</a:t>
                      </a:r>
                    </a:p>
                  </a:txBody>
                  <a:tcPr marL="6522" marR="6522" marT="6522" marB="0" anchor="ctr">
                    <a:lnL>
                      <a:noFill/>
                    </a:lnL>
                    <a:lnR>
                      <a:noFill/>
                    </a:lnR>
                    <a:lnT>
                      <a:noFill/>
                    </a:lnT>
                    <a:lnB>
                      <a:noFill/>
                    </a:lnB>
                  </a:tcPr>
                </a:tc>
                <a:tc>
                  <a:txBody>
                    <a:bodyPr/>
                    <a:lstStyle/>
                    <a:p>
                      <a:pPr algn="ctr" fontAlgn="ctr"/>
                      <a:r>
                        <a:rPr lang="en-US" altLang="ja-JP" sz="1600" b="0" i="0" u="none" strike="noStrike" dirty="0">
                          <a:solidFill>
                            <a:srgbClr val="000000"/>
                          </a:solidFill>
                          <a:latin typeface="+mn-lt"/>
                          <a:ea typeface="+mn-ea"/>
                          <a:cs typeface="Times New Roman" pitchFamily="18" charset="0"/>
                        </a:rPr>
                        <a:t>10</a:t>
                      </a:r>
                    </a:p>
                  </a:txBody>
                  <a:tcPr marL="6522" marR="6522" marT="6522" marB="0" anchor="ctr">
                    <a:lnL>
                      <a:noFill/>
                    </a:lnL>
                    <a:lnR>
                      <a:noFill/>
                    </a:lnR>
                    <a:lnT>
                      <a:noFill/>
                    </a:lnT>
                    <a:lnB>
                      <a:noFill/>
                    </a:lnB>
                  </a:tcPr>
                </a:tc>
                <a:tc>
                  <a:txBody>
                    <a:bodyPr/>
                    <a:lstStyle/>
                    <a:p>
                      <a:pPr algn="ctr" fontAlgn="ctr"/>
                      <a:r>
                        <a:rPr lang="en-US" altLang="ja-JP" sz="1600" b="0" i="0" u="none" strike="noStrike" dirty="0">
                          <a:solidFill>
                            <a:srgbClr val="000000"/>
                          </a:solidFill>
                          <a:latin typeface="+mn-lt"/>
                          <a:ea typeface="+mn-ea"/>
                          <a:cs typeface="Times New Roman" pitchFamily="18" charset="0"/>
                        </a:rPr>
                        <a:t>12</a:t>
                      </a:r>
                    </a:p>
                  </a:txBody>
                  <a:tcPr marL="6522" marR="6522" marT="6522" marB="0" anchor="ctr">
                    <a:lnL>
                      <a:noFill/>
                    </a:lnL>
                    <a:lnR>
                      <a:noFill/>
                    </a:lnR>
                    <a:lnT>
                      <a:noFill/>
                    </a:lnT>
                    <a:lnB>
                      <a:noFill/>
                    </a:lnB>
                  </a:tcPr>
                </a:tc>
                <a:tc>
                  <a:txBody>
                    <a:bodyPr/>
                    <a:lstStyle/>
                    <a:p>
                      <a:pPr algn="ctr" fontAlgn="ctr"/>
                      <a:r>
                        <a:rPr lang="en-US" altLang="ja-JP" sz="1600" b="0" i="0" u="none" strike="noStrike" dirty="0">
                          <a:solidFill>
                            <a:srgbClr val="000000"/>
                          </a:solidFill>
                          <a:latin typeface="+mn-lt"/>
                          <a:ea typeface="+mn-ea"/>
                          <a:cs typeface="Times New Roman" pitchFamily="18" charset="0"/>
                        </a:rPr>
                        <a:t>14</a:t>
                      </a:r>
                    </a:p>
                  </a:txBody>
                  <a:tcPr marL="6522" marR="6522" marT="6522" marB="0" anchor="ctr">
                    <a:lnL>
                      <a:noFill/>
                    </a:lnL>
                    <a:lnR>
                      <a:noFill/>
                    </a:lnR>
                    <a:lnT>
                      <a:noFill/>
                    </a:lnT>
                    <a:lnB>
                      <a:noFill/>
                    </a:lnB>
                  </a:tcPr>
                </a:tc>
                <a:tc>
                  <a:txBody>
                    <a:bodyPr/>
                    <a:lstStyle/>
                    <a:p>
                      <a:pPr algn="ctr" fontAlgn="ctr"/>
                      <a:r>
                        <a:rPr lang="en-US" altLang="ja-JP" sz="1600" b="0" i="0" u="none" strike="noStrike" dirty="0">
                          <a:solidFill>
                            <a:srgbClr val="000000"/>
                          </a:solidFill>
                          <a:latin typeface="+mn-lt"/>
                          <a:ea typeface="+mn-ea"/>
                          <a:cs typeface="Times New Roman" pitchFamily="18" charset="0"/>
                        </a:rPr>
                        <a:t>16</a:t>
                      </a:r>
                    </a:p>
                  </a:txBody>
                  <a:tcPr marL="6522" marR="6522" marT="6522" marB="0" anchor="ctr">
                    <a:lnL>
                      <a:noFill/>
                    </a:lnL>
                    <a:lnR>
                      <a:noFill/>
                    </a:lnR>
                    <a:lnT>
                      <a:noFill/>
                    </a:lnT>
                    <a:lnB>
                      <a:noFill/>
                    </a:lnB>
                  </a:tcPr>
                </a:tc>
                <a:tc>
                  <a:txBody>
                    <a:bodyPr/>
                    <a:lstStyle/>
                    <a:p>
                      <a:pPr algn="ctr" fontAlgn="ctr"/>
                      <a:r>
                        <a:rPr lang="en-US" altLang="ja-JP" sz="1600" b="0" i="0" u="none" strike="noStrike" dirty="0">
                          <a:solidFill>
                            <a:srgbClr val="000000"/>
                          </a:solidFill>
                          <a:latin typeface="+mn-lt"/>
                          <a:ea typeface="+mn-ea"/>
                          <a:cs typeface="Times New Roman" pitchFamily="18" charset="0"/>
                        </a:rPr>
                        <a:t>18</a:t>
                      </a:r>
                    </a:p>
                  </a:txBody>
                  <a:tcPr marL="6522" marR="6522" marT="6522" marB="0" anchor="ctr">
                    <a:lnL>
                      <a:noFill/>
                    </a:lnL>
                    <a:lnR>
                      <a:noFill/>
                    </a:lnR>
                    <a:lnT>
                      <a:noFill/>
                    </a:lnT>
                    <a:lnB>
                      <a:noFill/>
                    </a:lnB>
                  </a:tcPr>
                </a:tc>
                <a:tc>
                  <a:txBody>
                    <a:bodyPr/>
                    <a:lstStyle/>
                    <a:p>
                      <a:pPr algn="ctr" fontAlgn="ctr"/>
                      <a:r>
                        <a:rPr lang="en-US" altLang="ja-JP" sz="1600" b="0" i="0" u="none" strike="noStrike" dirty="0">
                          <a:solidFill>
                            <a:srgbClr val="000000"/>
                          </a:solidFill>
                          <a:latin typeface="+mn-lt"/>
                          <a:ea typeface="+mn-ea"/>
                          <a:cs typeface="Times New Roman" pitchFamily="18" charset="0"/>
                        </a:rPr>
                        <a:t>20</a:t>
                      </a:r>
                    </a:p>
                  </a:txBody>
                  <a:tcPr marL="6522" marR="6522" marT="6522" marB="0" anchor="ctr">
                    <a:lnL>
                      <a:noFill/>
                    </a:lnL>
                    <a:lnR>
                      <a:noFill/>
                    </a:lnR>
                    <a:lnT>
                      <a:noFill/>
                    </a:lnT>
                    <a:lnB>
                      <a:noFill/>
                    </a:lnB>
                  </a:tcPr>
                </a:tc>
                <a:tc>
                  <a:txBody>
                    <a:bodyPr/>
                    <a:lstStyle/>
                    <a:p>
                      <a:pPr algn="ctr" fontAlgn="ctr"/>
                      <a:r>
                        <a:rPr lang="en-US" altLang="ja-JP" sz="1600" b="0" i="0" u="none" strike="noStrike" dirty="0">
                          <a:solidFill>
                            <a:srgbClr val="000000"/>
                          </a:solidFill>
                          <a:latin typeface="+mn-lt"/>
                          <a:ea typeface="+mn-ea"/>
                          <a:cs typeface="Times New Roman" pitchFamily="18" charset="0"/>
                        </a:rPr>
                        <a:t>22</a:t>
                      </a:r>
                    </a:p>
                  </a:txBody>
                  <a:tcPr marL="6522" marR="6522" marT="6522" marB="0" anchor="ctr">
                    <a:lnL>
                      <a:noFill/>
                    </a:lnL>
                    <a:lnR>
                      <a:noFill/>
                    </a:lnR>
                    <a:lnT>
                      <a:noFill/>
                    </a:lnT>
                    <a:lnB>
                      <a:noFill/>
                    </a:lnB>
                  </a:tcPr>
                </a:tc>
                <a:tc>
                  <a:txBody>
                    <a:bodyPr/>
                    <a:lstStyle/>
                    <a:p>
                      <a:pPr algn="ctr" fontAlgn="ctr"/>
                      <a:r>
                        <a:rPr lang="en-US" altLang="ja-JP" sz="1600" b="0" i="0" u="none" strike="noStrike" dirty="0">
                          <a:solidFill>
                            <a:srgbClr val="000000"/>
                          </a:solidFill>
                          <a:latin typeface="+mn-lt"/>
                          <a:ea typeface="+mn-ea"/>
                          <a:cs typeface="Times New Roman" pitchFamily="18" charset="0"/>
                        </a:rPr>
                        <a:t>0</a:t>
                      </a:r>
                    </a:p>
                  </a:txBody>
                  <a:tcPr marL="6522" marR="6522" marT="6522" marB="0" anchor="ctr">
                    <a:lnL>
                      <a:noFill/>
                    </a:lnL>
                    <a:lnR>
                      <a:noFill/>
                    </a:lnR>
                    <a:lnT>
                      <a:noFill/>
                    </a:lnT>
                    <a:lnB>
                      <a:noFill/>
                    </a:lnB>
                  </a:tcPr>
                </a:tc>
              </a:tr>
            </a:tbl>
          </a:graphicData>
        </a:graphic>
      </p:graphicFrame>
      <p:graphicFrame>
        <p:nvGraphicFramePr>
          <p:cNvPr id="9" name="表 8"/>
          <p:cNvGraphicFramePr>
            <a:graphicFrameLocks noGrp="1"/>
          </p:cNvGraphicFramePr>
          <p:nvPr/>
        </p:nvGraphicFramePr>
        <p:xfrm>
          <a:off x="1752601" y="1044436"/>
          <a:ext cx="342900" cy="4321356"/>
        </p:xfrm>
        <a:graphic>
          <a:graphicData uri="http://schemas.openxmlformats.org/drawingml/2006/table">
            <a:tbl>
              <a:tblPr/>
              <a:tblGrid>
                <a:gridCol w="342900"/>
              </a:tblGrid>
              <a:tr h="332412">
                <a:tc>
                  <a:txBody>
                    <a:bodyPr/>
                    <a:lstStyle/>
                    <a:p>
                      <a:pPr algn="ctr" fontAlgn="ctr"/>
                      <a:r>
                        <a:rPr lang="en-US" altLang="ja-JP" sz="1600" b="0" i="0" u="none" strike="noStrike" dirty="0">
                          <a:solidFill>
                            <a:srgbClr val="000000"/>
                          </a:solidFill>
                          <a:latin typeface="+mn-lt"/>
                          <a:ea typeface="+mn-ea"/>
                          <a:cs typeface="Times New Roman" pitchFamily="18" charset="0"/>
                        </a:rPr>
                        <a:t>0</a:t>
                      </a:r>
                    </a:p>
                  </a:txBody>
                  <a:tcPr marL="9525" marR="9525" marT="9525" marB="0" anchor="ctr">
                    <a:lnL>
                      <a:noFill/>
                    </a:lnL>
                    <a:lnR>
                      <a:noFill/>
                    </a:lnR>
                    <a:lnT>
                      <a:noFill/>
                    </a:lnT>
                    <a:lnB>
                      <a:noFill/>
                    </a:lnB>
                  </a:tcPr>
                </a:tc>
              </a:tr>
              <a:tr h="332412">
                <a:tc>
                  <a:txBody>
                    <a:bodyPr/>
                    <a:lstStyle/>
                    <a:p>
                      <a:pPr algn="ctr" fontAlgn="ctr"/>
                      <a:r>
                        <a:rPr lang="en-US" altLang="ja-JP" sz="1600" b="0" i="0" u="none" strike="noStrike" dirty="0">
                          <a:solidFill>
                            <a:srgbClr val="000000"/>
                          </a:solidFill>
                          <a:latin typeface="+mn-lt"/>
                          <a:ea typeface="+mn-ea"/>
                          <a:cs typeface="Times New Roman" pitchFamily="18" charset="0"/>
                        </a:rPr>
                        <a:t>2</a:t>
                      </a:r>
                    </a:p>
                  </a:txBody>
                  <a:tcPr marL="9525" marR="9525" marT="9525" marB="0" anchor="ctr">
                    <a:lnL>
                      <a:noFill/>
                    </a:lnL>
                    <a:lnR>
                      <a:noFill/>
                    </a:lnR>
                    <a:lnT>
                      <a:noFill/>
                    </a:lnT>
                    <a:lnB>
                      <a:noFill/>
                    </a:lnB>
                  </a:tcPr>
                </a:tc>
              </a:tr>
              <a:tr h="332412">
                <a:tc>
                  <a:txBody>
                    <a:bodyPr/>
                    <a:lstStyle/>
                    <a:p>
                      <a:pPr algn="ctr" fontAlgn="ctr"/>
                      <a:r>
                        <a:rPr lang="en-US" altLang="ja-JP" sz="1600" b="0" i="0" u="none" strike="noStrike">
                          <a:solidFill>
                            <a:srgbClr val="000000"/>
                          </a:solidFill>
                          <a:latin typeface="+mn-lt"/>
                          <a:ea typeface="+mn-ea"/>
                          <a:cs typeface="Times New Roman" pitchFamily="18" charset="0"/>
                        </a:rPr>
                        <a:t>4</a:t>
                      </a:r>
                    </a:p>
                  </a:txBody>
                  <a:tcPr marL="9525" marR="9525" marT="9525" marB="0" anchor="ctr">
                    <a:lnL>
                      <a:noFill/>
                    </a:lnL>
                    <a:lnR>
                      <a:noFill/>
                    </a:lnR>
                    <a:lnT>
                      <a:noFill/>
                    </a:lnT>
                    <a:lnB>
                      <a:noFill/>
                    </a:lnB>
                  </a:tcPr>
                </a:tc>
              </a:tr>
              <a:tr h="332412">
                <a:tc>
                  <a:txBody>
                    <a:bodyPr/>
                    <a:lstStyle/>
                    <a:p>
                      <a:pPr algn="ctr" fontAlgn="ctr"/>
                      <a:r>
                        <a:rPr lang="en-US" altLang="ja-JP" sz="1600" b="0" i="0" u="none" strike="noStrike" dirty="0">
                          <a:solidFill>
                            <a:srgbClr val="000000"/>
                          </a:solidFill>
                          <a:latin typeface="+mn-lt"/>
                          <a:ea typeface="+mn-ea"/>
                          <a:cs typeface="Times New Roman" pitchFamily="18" charset="0"/>
                        </a:rPr>
                        <a:t>6</a:t>
                      </a:r>
                    </a:p>
                  </a:txBody>
                  <a:tcPr marL="9525" marR="9525" marT="9525" marB="0" anchor="ctr">
                    <a:lnL>
                      <a:noFill/>
                    </a:lnL>
                    <a:lnR>
                      <a:noFill/>
                    </a:lnR>
                    <a:lnT>
                      <a:noFill/>
                    </a:lnT>
                    <a:lnB>
                      <a:noFill/>
                    </a:lnB>
                  </a:tcPr>
                </a:tc>
              </a:tr>
              <a:tr h="332412">
                <a:tc>
                  <a:txBody>
                    <a:bodyPr/>
                    <a:lstStyle/>
                    <a:p>
                      <a:pPr algn="ctr" fontAlgn="ctr"/>
                      <a:r>
                        <a:rPr lang="en-US" altLang="ja-JP" sz="1600" b="0" i="0" u="none" strike="noStrike">
                          <a:solidFill>
                            <a:srgbClr val="000000"/>
                          </a:solidFill>
                          <a:latin typeface="+mn-lt"/>
                          <a:ea typeface="+mn-ea"/>
                          <a:cs typeface="Times New Roman" pitchFamily="18" charset="0"/>
                        </a:rPr>
                        <a:t>8</a:t>
                      </a:r>
                    </a:p>
                  </a:txBody>
                  <a:tcPr marL="9525" marR="9525" marT="9525" marB="0" anchor="ctr">
                    <a:lnL>
                      <a:noFill/>
                    </a:lnL>
                    <a:lnR>
                      <a:noFill/>
                    </a:lnR>
                    <a:lnT>
                      <a:noFill/>
                    </a:lnT>
                    <a:lnB>
                      <a:noFill/>
                    </a:lnB>
                  </a:tcPr>
                </a:tc>
              </a:tr>
              <a:tr h="332412">
                <a:tc>
                  <a:txBody>
                    <a:bodyPr/>
                    <a:lstStyle/>
                    <a:p>
                      <a:pPr algn="ctr" fontAlgn="ctr"/>
                      <a:r>
                        <a:rPr lang="en-US" altLang="ja-JP" sz="1600" b="0" i="0" u="none" strike="noStrike">
                          <a:solidFill>
                            <a:srgbClr val="000000"/>
                          </a:solidFill>
                          <a:latin typeface="+mn-lt"/>
                          <a:ea typeface="+mn-ea"/>
                          <a:cs typeface="Times New Roman" pitchFamily="18" charset="0"/>
                        </a:rPr>
                        <a:t>10</a:t>
                      </a:r>
                    </a:p>
                  </a:txBody>
                  <a:tcPr marL="9525" marR="9525" marT="9525" marB="0" anchor="ctr">
                    <a:lnL>
                      <a:noFill/>
                    </a:lnL>
                    <a:lnR>
                      <a:noFill/>
                    </a:lnR>
                    <a:lnT>
                      <a:noFill/>
                    </a:lnT>
                    <a:lnB>
                      <a:noFill/>
                    </a:lnB>
                  </a:tcPr>
                </a:tc>
              </a:tr>
              <a:tr h="332412">
                <a:tc>
                  <a:txBody>
                    <a:bodyPr/>
                    <a:lstStyle/>
                    <a:p>
                      <a:pPr algn="ctr" fontAlgn="ctr"/>
                      <a:r>
                        <a:rPr lang="en-US" altLang="ja-JP" sz="1600" b="0" i="0" u="none" strike="noStrike">
                          <a:solidFill>
                            <a:srgbClr val="000000"/>
                          </a:solidFill>
                          <a:latin typeface="+mn-lt"/>
                          <a:ea typeface="+mn-ea"/>
                          <a:cs typeface="Times New Roman" pitchFamily="18" charset="0"/>
                        </a:rPr>
                        <a:t>12</a:t>
                      </a:r>
                    </a:p>
                  </a:txBody>
                  <a:tcPr marL="9525" marR="9525" marT="9525" marB="0" anchor="ctr">
                    <a:lnL>
                      <a:noFill/>
                    </a:lnL>
                    <a:lnR>
                      <a:noFill/>
                    </a:lnR>
                    <a:lnT>
                      <a:noFill/>
                    </a:lnT>
                    <a:lnB>
                      <a:noFill/>
                    </a:lnB>
                  </a:tcPr>
                </a:tc>
              </a:tr>
              <a:tr h="332412">
                <a:tc>
                  <a:txBody>
                    <a:bodyPr/>
                    <a:lstStyle/>
                    <a:p>
                      <a:pPr algn="ctr" fontAlgn="ctr"/>
                      <a:r>
                        <a:rPr lang="en-US" altLang="ja-JP" sz="1600" b="0" i="0" u="none" strike="noStrike">
                          <a:solidFill>
                            <a:srgbClr val="000000"/>
                          </a:solidFill>
                          <a:latin typeface="+mn-lt"/>
                          <a:ea typeface="+mn-ea"/>
                          <a:cs typeface="Times New Roman" pitchFamily="18" charset="0"/>
                        </a:rPr>
                        <a:t>14</a:t>
                      </a:r>
                    </a:p>
                  </a:txBody>
                  <a:tcPr marL="9525" marR="9525" marT="9525" marB="0" anchor="ctr">
                    <a:lnL>
                      <a:noFill/>
                    </a:lnL>
                    <a:lnR>
                      <a:noFill/>
                    </a:lnR>
                    <a:lnT>
                      <a:noFill/>
                    </a:lnT>
                    <a:lnB>
                      <a:noFill/>
                    </a:lnB>
                  </a:tcPr>
                </a:tc>
              </a:tr>
              <a:tr h="332412">
                <a:tc>
                  <a:txBody>
                    <a:bodyPr/>
                    <a:lstStyle/>
                    <a:p>
                      <a:pPr algn="ctr" fontAlgn="ctr"/>
                      <a:r>
                        <a:rPr lang="en-US" altLang="ja-JP" sz="1600" b="0" i="0" u="none" strike="noStrike">
                          <a:solidFill>
                            <a:srgbClr val="000000"/>
                          </a:solidFill>
                          <a:latin typeface="+mn-lt"/>
                          <a:ea typeface="+mn-ea"/>
                          <a:cs typeface="Times New Roman" pitchFamily="18" charset="0"/>
                        </a:rPr>
                        <a:t>16</a:t>
                      </a:r>
                    </a:p>
                  </a:txBody>
                  <a:tcPr marL="9525" marR="9525" marT="9525" marB="0" anchor="ctr">
                    <a:lnL>
                      <a:noFill/>
                    </a:lnL>
                    <a:lnR>
                      <a:noFill/>
                    </a:lnR>
                    <a:lnT>
                      <a:noFill/>
                    </a:lnT>
                    <a:lnB>
                      <a:noFill/>
                    </a:lnB>
                  </a:tcPr>
                </a:tc>
              </a:tr>
              <a:tr h="332412">
                <a:tc>
                  <a:txBody>
                    <a:bodyPr/>
                    <a:lstStyle/>
                    <a:p>
                      <a:pPr algn="ctr" fontAlgn="ctr"/>
                      <a:r>
                        <a:rPr lang="en-US" altLang="ja-JP" sz="1600" b="0" i="0" u="none" strike="noStrike" dirty="0">
                          <a:solidFill>
                            <a:srgbClr val="000000"/>
                          </a:solidFill>
                          <a:latin typeface="+mn-lt"/>
                          <a:ea typeface="+mn-ea"/>
                          <a:cs typeface="Times New Roman" pitchFamily="18" charset="0"/>
                        </a:rPr>
                        <a:t>18</a:t>
                      </a:r>
                    </a:p>
                  </a:txBody>
                  <a:tcPr marL="9525" marR="9525" marT="9525" marB="0" anchor="ctr">
                    <a:lnL>
                      <a:noFill/>
                    </a:lnL>
                    <a:lnR>
                      <a:noFill/>
                    </a:lnR>
                    <a:lnT>
                      <a:noFill/>
                    </a:lnT>
                    <a:lnB>
                      <a:noFill/>
                    </a:lnB>
                  </a:tcPr>
                </a:tc>
              </a:tr>
              <a:tr h="332412">
                <a:tc>
                  <a:txBody>
                    <a:bodyPr/>
                    <a:lstStyle/>
                    <a:p>
                      <a:pPr algn="ctr" fontAlgn="ctr"/>
                      <a:r>
                        <a:rPr lang="en-US" altLang="ja-JP" sz="1600" b="0" i="0" u="none" strike="noStrike">
                          <a:solidFill>
                            <a:srgbClr val="000000"/>
                          </a:solidFill>
                          <a:latin typeface="+mn-lt"/>
                          <a:ea typeface="+mn-ea"/>
                          <a:cs typeface="Times New Roman" pitchFamily="18" charset="0"/>
                        </a:rPr>
                        <a:t>20</a:t>
                      </a:r>
                    </a:p>
                  </a:txBody>
                  <a:tcPr marL="9525" marR="9525" marT="9525" marB="0" anchor="ctr">
                    <a:lnL>
                      <a:noFill/>
                    </a:lnL>
                    <a:lnR>
                      <a:noFill/>
                    </a:lnR>
                    <a:lnT>
                      <a:noFill/>
                    </a:lnT>
                    <a:lnB>
                      <a:noFill/>
                    </a:lnB>
                  </a:tcPr>
                </a:tc>
              </a:tr>
              <a:tr h="332412">
                <a:tc>
                  <a:txBody>
                    <a:bodyPr/>
                    <a:lstStyle/>
                    <a:p>
                      <a:pPr algn="ctr" fontAlgn="ctr"/>
                      <a:r>
                        <a:rPr lang="en-US" altLang="ja-JP" sz="1600" b="0" i="0" u="none" strike="noStrike" dirty="0">
                          <a:solidFill>
                            <a:srgbClr val="000000"/>
                          </a:solidFill>
                          <a:latin typeface="+mn-lt"/>
                          <a:ea typeface="+mn-ea"/>
                          <a:cs typeface="Times New Roman" pitchFamily="18" charset="0"/>
                        </a:rPr>
                        <a:t>22</a:t>
                      </a:r>
                    </a:p>
                  </a:txBody>
                  <a:tcPr marL="9525" marR="9525" marT="9525" marB="0" anchor="ctr">
                    <a:lnL>
                      <a:noFill/>
                    </a:lnL>
                    <a:lnR>
                      <a:noFill/>
                    </a:lnR>
                    <a:lnT>
                      <a:noFill/>
                    </a:lnT>
                    <a:lnB>
                      <a:noFill/>
                    </a:lnB>
                  </a:tcPr>
                </a:tc>
              </a:tr>
              <a:tr h="332412">
                <a:tc>
                  <a:txBody>
                    <a:bodyPr/>
                    <a:lstStyle/>
                    <a:p>
                      <a:pPr algn="ctr" fontAlgn="ctr"/>
                      <a:r>
                        <a:rPr lang="en-US" altLang="ja-JP" sz="1600" b="0" i="0" u="none" strike="noStrike" dirty="0">
                          <a:solidFill>
                            <a:srgbClr val="000000"/>
                          </a:solidFill>
                          <a:latin typeface="+mn-lt"/>
                          <a:ea typeface="+mn-ea"/>
                          <a:cs typeface="Times New Roman" pitchFamily="18" charset="0"/>
                        </a:rPr>
                        <a:t>0</a:t>
                      </a:r>
                    </a:p>
                  </a:txBody>
                  <a:tcPr marL="9525" marR="9525" marT="9525" marB="0" anchor="ctr">
                    <a:lnL>
                      <a:noFill/>
                    </a:lnL>
                    <a:lnR>
                      <a:noFill/>
                    </a:lnR>
                    <a:lnT>
                      <a:noFill/>
                    </a:lnT>
                    <a:lnB>
                      <a:noFill/>
                    </a:lnB>
                  </a:tcPr>
                </a:tc>
              </a:tr>
            </a:tbl>
          </a:graphicData>
        </a:graphic>
      </p:graphicFrame>
      <p:sp>
        <p:nvSpPr>
          <p:cNvPr id="11" name="日付プレースホルダ 10"/>
          <p:cNvSpPr>
            <a:spLocks noGrp="1"/>
          </p:cNvSpPr>
          <p:nvPr>
            <p:ph type="dt" sz="half" idx="10"/>
          </p:nvPr>
        </p:nvSpPr>
        <p:spPr/>
        <p:txBody>
          <a:bodyPr/>
          <a:lstStyle/>
          <a:p>
            <a:r>
              <a:rPr lang="en-US" altLang="ja-JP" smtClean="0"/>
              <a:t>2009/9/18</a:t>
            </a:r>
            <a:endParaRPr lang="en-US" altLang="ja-JP"/>
          </a:p>
        </p:txBody>
      </p:sp>
      <p:sp>
        <p:nvSpPr>
          <p:cNvPr id="12" name="スライド番号プレースホルダ 11"/>
          <p:cNvSpPr>
            <a:spLocks noGrp="1"/>
          </p:cNvSpPr>
          <p:nvPr>
            <p:ph type="sldNum" sz="quarter" idx="12"/>
          </p:nvPr>
        </p:nvSpPr>
        <p:spPr/>
        <p:txBody>
          <a:bodyPr/>
          <a:lstStyle/>
          <a:p>
            <a:fld id="{0EB48950-06BA-4AEF-91E4-0B3B3C06F49F}" type="slidenum">
              <a:rPr lang="en-US" altLang="ja-JP" smtClean="0"/>
              <a:pPr/>
              <a:t>29</a:t>
            </a:fld>
            <a:endParaRPr lang="en-US" altLang="ja-JP"/>
          </a:p>
        </p:txBody>
      </p:sp>
      <p:sp>
        <p:nvSpPr>
          <p:cNvPr id="13" name="フッター プレースホルダ 12"/>
          <p:cNvSpPr>
            <a:spLocks noGrp="1"/>
          </p:cNvSpPr>
          <p:nvPr>
            <p:ph type="ftr" sz="quarter" idx="11"/>
          </p:nvPr>
        </p:nvSpPr>
        <p:spPr/>
        <p:txBody>
          <a:bodyPr/>
          <a:lstStyle/>
          <a:p>
            <a:r>
              <a:rPr lang="en-US" altLang="ja-JP" smtClean="0"/>
              <a:t>OSS</a:t>
            </a:r>
            <a:r>
              <a:rPr lang="ja-JP" altLang="en-US" smtClean="0"/>
              <a:t>開発における情報交換の効率改善へ向けたタイムラグ分析手法の提案</a:t>
            </a:r>
            <a:endParaRPr lang="en-US" altLang="ja-JP"/>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表 4"/>
          <p:cNvGraphicFramePr>
            <a:graphicFrameLocks noGrp="1"/>
          </p:cNvGraphicFramePr>
          <p:nvPr/>
        </p:nvGraphicFramePr>
        <p:xfrm>
          <a:off x="1524004" y="545805"/>
          <a:ext cx="6095992" cy="4626174"/>
        </p:xfrm>
        <a:graphic>
          <a:graphicData uri="http://schemas.openxmlformats.org/drawingml/2006/table">
            <a:tbl>
              <a:tblPr/>
              <a:tblGrid>
                <a:gridCol w="226010"/>
                <a:gridCol w="330246"/>
                <a:gridCol w="121774"/>
                <a:gridCol w="226010"/>
                <a:gridCol w="226010"/>
                <a:gridCol w="226010"/>
                <a:gridCol w="226010"/>
                <a:gridCol w="226010"/>
                <a:gridCol w="226010"/>
                <a:gridCol w="226010"/>
                <a:gridCol w="226010"/>
                <a:gridCol w="226010"/>
                <a:gridCol w="226010"/>
                <a:gridCol w="226010"/>
                <a:gridCol w="226010"/>
                <a:gridCol w="226010"/>
                <a:gridCol w="226010"/>
                <a:gridCol w="226010"/>
                <a:gridCol w="226010"/>
                <a:gridCol w="226010"/>
                <a:gridCol w="226010"/>
                <a:gridCol w="226010"/>
                <a:gridCol w="226010"/>
                <a:gridCol w="226010"/>
                <a:gridCol w="226010"/>
                <a:gridCol w="226010"/>
                <a:gridCol w="219732"/>
              </a:tblGrid>
              <a:tr h="121311">
                <a:tc rowSpan="3" gridSpan="3">
                  <a:txBody>
                    <a:bodyPr/>
                    <a:lstStyle/>
                    <a:p>
                      <a:pPr algn="ctr" fontAlgn="ctr"/>
                      <a:r>
                        <a:rPr lang="ja-JP" altLang="en-US" sz="1050" b="0" i="0" u="none" strike="noStrike" dirty="0">
                          <a:solidFill>
                            <a:srgbClr val="000000"/>
                          </a:solidFill>
                          <a:latin typeface="+mj-ea"/>
                          <a:ea typeface="+mj-ea"/>
                          <a:cs typeface="Times New Roman" pitchFamily="18" charset="0"/>
                        </a:rPr>
                        <a:t>　</a:t>
                      </a:r>
                    </a:p>
                  </a:txBody>
                  <a:tcPr marL="6522" marR="6522" marT="6522" marB="0" anchor="ctr">
                    <a:lnL>
                      <a:noFill/>
                    </a:lnL>
                    <a:lnR w="25400" cap="flat" cmpd="dbl" algn="ctr">
                      <a:noFill/>
                      <a:prstDash val="solid"/>
                      <a:round/>
                      <a:headEnd type="none" w="med" len="med"/>
                      <a:tailEnd type="none" w="med" len="med"/>
                    </a:lnR>
                    <a:lnT>
                      <a:noFill/>
                    </a:lnT>
                    <a:lnB w="25400" cap="flat" cmpd="dbl" algn="ctr">
                      <a:noFill/>
                      <a:prstDash val="solid"/>
                      <a:round/>
                      <a:headEnd type="none" w="med" len="med"/>
                      <a:tailEnd type="none" w="med" len="med"/>
                    </a:lnB>
                    <a:lnTlToBr w="12700" cmpd="sng">
                      <a:noFill/>
                      <a:prstDash val="solid"/>
                    </a:lnTlToBr>
                    <a:lnBlToTr w="12700" cmpd="sng">
                      <a:noFill/>
                      <a:prstDash val="solid"/>
                    </a:lnBlToTr>
                  </a:tcPr>
                </a:tc>
                <a:tc rowSpan="3" hMerge="1">
                  <a:txBody>
                    <a:bodyPr/>
                    <a:lstStyle/>
                    <a:p>
                      <a:endParaRPr kumimoji="1" lang="ja-JP" altLang="en-US"/>
                    </a:p>
                  </a:txBody>
                  <a:tcPr/>
                </a:tc>
                <a:tc rowSpan="3" hMerge="1">
                  <a:txBody>
                    <a:bodyPr/>
                    <a:lstStyle/>
                    <a:p>
                      <a:endParaRPr kumimoji="1" lang="ja-JP" altLang="en-US"/>
                    </a:p>
                  </a:txBody>
                  <a:tcPr/>
                </a:tc>
                <a:tc gridSpan="24">
                  <a:txBody>
                    <a:bodyPr/>
                    <a:lstStyle/>
                    <a:p>
                      <a:pPr algn="ctr" fontAlgn="ctr"/>
                      <a:r>
                        <a:rPr lang="ja-JP" altLang="en-US" sz="1600" b="0" i="0" u="none" strike="noStrike" dirty="0">
                          <a:solidFill>
                            <a:srgbClr val="000000"/>
                          </a:solidFill>
                          <a:latin typeface="+mj-ea"/>
                          <a:ea typeface="+mj-ea"/>
                          <a:cs typeface="Times New Roman" pitchFamily="18" charset="0"/>
                        </a:rPr>
                        <a:t>欧・アフリカ地域の返信時刻</a:t>
                      </a:r>
                    </a:p>
                  </a:txBody>
                  <a:tcPr marL="6522" marR="6522" marT="6522" marB="0" anchor="ctr">
                    <a:lnL w="25400" cap="flat" cmpd="dbl" algn="ctr">
                      <a:noFill/>
                      <a:prstDash val="solid"/>
                      <a:round/>
                      <a:headEnd type="none" w="med" len="med"/>
                      <a:tailEnd type="none" w="med" len="med"/>
                    </a:lnL>
                    <a:lnR w="6350" cap="flat" cmpd="sng" algn="ctr">
                      <a:noFill/>
                      <a:prstDash val="solid"/>
                      <a:round/>
                      <a:headEnd type="none" w="med" len="med"/>
                      <a:tailEnd type="none" w="med" len="med"/>
                    </a:lnR>
                    <a:lnT>
                      <a:noFill/>
                    </a:lnT>
                    <a:lnB w="6350" cap="flat" cmpd="sng" algn="ctr">
                      <a:no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r>
              <a:tr h="123920">
                <a:tc gridSpan="3"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gridSpan="2">
                  <a:txBody>
                    <a:bodyPr/>
                    <a:lstStyle/>
                    <a:p>
                      <a:endParaRPr lang="ja-JP" altLang="en-US" sz="1600" dirty="0">
                        <a:latin typeface="+mj-ea"/>
                        <a:ea typeface="+mj-ea"/>
                        <a:cs typeface="Times New Roman" pitchFamily="18" charset="0"/>
                      </a:endParaRPr>
                    </a:p>
                  </a:txBody>
                  <a:tcPr marL="6522" marR="6522" marT="6522" marB="0" anchor="ctr">
                    <a:lnL w="25400" cap="flat" cmpd="dbl"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25400" cap="flat" cmpd="dbl" algn="ctr">
                      <a:no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kumimoji="1" lang="ja-JP" altLang="en-US"/>
                    </a:p>
                  </a:txBody>
                  <a:tcPr/>
                </a:tc>
                <a:tc gridSpan="2">
                  <a:txBody>
                    <a:bodyPr/>
                    <a:lstStyle/>
                    <a:p>
                      <a:endParaRPr lang="ja-JP" altLang="en-US" sz="1600" dirty="0">
                        <a:latin typeface="+mj-ea"/>
                        <a:ea typeface="+mj-ea"/>
                        <a:cs typeface="Times New Roman" pitchFamily="18" charset="0"/>
                      </a:endParaRPr>
                    </a:p>
                  </a:txBody>
                  <a:tcPr marL="6522" marR="6522" marT="6522"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25400" cap="flat" cmpd="dbl" algn="ctr">
                      <a:no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kumimoji="1" lang="ja-JP" altLang="en-US"/>
                    </a:p>
                  </a:txBody>
                  <a:tcPr/>
                </a:tc>
                <a:tc gridSpan="2">
                  <a:txBody>
                    <a:bodyPr/>
                    <a:lstStyle/>
                    <a:p>
                      <a:endParaRPr lang="ja-JP" altLang="en-US" sz="1600" dirty="0">
                        <a:latin typeface="+mj-ea"/>
                        <a:ea typeface="+mj-ea"/>
                        <a:cs typeface="Times New Roman" pitchFamily="18" charset="0"/>
                      </a:endParaRPr>
                    </a:p>
                  </a:txBody>
                  <a:tcPr marL="6522" marR="6522" marT="6522"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25400" cap="flat" cmpd="dbl" algn="ctr">
                      <a:no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kumimoji="1" lang="ja-JP" altLang="en-US"/>
                    </a:p>
                  </a:txBody>
                  <a:tcPr/>
                </a:tc>
                <a:tc gridSpan="2">
                  <a:txBody>
                    <a:bodyPr/>
                    <a:lstStyle/>
                    <a:p>
                      <a:endParaRPr lang="ja-JP" altLang="en-US" sz="1600" dirty="0">
                        <a:latin typeface="+mj-ea"/>
                        <a:ea typeface="+mj-ea"/>
                        <a:cs typeface="Times New Roman" pitchFamily="18" charset="0"/>
                      </a:endParaRPr>
                    </a:p>
                  </a:txBody>
                  <a:tcPr marL="6522" marR="6522" marT="6522"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25400" cap="flat" cmpd="dbl" algn="ctr">
                      <a:no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kumimoji="1" lang="ja-JP" altLang="en-US"/>
                    </a:p>
                  </a:txBody>
                  <a:tcPr/>
                </a:tc>
                <a:tc gridSpan="2">
                  <a:txBody>
                    <a:bodyPr/>
                    <a:lstStyle/>
                    <a:p>
                      <a:endParaRPr lang="ja-JP" altLang="en-US" sz="1600" dirty="0">
                        <a:latin typeface="+mj-ea"/>
                        <a:ea typeface="+mj-ea"/>
                        <a:cs typeface="Times New Roman" pitchFamily="18" charset="0"/>
                      </a:endParaRPr>
                    </a:p>
                  </a:txBody>
                  <a:tcPr marL="6522" marR="6522" marT="6522"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25400" cap="flat" cmpd="dbl" algn="ctr">
                      <a:no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kumimoji="1" lang="ja-JP" altLang="en-US"/>
                    </a:p>
                  </a:txBody>
                  <a:tcPr/>
                </a:tc>
                <a:tc gridSpan="2">
                  <a:txBody>
                    <a:bodyPr/>
                    <a:lstStyle/>
                    <a:p>
                      <a:endParaRPr lang="ja-JP" altLang="en-US" sz="1600" dirty="0">
                        <a:latin typeface="+mj-ea"/>
                        <a:ea typeface="+mj-ea"/>
                        <a:cs typeface="Times New Roman" pitchFamily="18" charset="0"/>
                      </a:endParaRPr>
                    </a:p>
                  </a:txBody>
                  <a:tcPr marL="6522" marR="6522" marT="6522"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25400" cap="flat" cmpd="dbl" algn="ctr">
                      <a:no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kumimoji="1" lang="ja-JP" altLang="en-US"/>
                    </a:p>
                  </a:txBody>
                  <a:tcPr/>
                </a:tc>
                <a:tc gridSpan="2">
                  <a:txBody>
                    <a:bodyPr/>
                    <a:lstStyle/>
                    <a:p>
                      <a:endParaRPr lang="ja-JP" altLang="en-US" sz="1600" dirty="0">
                        <a:latin typeface="+mj-ea"/>
                        <a:ea typeface="+mj-ea"/>
                        <a:cs typeface="Times New Roman" pitchFamily="18" charset="0"/>
                      </a:endParaRPr>
                    </a:p>
                  </a:txBody>
                  <a:tcPr marL="6522" marR="6522" marT="6522"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25400" cap="flat" cmpd="dbl" algn="ctr">
                      <a:no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kumimoji="1" lang="ja-JP" altLang="en-US"/>
                    </a:p>
                  </a:txBody>
                  <a:tcPr/>
                </a:tc>
                <a:tc gridSpan="2">
                  <a:txBody>
                    <a:bodyPr/>
                    <a:lstStyle/>
                    <a:p>
                      <a:endParaRPr lang="ja-JP" altLang="en-US" sz="1600" dirty="0">
                        <a:latin typeface="+mj-ea"/>
                        <a:ea typeface="+mj-ea"/>
                        <a:cs typeface="Times New Roman" pitchFamily="18" charset="0"/>
                      </a:endParaRPr>
                    </a:p>
                  </a:txBody>
                  <a:tcPr marL="6522" marR="6522" marT="6522"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25400" cap="flat" cmpd="dbl" algn="ctr">
                      <a:no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kumimoji="1" lang="ja-JP" altLang="en-US"/>
                    </a:p>
                  </a:txBody>
                  <a:tcPr/>
                </a:tc>
                <a:tc gridSpan="2">
                  <a:txBody>
                    <a:bodyPr/>
                    <a:lstStyle/>
                    <a:p>
                      <a:endParaRPr lang="ja-JP" altLang="en-US" sz="1600" dirty="0">
                        <a:latin typeface="+mj-ea"/>
                        <a:ea typeface="+mj-ea"/>
                        <a:cs typeface="Times New Roman" pitchFamily="18" charset="0"/>
                      </a:endParaRPr>
                    </a:p>
                  </a:txBody>
                  <a:tcPr marL="6522" marR="6522" marT="6522"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25400" cap="flat" cmpd="dbl" algn="ctr">
                      <a:no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kumimoji="1" lang="ja-JP" altLang="en-US"/>
                    </a:p>
                  </a:txBody>
                  <a:tcPr/>
                </a:tc>
                <a:tc gridSpan="2">
                  <a:txBody>
                    <a:bodyPr/>
                    <a:lstStyle/>
                    <a:p>
                      <a:endParaRPr lang="ja-JP" altLang="en-US" sz="1600" dirty="0">
                        <a:latin typeface="+mj-ea"/>
                        <a:ea typeface="+mj-ea"/>
                        <a:cs typeface="Times New Roman" pitchFamily="18" charset="0"/>
                      </a:endParaRPr>
                    </a:p>
                  </a:txBody>
                  <a:tcPr marL="6522" marR="6522" marT="6522"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25400" cap="flat" cmpd="dbl" algn="ctr">
                      <a:no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kumimoji="1" lang="ja-JP" altLang="en-US"/>
                    </a:p>
                  </a:txBody>
                  <a:tcPr/>
                </a:tc>
                <a:tc gridSpan="2">
                  <a:txBody>
                    <a:bodyPr/>
                    <a:lstStyle/>
                    <a:p>
                      <a:endParaRPr lang="ja-JP" altLang="en-US" sz="1600" dirty="0">
                        <a:latin typeface="+mj-ea"/>
                        <a:ea typeface="+mj-ea"/>
                        <a:cs typeface="Times New Roman" pitchFamily="18" charset="0"/>
                      </a:endParaRPr>
                    </a:p>
                  </a:txBody>
                  <a:tcPr marL="6522" marR="6522" marT="6522"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25400" cap="flat" cmpd="dbl" algn="ctr">
                      <a:no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kumimoji="1" lang="ja-JP" altLang="en-US"/>
                    </a:p>
                  </a:txBody>
                  <a:tcPr/>
                </a:tc>
                <a:tc gridSpan="2">
                  <a:txBody>
                    <a:bodyPr/>
                    <a:lstStyle/>
                    <a:p>
                      <a:endParaRPr lang="ja-JP" altLang="en-US" sz="1600" dirty="0">
                        <a:latin typeface="+mj-ea"/>
                        <a:ea typeface="+mj-ea"/>
                        <a:cs typeface="Times New Roman" pitchFamily="18" charset="0"/>
                      </a:endParaRPr>
                    </a:p>
                  </a:txBody>
                  <a:tcPr marL="6522" marR="6522" marT="6522"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25400" cap="flat" cmpd="dbl" algn="ctr">
                      <a:no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kumimoji="1" lang="ja-JP" altLang="en-US"/>
                    </a:p>
                  </a:txBody>
                  <a:tcPr/>
                </a:tc>
              </a:tr>
              <a:tr h="123920">
                <a:tc gridSpan="3"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gridSpan="2">
                  <a:txBody>
                    <a:bodyPr/>
                    <a:lstStyle/>
                    <a:p>
                      <a:endParaRPr lang="ja-JP" altLang="en-US" sz="800" dirty="0">
                        <a:latin typeface="+mj-ea"/>
                        <a:ea typeface="+mj-ea"/>
                        <a:cs typeface="Times New Roman" pitchFamily="18" charset="0"/>
                      </a:endParaRPr>
                    </a:p>
                  </a:txBody>
                  <a:tcPr marL="6522" marR="6522" marT="652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kumimoji="1" lang="ja-JP" altLang="en-US"/>
                    </a:p>
                  </a:txBody>
                  <a:tcPr/>
                </a:tc>
                <a:tc gridSpan="2">
                  <a:txBody>
                    <a:bodyPr/>
                    <a:lstStyle/>
                    <a:p>
                      <a:endParaRPr lang="ja-JP" altLang="en-US" sz="800" dirty="0">
                        <a:latin typeface="+mj-ea"/>
                        <a:ea typeface="+mj-ea"/>
                        <a:cs typeface="Times New Roman" pitchFamily="18" charset="0"/>
                      </a:endParaRPr>
                    </a:p>
                  </a:txBody>
                  <a:tcPr marL="6522" marR="6522" marT="652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kumimoji="1" lang="ja-JP" altLang="en-US"/>
                    </a:p>
                  </a:txBody>
                  <a:tcPr/>
                </a:tc>
                <a:tc gridSpan="2">
                  <a:txBody>
                    <a:bodyPr/>
                    <a:lstStyle/>
                    <a:p>
                      <a:endParaRPr lang="ja-JP" altLang="en-US" sz="800" dirty="0">
                        <a:latin typeface="+mj-ea"/>
                        <a:ea typeface="+mj-ea"/>
                        <a:cs typeface="Times New Roman" pitchFamily="18" charset="0"/>
                      </a:endParaRPr>
                    </a:p>
                  </a:txBody>
                  <a:tcPr marL="6522" marR="6522" marT="652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kumimoji="1" lang="ja-JP" altLang="en-US"/>
                    </a:p>
                  </a:txBody>
                  <a:tcPr/>
                </a:tc>
                <a:tc gridSpan="2">
                  <a:txBody>
                    <a:bodyPr/>
                    <a:lstStyle/>
                    <a:p>
                      <a:endParaRPr lang="ja-JP" altLang="en-US" sz="800" dirty="0">
                        <a:latin typeface="+mj-ea"/>
                        <a:ea typeface="+mj-ea"/>
                        <a:cs typeface="Times New Roman" pitchFamily="18" charset="0"/>
                      </a:endParaRPr>
                    </a:p>
                  </a:txBody>
                  <a:tcPr marL="6522" marR="6522" marT="652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kumimoji="1" lang="ja-JP" altLang="en-US"/>
                    </a:p>
                  </a:txBody>
                  <a:tcPr/>
                </a:tc>
                <a:tc gridSpan="2">
                  <a:txBody>
                    <a:bodyPr/>
                    <a:lstStyle/>
                    <a:p>
                      <a:endParaRPr lang="ja-JP" altLang="en-US" sz="800" dirty="0">
                        <a:latin typeface="+mj-ea"/>
                        <a:ea typeface="+mj-ea"/>
                        <a:cs typeface="Times New Roman" pitchFamily="18" charset="0"/>
                      </a:endParaRPr>
                    </a:p>
                  </a:txBody>
                  <a:tcPr marL="6522" marR="6522" marT="652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kumimoji="1" lang="ja-JP" altLang="en-US"/>
                    </a:p>
                  </a:txBody>
                  <a:tcPr/>
                </a:tc>
                <a:tc gridSpan="2">
                  <a:txBody>
                    <a:bodyPr/>
                    <a:lstStyle/>
                    <a:p>
                      <a:endParaRPr lang="ja-JP" altLang="en-US" sz="800" dirty="0">
                        <a:latin typeface="+mj-ea"/>
                        <a:ea typeface="+mj-ea"/>
                        <a:cs typeface="Times New Roman" pitchFamily="18" charset="0"/>
                      </a:endParaRPr>
                    </a:p>
                  </a:txBody>
                  <a:tcPr marL="6522" marR="6522" marT="652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kumimoji="1" lang="ja-JP" altLang="en-US"/>
                    </a:p>
                  </a:txBody>
                  <a:tcPr/>
                </a:tc>
                <a:tc gridSpan="2">
                  <a:txBody>
                    <a:bodyPr/>
                    <a:lstStyle/>
                    <a:p>
                      <a:endParaRPr lang="ja-JP" altLang="en-US" sz="800" dirty="0">
                        <a:latin typeface="+mj-ea"/>
                        <a:ea typeface="+mj-ea"/>
                        <a:cs typeface="Times New Roman" pitchFamily="18" charset="0"/>
                      </a:endParaRPr>
                    </a:p>
                  </a:txBody>
                  <a:tcPr marL="6522" marR="6522" marT="652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kumimoji="1" lang="ja-JP" altLang="en-US"/>
                    </a:p>
                  </a:txBody>
                  <a:tcPr/>
                </a:tc>
                <a:tc gridSpan="2">
                  <a:txBody>
                    <a:bodyPr/>
                    <a:lstStyle/>
                    <a:p>
                      <a:endParaRPr lang="ja-JP" altLang="en-US" sz="800" dirty="0">
                        <a:latin typeface="+mj-ea"/>
                        <a:ea typeface="+mj-ea"/>
                        <a:cs typeface="Times New Roman" pitchFamily="18" charset="0"/>
                      </a:endParaRPr>
                    </a:p>
                  </a:txBody>
                  <a:tcPr marL="6522" marR="6522" marT="652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kumimoji="1" lang="ja-JP" altLang="en-US"/>
                    </a:p>
                  </a:txBody>
                  <a:tcPr/>
                </a:tc>
                <a:tc gridSpan="2">
                  <a:txBody>
                    <a:bodyPr/>
                    <a:lstStyle/>
                    <a:p>
                      <a:endParaRPr lang="ja-JP" altLang="en-US" sz="800" dirty="0">
                        <a:latin typeface="+mj-ea"/>
                        <a:ea typeface="+mj-ea"/>
                        <a:cs typeface="Times New Roman" pitchFamily="18" charset="0"/>
                      </a:endParaRPr>
                    </a:p>
                  </a:txBody>
                  <a:tcPr marL="6522" marR="6522" marT="652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kumimoji="1" lang="ja-JP" altLang="en-US"/>
                    </a:p>
                  </a:txBody>
                  <a:tcPr/>
                </a:tc>
                <a:tc gridSpan="2">
                  <a:txBody>
                    <a:bodyPr/>
                    <a:lstStyle/>
                    <a:p>
                      <a:endParaRPr lang="ja-JP" altLang="en-US" sz="800" dirty="0">
                        <a:latin typeface="+mj-ea"/>
                        <a:ea typeface="+mj-ea"/>
                        <a:cs typeface="Times New Roman" pitchFamily="18" charset="0"/>
                      </a:endParaRPr>
                    </a:p>
                  </a:txBody>
                  <a:tcPr marL="6522" marR="6522" marT="652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kumimoji="1" lang="ja-JP" altLang="en-US"/>
                    </a:p>
                  </a:txBody>
                  <a:tcPr/>
                </a:tc>
                <a:tc gridSpan="2">
                  <a:txBody>
                    <a:bodyPr/>
                    <a:lstStyle/>
                    <a:p>
                      <a:endParaRPr lang="ja-JP" altLang="en-US" sz="800" dirty="0">
                        <a:latin typeface="+mj-ea"/>
                        <a:ea typeface="+mj-ea"/>
                        <a:cs typeface="Times New Roman" pitchFamily="18" charset="0"/>
                      </a:endParaRPr>
                    </a:p>
                  </a:txBody>
                  <a:tcPr marL="6522" marR="6522" marT="652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kumimoji="1" lang="ja-JP" altLang="en-US"/>
                    </a:p>
                  </a:txBody>
                  <a:tcPr/>
                </a:tc>
                <a:tc gridSpan="2">
                  <a:txBody>
                    <a:bodyPr/>
                    <a:lstStyle/>
                    <a:p>
                      <a:endParaRPr lang="ja-JP" altLang="en-US" sz="800" dirty="0">
                        <a:latin typeface="+mj-ea"/>
                        <a:ea typeface="+mj-ea"/>
                        <a:cs typeface="Times New Roman" pitchFamily="18" charset="0"/>
                      </a:endParaRPr>
                    </a:p>
                  </a:txBody>
                  <a:tcPr marL="6522" marR="6522" marT="652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kumimoji="1" lang="ja-JP" altLang="en-US"/>
                    </a:p>
                  </a:txBody>
                  <a:tcPr/>
                </a:tc>
              </a:tr>
              <a:tr h="123920">
                <a:tc rowSpan="24">
                  <a:txBody>
                    <a:bodyPr/>
                    <a:lstStyle/>
                    <a:p>
                      <a:pPr algn="ctr" fontAlgn="ctr"/>
                      <a:r>
                        <a:rPr lang="ja-JP" altLang="en-US" sz="1600" b="0" i="0" u="none" strike="noStrike" dirty="0" smtClean="0">
                          <a:solidFill>
                            <a:srgbClr val="000000"/>
                          </a:solidFill>
                          <a:latin typeface="+mj-ea"/>
                          <a:ea typeface="+mj-ea"/>
                          <a:cs typeface="Times New Roman" pitchFamily="18" charset="0"/>
                        </a:rPr>
                        <a:t>米大陸地域の送信時刻</a:t>
                      </a:r>
                      <a:endParaRPr lang="ja-JP" altLang="en-US" sz="1600" b="0" i="0" u="none" strike="noStrike" dirty="0">
                        <a:solidFill>
                          <a:srgbClr val="000000"/>
                        </a:solidFill>
                        <a:latin typeface="+mj-ea"/>
                        <a:ea typeface="+mj-ea"/>
                        <a:cs typeface="Times New Roman" pitchFamily="18" charset="0"/>
                      </a:endParaRPr>
                    </a:p>
                  </a:txBody>
                  <a:tcPr marL="6522" marR="6522" marT="6522" marB="0" anchor="ctr">
                    <a:lnL>
                      <a:noFill/>
                    </a:lnL>
                    <a:lnR w="6350" cap="flat" cmpd="sng" algn="ctr">
                      <a:noFill/>
                      <a:prstDash val="solid"/>
                      <a:round/>
                      <a:headEnd type="none" w="med" len="med"/>
                      <a:tailEnd type="none" w="med" len="med"/>
                    </a:lnR>
                    <a:lnT w="25400" cap="flat" cmpd="dbl"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tcPr>
                </a:tc>
                <a:tc rowSpan="2">
                  <a:txBody>
                    <a:bodyPr/>
                    <a:lstStyle/>
                    <a:p>
                      <a:endParaRPr lang="ja-JP" altLang="en-US" sz="1600" dirty="0">
                        <a:latin typeface="+mj-ea"/>
                        <a:ea typeface="+mj-ea"/>
                      </a:endParaRPr>
                    </a:p>
                  </a:txBody>
                  <a:tcPr marL="6522" marR="6522" marT="6522" marB="0" anchor="ctr">
                    <a:lnL w="6350" cap="flat" cmpd="sng" algn="ctr">
                      <a:noFill/>
                      <a:prstDash val="solid"/>
                      <a:round/>
                      <a:headEnd type="none" w="med" len="med"/>
                      <a:tailEnd type="none" w="med" len="med"/>
                    </a:lnL>
                    <a:lnR w="25400" cap="flat" cmpd="dbl" algn="ctr">
                      <a:noFill/>
                      <a:prstDash val="solid"/>
                      <a:round/>
                      <a:headEnd type="none" w="med" len="med"/>
                      <a:tailEnd type="none" w="med" len="med"/>
                    </a:lnR>
                    <a:lnT w="25400" cap="flat" cmpd="dbl"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tcPr>
                </a:tc>
                <a:tc rowSpan="2">
                  <a:txBody>
                    <a:bodyPr/>
                    <a:lstStyle/>
                    <a:p>
                      <a:endParaRPr lang="ja-JP" altLang="en-US" sz="800" dirty="0">
                        <a:latin typeface="+mj-ea"/>
                        <a:ea typeface="+mj-ea"/>
                      </a:endParaRPr>
                    </a:p>
                  </a:txBody>
                  <a:tcPr marL="6522" marR="6522" marT="6522" marB="0" anchor="ctr">
                    <a:lnL w="635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ja-JP" altLang="en-US" sz="1050" dirty="0">
                        <a:latin typeface="+mj-ea"/>
                        <a:ea typeface="+mj-ea"/>
                        <a:cs typeface="Times New Roman" pitchFamily="18" charset="0"/>
                      </a:endParaRPr>
                    </a:p>
                  </a:txBody>
                  <a:tcPr marL="6522" marR="6522" marT="6522" marB="0" anchor="ctr">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a:noFill/>
                    </a:lnB>
                    <a:lnTlToBr w="12700" cmpd="sng">
                      <a:noFill/>
                      <a:prstDash val="solid"/>
                    </a:lnTlToBr>
                    <a:lnBlToTr w="12700" cmpd="sng">
                      <a:noFill/>
                      <a:prstDash val="solid"/>
                    </a:lnBlToTr>
                    <a:solidFill>
                      <a:srgbClr val="EDEDED"/>
                    </a:solidFill>
                  </a:tcPr>
                </a:tc>
                <a:tc>
                  <a:txBody>
                    <a:bodyPr/>
                    <a:lstStyle/>
                    <a:p>
                      <a:endParaRPr lang="ja-JP" altLang="en-US" sz="1050">
                        <a:latin typeface="+mj-ea"/>
                        <a:ea typeface="+mj-ea"/>
                        <a:cs typeface="Times New Roman" pitchFamily="18" charset="0"/>
                      </a:endParaRPr>
                    </a:p>
                  </a:txBody>
                  <a:tcPr marL="6522" marR="6522" marT="6522" marB="0" anchor="ctr">
                    <a:lnL>
                      <a:noFill/>
                    </a:lnL>
                    <a:lnR>
                      <a:noFill/>
                    </a:lnR>
                    <a:lnT w="12700" cap="flat" cmpd="sng" algn="ctr">
                      <a:solidFill>
                        <a:schemeClr val="tx1"/>
                      </a:solidFill>
                      <a:prstDash val="solid"/>
                      <a:round/>
                      <a:headEnd type="none" w="med" len="med"/>
                      <a:tailEnd type="none" w="med" len="med"/>
                    </a:lnT>
                    <a:lnB>
                      <a:noFill/>
                    </a:lnB>
                    <a:lnTlToBr w="12700" cmpd="sng">
                      <a:noFill/>
                      <a:prstDash val="solid"/>
                    </a:lnTlToBr>
                    <a:lnBlToTr w="12700" cmpd="sng">
                      <a:noFill/>
                      <a:prstDash val="solid"/>
                    </a:lnBlToTr>
                    <a:solidFill>
                      <a:srgbClr val="DCDCDC"/>
                    </a:solidFill>
                  </a:tcPr>
                </a:tc>
                <a:tc>
                  <a:txBody>
                    <a:bodyPr/>
                    <a:lstStyle/>
                    <a:p>
                      <a:endParaRPr lang="ja-JP" altLang="en-US" sz="1050">
                        <a:latin typeface="+mj-ea"/>
                        <a:ea typeface="+mj-ea"/>
                        <a:cs typeface="Times New Roman" pitchFamily="18" charset="0"/>
                      </a:endParaRPr>
                    </a:p>
                  </a:txBody>
                  <a:tcPr marL="6522" marR="6522" marT="6522" marB="0" anchor="ctr">
                    <a:lnL>
                      <a:noFill/>
                    </a:lnL>
                    <a:lnR>
                      <a:noFill/>
                    </a:lnR>
                    <a:lnT w="12700" cap="flat" cmpd="sng" algn="ctr">
                      <a:solidFill>
                        <a:schemeClr val="tx1"/>
                      </a:solidFill>
                      <a:prstDash val="solid"/>
                      <a:round/>
                      <a:headEnd type="none" w="med" len="med"/>
                      <a:tailEnd type="none" w="med" len="med"/>
                    </a:lnT>
                    <a:lnB>
                      <a:noFill/>
                    </a:lnB>
                    <a:lnTlToBr w="12700" cmpd="sng">
                      <a:noFill/>
                      <a:prstDash val="solid"/>
                    </a:lnTlToBr>
                    <a:lnBlToTr w="12700" cmpd="sng">
                      <a:noFill/>
                      <a:prstDash val="solid"/>
                    </a:lnBlToTr>
                    <a:solidFill>
                      <a:srgbClr val="B6B6B6"/>
                    </a:solidFill>
                  </a:tcPr>
                </a:tc>
                <a:tc>
                  <a:txBody>
                    <a:bodyPr/>
                    <a:lstStyle/>
                    <a:p>
                      <a:endParaRPr lang="ja-JP" altLang="en-US" sz="1050">
                        <a:latin typeface="+mj-ea"/>
                        <a:ea typeface="+mj-ea"/>
                        <a:cs typeface="Times New Roman" pitchFamily="18" charset="0"/>
                      </a:endParaRPr>
                    </a:p>
                  </a:txBody>
                  <a:tcPr marL="6522" marR="6522" marT="6522" marB="0" anchor="ctr">
                    <a:lnL>
                      <a:noFill/>
                    </a:lnL>
                    <a:lnR>
                      <a:noFill/>
                    </a:lnR>
                    <a:lnT w="12700" cap="flat" cmpd="sng" algn="ctr">
                      <a:solidFill>
                        <a:schemeClr val="tx1"/>
                      </a:solidFill>
                      <a:prstDash val="solid"/>
                      <a:round/>
                      <a:headEnd type="none" w="med" len="med"/>
                      <a:tailEnd type="none" w="med" len="med"/>
                    </a:lnT>
                    <a:lnB>
                      <a:noFill/>
                    </a:lnB>
                    <a:lnTlToBr w="12700" cmpd="sng">
                      <a:noFill/>
                      <a:prstDash val="solid"/>
                    </a:lnTlToBr>
                    <a:lnBlToTr w="12700" cmpd="sng">
                      <a:noFill/>
                      <a:prstDash val="solid"/>
                    </a:lnBlToTr>
                    <a:solidFill>
                      <a:srgbClr val="D1D1D1"/>
                    </a:solidFill>
                  </a:tcPr>
                </a:tc>
                <a:tc>
                  <a:txBody>
                    <a:bodyPr/>
                    <a:lstStyle/>
                    <a:p>
                      <a:endParaRPr lang="ja-JP" altLang="en-US" sz="1050">
                        <a:latin typeface="+mj-ea"/>
                        <a:ea typeface="+mj-ea"/>
                        <a:cs typeface="Times New Roman" pitchFamily="18" charset="0"/>
                      </a:endParaRPr>
                    </a:p>
                  </a:txBody>
                  <a:tcPr marL="6522" marR="6522" marT="6522" marB="0" anchor="ctr">
                    <a:lnL>
                      <a:noFill/>
                    </a:lnL>
                    <a:lnR>
                      <a:noFill/>
                    </a:lnR>
                    <a:lnT w="12700" cap="flat" cmpd="sng" algn="ctr">
                      <a:solidFill>
                        <a:schemeClr val="tx1"/>
                      </a:solidFill>
                      <a:prstDash val="solid"/>
                      <a:round/>
                      <a:headEnd type="none" w="med" len="med"/>
                      <a:tailEnd type="none" w="med" len="med"/>
                    </a:lnT>
                    <a:lnB>
                      <a:noFill/>
                    </a:lnB>
                    <a:lnTlToBr w="12700" cmpd="sng">
                      <a:noFill/>
                      <a:prstDash val="solid"/>
                    </a:lnTlToBr>
                    <a:lnBlToTr w="12700" cmpd="sng">
                      <a:noFill/>
                      <a:prstDash val="solid"/>
                    </a:lnBlToTr>
                    <a:solidFill>
                      <a:srgbClr val="B4B4B4"/>
                    </a:solidFill>
                  </a:tcPr>
                </a:tc>
                <a:tc>
                  <a:txBody>
                    <a:bodyPr/>
                    <a:lstStyle/>
                    <a:p>
                      <a:endParaRPr lang="ja-JP" altLang="en-US" sz="1050">
                        <a:latin typeface="+mj-ea"/>
                        <a:ea typeface="+mj-ea"/>
                        <a:cs typeface="Times New Roman" pitchFamily="18" charset="0"/>
                      </a:endParaRPr>
                    </a:p>
                  </a:txBody>
                  <a:tcPr marL="6522" marR="6522" marT="6522" marB="0" anchor="ctr">
                    <a:lnL>
                      <a:noFill/>
                    </a:lnL>
                    <a:lnR>
                      <a:noFill/>
                    </a:lnR>
                    <a:lnT w="12700" cap="flat" cmpd="sng" algn="ctr">
                      <a:solidFill>
                        <a:schemeClr val="tx1"/>
                      </a:solidFill>
                      <a:prstDash val="solid"/>
                      <a:round/>
                      <a:headEnd type="none" w="med" len="med"/>
                      <a:tailEnd type="none" w="med" len="med"/>
                    </a:lnT>
                    <a:lnB>
                      <a:noFill/>
                    </a:lnB>
                    <a:lnTlToBr w="12700" cmpd="sng">
                      <a:noFill/>
                      <a:prstDash val="solid"/>
                    </a:lnTlToBr>
                    <a:lnBlToTr w="12700" cmpd="sng">
                      <a:noFill/>
                      <a:prstDash val="solid"/>
                    </a:lnBlToTr>
                    <a:solidFill>
                      <a:srgbClr val="D4D4D4"/>
                    </a:solidFill>
                  </a:tcPr>
                </a:tc>
                <a:tc>
                  <a:txBody>
                    <a:bodyPr/>
                    <a:lstStyle/>
                    <a:p>
                      <a:endParaRPr lang="ja-JP" altLang="en-US" sz="1050">
                        <a:latin typeface="+mj-ea"/>
                        <a:ea typeface="+mj-ea"/>
                        <a:cs typeface="Times New Roman" pitchFamily="18" charset="0"/>
                      </a:endParaRPr>
                    </a:p>
                  </a:txBody>
                  <a:tcPr marL="6522" marR="6522" marT="6522" marB="0" anchor="ctr">
                    <a:lnL>
                      <a:noFill/>
                    </a:lnL>
                    <a:lnR>
                      <a:noFill/>
                    </a:lnR>
                    <a:lnT w="12700" cap="flat" cmpd="sng" algn="ctr">
                      <a:solidFill>
                        <a:schemeClr val="tx1"/>
                      </a:solidFill>
                      <a:prstDash val="solid"/>
                      <a:round/>
                      <a:headEnd type="none" w="med" len="med"/>
                      <a:tailEnd type="none" w="med" len="med"/>
                    </a:lnT>
                    <a:lnB>
                      <a:noFill/>
                    </a:lnB>
                    <a:lnTlToBr w="12700" cmpd="sng">
                      <a:noFill/>
                      <a:prstDash val="solid"/>
                    </a:lnTlToBr>
                    <a:lnBlToTr w="12700" cmpd="sng">
                      <a:noFill/>
                      <a:prstDash val="solid"/>
                    </a:lnBlToTr>
                    <a:solidFill>
                      <a:srgbClr val="D4D4D4"/>
                    </a:solidFill>
                  </a:tcPr>
                </a:tc>
                <a:tc>
                  <a:txBody>
                    <a:bodyPr/>
                    <a:lstStyle/>
                    <a:p>
                      <a:endParaRPr lang="ja-JP" altLang="en-US" sz="1050">
                        <a:latin typeface="+mj-ea"/>
                        <a:ea typeface="+mj-ea"/>
                        <a:cs typeface="Times New Roman" pitchFamily="18" charset="0"/>
                      </a:endParaRPr>
                    </a:p>
                  </a:txBody>
                  <a:tcPr marL="6522" marR="6522" marT="6522" marB="0" anchor="ctr">
                    <a:lnL>
                      <a:noFill/>
                    </a:lnL>
                    <a:lnR>
                      <a:noFill/>
                    </a:lnR>
                    <a:lnT w="12700" cap="flat" cmpd="sng" algn="ctr">
                      <a:solidFill>
                        <a:schemeClr val="tx1"/>
                      </a:solidFill>
                      <a:prstDash val="solid"/>
                      <a:round/>
                      <a:headEnd type="none" w="med" len="med"/>
                      <a:tailEnd type="none" w="med" len="med"/>
                    </a:lnT>
                    <a:lnB>
                      <a:noFill/>
                    </a:lnB>
                    <a:lnTlToBr w="12700" cmpd="sng">
                      <a:noFill/>
                      <a:prstDash val="solid"/>
                    </a:lnTlToBr>
                    <a:lnBlToTr w="12700" cmpd="sng">
                      <a:noFill/>
                      <a:prstDash val="solid"/>
                    </a:lnBlToTr>
                    <a:solidFill>
                      <a:srgbClr val="E4E4E4"/>
                    </a:solidFill>
                  </a:tcPr>
                </a:tc>
                <a:tc>
                  <a:txBody>
                    <a:bodyPr/>
                    <a:lstStyle/>
                    <a:p>
                      <a:endParaRPr lang="ja-JP" altLang="en-US" sz="1050">
                        <a:latin typeface="+mj-ea"/>
                        <a:ea typeface="+mj-ea"/>
                        <a:cs typeface="Times New Roman" pitchFamily="18" charset="0"/>
                      </a:endParaRPr>
                    </a:p>
                  </a:txBody>
                  <a:tcPr marL="6522" marR="6522" marT="6522" marB="0" anchor="ctr">
                    <a:lnL>
                      <a:noFill/>
                    </a:lnL>
                    <a:lnR>
                      <a:noFill/>
                    </a:lnR>
                    <a:lnT w="12700" cap="flat" cmpd="sng" algn="ctr">
                      <a:solidFill>
                        <a:schemeClr val="tx1"/>
                      </a:solidFill>
                      <a:prstDash val="solid"/>
                      <a:round/>
                      <a:headEnd type="none" w="med" len="med"/>
                      <a:tailEnd type="none" w="med" len="med"/>
                    </a:lnT>
                    <a:lnB>
                      <a:noFill/>
                    </a:lnB>
                    <a:lnTlToBr w="12700" cmpd="sng">
                      <a:noFill/>
                      <a:prstDash val="solid"/>
                    </a:lnTlToBr>
                    <a:lnBlToTr w="12700" cmpd="sng">
                      <a:noFill/>
                      <a:prstDash val="solid"/>
                    </a:lnBlToTr>
                    <a:solidFill>
                      <a:srgbClr val="F7F7F7"/>
                    </a:solidFill>
                  </a:tcPr>
                </a:tc>
                <a:tc>
                  <a:txBody>
                    <a:bodyPr/>
                    <a:lstStyle/>
                    <a:p>
                      <a:endParaRPr lang="ja-JP" altLang="en-US" sz="1050" dirty="0">
                        <a:latin typeface="+mj-ea"/>
                        <a:ea typeface="+mj-ea"/>
                        <a:cs typeface="Times New Roman" pitchFamily="18" charset="0"/>
                      </a:endParaRPr>
                    </a:p>
                  </a:txBody>
                  <a:tcPr marL="6522" marR="6522" marT="6522" marB="0" anchor="ctr">
                    <a:lnL>
                      <a:noFill/>
                    </a:lnL>
                    <a:lnR>
                      <a:noFill/>
                    </a:lnR>
                    <a:lnT w="12700" cap="flat" cmpd="sng" algn="ctr">
                      <a:solidFill>
                        <a:schemeClr val="tx1"/>
                      </a:solidFill>
                      <a:prstDash val="solid"/>
                      <a:round/>
                      <a:headEnd type="none" w="med" len="med"/>
                      <a:tailEnd type="none" w="med" len="med"/>
                    </a:lnT>
                    <a:lnB>
                      <a:noFill/>
                    </a:lnB>
                    <a:lnTlToBr w="12700" cmpd="sng">
                      <a:noFill/>
                      <a:prstDash val="solid"/>
                    </a:lnTlToBr>
                    <a:lnBlToTr w="12700" cmpd="sng">
                      <a:noFill/>
                      <a:prstDash val="solid"/>
                    </a:lnBlToTr>
                    <a:solidFill>
                      <a:srgbClr val="FAFAFA"/>
                    </a:solidFill>
                  </a:tcPr>
                </a:tc>
                <a:tc>
                  <a:txBody>
                    <a:bodyPr/>
                    <a:lstStyle/>
                    <a:p>
                      <a:endParaRPr lang="ja-JP" altLang="en-US" sz="1050" dirty="0">
                        <a:latin typeface="+mj-ea"/>
                        <a:ea typeface="+mj-ea"/>
                        <a:cs typeface="Times New Roman" pitchFamily="18" charset="0"/>
                      </a:endParaRPr>
                    </a:p>
                  </a:txBody>
                  <a:tcPr marL="6522" marR="6522" marT="6522" marB="0" anchor="ctr">
                    <a:lnL>
                      <a:noFill/>
                    </a:lnL>
                    <a:lnR>
                      <a:noFill/>
                    </a:lnR>
                    <a:lnT w="12700" cap="flat" cmpd="sng" algn="ctr">
                      <a:solidFill>
                        <a:schemeClr val="tx1"/>
                      </a:solidFill>
                      <a:prstDash val="solid"/>
                      <a:round/>
                      <a:headEnd type="none" w="med" len="med"/>
                      <a:tailEnd type="none" w="med" len="med"/>
                    </a:lnT>
                    <a:lnB>
                      <a:noFill/>
                    </a:lnB>
                    <a:lnTlToBr w="12700" cmpd="sng">
                      <a:noFill/>
                      <a:prstDash val="solid"/>
                    </a:lnTlToBr>
                    <a:lnBlToTr w="12700" cmpd="sng">
                      <a:noFill/>
                      <a:prstDash val="solid"/>
                    </a:lnBlToTr>
                    <a:solidFill>
                      <a:srgbClr val="F2F2F2"/>
                    </a:solidFill>
                  </a:tcPr>
                </a:tc>
                <a:tc>
                  <a:txBody>
                    <a:bodyPr/>
                    <a:lstStyle/>
                    <a:p>
                      <a:endParaRPr lang="ja-JP" altLang="en-US" sz="1050" dirty="0">
                        <a:latin typeface="+mj-ea"/>
                        <a:ea typeface="+mj-ea"/>
                        <a:cs typeface="Times New Roman" pitchFamily="18" charset="0"/>
                      </a:endParaRPr>
                    </a:p>
                  </a:txBody>
                  <a:tcPr marL="6522" marR="6522" marT="6522" marB="0" anchor="ctr">
                    <a:lnL>
                      <a:noFill/>
                    </a:lnL>
                    <a:lnR>
                      <a:noFill/>
                    </a:lnR>
                    <a:lnT w="12700" cap="flat" cmpd="sng" algn="ctr">
                      <a:solidFill>
                        <a:schemeClr val="tx1"/>
                      </a:solidFill>
                      <a:prstDash val="solid"/>
                      <a:round/>
                      <a:headEnd type="none" w="med" len="med"/>
                      <a:tailEnd type="none" w="med" len="med"/>
                    </a:lnT>
                    <a:lnB>
                      <a:noFill/>
                    </a:lnB>
                    <a:lnTlToBr w="12700" cmpd="sng">
                      <a:noFill/>
                      <a:prstDash val="solid"/>
                    </a:lnTlToBr>
                    <a:lnBlToTr w="12700" cmpd="sng">
                      <a:noFill/>
                      <a:prstDash val="solid"/>
                    </a:lnBlToTr>
                    <a:solidFill>
                      <a:srgbClr val="FDFDFD"/>
                    </a:solidFill>
                  </a:tcPr>
                </a:tc>
                <a:tc>
                  <a:txBody>
                    <a:bodyPr/>
                    <a:lstStyle/>
                    <a:p>
                      <a:endParaRPr lang="ja-JP" altLang="en-US" sz="1050" dirty="0">
                        <a:latin typeface="+mj-ea"/>
                        <a:ea typeface="+mj-ea"/>
                        <a:cs typeface="Times New Roman" pitchFamily="18" charset="0"/>
                      </a:endParaRPr>
                    </a:p>
                  </a:txBody>
                  <a:tcPr marL="6522" marR="6522" marT="6522" marB="0" anchor="ctr">
                    <a:lnL>
                      <a:noFill/>
                    </a:lnL>
                    <a:lnR>
                      <a:noFill/>
                    </a:lnR>
                    <a:lnT w="12700" cap="flat" cmpd="sng" algn="ctr">
                      <a:solidFill>
                        <a:schemeClr val="tx1"/>
                      </a:solidFill>
                      <a:prstDash val="solid"/>
                      <a:round/>
                      <a:headEnd type="none" w="med" len="med"/>
                      <a:tailEnd type="none" w="med" len="med"/>
                    </a:lnT>
                    <a:lnB>
                      <a:noFill/>
                    </a:lnB>
                    <a:lnTlToBr w="12700" cmpd="sng">
                      <a:noFill/>
                      <a:prstDash val="solid"/>
                    </a:lnTlToBr>
                    <a:lnBlToTr w="12700" cmpd="sng">
                      <a:noFill/>
                      <a:prstDash val="solid"/>
                    </a:lnBlToTr>
                    <a:solidFill>
                      <a:srgbClr val="F5F5F5"/>
                    </a:solidFill>
                  </a:tcPr>
                </a:tc>
                <a:tc>
                  <a:txBody>
                    <a:bodyPr/>
                    <a:lstStyle/>
                    <a:p>
                      <a:endParaRPr lang="ja-JP" altLang="en-US" sz="1050" dirty="0">
                        <a:latin typeface="+mj-ea"/>
                        <a:ea typeface="+mj-ea"/>
                        <a:cs typeface="Times New Roman" pitchFamily="18" charset="0"/>
                      </a:endParaRPr>
                    </a:p>
                  </a:txBody>
                  <a:tcPr marL="6522" marR="6522" marT="6522" marB="0" anchor="ctr">
                    <a:lnL>
                      <a:noFill/>
                    </a:lnL>
                    <a:lnR>
                      <a:noFill/>
                    </a:lnR>
                    <a:lnT w="12700" cap="flat" cmpd="sng" algn="ctr">
                      <a:solidFill>
                        <a:schemeClr val="tx1"/>
                      </a:solidFill>
                      <a:prstDash val="solid"/>
                      <a:round/>
                      <a:headEnd type="none" w="med" len="med"/>
                      <a:tailEnd type="none" w="med" len="med"/>
                    </a:lnT>
                    <a:lnB>
                      <a:noFill/>
                    </a:lnB>
                    <a:lnTlToBr w="12700" cmpd="sng">
                      <a:noFill/>
                      <a:prstDash val="solid"/>
                    </a:lnTlToBr>
                    <a:lnBlToTr w="12700" cmpd="sng">
                      <a:noFill/>
                      <a:prstDash val="solid"/>
                    </a:lnBlToTr>
                    <a:solidFill>
                      <a:srgbClr val="F7F7F7"/>
                    </a:solidFill>
                  </a:tcPr>
                </a:tc>
                <a:tc>
                  <a:txBody>
                    <a:bodyPr/>
                    <a:lstStyle/>
                    <a:p>
                      <a:endParaRPr lang="ja-JP" altLang="en-US" sz="1050" dirty="0">
                        <a:latin typeface="+mj-ea"/>
                        <a:ea typeface="+mj-ea"/>
                        <a:cs typeface="Times New Roman" pitchFamily="18" charset="0"/>
                      </a:endParaRPr>
                    </a:p>
                  </a:txBody>
                  <a:tcPr marL="6522" marR="6522" marT="6522" marB="0" anchor="ctr">
                    <a:lnL>
                      <a:noFill/>
                    </a:lnL>
                    <a:lnR>
                      <a:noFill/>
                    </a:lnR>
                    <a:lnT w="12700" cap="flat" cmpd="sng" algn="ctr">
                      <a:solidFill>
                        <a:schemeClr val="tx1"/>
                      </a:solidFill>
                      <a:prstDash val="solid"/>
                      <a:round/>
                      <a:headEnd type="none" w="med" len="med"/>
                      <a:tailEnd type="none" w="med" len="med"/>
                    </a:lnT>
                    <a:lnB>
                      <a:noFill/>
                    </a:lnB>
                    <a:lnTlToBr w="12700" cmpd="sng">
                      <a:noFill/>
                      <a:prstDash val="solid"/>
                    </a:lnTlToBr>
                    <a:lnBlToTr w="12700" cmpd="sng">
                      <a:noFill/>
                      <a:prstDash val="solid"/>
                    </a:lnBlToTr>
                    <a:solidFill>
                      <a:srgbClr val="EDEDED"/>
                    </a:solidFill>
                  </a:tcPr>
                </a:tc>
                <a:tc>
                  <a:txBody>
                    <a:bodyPr/>
                    <a:lstStyle/>
                    <a:p>
                      <a:endParaRPr lang="ja-JP" altLang="en-US" sz="1050" dirty="0">
                        <a:latin typeface="+mj-ea"/>
                        <a:ea typeface="+mj-ea"/>
                        <a:cs typeface="Times New Roman" pitchFamily="18" charset="0"/>
                      </a:endParaRPr>
                    </a:p>
                  </a:txBody>
                  <a:tcPr marL="6522" marR="6522" marT="6522" marB="0" anchor="ctr">
                    <a:lnL>
                      <a:noFill/>
                    </a:lnL>
                    <a:lnR>
                      <a:noFill/>
                    </a:lnR>
                    <a:lnT w="12700" cap="flat" cmpd="sng" algn="ctr">
                      <a:solidFill>
                        <a:schemeClr val="tx1"/>
                      </a:solidFill>
                      <a:prstDash val="solid"/>
                      <a:round/>
                      <a:headEnd type="none" w="med" len="med"/>
                      <a:tailEnd type="none" w="med" len="med"/>
                    </a:lnT>
                    <a:lnB>
                      <a:noFill/>
                    </a:lnB>
                    <a:lnTlToBr w="12700" cmpd="sng">
                      <a:noFill/>
                      <a:prstDash val="solid"/>
                    </a:lnTlToBr>
                    <a:lnBlToTr w="12700" cmpd="sng">
                      <a:noFill/>
                      <a:prstDash val="solid"/>
                    </a:lnBlToTr>
                    <a:solidFill>
                      <a:srgbClr val="F7F7F7"/>
                    </a:solidFill>
                  </a:tcPr>
                </a:tc>
                <a:tc>
                  <a:txBody>
                    <a:bodyPr/>
                    <a:lstStyle/>
                    <a:p>
                      <a:endParaRPr lang="ja-JP" altLang="en-US" sz="1050" dirty="0">
                        <a:latin typeface="+mj-ea"/>
                        <a:ea typeface="+mj-ea"/>
                        <a:cs typeface="Times New Roman" pitchFamily="18" charset="0"/>
                      </a:endParaRPr>
                    </a:p>
                  </a:txBody>
                  <a:tcPr marL="6522" marR="6522" marT="6522" marB="0" anchor="ctr">
                    <a:lnL>
                      <a:noFill/>
                    </a:lnL>
                    <a:lnR>
                      <a:noFill/>
                    </a:lnR>
                    <a:lnT w="12700" cap="flat" cmpd="sng" algn="ctr">
                      <a:solidFill>
                        <a:schemeClr val="tx1"/>
                      </a:solidFill>
                      <a:prstDash val="solid"/>
                      <a:round/>
                      <a:headEnd type="none" w="med" len="med"/>
                      <a:tailEnd type="none" w="med" len="med"/>
                    </a:lnT>
                    <a:lnB>
                      <a:noFill/>
                    </a:lnB>
                    <a:lnTlToBr w="12700" cmpd="sng">
                      <a:noFill/>
                      <a:prstDash val="solid"/>
                    </a:lnTlToBr>
                    <a:lnBlToTr w="12700" cmpd="sng">
                      <a:noFill/>
                      <a:prstDash val="solid"/>
                    </a:lnBlToTr>
                    <a:solidFill>
                      <a:srgbClr val="F2F2F2"/>
                    </a:solidFill>
                  </a:tcPr>
                </a:tc>
                <a:tc>
                  <a:txBody>
                    <a:bodyPr/>
                    <a:lstStyle/>
                    <a:p>
                      <a:endParaRPr lang="ja-JP" altLang="en-US" sz="1050" dirty="0">
                        <a:latin typeface="+mj-ea"/>
                        <a:ea typeface="+mj-ea"/>
                        <a:cs typeface="Times New Roman" pitchFamily="18" charset="0"/>
                      </a:endParaRPr>
                    </a:p>
                  </a:txBody>
                  <a:tcPr marL="6522" marR="6522" marT="6522" marB="0" anchor="ctr">
                    <a:lnL>
                      <a:noFill/>
                    </a:lnL>
                    <a:lnR>
                      <a:noFill/>
                    </a:lnR>
                    <a:lnT w="12700" cap="flat" cmpd="sng" algn="ctr">
                      <a:solidFill>
                        <a:schemeClr val="tx1"/>
                      </a:solidFill>
                      <a:prstDash val="solid"/>
                      <a:round/>
                      <a:headEnd type="none" w="med" len="med"/>
                      <a:tailEnd type="none" w="med" len="med"/>
                    </a:lnT>
                    <a:lnB>
                      <a:noFill/>
                    </a:lnB>
                    <a:lnTlToBr w="12700" cmpd="sng">
                      <a:noFill/>
                      <a:prstDash val="solid"/>
                    </a:lnTlToBr>
                    <a:lnBlToTr w="12700" cmpd="sng">
                      <a:noFill/>
                      <a:prstDash val="solid"/>
                    </a:lnBlToTr>
                    <a:solidFill>
                      <a:srgbClr val="FDFDFD"/>
                    </a:solidFill>
                  </a:tcPr>
                </a:tc>
                <a:tc>
                  <a:txBody>
                    <a:bodyPr/>
                    <a:lstStyle/>
                    <a:p>
                      <a:endParaRPr lang="ja-JP" altLang="en-US" sz="1050" dirty="0">
                        <a:latin typeface="+mj-ea"/>
                        <a:ea typeface="+mj-ea"/>
                        <a:cs typeface="Times New Roman" pitchFamily="18" charset="0"/>
                      </a:endParaRPr>
                    </a:p>
                  </a:txBody>
                  <a:tcPr marL="6522" marR="6522" marT="6522" marB="0" anchor="ctr">
                    <a:lnL>
                      <a:noFill/>
                    </a:lnL>
                    <a:lnR>
                      <a:noFill/>
                    </a:lnR>
                    <a:lnT w="12700" cap="flat" cmpd="sng" algn="ctr">
                      <a:solidFill>
                        <a:schemeClr val="tx1"/>
                      </a:solidFill>
                      <a:prstDash val="solid"/>
                      <a:round/>
                      <a:headEnd type="none" w="med" len="med"/>
                      <a:tailEnd type="none" w="med" len="med"/>
                    </a:lnT>
                    <a:lnB>
                      <a:noFill/>
                    </a:lnB>
                    <a:lnTlToBr w="12700" cmpd="sng">
                      <a:noFill/>
                      <a:prstDash val="solid"/>
                    </a:lnTlToBr>
                    <a:lnBlToTr w="12700" cmpd="sng">
                      <a:noFill/>
                      <a:prstDash val="solid"/>
                    </a:lnBlToTr>
                    <a:solidFill>
                      <a:srgbClr val="FAFAFA"/>
                    </a:solidFill>
                  </a:tcPr>
                </a:tc>
                <a:tc>
                  <a:txBody>
                    <a:bodyPr/>
                    <a:lstStyle/>
                    <a:p>
                      <a:endParaRPr lang="ja-JP" altLang="en-US" sz="1050" dirty="0">
                        <a:latin typeface="+mj-ea"/>
                        <a:ea typeface="+mj-ea"/>
                        <a:cs typeface="Times New Roman" pitchFamily="18" charset="0"/>
                      </a:endParaRPr>
                    </a:p>
                  </a:txBody>
                  <a:tcPr marL="6522" marR="6522" marT="6522" marB="0" anchor="ctr">
                    <a:lnL>
                      <a:noFill/>
                    </a:lnL>
                    <a:lnR>
                      <a:noFill/>
                    </a:lnR>
                    <a:lnT w="12700" cap="flat" cmpd="sng" algn="ctr">
                      <a:solidFill>
                        <a:schemeClr val="tx1"/>
                      </a:solidFill>
                      <a:prstDash val="solid"/>
                      <a:round/>
                      <a:headEnd type="none" w="med" len="med"/>
                      <a:tailEnd type="none" w="med" len="med"/>
                    </a:lnT>
                    <a:lnB>
                      <a:noFill/>
                    </a:lnB>
                    <a:lnTlToBr w="12700" cmpd="sng">
                      <a:noFill/>
                      <a:prstDash val="solid"/>
                    </a:lnTlToBr>
                    <a:lnBlToTr w="12700" cmpd="sng">
                      <a:noFill/>
                      <a:prstDash val="solid"/>
                    </a:lnBlToTr>
                    <a:solidFill>
                      <a:srgbClr val="FFFFFF"/>
                    </a:solidFill>
                  </a:tcPr>
                </a:tc>
                <a:tc>
                  <a:txBody>
                    <a:bodyPr/>
                    <a:lstStyle/>
                    <a:p>
                      <a:endParaRPr lang="ja-JP" altLang="en-US" sz="1050" dirty="0">
                        <a:latin typeface="+mj-ea"/>
                        <a:ea typeface="+mj-ea"/>
                        <a:cs typeface="Times New Roman" pitchFamily="18" charset="0"/>
                      </a:endParaRPr>
                    </a:p>
                  </a:txBody>
                  <a:tcPr marL="6522" marR="6522" marT="6522" marB="0" anchor="ctr">
                    <a:lnL>
                      <a:noFill/>
                    </a:lnL>
                    <a:lnR>
                      <a:noFill/>
                    </a:lnR>
                    <a:lnT w="12700" cap="flat" cmpd="sng" algn="ctr">
                      <a:solidFill>
                        <a:schemeClr val="tx1"/>
                      </a:solidFill>
                      <a:prstDash val="solid"/>
                      <a:round/>
                      <a:headEnd type="none" w="med" len="med"/>
                      <a:tailEnd type="none" w="med" len="med"/>
                    </a:lnT>
                    <a:lnB>
                      <a:noFill/>
                    </a:lnB>
                    <a:lnTlToBr w="12700" cmpd="sng">
                      <a:noFill/>
                      <a:prstDash val="solid"/>
                    </a:lnTlToBr>
                    <a:lnBlToTr w="12700" cmpd="sng">
                      <a:noFill/>
                      <a:prstDash val="solid"/>
                    </a:lnBlToTr>
                    <a:solidFill>
                      <a:srgbClr val="FFFFFF"/>
                    </a:solidFill>
                  </a:tcPr>
                </a:tc>
                <a:tc>
                  <a:txBody>
                    <a:bodyPr/>
                    <a:lstStyle/>
                    <a:p>
                      <a:endParaRPr lang="ja-JP" altLang="en-US" sz="1050" dirty="0">
                        <a:latin typeface="+mj-ea"/>
                        <a:ea typeface="+mj-ea"/>
                        <a:cs typeface="Times New Roman" pitchFamily="18" charset="0"/>
                      </a:endParaRPr>
                    </a:p>
                  </a:txBody>
                  <a:tcPr marL="6522" marR="6522" marT="6522" marB="0" anchor="ctr">
                    <a:lnL>
                      <a:noFill/>
                    </a:lnL>
                    <a:lnR>
                      <a:noFill/>
                    </a:lnR>
                    <a:lnT w="12700" cap="flat" cmpd="sng" algn="ctr">
                      <a:solidFill>
                        <a:schemeClr val="tx1"/>
                      </a:solidFill>
                      <a:prstDash val="solid"/>
                      <a:round/>
                      <a:headEnd type="none" w="med" len="med"/>
                      <a:tailEnd type="none" w="med" len="med"/>
                    </a:lnT>
                    <a:lnB>
                      <a:noFill/>
                    </a:lnB>
                    <a:lnTlToBr w="12700" cmpd="sng">
                      <a:noFill/>
                      <a:prstDash val="solid"/>
                    </a:lnTlToBr>
                    <a:lnBlToTr w="12700" cmpd="sng">
                      <a:noFill/>
                      <a:prstDash val="solid"/>
                    </a:lnBlToTr>
                    <a:solidFill>
                      <a:srgbClr val="FFFFFF"/>
                    </a:solidFill>
                  </a:tcPr>
                </a:tc>
                <a:tc>
                  <a:txBody>
                    <a:bodyPr/>
                    <a:lstStyle/>
                    <a:p>
                      <a:endParaRPr lang="ja-JP" altLang="en-US" sz="1050">
                        <a:latin typeface="+mj-ea"/>
                        <a:ea typeface="+mj-ea"/>
                        <a:cs typeface="Times New Roman" pitchFamily="18" charset="0"/>
                      </a:endParaRPr>
                    </a:p>
                  </a:txBody>
                  <a:tcPr marL="6522" marR="6522" marT="6522" marB="0" anchor="ctr">
                    <a:lnL>
                      <a:noFill/>
                    </a:lnL>
                    <a:lnR>
                      <a:noFill/>
                    </a:lnR>
                    <a:lnT w="12700" cap="flat" cmpd="sng" algn="ctr">
                      <a:solidFill>
                        <a:schemeClr val="tx1"/>
                      </a:solidFill>
                      <a:prstDash val="solid"/>
                      <a:round/>
                      <a:headEnd type="none" w="med" len="med"/>
                      <a:tailEnd type="none" w="med" len="med"/>
                    </a:lnT>
                    <a:lnB>
                      <a:noFill/>
                    </a:lnB>
                    <a:lnTlToBr w="12700" cmpd="sng">
                      <a:noFill/>
                      <a:prstDash val="solid"/>
                    </a:lnTlToBr>
                    <a:lnBlToTr w="12700" cmpd="sng">
                      <a:noFill/>
                      <a:prstDash val="solid"/>
                    </a:lnBlToTr>
                    <a:solidFill>
                      <a:srgbClr val="FFFFFF"/>
                    </a:solidFill>
                  </a:tcPr>
                </a:tc>
                <a:tc>
                  <a:txBody>
                    <a:bodyPr/>
                    <a:lstStyle/>
                    <a:p>
                      <a:endParaRPr lang="ja-JP" altLang="en-US" sz="1050">
                        <a:latin typeface="+mj-ea"/>
                        <a:ea typeface="+mj-ea"/>
                        <a:cs typeface="Times New Roman" pitchFamily="18" charset="0"/>
                      </a:endParaRPr>
                    </a:p>
                  </a:txBody>
                  <a:tcPr marL="6522" marR="6522" marT="6522" marB="0" anchor="ctr">
                    <a:lnL>
                      <a:noFill/>
                    </a:lnL>
                    <a:lnR>
                      <a:noFill/>
                    </a:lnR>
                    <a:lnT w="12700" cap="flat" cmpd="sng" algn="ctr">
                      <a:solidFill>
                        <a:schemeClr val="tx1"/>
                      </a:solidFill>
                      <a:prstDash val="solid"/>
                      <a:round/>
                      <a:headEnd type="none" w="med" len="med"/>
                      <a:tailEnd type="none" w="med" len="med"/>
                    </a:lnT>
                    <a:lnB>
                      <a:noFill/>
                    </a:lnB>
                    <a:lnTlToBr w="12700" cmpd="sng">
                      <a:noFill/>
                      <a:prstDash val="solid"/>
                    </a:lnTlToBr>
                    <a:lnBlToTr w="12700" cmpd="sng">
                      <a:noFill/>
                      <a:prstDash val="solid"/>
                    </a:lnBlToTr>
                    <a:solidFill>
                      <a:srgbClr val="FFFFFF"/>
                    </a:solidFill>
                  </a:tcPr>
                </a:tc>
              </a:tr>
              <a:tr h="121311">
                <a:tc vMerge="1">
                  <a:txBody>
                    <a:bodyPr/>
                    <a:lstStyle/>
                    <a:p>
                      <a:endParaRPr kumimoji="1" lang="ja-JP" altLang="en-US"/>
                    </a:p>
                  </a:txBody>
                  <a:tcPr/>
                </a:tc>
                <a:tc vMerge="1">
                  <a:txBody>
                    <a:bodyPr/>
                    <a:lstStyle/>
                    <a:p>
                      <a:endParaRPr kumimoji="1" lang="ja-JP" altLang="en-US"/>
                    </a:p>
                  </a:txBody>
                  <a:tcPr/>
                </a:tc>
                <a:tc vMerge="1">
                  <a:txBody>
                    <a:bodyPr/>
                    <a:lstStyle/>
                    <a:p>
                      <a:endParaRPr kumimoji="1" lang="ja-JP" altLang="en-US"/>
                    </a:p>
                  </a:txBody>
                  <a:tcPr/>
                </a:tc>
                <a:tc>
                  <a:txBody>
                    <a:bodyPr/>
                    <a:lstStyle/>
                    <a:p>
                      <a:endParaRPr lang="ja-JP" altLang="en-US" sz="1050">
                        <a:latin typeface="+mj-ea"/>
                        <a:ea typeface="+mj-ea"/>
                        <a:cs typeface="Times New Roman" pitchFamily="18" charset="0"/>
                      </a:endParaRPr>
                    </a:p>
                  </a:txBody>
                  <a:tcPr marL="6522" marR="6522" marT="6522" marB="0" anchor="ctr">
                    <a:lnL w="12700" cap="flat" cmpd="sng" algn="ctr">
                      <a:solidFill>
                        <a:schemeClr val="tx1"/>
                      </a:solidFill>
                      <a:prstDash val="solid"/>
                      <a:round/>
                      <a:headEnd type="none" w="med" len="med"/>
                      <a:tailEnd type="none" w="med" len="med"/>
                    </a:lnL>
                    <a:lnR>
                      <a:noFill/>
                    </a:lnR>
                    <a:lnT>
                      <a:noFill/>
                    </a:lnT>
                    <a:lnB>
                      <a:noFill/>
                    </a:lnB>
                    <a:lnTlToBr w="12700" cmpd="sng">
                      <a:noFill/>
                      <a:prstDash val="solid"/>
                    </a:lnTlToBr>
                    <a:lnBlToTr w="12700" cmpd="sng">
                      <a:noFill/>
                      <a:prstDash val="solid"/>
                    </a:lnBlToTr>
                    <a:solidFill>
                      <a:srgbClr val="FDFDFD"/>
                    </a:solidFill>
                  </a:tcPr>
                </a:tc>
                <a:tc>
                  <a:txBody>
                    <a:bodyPr/>
                    <a:lstStyle/>
                    <a:p>
                      <a:endParaRPr lang="ja-JP" altLang="en-US" sz="1050">
                        <a:latin typeface="+mj-ea"/>
                        <a:ea typeface="+mj-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EFEFEF"/>
                    </a:solidFill>
                  </a:tcPr>
                </a:tc>
                <a:tc>
                  <a:txBody>
                    <a:bodyPr/>
                    <a:lstStyle/>
                    <a:p>
                      <a:endParaRPr lang="ja-JP" altLang="en-US" sz="1050">
                        <a:latin typeface="+mj-ea"/>
                        <a:ea typeface="+mj-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D4D4D4"/>
                    </a:solidFill>
                  </a:tcPr>
                </a:tc>
                <a:tc>
                  <a:txBody>
                    <a:bodyPr/>
                    <a:lstStyle/>
                    <a:p>
                      <a:endParaRPr lang="ja-JP" altLang="en-US" sz="1050">
                        <a:latin typeface="+mj-ea"/>
                        <a:ea typeface="+mj-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D4D4D4"/>
                    </a:solidFill>
                  </a:tcPr>
                </a:tc>
                <a:tc>
                  <a:txBody>
                    <a:bodyPr/>
                    <a:lstStyle/>
                    <a:p>
                      <a:endParaRPr lang="ja-JP" altLang="en-US" sz="1050">
                        <a:latin typeface="+mj-ea"/>
                        <a:ea typeface="+mj-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CCCCCC"/>
                    </a:solidFill>
                  </a:tcPr>
                </a:tc>
                <a:tc>
                  <a:txBody>
                    <a:bodyPr/>
                    <a:lstStyle/>
                    <a:p>
                      <a:endParaRPr lang="ja-JP" altLang="en-US" sz="1050">
                        <a:latin typeface="+mj-ea"/>
                        <a:ea typeface="+mj-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C1C1C1"/>
                    </a:solidFill>
                  </a:tcPr>
                </a:tc>
                <a:tc>
                  <a:txBody>
                    <a:bodyPr/>
                    <a:lstStyle/>
                    <a:p>
                      <a:endParaRPr lang="ja-JP" altLang="en-US" sz="1050">
                        <a:latin typeface="+mj-ea"/>
                        <a:ea typeface="+mj-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DCDCDC"/>
                    </a:solidFill>
                  </a:tcPr>
                </a:tc>
                <a:tc>
                  <a:txBody>
                    <a:bodyPr/>
                    <a:lstStyle/>
                    <a:p>
                      <a:endParaRPr lang="ja-JP" altLang="en-US" sz="1050">
                        <a:latin typeface="+mj-ea"/>
                        <a:ea typeface="+mj-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F2F2F2"/>
                    </a:solidFill>
                  </a:tcPr>
                </a:tc>
                <a:tc>
                  <a:txBody>
                    <a:bodyPr/>
                    <a:lstStyle/>
                    <a:p>
                      <a:endParaRPr lang="ja-JP" altLang="en-US" sz="1050">
                        <a:latin typeface="+mj-ea"/>
                        <a:ea typeface="+mj-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F7F7F7"/>
                    </a:solidFill>
                  </a:tcPr>
                </a:tc>
                <a:tc>
                  <a:txBody>
                    <a:bodyPr/>
                    <a:lstStyle/>
                    <a:p>
                      <a:endParaRPr lang="ja-JP" altLang="en-US" sz="1050">
                        <a:latin typeface="+mj-ea"/>
                        <a:ea typeface="+mj-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F5F5F5"/>
                    </a:solidFill>
                  </a:tcPr>
                </a:tc>
                <a:tc>
                  <a:txBody>
                    <a:bodyPr/>
                    <a:lstStyle/>
                    <a:p>
                      <a:endParaRPr lang="ja-JP" altLang="en-US" sz="1050">
                        <a:latin typeface="+mj-ea"/>
                        <a:ea typeface="+mj-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FDFDFD"/>
                    </a:solidFill>
                  </a:tcPr>
                </a:tc>
                <a:tc>
                  <a:txBody>
                    <a:bodyPr/>
                    <a:lstStyle/>
                    <a:p>
                      <a:endParaRPr lang="ja-JP" altLang="en-US" sz="1050">
                        <a:latin typeface="+mj-ea"/>
                        <a:ea typeface="+mj-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FAFAFA"/>
                    </a:solidFill>
                  </a:tcPr>
                </a:tc>
                <a:tc>
                  <a:txBody>
                    <a:bodyPr/>
                    <a:lstStyle/>
                    <a:p>
                      <a:endParaRPr lang="ja-JP" altLang="en-US" sz="1050">
                        <a:latin typeface="+mj-ea"/>
                        <a:ea typeface="+mj-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FDFDFD"/>
                    </a:solidFill>
                  </a:tcPr>
                </a:tc>
                <a:tc>
                  <a:txBody>
                    <a:bodyPr/>
                    <a:lstStyle/>
                    <a:p>
                      <a:endParaRPr lang="ja-JP" altLang="en-US" sz="1050">
                        <a:latin typeface="+mj-ea"/>
                        <a:ea typeface="+mj-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FAFAFA"/>
                    </a:solidFill>
                  </a:tcPr>
                </a:tc>
                <a:tc>
                  <a:txBody>
                    <a:bodyPr/>
                    <a:lstStyle/>
                    <a:p>
                      <a:endParaRPr lang="ja-JP" altLang="en-US" sz="1050">
                        <a:latin typeface="+mj-ea"/>
                        <a:ea typeface="+mj-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FAFAFA"/>
                    </a:solidFill>
                  </a:tcPr>
                </a:tc>
                <a:tc>
                  <a:txBody>
                    <a:bodyPr/>
                    <a:lstStyle/>
                    <a:p>
                      <a:endParaRPr lang="ja-JP" altLang="en-US" sz="1050">
                        <a:latin typeface="+mj-ea"/>
                        <a:ea typeface="+mj-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F7F7F7"/>
                    </a:solidFill>
                  </a:tcPr>
                </a:tc>
                <a:tc>
                  <a:txBody>
                    <a:bodyPr/>
                    <a:lstStyle/>
                    <a:p>
                      <a:endParaRPr lang="ja-JP" altLang="en-US" sz="1050">
                        <a:latin typeface="+mj-ea"/>
                        <a:ea typeface="+mj-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F7F7F7"/>
                    </a:solidFill>
                  </a:tcPr>
                </a:tc>
                <a:tc>
                  <a:txBody>
                    <a:bodyPr/>
                    <a:lstStyle/>
                    <a:p>
                      <a:endParaRPr lang="ja-JP" altLang="en-US" sz="1050">
                        <a:latin typeface="+mj-ea"/>
                        <a:ea typeface="+mj-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F7F7F7"/>
                    </a:solidFill>
                  </a:tcPr>
                </a:tc>
                <a:tc>
                  <a:txBody>
                    <a:bodyPr/>
                    <a:lstStyle/>
                    <a:p>
                      <a:endParaRPr lang="ja-JP" altLang="en-US" sz="1050">
                        <a:latin typeface="+mj-ea"/>
                        <a:ea typeface="+mj-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F7F7F7"/>
                    </a:solidFill>
                  </a:tcPr>
                </a:tc>
                <a:tc>
                  <a:txBody>
                    <a:bodyPr/>
                    <a:lstStyle/>
                    <a:p>
                      <a:endParaRPr lang="ja-JP" altLang="en-US" sz="1050">
                        <a:latin typeface="+mj-ea"/>
                        <a:ea typeface="+mj-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FFFFFF"/>
                    </a:solidFill>
                  </a:tcPr>
                </a:tc>
                <a:tc>
                  <a:txBody>
                    <a:bodyPr/>
                    <a:lstStyle/>
                    <a:p>
                      <a:endParaRPr lang="ja-JP" altLang="en-US" sz="1050">
                        <a:latin typeface="+mj-ea"/>
                        <a:ea typeface="+mj-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FDFDFD"/>
                    </a:solidFill>
                  </a:tcPr>
                </a:tc>
                <a:tc>
                  <a:txBody>
                    <a:bodyPr/>
                    <a:lstStyle/>
                    <a:p>
                      <a:endParaRPr lang="ja-JP" altLang="en-US" sz="1050">
                        <a:latin typeface="+mj-ea"/>
                        <a:ea typeface="+mj-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FFFFFF"/>
                    </a:solidFill>
                  </a:tcPr>
                </a:tc>
                <a:tc>
                  <a:txBody>
                    <a:bodyPr/>
                    <a:lstStyle/>
                    <a:p>
                      <a:endParaRPr lang="ja-JP" altLang="en-US" sz="1050">
                        <a:latin typeface="+mj-ea"/>
                        <a:ea typeface="+mj-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FFFFFF"/>
                    </a:solidFill>
                  </a:tcPr>
                </a:tc>
                <a:tc>
                  <a:txBody>
                    <a:bodyPr/>
                    <a:lstStyle/>
                    <a:p>
                      <a:endParaRPr lang="ja-JP" altLang="en-US" sz="1050">
                        <a:latin typeface="+mj-ea"/>
                        <a:ea typeface="+mj-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FFFFFF"/>
                    </a:solidFill>
                  </a:tcPr>
                </a:tc>
              </a:tr>
              <a:tr h="121311">
                <a:tc vMerge="1">
                  <a:txBody>
                    <a:bodyPr/>
                    <a:lstStyle/>
                    <a:p>
                      <a:endParaRPr kumimoji="1" lang="ja-JP" altLang="en-US"/>
                    </a:p>
                  </a:txBody>
                  <a:tcPr/>
                </a:tc>
                <a:tc rowSpan="2">
                  <a:txBody>
                    <a:bodyPr/>
                    <a:lstStyle/>
                    <a:p>
                      <a:endParaRPr lang="ja-JP" altLang="en-US" sz="1600" dirty="0">
                        <a:latin typeface="+mj-ea"/>
                        <a:ea typeface="+mj-ea"/>
                      </a:endParaRPr>
                    </a:p>
                  </a:txBody>
                  <a:tcPr marL="6522" marR="6522" marT="6522" marB="0" anchor="ctr">
                    <a:lnL w="6350" cap="flat" cmpd="sng" algn="ctr">
                      <a:noFill/>
                      <a:prstDash val="solid"/>
                      <a:round/>
                      <a:headEnd type="none" w="med" len="med"/>
                      <a:tailEnd type="none" w="med" len="med"/>
                    </a:lnL>
                    <a:lnR w="25400" cap="flat" cmpd="dbl"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tcPr>
                </a:tc>
                <a:tc rowSpan="2">
                  <a:txBody>
                    <a:bodyPr/>
                    <a:lstStyle/>
                    <a:p>
                      <a:endParaRPr lang="ja-JP" altLang="en-US" sz="800" dirty="0">
                        <a:latin typeface="+mj-ea"/>
                        <a:ea typeface="+mj-ea"/>
                      </a:endParaRPr>
                    </a:p>
                  </a:txBody>
                  <a:tcPr marL="6522" marR="6522" marT="6522" marB="0" anchor="ctr">
                    <a:lnL w="635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ja-JP" altLang="en-US" sz="1050" dirty="0">
                        <a:latin typeface="+mj-ea"/>
                        <a:ea typeface="+mj-ea"/>
                        <a:cs typeface="Times New Roman" pitchFamily="18" charset="0"/>
                      </a:endParaRPr>
                    </a:p>
                  </a:txBody>
                  <a:tcPr marL="6522" marR="6522" marT="6522" marB="0" anchor="ctr">
                    <a:lnL w="12700" cap="flat" cmpd="sng" algn="ctr">
                      <a:solidFill>
                        <a:schemeClr val="tx1"/>
                      </a:solidFill>
                      <a:prstDash val="solid"/>
                      <a:round/>
                      <a:headEnd type="none" w="med" len="med"/>
                      <a:tailEnd type="none" w="med" len="med"/>
                    </a:lnL>
                    <a:lnR>
                      <a:noFill/>
                    </a:lnR>
                    <a:lnT>
                      <a:noFill/>
                    </a:lnT>
                    <a:lnB>
                      <a:noFill/>
                    </a:lnB>
                    <a:lnTlToBr w="12700" cmpd="sng">
                      <a:noFill/>
                      <a:prstDash val="solid"/>
                    </a:lnTlToBr>
                    <a:lnBlToTr w="12700" cmpd="sng">
                      <a:noFill/>
                      <a:prstDash val="solid"/>
                    </a:lnBlToTr>
                    <a:solidFill>
                      <a:srgbClr val="FDFDFD"/>
                    </a:solidFill>
                  </a:tcPr>
                </a:tc>
                <a:tc>
                  <a:txBody>
                    <a:bodyPr/>
                    <a:lstStyle/>
                    <a:p>
                      <a:endParaRPr lang="ja-JP" altLang="en-US" sz="1050">
                        <a:latin typeface="+mj-ea"/>
                        <a:ea typeface="+mj-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FFFFFF"/>
                    </a:solidFill>
                  </a:tcPr>
                </a:tc>
                <a:tc>
                  <a:txBody>
                    <a:bodyPr/>
                    <a:lstStyle/>
                    <a:p>
                      <a:endParaRPr lang="ja-JP" altLang="en-US" sz="1050">
                        <a:latin typeface="+mj-ea"/>
                        <a:ea typeface="+mj-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F2F2F2"/>
                    </a:solidFill>
                  </a:tcPr>
                </a:tc>
                <a:tc>
                  <a:txBody>
                    <a:bodyPr/>
                    <a:lstStyle/>
                    <a:p>
                      <a:endParaRPr lang="ja-JP" altLang="en-US" sz="1050">
                        <a:latin typeface="+mj-ea"/>
                        <a:ea typeface="+mj-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CCCCCC"/>
                    </a:solidFill>
                  </a:tcPr>
                </a:tc>
                <a:tc>
                  <a:txBody>
                    <a:bodyPr/>
                    <a:lstStyle/>
                    <a:p>
                      <a:endParaRPr lang="ja-JP" altLang="en-US" sz="1050">
                        <a:latin typeface="+mj-ea"/>
                        <a:ea typeface="+mj-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DFDFDF"/>
                    </a:solidFill>
                  </a:tcPr>
                </a:tc>
                <a:tc>
                  <a:txBody>
                    <a:bodyPr/>
                    <a:lstStyle/>
                    <a:p>
                      <a:endParaRPr lang="ja-JP" altLang="en-US" sz="1050">
                        <a:latin typeface="+mj-ea"/>
                        <a:ea typeface="+mj-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DFDFDF"/>
                    </a:solidFill>
                  </a:tcPr>
                </a:tc>
                <a:tc>
                  <a:txBody>
                    <a:bodyPr/>
                    <a:lstStyle/>
                    <a:p>
                      <a:endParaRPr lang="ja-JP" altLang="en-US" sz="1050">
                        <a:latin typeface="+mj-ea"/>
                        <a:ea typeface="+mj-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EDEDED"/>
                    </a:solidFill>
                  </a:tcPr>
                </a:tc>
                <a:tc>
                  <a:txBody>
                    <a:bodyPr/>
                    <a:lstStyle/>
                    <a:p>
                      <a:endParaRPr lang="ja-JP" altLang="en-US" sz="1050">
                        <a:latin typeface="+mj-ea"/>
                        <a:ea typeface="+mj-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F2F2F2"/>
                    </a:solidFill>
                  </a:tcPr>
                </a:tc>
                <a:tc>
                  <a:txBody>
                    <a:bodyPr/>
                    <a:lstStyle/>
                    <a:p>
                      <a:endParaRPr lang="ja-JP" altLang="en-US" sz="1050">
                        <a:latin typeface="+mj-ea"/>
                        <a:ea typeface="+mj-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F5F5F5"/>
                    </a:solidFill>
                  </a:tcPr>
                </a:tc>
                <a:tc>
                  <a:txBody>
                    <a:bodyPr/>
                    <a:lstStyle/>
                    <a:p>
                      <a:endParaRPr lang="ja-JP" altLang="en-US" sz="1050">
                        <a:latin typeface="+mj-ea"/>
                        <a:ea typeface="+mj-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F7F7F7"/>
                    </a:solidFill>
                  </a:tcPr>
                </a:tc>
                <a:tc>
                  <a:txBody>
                    <a:bodyPr/>
                    <a:lstStyle/>
                    <a:p>
                      <a:endParaRPr lang="ja-JP" altLang="en-US" sz="1050">
                        <a:latin typeface="+mj-ea"/>
                        <a:ea typeface="+mj-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F5F5F5"/>
                    </a:solidFill>
                  </a:tcPr>
                </a:tc>
                <a:tc>
                  <a:txBody>
                    <a:bodyPr/>
                    <a:lstStyle/>
                    <a:p>
                      <a:endParaRPr lang="ja-JP" altLang="en-US" sz="1050">
                        <a:latin typeface="+mj-ea"/>
                        <a:ea typeface="+mj-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FAFAFA"/>
                    </a:solidFill>
                  </a:tcPr>
                </a:tc>
                <a:tc>
                  <a:txBody>
                    <a:bodyPr/>
                    <a:lstStyle/>
                    <a:p>
                      <a:endParaRPr lang="ja-JP" altLang="en-US" sz="1050">
                        <a:latin typeface="+mj-ea"/>
                        <a:ea typeface="+mj-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FFFFFF"/>
                    </a:solidFill>
                  </a:tcPr>
                </a:tc>
                <a:tc>
                  <a:txBody>
                    <a:bodyPr/>
                    <a:lstStyle/>
                    <a:p>
                      <a:endParaRPr lang="ja-JP" altLang="en-US" sz="1050">
                        <a:latin typeface="+mj-ea"/>
                        <a:ea typeface="+mj-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F7F7F7"/>
                    </a:solidFill>
                  </a:tcPr>
                </a:tc>
                <a:tc>
                  <a:txBody>
                    <a:bodyPr/>
                    <a:lstStyle/>
                    <a:p>
                      <a:endParaRPr lang="ja-JP" altLang="en-US" sz="1050">
                        <a:latin typeface="+mj-ea"/>
                        <a:ea typeface="+mj-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FFFFFF"/>
                    </a:solidFill>
                  </a:tcPr>
                </a:tc>
                <a:tc>
                  <a:txBody>
                    <a:bodyPr/>
                    <a:lstStyle/>
                    <a:p>
                      <a:endParaRPr lang="ja-JP" altLang="en-US" sz="1050">
                        <a:latin typeface="+mj-ea"/>
                        <a:ea typeface="+mj-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FDFDFD"/>
                    </a:solidFill>
                  </a:tcPr>
                </a:tc>
                <a:tc>
                  <a:txBody>
                    <a:bodyPr/>
                    <a:lstStyle/>
                    <a:p>
                      <a:endParaRPr lang="ja-JP" altLang="en-US" sz="1050">
                        <a:latin typeface="+mj-ea"/>
                        <a:ea typeface="+mj-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F5F5F5"/>
                    </a:solidFill>
                  </a:tcPr>
                </a:tc>
                <a:tc>
                  <a:txBody>
                    <a:bodyPr/>
                    <a:lstStyle/>
                    <a:p>
                      <a:endParaRPr lang="ja-JP" altLang="en-US" sz="1050">
                        <a:latin typeface="+mj-ea"/>
                        <a:ea typeface="+mj-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FDFDFD"/>
                    </a:solidFill>
                  </a:tcPr>
                </a:tc>
                <a:tc>
                  <a:txBody>
                    <a:bodyPr/>
                    <a:lstStyle/>
                    <a:p>
                      <a:endParaRPr lang="ja-JP" altLang="en-US" sz="1050">
                        <a:latin typeface="+mj-ea"/>
                        <a:ea typeface="+mj-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FDFDFD"/>
                    </a:solidFill>
                  </a:tcPr>
                </a:tc>
                <a:tc>
                  <a:txBody>
                    <a:bodyPr/>
                    <a:lstStyle/>
                    <a:p>
                      <a:endParaRPr lang="ja-JP" altLang="en-US" sz="1050">
                        <a:latin typeface="+mj-ea"/>
                        <a:ea typeface="+mj-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FFFFFF"/>
                    </a:solidFill>
                  </a:tcPr>
                </a:tc>
                <a:tc>
                  <a:txBody>
                    <a:bodyPr/>
                    <a:lstStyle/>
                    <a:p>
                      <a:endParaRPr lang="ja-JP" altLang="en-US" sz="1050">
                        <a:latin typeface="+mj-ea"/>
                        <a:ea typeface="+mj-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FFFFFF"/>
                    </a:solidFill>
                  </a:tcPr>
                </a:tc>
                <a:tc>
                  <a:txBody>
                    <a:bodyPr/>
                    <a:lstStyle/>
                    <a:p>
                      <a:endParaRPr lang="ja-JP" altLang="en-US" sz="1050">
                        <a:latin typeface="+mj-ea"/>
                        <a:ea typeface="+mj-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FFFFFF"/>
                    </a:solidFill>
                  </a:tcPr>
                </a:tc>
                <a:tc>
                  <a:txBody>
                    <a:bodyPr/>
                    <a:lstStyle/>
                    <a:p>
                      <a:endParaRPr lang="ja-JP" altLang="en-US" sz="1050">
                        <a:latin typeface="+mj-ea"/>
                        <a:ea typeface="+mj-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FFFFFF"/>
                    </a:solidFill>
                  </a:tcPr>
                </a:tc>
                <a:tc>
                  <a:txBody>
                    <a:bodyPr/>
                    <a:lstStyle/>
                    <a:p>
                      <a:endParaRPr lang="ja-JP" altLang="en-US" sz="1050">
                        <a:latin typeface="+mj-ea"/>
                        <a:ea typeface="+mj-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FDFDFD"/>
                    </a:solidFill>
                  </a:tcPr>
                </a:tc>
              </a:tr>
              <a:tr h="121311">
                <a:tc vMerge="1">
                  <a:txBody>
                    <a:bodyPr/>
                    <a:lstStyle/>
                    <a:p>
                      <a:endParaRPr kumimoji="1" lang="ja-JP" altLang="en-US"/>
                    </a:p>
                  </a:txBody>
                  <a:tcPr/>
                </a:tc>
                <a:tc vMerge="1">
                  <a:txBody>
                    <a:bodyPr/>
                    <a:lstStyle/>
                    <a:p>
                      <a:endParaRPr kumimoji="1" lang="ja-JP" altLang="en-US"/>
                    </a:p>
                  </a:txBody>
                  <a:tcPr/>
                </a:tc>
                <a:tc vMerge="1">
                  <a:txBody>
                    <a:bodyPr/>
                    <a:lstStyle/>
                    <a:p>
                      <a:endParaRPr kumimoji="1" lang="ja-JP" altLang="en-US"/>
                    </a:p>
                  </a:txBody>
                  <a:tcPr/>
                </a:tc>
                <a:tc>
                  <a:txBody>
                    <a:bodyPr/>
                    <a:lstStyle/>
                    <a:p>
                      <a:endParaRPr lang="ja-JP" altLang="en-US" sz="1050" dirty="0">
                        <a:latin typeface="+mj-ea"/>
                        <a:ea typeface="+mj-ea"/>
                        <a:cs typeface="Times New Roman" pitchFamily="18" charset="0"/>
                      </a:endParaRPr>
                    </a:p>
                  </a:txBody>
                  <a:tcPr marL="6522" marR="6522" marT="6522" marB="0" anchor="ctr">
                    <a:lnL w="12700" cap="flat" cmpd="sng" algn="ctr">
                      <a:solidFill>
                        <a:schemeClr val="tx1"/>
                      </a:solidFill>
                      <a:prstDash val="solid"/>
                      <a:round/>
                      <a:headEnd type="none" w="med" len="med"/>
                      <a:tailEnd type="none" w="med" len="med"/>
                    </a:lnL>
                    <a:lnR>
                      <a:noFill/>
                    </a:lnR>
                    <a:lnT>
                      <a:noFill/>
                    </a:lnT>
                    <a:lnB>
                      <a:noFill/>
                    </a:lnB>
                    <a:lnTlToBr w="12700" cmpd="sng">
                      <a:noFill/>
                      <a:prstDash val="solid"/>
                    </a:lnTlToBr>
                    <a:lnBlToTr w="12700" cmpd="sng">
                      <a:noFill/>
                      <a:prstDash val="solid"/>
                    </a:lnBlToTr>
                    <a:solidFill>
                      <a:srgbClr val="FFFFFF"/>
                    </a:solidFill>
                  </a:tcPr>
                </a:tc>
                <a:tc>
                  <a:txBody>
                    <a:bodyPr/>
                    <a:lstStyle/>
                    <a:p>
                      <a:endParaRPr lang="ja-JP" altLang="en-US" sz="1050">
                        <a:latin typeface="+mj-ea"/>
                        <a:ea typeface="+mj-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FFFFFF"/>
                    </a:solidFill>
                  </a:tcPr>
                </a:tc>
                <a:tc>
                  <a:txBody>
                    <a:bodyPr/>
                    <a:lstStyle/>
                    <a:p>
                      <a:endParaRPr lang="ja-JP" altLang="en-US" sz="1050">
                        <a:latin typeface="+mj-ea"/>
                        <a:ea typeface="+mj-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FFFFFF"/>
                    </a:solidFill>
                  </a:tcPr>
                </a:tc>
                <a:tc>
                  <a:txBody>
                    <a:bodyPr/>
                    <a:lstStyle/>
                    <a:p>
                      <a:endParaRPr lang="ja-JP" altLang="en-US" sz="1050">
                        <a:latin typeface="+mj-ea"/>
                        <a:ea typeface="+mj-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E7E7E7"/>
                    </a:solidFill>
                  </a:tcPr>
                </a:tc>
                <a:tc>
                  <a:txBody>
                    <a:bodyPr/>
                    <a:lstStyle/>
                    <a:p>
                      <a:endParaRPr lang="ja-JP" altLang="en-US" sz="1050">
                        <a:latin typeface="+mj-ea"/>
                        <a:ea typeface="+mj-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D1D1D1"/>
                    </a:solidFill>
                  </a:tcPr>
                </a:tc>
                <a:tc>
                  <a:txBody>
                    <a:bodyPr/>
                    <a:lstStyle/>
                    <a:p>
                      <a:endParaRPr lang="ja-JP" altLang="en-US" sz="1050">
                        <a:latin typeface="+mj-ea"/>
                        <a:ea typeface="+mj-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D7D7D7"/>
                    </a:solidFill>
                  </a:tcPr>
                </a:tc>
                <a:tc>
                  <a:txBody>
                    <a:bodyPr/>
                    <a:lstStyle/>
                    <a:p>
                      <a:endParaRPr lang="ja-JP" altLang="en-US" sz="1050">
                        <a:latin typeface="+mj-ea"/>
                        <a:ea typeface="+mj-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EDEDED"/>
                    </a:solidFill>
                  </a:tcPr>
                </a:tc>
                <a:tc>
                  <a:txBody>
                    <a:bodyPr/>
                    <a:lstStyle/>
                    <a:p>
                      <a:endParaRPr lang="ja-JP" altLang="en-US" sz="1050">
                        <a:latin typeface="+mj-ea"/>
                        <a:ea typeface="+mj-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E4E4E4"/>
                    </a:solidFill>
                  </a:tcPr>
                </a:tc>
                <a:tc>
                  <a:txBody>
                    <a:bodyPr/>
                    <a:lstStyle/>
                    <a:p>
                      <a:endParaRPr lang="ja-JP" altLang="en-US" sz="1050">
                        <a:latin typeface="+mj-ea"/>
                        <a:ea typeface="+mj-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DFDFDF"/>
                    </a:solidFill>
                  </a:tcPr>
                </a:tc>
                <a:tc>
                  <a:txBody>
                    <a:bodyPr/>
                    <a:lstStyle/>
                    <a:p>
                      <a:endParaRPr lang="ja-JP" altLang="en-US" sz="1050">
                        <a:latin typeface="+mj-ea"/>
                        <a:ea typeface="+mj-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F2F2F2"/>
                    </a:solidFill>
                  </a:tcPr>
                </a:tc>
                <a:tc>
                  <a:txBody>
                    <a:bodyPr/>
                    <a:lstStyle/>
                    <a:p>
                      <a:endParaRPr lang="ja-JP" altLang="en-US" sz="1050">
                        <a:latin typeface="+mj-ea"/>
                        <a:ea typeface="+mj-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F7F7F7"/>
                    </a:solidFill>
                  </a:tcPr>
                </a:tc>
                <a:tc>
                  <a:txBody>
                    <a:bodyPr/>
                    <a:lstStyle/>
                    <a:p>
                      <a:endParaRPr lang="ja-JP" altLang="en-US" sz="1050">
                        <a:latin typeface="+mj-ea"/>
                        <a:ea typeface="+mj-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FAFAFA"/>
                    </a:solidFill>
                  </a:tcPr>
                </a:tc>
                <a:tc>
                  <a:txBody>
                    <a:bodyPr/>
                    <a:lstStyle/>
                    <a:p>
                      <a:endParaRPr lang="ja-JP" altLang="en-US" sz="1050">
                        <a:latin typeface="+mj-ea"/>
                        <a:ea typeface="+mj-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FAFAFA"/>
                    </a:solidFill>
                  </a:tcPr>
                </a:tc>
                <a:tc>
                  <a:txBody>
                    <a:bodyPr/>
                    <a:lstStyle/>
                    <a:p>
                      <a:endParaRPr lang="ja-JP" altLang="en-US" sz="1050">
                        <a:latin typeface="+mj-ea"/>
                        <a:ea typeface="+mj-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FAFAFA"/>
                    </a:solidFill>
                  </a:tcPr>
                </a:tc>
                <a:tc>
                  <a:txBody>
                    <a:bodyPr/>
                    <a:lstStyle/>
                    <a:p>
                      <a:endParaRPr lang="ja-JP" altLang="en-US" sz="1050">
                        <a:latin typeface="+mj-ea"/>
                        <a:ea typeface="+mj-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F7F7F7"/>
                    </a:solidFill>
                  </a:tcPr>
                </a:tc>
                <a:tc>
                  <a:txBody>
                    <a:bodyPr/>
                    <a:lstStyle/>
                    <a:p>
                      <a:endParaRPr lang="ja-JP" altLang="en-US" sz="1050">
                        <a:latin typeface="+mj-ea"/>
                        <a:ea typeface="+mj-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FAFAFA"/>
                    </a:solidFill>
                  </a:tcPr>
                </a:tc>
                <a:tc>
                  <a:txBody>
                    <a:bodyPr/>
                    <a:lstStyle/>
                    <a:p>
                      <a:endParaRPr lang="ja-JP" altLang="en-US" sz="1050">
                        <a:latin typeface="+mj-ea"/>
                        <a:ea typeface="+mj-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FFFFFF"/>
                    </a:solidFill>
                  </a:tcPr>
                </a:tc>
                <a:tc>
                  <a:txBody>
                    <a:bodyPr/>
                    <a:lstStyle/>
                    <a:p>
                      <a:endParaRPr lang="ja-JP" altLang="en-US" sz="1050">
                        <a:latin typeface="+mj-ea"/>
                        <a:ea typeface="+mj-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FDFDFD"/>
                    </a:solidFill>
                  </a:tcPr>
                </a:tc>
                <a:tc>
                  <a:txBody>
                    <a:bodyPr/>
                    <a:lstStyle/>
                    <a:p>
                      <a:endParaRPr lang="ja-JP" altLang="en-US" sz="1050">
                        <a:latin typeface="+mj-ea"/>
                        <a:ea typeface="+mj-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FAFAFA"/>
                    </a:solidFill>
                  </a:tcPr>
                </a:tc>
                <a:tc>
                  <a:txBody>
                    <a:bodyPr/>
                    <a:lstStyle/>
                    <a:p>
                      <a:endParaRPr lang="ja-JP" altLang="en-US" sz="1050">
                        <a:latin typeface="+mj-ea"/>
                        <a:ea typeface="+mj-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FFFFFF"/>
                    </a:solidFill>
                  </a:tcPr>
                </a:tc>
                <a:tc>
                  <a:txBody>
                    <a:bodyPr/>
                    <a:lstStyle/>
                    <a:p>
                      <a:endParaRPr lang="ja-JP" altLang="en-US" sz="1050">
                        <a:latin typeface="+mj-ea"/>
                        <a:ea typeface="+mj-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FFFFFF"/>
                    </a:solidFill>
                  </a:tcPr>
                </a:tc>
                <a:tc>
                  <a:txBody>
                    <a:bodyPr/>
                    <a:lstStyle/>
                    <a:p>
                      <a:endParaRPr lang="ja-JP" altLang="en-US" sz="1050">
                        <a:latin typeface="+mj-ea"/>
                        <a:ea typeface="+mj-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FFFFFF"/>
                    </a:solidFill>
                  </a:tcPr>
                </a:tc>
                <a:tc>
                  <a:txBody>
                    <a:bodyPr/>
                    <a:lstStyle/>
                    <a:p>
                      <a:endParaRPr lang="ja-JP" altLang="en-US" sz="1050">
                        <a:latin typeface="+mj-ea"/>
                        <a:ea typeface="+mj-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FFFFFF"/>
                    </a:solidFill>
                  </a:tcPr>
                </a:tc>
                <a:tc>
                  <a:txBody>
                    <a:bodyPr/>
                    <a:lstStyle/>
                    <a:p>
                      <a:endParaRPr lang="ja-JP" altLang="en-US" sz="1050">
                        <a:latin typeface="+mj-ea"/>
                        <a:ea typeface="+mj-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FFFFFF"/>
                    </a:solidFill>
                  </a:tcPr>
                </a:tc>
              </a:tr>
              <a:tr h="121311">
                <a:tc vMerge="1">
                  <a:txBody>
                    <a:bodyPr/>
                    <a:lstStyle/>
                    <a:p>
                      <a:endParaRPr kumimoji="1" lang="ja-JP" altLang="en-US"/>
                    </a:p>
                  </a:txBody>
                  <a:tcPr/>
                </a:tc>
                <a:tc rowSpan="2">
                  <a:txBody>
                    <a:bodyPr/>
                    <a:lstStyle/>
                    <a:p>
                      <a:endParaRPr lang="ja-JP" altLang="en-US" sz="1600" dirty="0">
                        <a:latin typeface="+mj-ea"/>
                        <a:ea typeface="+mj-ea"/>
                      </a:endParaRPr>
                    </a:p>
                  </a:txBody>
                  <a:tcPr marL="6522" marR="6522" marT="6522" marB="0" anchor="ctr">
                    <a:lnL w="6350" cap="flat" cmpd="sng" algn="ctr">
                      <a:noFill/>
                      <a:prstDash val="solid"/>
                      <a:round/>
                      <a:headEnd type="none" w="med" len="med"/>
                      <a:tailEnd type="none" w="med" len="med"/>
                    </a:lnL>
                    <a:lnR w="25400" cap="flat" cmpd="dbl"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tcPr>
                </a:tc>
                <a:tc rowSpan="2">
                  <a:txBody>
                    <a:bodyPr/>
                    <a:lstStyle/>
                    <a:p>
                      <a:endParaRPr lang="ja-JP" altLang="en-US" sz="800" dirty="0">
                        <a:latin typeface="+mj-ea"/>
                        <a:ea typeface="+mj-ea"/>
                      </a:endParaRPr>
                    </a:p>
                  </a:txBody>
                  <a:tcPr marL="6522" marR="6522" marT="6522" marB="0" anchor="ctr">
                    <a:lnL w="635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ja-JP" altLang="en-US" sz="1050" dirty="0">
                        <a:latin typeface="+mj-ea"/>
                        <a:ea typeface="+mj-ea"/>
                        <a:cs typeface="Times New Roman" pitchFamily="18" charset="0"/>
                      </a:endParaRPr>
                    </a:p>
                  </a:txBody>
                  <a:tcPr marL="6522" marR="6522" marT="6522" marB="0" anchor="ctr">
                    <a:lnL w="12700" cap="flat" cmpd="sng" algn="ctr">
                      <a:solidFill>
                        <a:schemeClr val="tx1"/>
                      </a:solidFill>
                      <a:prstDash val="solid"/>
                      <a:round/>
                      <a:headEnd type="none" w="med" len="med"/>
                      <a:tailEnd type="none" w="med" len="med"/>
                    </a:lnL>
                    <a:lnR>
                      <a:noFill/>
                    </a:lnR>
                    <a:lnT>
                      <a:noFill/>
                    </a:lnT>
                    <a:lnB>
                      <a:noFill/>
                    </a:lnB>
                    <a:lnTlToBr w="12700" cmpd="sng">
                      <a:noFill/>
                      <a:prstDash val="solid"/>
                    </a:lnTlToBr>
                    <a:lnBlToTr w="12700" cmpd="sng">
                      <a:noFill/>
                      <a:prstDash val="solid"/>
                    </a:lnBlToTr>
                    <a:solidFill>
                      <a:srgbClr val="FFFFFF"/>
                    </a:solidFill>
                  </a:tcPr>
                </a:tc>
                <a:tc>
                  <a:txBody>
                    <a:bodyPr/>
                    <a:lstStyle/>
                    <a:p>
                      <a:endParaRPr lang="ja-JP" altLang="en-US" sz="1050">
                        <a:latin typeface="+mj-ea"/>
                        <a:ea typeface="+mj-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FDFDFD"/>
                    </a:solidFill>
                  </a:tcPr>
                </a:tc>
                <a:tc>
                  <a:txBody>
                    <a:bodyPr/>
                    <a:lstStyle/>
                    <a:p>
                      <a:endParaRPr lang="ja-JP" altLang="en-US" sz="1050">
                        <a:latin typeface="+mj-ea"/>
                        <a:ea typeface="+mj-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FDFDFD"/>
                    </a:solidFill>
                  </a:tcPr>
                </a:tc>
                <a:tc>
                  <a:txBody>
                    <a:bodyPr/>
                    <a:lstStyle/>
                    <a:p>
                      <a:endParaRPr lang="ja-JP" altLang="en-US" sz="1050">
                        <a:latin typeface="+mj-ea"/>
                        <a:ea typeface="+mj-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F7F7F7"/>
                    </a:solidFill>
                  </a:tcPr>
                </a:tc>
                <a:tc>
                  <a:txBody>
                    <a:bodyPr/>
                    <a:lstStyle/>
                    <a:p>
                      <a:endParaRPr lang="ja-JP" altLang="en-US" sz="1050">
                        <a:latin typeface="+mj-ea"/>
                        <a:ea typeface="+mj-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F2F2F2"/>
                    </a:solidFill>
                  </a:tcPr>
                </a:tc>
                <a:tc>
                  <a:txBody>
                    <a:bodyPr/>
                    <a:lstStyle/>
                    <a:p>
                      <a:endParaRPr lang="ja-JP" altLang="en-US" sz="1050">
                        <a:latin typeface="+mj-ea"/>
                        <a:ea typeface="+mj-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E2E2E2"/>
                    </a:solidFill>
                  </a:tcPr>
                </a:tc>
                <a:tc>
                  <a:txBody>
                    <a:bodyPr/>
                    <a:lstStyle/>
                    <a:p>
                      <a:endParaRPr lang="ja-JP" altLang="en-US" sz="1050">
                        <a:latin typeface="+mj-ea"/>
                        <a:ea typeface="+mj-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EAEAEA"/>
                    </a:solidFill>
                  </a:tcPr>
                </a:tc>
                <a:tc>
                  <a:txBody>
                    <a:bodyPr/>
                    <a:lstStyle/>
                    <a:p>
                      <a:endParaRPr lang="ja-JP" altLang="en-US" sz="1050">
                        <a:latin typeface="+mj-ea"/>
                        <a:ea typeface="+mj-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E7E7E7"/>
                    </a:solidFill>
                  </a:tcPr>
                </a:tc>
                <a:tc>
                  <a:txBody>
                    <a:bodyPr/>
                    <a:lstStyle/>
                    <a:p>
                      <a:endParaRPr lang="ja-JP" altLang="en-US" sz="1050">
                        <a:latin typeface="+mj-ea"/>
                        <a:ea typeface="+mj-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EAEAEA"/>
                    </a:solidFill>
                  </a:tcPr>
                </a:tc>
                <a:tc>
                  <a:txBody>
                    <a:bodyPr/>
                    <a:lstStyle/>
                    <a:p>
                      <a:endParaRPr lang="ja-JP" altLang="en-US" sz="1050">
                        <a:latin typeface="+mj-ea"/>
                        <a:ea typeface="+mj-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F2F2F2"/>
                    </a:solidFill>
                  </a:tcPr>
                </a:tc>
                <a:tc>
                  <a:txBody>
                    <a:bodyPr/>
                    <a:lstStyle/>
                    <a:p>
                      <a:endParaRPr lang="ja-JP" altLang="en-US" sz="1050">
                        <a:latin typeface="+mj-ea"/>
                        <a:ea typeface="+mj-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FAFAFA"/>
                    </a:solidFill>
                  </a:tcPr>
                </a:tc>
                <a:tc>
                  <a:txBody>
                    <a:bodyPr/>
                    <a:lstStyle/>
                    <a:p>
                      <a:endParaRPr lang="ja-JP" altLang="en-US" sz="1050">
                        <a:latin typeface="+mj-ea"/>
                        <a:ea typeface="+mj-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FDFDFD"/>
                    </a:solidFill>
                  </a:tcPr>
                </a:tc>
                <a:tc>
                  <a:txBody>
                    <a:bodyPr/>
                    <a:lstStyle/>
                    <a:p>
                      <a:endParaRPr lang="ja-JP" altLang="en-US" sz="1050">
                        <a:latin typeface="+mj-ea"/>
                        <a:ea typeface="+mj-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FFFFFF"/>
                    </a:solidFill>
                  </a:tcPr>
                </a:tc>
                <a:tc>
                  <a:txBody>
                    <a:bodyPr/>
                    <a:lstStyle/>
                    <a:p>
                      <a:endParaRPr lang="ja-JP" altLang="en-US" sz="1050">
                        <a:latin typeface="+mj-ea"/>
                        <a:ea typeface="+mj-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FFFFFF"/>
                    </a:solidFill>
                  </a:tcPr>
                </a:tc>
                <a:tc>
                  <a:txBody>
                    <a:bodyPr/>
                    <a:lstStyle/>
                    <a:p>
                      <a:endParaRPr lang="ja-JP" altLang="en-US" sz="1050">
                        <a:latin typeface="+mj-ea"/>
                        <a:ea typeface="+mj-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F7F7F7"/>
                    </a:solidFill>
                  </a:tcPr>
                </a:tc>
                <a:tc>
                  <a:txBody>
                    <a:bodyPr/>
                    <a:lstStyle/>
                    <a:p>
                      <a:endParaRPr lang="ja-JP" altLang="en-US" sz="1050">
                        <a:latin typeface="+mj-ea"/>
                        <a:ea typeface="+mj-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F7F7F7"/>
                    </a:solidFill>
                  </a:tcPr>
                </a:tc>
                <a:tc>
                  <a:txBody>
                    <a:bodyPr/>
                    <a:lstStyle/>
                    <a:p>
                      <a:endParaRPr lang="ja-JP" altLang="en-US" sz="1050">
                        <a:latin typeface="+mj-ea"/>
                        <a:ea typeface="+mj-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FFFFFF"/>
                    </a:solidFill>
                  </a:tcPr>
                </a:tc>
                <a:tc>
                  <a:txBody>
                    <a:bodyPr/>
                    <a:lstStyle/>
                    <a:p>
                      <a:endParaRPr lang="ja-JP" altLang="en-US" sz="1050" dirty="0">
                        <a:latin typeface="+mj-ea"/>
                        <a:ea typeface="+mj-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FAFAFA"/>
                    </a:solidFill>
                  </a:tcPr>
                </a:tc>
                <a:tc>
                  <a:txBody>
                    <a:bodyPr/>
                    <a:lstStyle/>
                    <a:p>
                      <a:endParaRPr lang="ja-JP" altLang="en-US" sz="1050">
                        <a:latin typeface="+mj-ea"/>
                        <a:ea typeface="+mj-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FFFFFF"/>
                    </a:solidFill>
                  </a:tcPr>
                </a:tc>
                <a:tc>
                  <a:txBody>
                    <a:bodyPr/>
                    <a:lstStyle/>
                    <a:p>
                      <a:endParaRPr lang="ja-JP" altLang="en-US" sz="1050">
                        <a:latin typeface="+mj-ea"/>
                        <a:ea typeface="+mj-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FFFFFF"/>
                    </a:solidFill>
                  </a:tcPr>
                </a:tc>
                <a:tc>
                  <a:txBody>
                    <a:bodyPr/>
                    <a:lstStyle/>
                    <a:p>
                      <a:endParaRPr lang="ja-JP" altLang="en-US" sz="1050">
                        <a:latin typeface="+mj-ea"/>
                        <a:ea typeface="+mj-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FFFFFF"/>
                    </a:solidFill>
                  </a:tcPr>
                </a:tc>
                <a:tc>
                  <a:txBody>
                    <a:bodyPr/>
                    <a:lstStyle/>
                    <a:p>
                      <a:endParaRPr lang="ja-JP" altLang="en-US" sz="1050">
                        <a:latin typeface="+mj-ea"/>
                        <a:ea typeface="+mj-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FDFDFD"/>
                    </a:solidFill>
                  </a:tcPr>
                </a:tc>
                <a:tc>
                  <a:txBody>
                    <a:bodyPr/>
                    <a:lstStyle/>
                    <a:p>
                      <a:endParaRPr lang="ja-JP" altLang="en-US" sz="1050">
                        <a:latin typeface="+mj-ea"/>
                        <a:ea typeface="+mj-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FFFFFF"/>
                    </a:solidFill>
                  </a:tcPr>
                </a:tc>
                <a:tc>
                  <a:txBody>
                    <a:bodyPr/>
                    <a:lstStyle/>
                    <a:p>
                      <a:endParaRPr lang="ja-JP" altLang="en-US" sz="1050">
                        <a:latin typeface="+mj-ea"/>
                        <a:ea typeface="+mj-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FDFDFD"/>
                    </a:solidFill>
                  </a:tcPr>
                </a:tc>
              </a:tr>
              <a:tr h="121311">
                <a:tc vMerge="1">
                  <a:txBody>
                    <a:bodyPr/>
                    <a:lstStyle/>
                    <a:p>
                      <a:endParaRPr kumimoji="1" lang="ja-JP" altLang="en-US"/>
                    </a:p>
                  </a:txBody>
                  <a:tcPr/>
                </a:tc>
                <a:tc vMerge="1">
                  <a:txBody>
                    <a:bodyPr/>
                    <a:lstStyle/>
                    <a:p>
                      <a:endParaRPr kumimoji="1" lang="ja-JP" altLang="en-US"/>
                    </a:p>
                  </a:txBody>
                  <a:tcPr/>
                </a:tc>
                <a:tc vMerge="1">
                  <a:txBody>
                    <a:bodyPr/>
                    <a:lstStyle/>
                    <a:p>
                      <a:endParaRPr kumimoji="1" lang="ja-JP" altLang="en-US"/>
                    </a:p>
                  </a:txBody>
                  <a:tcPr/>
                </a:tc>
                <a:tc>
                  <a:txBody>
                    <a:bodyPr/>
                    <a:lstStyle/>
                    <a:p>
                      <a:endParaRPr lang="ja-JP" altLang="en-US" sz="1050" dirty="0">
                        <a:latin typeface="+mj-ea"/>
                        <a:ea typeface="+mj-ea"/>
                        <a:cs typeface="Times New Roman" pitchFamily="18" charset="0"/>
                      </a:endParaRPr>
                    </a:p>
                  </a:txBody>
                  <a:tcPr marL="6522" marR="6522" marT="6522" marB="0" anchor="ctr">
                    <a:lnL w="12700" cap="flat" cmpd="sng" algn="ctr">
                      <a:solidFill>
                        <a:schemeClr val="tx1"/>
                      </a:solidFill>
                      <a:prstDash val="solid"/>
                      <a:round/>
                      <a:headEnd type="none" w="med" len="med"/>
                      <a:tailEnd type="none" w="med" len="med"/>
                    </a:lnL>
                    <a:lnR>
                      <a:noFill/>
                    </a:lnR>
                    <a:lnT>
                      <a:noFill/>
                    </a:lnT>
                    <a:lnB>
                      <a:noFill/>
                    </a:lnB>
                    <a:lnTlToBr w="12700" cmpd="sng">
                      <a:noFill/>
                      <a:prstDash val="solid"/>
                    </a:lnTlToBr>
                    <a:lnBlToTr w="12700" cmpd="sng">
                      <a:noFill/>
                      <a:prstDash val="solid"/>
                    </a:lnBlToTr>
                    <a:solidFill>
                      <a:srgbClr val="FFFFFF"/>
                    </a:solidFill>
                  </a:tcPr>
                </a:tc>
                <a:tc>
                  <a:txBody>
                    <a:bodyPr/>
                    <a:lstStyle/>
                    <a:p>
                      <a:endParaRPr lang="ja-JP" altLang="en-US" sz="1050">
                        <a:latin typeface="+mj-ea"/>
                        <a:ea typeface="+mj-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FDFDFD"/>
                    </a:solidFill>
                  </a:tcPr>
                </a:tc>
                <a:tc>
                  <a:txBody>
                    <a:bodyPr/>
                    <a:lstStyle/>
                    <a:p>
                      <a:endParaRPr lang="ja-JP" altLang="en-US" sz="1050">
                        <a:latin typeface="+mj-ea"/>
                        <a:ea typeface="+mj-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FFFFFF"/>
                    </a:solidFill>
                  </a:tcPr>
                </a:tc>
                <a:tc>
                  <a:txBody>
                    <a:bodyPr/>
                    <a:lstStyle/>
                    <a:p>
                      <a:endParaRPr lang="ja-JP" altLang="en-US" sz="1050">
                        <a:latin typeface="+mj-ea"/>
                        <a:ea typeface="+mj-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FDFDFD"/>
                    </a:solidFill>
                  </a:tcPr>
                </a:tc>
                <a:tc>
                  <a:txBody>
                    <a:bodyPr/>
                    <a:lstStyle/>
                    <a:p>
                      <a:endParaRPr lang="ja-JP" altLang="en-US" sz="1050">
                        <a:latin typeface="+mj-ea"/>
                        <a:ea typeface="+mj-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FAFAFA"/>
                    </a:solidFill>
                  </a:tcPr>
                </a:tc>
                <a:tc>
                  <a:txBody>
                    <a:bodyPr/>
                    <a:lstStyle/>
                    <a:p>
                      <a:endParaRPr lang="ja-JP" altLang="en-US" sz="1050">
                        <a:latin typeface="+mj-ea"/>
                        <a:ea typeface="+mj-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F5F5F5"/>
                    </a:solidFill>
                  </a:tcPr>
                </a:tc>
                <a:tc>
                  <a:txBody>
                    <a:bodyPr/>
                    <a:lstStyle/>
                    <a:p>
                      <a:endParaRPr lang="ja-JP" altLang="en-US" sz="1050">
                        <a:latin typeface="+mj-ea"/>
                        <a:ea typeface="+mj-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E4E4E4"/>
                    </a:solidFill>
                  </a:tcPr>
                </a:tc>
                <a:tc>
                  <a:txBody>
                    <a:bodyPr/>
                    <a:lstStyle/>
                    <a:p>
                      <a:endParaRPr lang="ja-JP" altLang="en-US" sz="1050">
                        <a:latin typeface="+mj-ea"/>
                        <a:ea typeface="+mj-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F2F2F2"/>
                    </a:solidFill>
                  </a:tcPr>
                </a:tc>
                <a:tc>
                  <a:txBody>
                    <a:bodyPr/>
                    <a:lstStyle/>
                    <a:p>
                      <a:endParaRPr lang="ja-JP" altLang="en-US" sz="1050">
                        <a:latin typeface="+mj-ea"/>
                        <a:ea typeface="+mj-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EFEFEF"/>
                    </a:solidFill>
                  </a:tcPr>
                </a:tc>
                <a:tc>
                  <a:txBody>
                    <a:bodyPr/>
                    <a:lstStyle/>
                    <a:p>
                      <a:endParaRPr lang="ja-JP" altLang="en-US" sz="1050">
                        <a:latin typeface="+mj-ea"/>
                        <a:ea typeface="+mj-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EAEAEA"/>
                    </a:solidFill>
                  </a:tcPr>
                </a:tc>
                <a:tc>
                  <a:txBody>
                    <a:bodyPr/>
                    <a:lstStyle/>
                    <a:p>
                      <a:endParaRPr lang="ja-JP" altLang="en-US" sz="1050">
                        <a:latin typeface="+mj-ea"/>
                        <a:ea typeface="+mj-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F7F7F7"/>
                    </a:solidFill>
                  </a:tcPr>
                </a:tc>
                <a:tc>
                  <a:txBody>
                    <a:bodyPr/>
                    <a:lstStyle/>
                    <a:p>
                      <a:endParaRPr lang="ja-JP" altLang="en-US" sz="1050">
                        <a:latin typeface="+mj-ea"/>
                        <a:ea typeface="+mj-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F2F2F2"/>
                    </a:solidFill>
                  </a:tcPr>
                </a:tc>
                <a:tc>
                  <a:txBody>
                    <a:bodyPr/>
                    <a:lstStyle/>
                    <a:p>
                      <a:endParaRPr lang="ja-JP" altLang="en-US" sz="1050">
                        <a:latin typeface="+mj-ea"/>
                        <a:ea typeface="+mj-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FFFFFF"/>
                    </a:solidFill>
                  </a:tcPr>
                </a:tc>
                <a:tc>
                  <a:txBody>
                    <a:bodyPr/>
                    <a:lstStyle/>
                    <a:p>
                      <a:endParaRPr lang="ja-JP" altLang="en-US" sz="1050">
                        <a:latin typeface="+mj-ea"/>
                        <a:ea typeface="+mj-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FDFDFD"/>
                    </a:solidFill>
                  </a:tcPr>
                </a:tc>
                <a:tc>
                  <a:txBody>
                    <a:bodyPr/>
                    <a:lstStyle/>
                    <a:p>
                      <a:endParaRPr lang="ja-JP" altLang="en-US" sz="1050">
                        <a:latin typeface="+mj-ea"/>
                        <a:ea typeface="+mj-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F7F7F7"/>
                    </a:solidFill>
                  </a:tcPr>
                </a:tc>
                <a:tc>
                  <a:txBody>
                    <a:bodyPr/>
                    <a:lstStyle/>
                    <a:p>
                      <a:endParaRPr lang="ja-JP" altLang="en-US" sz="1050">
                        <a:latin typeface="+mj-ea"/>
                        <a:ea typeface="+mj-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F7F7F7"/>
                    </a:solidFill>
                  </a:tcPr>
                </a:tc>
                <a:tc>
                  <a:txBody>
                    <a:bodyPr/>
                    <a:lstStyle/>
                    <a:p>
                      <a:endParaRPr lang="ja-JP" altLang="en-US" sz="1050">
                        <a:latin typeface="+mj-ea"/>
                        <a:ea typeface="+mj-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FAFAFA"/>
                    </a:solidFill>
                  </a:tcPr>
                </a:tc>
                <a:tc>
                  <a:txBody>
                    <a:bodyPr/>
                    <a:lstStyle/>
                    <a:p>
                      <a:endParaRPr lang="ja-JP" altLang="en-US" sz="1050">
                        <a:latin typeface="+mj-ea"/>
                        <a:ea typeface="+mj-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FAFAFA"/>
                    </a:solidFill>
                  </a:tcPr>
                </a:tc>
                <a:tc>
                  <a:txBody>
                    <a:bodyPr/>
                    <a:lstStyle/>
                    <a:p>
                      <a:endParaRPr lang="ja-JP" altLang="en-US" sz="1050">
                        <a:latin typeface="+mj-ea"/>
                        <a:ea typeface="+mj-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FDFDFD"/>
                    </a:solidFill>
                  </a:tcPr>
                </a:tc>
                <a:tc>
                  <a:txBody>
                    <a:bodyPr/>
                    <a:lstStyle/>
                    <a:p>
                      <a:endParaRPr lang="ja-JP" altLang="en-US" sz="1050">
                        <a:latin typeface="+mj-ea"/>
                        <a:ea typeface="+mj-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FDFDFD"/>
                    </a:solidFill>
                  </a:tcPr>
                </a:tc>
                <a:tc>
                  <a:txBody>
                    <a:bodyPr/>
                    <a:lstStyle/>
                    <a:p>
                      <a:endParaRPr lang="ja-JP" altLang="en-US" sz="1050">
                        <a:latin typeface="+mj-ea"/>
                        <a:ea typeface="+mj-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FFFFFF"/>
                    </a:solidFill>
                  </a:tcPr>
                </a:tc>
                <a:tc>
                  <a:txBody>
                    <a:bodyPr/>
                    <a:lstStyle/>
                    <a:p>
                      <a:endParaRPr lang="ja-JP" altLang="en-US" sz="1050">
                        <a:latin typeface="+mj-ea"/>
                        <a:ea typeface="+mj-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FFFFFF"/>
                    </a:solidFill>
                  </a:tcPr>
                </a:tc>
                <a:tc>
                  <a:txBody>
                    <a:bodyPr/>
                    <a:lstStyle/>
                    <a:p>
                      <a:endParaRPr lang="ja-JP" altLang="en-US" sz="1050">
                        <a:latin typeface="+mj-ea"/>
                        <a:ea typeface="+mj-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FFFFFF"/>
                    </a:solidFill>
                  </a:tcPr>
                </a:tc>
                <a:tc>
                  <a:txBody>
                    <a:bodyPr/>
                    <a:lstStyle/>
                    <a:p>
                      <a:endParaRPr lang="ja-JP" altLang="en-US" sz="1050">
                        <a:latin typeface="+mj-ea"/>
                        <a:ea typeface="+mj-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FFFFFF"/>
                    </a:solidFill>
                  </a:tcPr>
                </a:tc>
              </a:tr>
              <a:tr h="121311">
                <a:tc vMerge="1">
                  <a:txBody>
                    <a:bodyPr/>
                    <a:lstStyle/>
                    <a:p>
                      <a:endParaRPr kumimoji="1" lang="ja-JP" altLang="en-US"/>
                    </a:p>
                  </a:txBody>
                  <a:tcPr/>
                </a:tc>
                <a:tc rowSpan="2">
                  <a:txBody>
                    <a:bodyPr/>
                    <a:lstStyle/>
                    <a:p>
                      <a:endParaRPr lang="ja-JP" altLang="en-US" sz="1600" dirty="0">
                        <a:latin typeface="+mj-ea"/>
                        <a:ea typeface="+mj-ea"/>
                      </a:endParaRPr>
                    </a:p>
                  </a:txBody>
                  <a:tcPr marL="6522" marR="6522" marT="6522" marB="0" anchor="ctr">
                    <a:lnL w="6350" cap="flat" cmpd="sng" algn="ctr">
                      <a:noFill/>
                      <a:prstDash val="solid"/>
                      <a:round/>
                      <a:headEnd type="none" w="med" len="med"/>
                      <a:tailEnd type="none" w="med" len="med"/>
                    </a:lnL>
                    <a:lnR w="25400" cap="flat" cmpd="dbl"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tcPr>
                </a:tc>
                <a:tc rowSpan="2">
                  <a:txBody>
                    <a:bodyPr/>
                    <a:lstStyle/>
                    <a:p>
                      <a:endParaRPr lang="ja-JP" altLang="en-US" sz="800" dirty="0">
                        <a:latin typeface="+mj-ea"/>
                        <a:ea typeface="+mj-ea"/>
                      </a:endParaRPr>
                    </a:p>
                  </a:txBody>
                  <a:tcPr marL="6522" marR="6522" marT="6522" marB="0" anchor="ctr">
                    <a:lnL w="635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ja-JP" altLang="en-US" sz="1050" dirty="0">
                        <a:latin typeface="+mj-ea"/>
                        <a:ea typeface="+mj-ea"/>
                        <a:cs typeface="Times New Roman" pitchFamily="18" charset="0"/>
                      </a:endParaRPr>
                    </a:p>
                  </a:txBody>
                  <a:tcPr marL="6522" marR="6522" marT="6522" marB="0" anchor="ctr">
                    <a:lnL w="12700" cap="flat" cmpd="sng" algn="ctr">
                      <a:solidFill>
                        <a:schemeClr val="tx1"/>
                      </a:solidFill>
                      <a:prstDash val="solid"/>
                      <a:round/>
                      <a:headEnd type="none" w="med" len="med"/>
                      <a:tailEnd type="none" w="med" len="med"/>
                    </a:lnL>
                    <a:lnR>
                      <a:noFill/>
                    </a:lnR>
                    <a:lnT>
                      <a:noFill/>
                    </a:lnT>
                    <a:lnB>
                      <a:noFill/>
                    </a:lnB>
                    <a:lnTlToBr w="12700" cmpd="sng">
                      <a:noFill/>
                      <a:prstDash val="solid"/>
                    </a:lnTlToBr>
                    <a:lnBlToTr w="12700" cmpd="sng">
                      <a:noFill/>
                      <a:prstDash val="solid"/>
                    </a:lnBlToTr>
                    <a:solidFill>
                      <a:srgbClr val="FFFFFF"/>
                    </a:solidFill>
                  </a:tcPr>
                </a:tc>
                <a:tc>
                  <a:txBody>
                    <a:bodyPr/>
                    <a:lstStyle/>
                    <a:p>
                      <a:endParaRPr lang="ja-JP" altLang="en-US" sz="1050">
                        <a:latin typeface="+mj-ea"/>
                        <a:ea typeface="+mj-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FFFFFF"/>
                    </a:solidFill>
                  </a:tcPr>
                </a:tc>
                <a:tc>
                  <a:txBody>
                    <a:bodyPr/>
                    <a:lstStyle/>
                    <a:p>
                      <a:endParaRPr lang="ja-JP" altLang="en-US" sz="1050">
                        <a:latin typeface="+mj-ea"/>
                        <a:ea typeface="+mj-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FDFDFD"/>
                    </a:solidFill>
                  </a:tcPr>
                </a:tc>
                <a:tc>
                  <a:txBody>
                    <a:bodyPr/>
                    <a:lstStyle/>
                    <a:p>
                      <a:endParaRPr lang="ja-JP" altLang="en-US" sz="1050">
                        <a:latin typeface="+mj-ea"/>
                        <a:ea typeface="+mj-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FFFFFF"/>
                    </a:solidFill>
                  </a:tcPr>
                </a:tc>
                <a:tc>
                  <a:txBody>
                    <a:bodyPr/>
                    <a:lstStyle/>
                    <a:p>
                      <a:endParaRPr lang="ja-JP" altLang="en-US" sz="1050">
                        <a:latin typeface="+mj-ea"/>
                        <a:ea typeface="+mj-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FDFDFD"/>
                    </a:solidFill>
                  </a:tcPr>
                </a:tc>
                <a:tc>
                  <a:txBody>
                    <a:bodyPr/>
                    <a:lstStyle/>
                    <a:p>
                      <a:endParaRPr lang="ja-JP" altLang="en-US" sz="1050">
                        <a:latin typeface="+mj-ea"/>
                        <a:ea typeface="+mj-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FAFAFA"/>
                    </a:solidFill>
                  </a:tcPr>
                </a:tc>
                <a:tc>
                  <a:txBody>
                    <a:bodyPr/>
                    <a:lstStyle/>
                    <a:p>
                      <a:endParaRPr lang="ja-JP" altLang="en-US" sz="1050">
                        <a:latin typeface="+mj-ea"/>
                        <a:ea typeface="+mj-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E7E7E7"/>
                    </a:solidFill>
                  </a:tcPr>
                </a:tc>
                <a:tc>
                  <a:txBody>
                    <a:bodyPr/>
                    <a:lstStyle/>
                    <a:p>
                      <a:endParaRPr lang="ja-JP" altLang="en-US" sz="1050">
                        <a:latin typeface="+mj-ea"/>
                        <a:ea typeface="+mj-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DCDCDC"/>
                    </a:solidFill>
                  </a:tcPr>
                </a:tc>
                <a:tc>
                  <a:txBody>
                    <a:bodyPr/>
                    <a:lstStyle/>
                    <a:p>
                      <a:endParaRPr lang="ja-JP" altLang="en-US" sz="1050">
                        <a:latin typeface="+mj-ea"/>
                        <a:ea typeface="+mj-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DADADA"/>
                    </a:solidFill>
                  </a:tcPr>
                </a:tc>
                <a:tc>
                  <a:txBody>
                    <a:bodyPr/>
                    <a:lstStyle/>
                    <a:p>
                      <a:endParaRPr lang="ja-JP" altLang="en-US" sz="1050">
                        <a:latin typeface="+mj-ea"/>
                        <a:ea typeface="+mj-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DCDCDC"/>
                    </a:solidFill>
                  </a:tcPr>
                </a:tc>
                <a:tc>
                  <a:txBody>
                    <a:bodyPr/>
                    <a:lstStyle/>
                    <a:p>
                      <a:endParaRPr lang="ja-JP" altLang="en-US" sz="1050">
                        <a:latin typeface="+mj-ea"/>
                        <a:ea typeface="+mj-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E7E7E7"/>
                    </a:solidFill>
                  </a:tcPr>
                </a:tc>
                <a:tc>
                  <a:txBody>
                    <a:bodyPr/>
                    <a:lstStyle/>
                    <a:p>
                      <a:endParaRPr lang="ja-JP" altLang="en-US" sz="1050">
                        <a:latin typeface="+mj-ea"/>
                        <a:ea typeface="+mj-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F7F7F7"/>
                    </a:solidFill>
                  </a:tcPr>
                </a:tc>
                <a:tc>
                  <a:txBody>
                    <a:bodyPr/>
                    <a:lstStyle/>
                    <a:p>
                      <a:endParaRPr lang="ja-JP" altLang="en-US" sz="1050">
                        <a:latin typeface="+mj-ea"/>
                        <a:ea typeface="+mj-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EFEFEF"/>
                    </a:solidFill>
                  </a:tcPr>
                </a:tc>
                <a:tc>
                  <a:txBody>
                    <a:bodyPr/>
                    <a:lstStyle/>
                    <a:p>
                      <a:endParaRPr lang="ja-JP" altLang="en-US" sz="1050">
                        <a:latin typeface="+mj-ea"/>
                        <a:ea typeface="+mj-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FAFAFA"/>
                    </a:solidFill>
                  </a:tcPr>
                </a:tc>
                <a:tc>
                  <a:txBody>
                    <a:bodyPr/>
                    <a:lstStyle/>
                    <a:p>
                      <a:endParaRPr lang="ja-JP" altLang="en-US" sz="1050">
                        <a:latin typeface="+mj-ea"/>
                        <a:ea typeface="+mj-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F2F2F2"/>
                    </a:solidFill>
                  </a:tcPr>
                </a:tc>
                <a:tc>
                  <a:txBody>
                    <a:bodyPr/>
                    <a:lstStyle/>
                    <a:p>
                      <a:endParaRPr lang="ja-JP" altLang="en-US" sz="1050">
                        <a:latin typeface="+mj-ea"/>
                        <a:ea typeface="+mj-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EAEAEA"/>
                    </a:solidFill>
                  </a:tcPr>
                </a:tc>
                <a:tc>
                  <a:txBody>
                    <a:bodyPr/>
                    <a:lstStyle/>
                    <a:p>
                      <a:endParaRPr lang="ja-JP" altLang="en-US" sz="1050">
                        <a:latin typeface="+mj-ea"/>
                        <a:ea typeface="+mj-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EFEFEF"/>
                    </a:solidFill>
                  </a:tcPr>
                </a:tc>
                <a:tc>
                  <a:txBody>
                    <a:bodyPr/>
                    <a:lstStyle/>
                    <a:p>
                      <a:endParaRPr lang="ja-JP" altLang="en-US" sz="1050">
                        <a:latin typeface="+mj-ea"/>
                        <a:ea typeface="+mj-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EAEAEA"/>
                    </a:solidFill>
                  </a:tcPr>
                </a:tc>
                <a:tc>
                  <a:txBody>
                    <a:bodyPr/>
                    <a:lstStyle/>
                    <a:p>
                      <a:endParaRPr lang="ja-JP" altLang="en-US" sz="1050">
                        <a:latin typeface="+mj-ea"/>
                        <a:ea typeface="+mj-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F5F5F5"/>
                    </a:solidFill>
                  </a:tcPr>
                </a:tc>
                <a:tc>
                  <a:txBody>
                    <a:bodyPr/>
                    <a:lstStyle/>
                    <a:p>
                      <a:endParaRPr lang="ja-JP" altLang="en-US" sz="1050">
                        <a:latin typeface="+mj-ea"/>
                        <a:ea typeface="+mj-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FDFDFD"/>
                    </a:solidFill>
                  </a:tcPr>
                </a:tc>
                <a:tc>
                  <a:txBody>
                    <a:bodyPr/>
                    <a:lstStyle/>
                    <a:p>
                      <a:endParaRPr lang="ja-JP" altLang="en-US" sz="1050">
                        <a:latin typeface="+mj-ea"/>
                        <a:ea typeface="+mj-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FFFFFF"/>
                    </a:solidFill>
                  </a:tcPr>
                </a:tc>
                <a:tc>
                  <a:txBody>
                    <a:bodyPr/>
                    <a:lstStyle/>
                    <a:p>
                      <a:endParaRPr lang="ja-JP" altLang="en-US" sz="1050">
                        <a:latin typeface="+mj-ea"/>
                        <a:ea typeface="+mj-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FDFDFD"/>
                    </a:solidFill>
                  </a:tcPr>
                </a:tc>
                <a:tc>
                  <a:txBody>
                    <a:bodyPr/>
                    <a:lstStyle/>
                    <a:p>
                      <a:endParaRPr lang="ja-JP" altLang="en-US" sz="1050">
                        <a:latin typeface="+mj-ea"/>
                        <a:ea typeface="+mj-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FFFFFF"/>
                    </a:solidFill>
                  </a:tcPr>
                </a:tc>
                <a:tc>
                  <a:txBody>
                    <a:bodyPr/>
                    <a:lstStyle/>
                    <a:p>
                      <a:endParaRPr lang="ja-JP" altLang="en-US" sz="1050">
                        <a:latin typeface="+mj-ea"/>
                        <a:ea typeface="+mj-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FFFFFF"/>
                    </a:solidFill>
                  </a:tcPr>
                </a:tc>
              </a:tr>
              <a:tr h="121311">
                <a:tc vMerge="1">
                  <a:txBody>
                    <a:bodyPr/>
                    <a:lstStyle/>
                    <a:p>
                      <a:endParaRPr kumimoji="1" lang="ja-JP" altLang="en-US"/>
                    </a:p>
                  </a:txBody>
                  <a:tcPr/>
                </a:tc>
                <a:tc vMerge="1">
                  <a:txBody>
                    <a:bodyPr/>
                    <a:lstStyle/>
                    <a:p>
                      <a:endParaRPr kumimoji="1" lang="ja-JP" altLang="en-US"/>
                    </a:p>
                  </a:txBody>
                  <a:tcPr/>
                </a:tc>
                <a:tc vMerge="1">
                  <a:txBody>
                    <a:bodyPr/>
                    <a:lstStyle/>
                    <a:p>
                      <a:endParaRPr kumimoji="1" lang="ja-JP" altLang="en-US"/>
                    </a:p>
                  </a:txBody>
                  <a:tcPr/>
                </a:tc>
                <a:tc>
                  <a:txBody>
                    <a:bodyPr/>
                    <a:lstStyle/>
                    <a:p>
                      <a:endParaRPr lang="ja-JP" altLang="en-US" sz="1050" dirty="0">
                        <a:latin typeface="+mj-ea"/>
                        <a:ea typeface="+mj-ea"/>
                        <a:cs typeface="Times New Roman" pitchFamily="18" charset="0"/>
                      </a:endParaRPr>
                    </a:p>
                  </a:txBody>
                  <a:tcPr marL="6522" marR="6522" marT="6522" marB="0" anchor="ctr">
                    <a:lnL w="12700" cap="flat" cmpd="sng" algn="ctr">
                      <a:solidFill>
                        <a:schemeClr val="tx1"/>
                      </a:solidFill>
                      <a:prstDash val="solid"/>
                      <a:round/>
                      <a:headEnd type="none" w="med" len="med"/>
                      <a:tailEnd type="none" w="med" len="med"/>
                    </a:lnL>
                    <a:lnR>
                      <a:noFill/>
                    </a:lnR>
                    <a:lnT>
                      <a:noFill/>
                    </a:lnT>
                    <a:lnB>
                      <a:noFill/>
                    </a:lnB>
                    <a:lnTlToBr w="12700" cmpd="sng">
                      <a:noFill/>
                      <a:prstDash val="solid"/>
                    </a:lnTlToBr>
                    <a:lnBlToTr w="12700" cmpd="sng">
                      <a:noFill/>
                      <a:prstDash val="solid"/>
                    </a:lnBlToTr>
                    <a:solidFill>
                      <a:srgbClr val="FAFAFA"/>
                    </a:solidFill>
                  </a:tcPr>
                </a:tc>
                <a:tc>
                  <a:txBody>
                    <a:bodyPr/>
                    <a:lstStyle/>
                    <a:p>
                      <a:endParaRPr lang="ja-JP" altLang="en-US" sz="1050">
                        <a:latin typeface="+mj-ea"/>
                        <a:ea typeface="+mj-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FFFFFF"/>
                    </a:solidFill>
                  </a:tcPr>
                </a:tc>
                <a:tc>
                  <a:txBody>
                    <a:bodyPr/>
                    <a:lstStyle/>
                    <a:p>
                      <a:endParaRPr lang="ja-JP" altLang="en-US" sz="1050">
                        <a:latin typeface="+mj-ea"/>
                        <a:ea typeface="+mj-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FDFDFD"/>
                    </a:solidFill>
                  </a:tcPr>
                </a:tc>
                <a:tc>
                  <a:txBody>
                    <a:bodyPr/>
                    <a:lstStyle/>
                    <a:p>
                      <a:endParaRPr lang="ja-JP" altLang="en-US" sz="1050">
                        <a:latin typeface="+mj-ea"/>
                        <a:ea typeface="+mj-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F7F7F7"/>
                    </a:solidFill>
                  </a:tcPr>
                </a:tc>
                <a:tc>
                  <a:txBody>
                    <a:bodyPr/>
                    <a:lstStyle/>
                    <a:p>
                      <a:endParaRPr lang="ja-JP" altLang="en-US" sz="1050">
                        <a:latin typeface="+mj-ea"/>
                        <a:ea typeface="+mj-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FAFAFA"/>
                    </a:solidFill>
                  </a:tcPr>
                </a:tc>
                <a:tc>
                  <a:txBody>
                    <a:bodyPr/>
                    <a:lstStyle/>
                    <a:p>
                      <a:endParaRPr lang="ja-JP" altLang="en-US" sz="1050">
                        <a:latin typeface="+mj-ea"/>
                        <a:ea typeface="+mj-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F7F7F7"/>
                    </a:solidFill>
                  </a:tcPr>
                </a:tc>
                <a:tc>
                  <a:txBody>
                    <a:bodyPr/>
                    <a:lstStyle/>
                    <a:p>
                      <a:endParaRPr lang="ja-JP" altLang="en-US" sz="1050">
                        <a:latin typeface="+mj-ea"/>
                        <a:ea typeface="+mj-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F7F7F7"/>
                    </a:solidFill>
                  </a:tcPr>
                </a:tc>
                <a:tc>
                  <a:txBody>
                    <a:bodyPr/>
                    <a:lstStyle/>
                    <a:p>
                      <a:endParaRPr lang="ja-JP" altLang="en-US" sz="1050">
                        <a:latin typeface="+mj-ea"/>
                        <a:ea typeface="+mj-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D1D1D1"/>
                    </a:solidFill>
                  </a:tcPr>
                </a:tc>
                <a:tc>
                  <a:txBody>
                    <a:bodyPr/>
                    <a:lstStyle/>
                    <a:p>
                      <a:endParaRPr lang="ja-JP" altLang="en-US" sz="1050">
                        <a:latin typeface="+mj-ea"/>
                        <a:ea typeface="+mj-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AEAEAE"/>
                    </a:solidFill>
                  </a:tcPr>
                </a:tc>
                <a:tc>
                  <a:txBody>
                    <a:bodyPr/>
                    <a:lstStyle/>
                    <a:p>
                      <a:endParaRPr lang="ja-JP" altLang="en-US" sz="1050">
                        <a:latin typeface="+mj-ea"/>
                        <a:ea typeface="+mj-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C4C4C4"/>
                    </a:solidFill>
                  </a:tcPr>
                </a:tc>
                <a:tc>
                  <a:txBody>
                    <a:bodyPr/>
                    <a:lstStyle/>
                    <a:p>
                      <a:endParaRPr lang="ja-JP" altLang="en-US" sz="1050">
                        <a:latin typeface="+mj-ea"/>
                        <a:ea typeface="+mj-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B6B6B6"/>
                    </a:solidFill>
                  </a:tcPr>
                </a:tc>
                <a:tc>
                  <a:txBody>
                    <a:bodyPr/>
                    <a:lstStyle/>
                    <a:p>
                      <a:endParaRPr lang="ja-JP" altLang="en-US" sz="1050">
                        <a:latin typeface="+mj-ea"/>
                        <a:ea typeface="+mj-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B1B1B1"/>
                    </a:solidFill>
                  </a:tcPr>
                </a:tc>
                <a:tc>
                  <a:txBody>
                    <a:bodyPr/>
                    <a:lstStyle/>
                    <a:p>
                      <a:endParaRPr lang="ja-JP" altLang="en-US" sz="1050">
                        <a:latin typeface="+mj-ea"/>
                        <a:ea typeface="+mj-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C7C7C7"/>
                    </a:solidFill>
                  </a:tcPr>
                </a:tc>
                <a:tc>
                  <a:txBody>
                    <a:bodyPr/>
                    <a:lstStyle/>
                    <a:p>
                      <a:endParaRPr lang="ja-JP" altLang="en-US" sz="1050">
                        <a:latin typeface="+mj-ea"/>
                        <a:ea typeface="+mj-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DADADA"/>
                    </a:solidFill>
                  </a:tcPr>
                </a:tc>
                <a:tc>
                  <a:txBody>
                    <a:bodyPr/>
                    <a:lstStyle/>
                    <a:p>
                      <a:endParaRPr lang="ja-JP" altLang="en-US" sz="1050">
                        <a:latin typeface="+mj-ea"/>
                        <a:ea typeface="+mj-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EDEDED"/>
                    </a:solidFill>
                  </a:tcPr>
                </a:tc>
                <a:tc>
                  <a:txBody>
                    <a:bodyPr/>
                    <a:lstStyle/>
                    <a:p>
                      <a:endParaRPr lang="ja-JP" altLang="en-US" sz="1050">
                        <a:latin typeface="+mj-ea"/>
                        <a:ea typeface="+mj-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EDEDED"/>
                    </a:solidFill>
                  </a:tcPr>
                </a:tc>
                <a:tc>
                  <a:txBody>
                    <a:bodyPr/>
                    <a:lstStyle/>
                    <a:p>
                      <a:endParaRPr lang="ja-JP" altLang="en-US" sz="1050">
                        <a:latin typeface="+mj-ea"/>
                        <a:ea typeface="+mj-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F2F2F2"/>
                    </a:solidFill>
                  </a:tcPr>
                </a:tc>
                <a:tc>
                  <a:txBody>
                    <a:bodyPr/>
                    <a:lstStyle/>
                    <a:p>
                      <a:endParaRPr lang="ja-JP" altLang="en-US" sz="1050">
                        <a:latin typeface="+mj-ea"/>
                        <a:ea typeface="+mj-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EFEFEF"/>
                    </a:solidFill>
                  </a:tcPr>
                </a:tc>
                <a:tc>
                  <a:txBody>
                    <a:bodyPr/>
                    <a:lstStyle/>
                    <a:p>
                      <a:endParaRPr lang="ja-JP" altLang="en-US" sz="1050">
                        <a:latin typeface="+mj-ea"/>
                        <a:ea typeface="+mj-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EFEFEF"/>
                    </a:solidFill>
                  </a:tcPr>
                </a:tc>
                <a:tc>
                  <a:txBody>
                    <a:bodyPr/>
                    <a:lstStyle/>
                    <a:p>
                      <a:endParaRPr lang="ja-JP" altLang="en-US" sz="1050">
                        <a:latin typeface="+mj-ea"/>
                        <a:ea typeface="+mj-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F2F2F2"/>
                    </a:solidFill>
                  </a:tcPr>
                </a:tc>
                <a:tc>
                  <a:txBody>
                    <a:bodyPr/>
                    <a:lstStyle/>
                    <a:p>
                      <a:endParaRPr lang="ja-JP" altLang="en-US" sz="1050">
                        <a:latin typeface="+mj-ea"/>
                        <a:ea typeface="+mj-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FFFFFF"/>
                    </a:solidFill>
                  </a:tcPr>
                </a:tc>
                <a:tc>
                  <a:txBody>
                    <a:bodyPr/>
                    <a:lstStyle/>
                    <a:p>
                      <a:endParaRPr lang="ja-JP" altLang="en-US" sz="1050">
                        <a:latin typeface="+mj-ea"/>
                        <a:ea typeface="+mj-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FDFDFD"/>
                    </a:solidFill>
                  </a:tcPr>
                </a:tc>
                <a:tc>
                  <a:txBody>
                    <a:bodyPr/>
                    <a:lstStyle/>
                    <a:p>
                      <a:endParaRPr lang="ja-JP" altLang="en-US" sz="1050">
                        <a:latin typeface="+mj-ea"/>
                        <a:ea typeface="+mj-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FDFDFD"/>
                    </a:solidFill>
                  </a:tcPr>
                </a:tc>
                <a:tc>
                  <a:txBody>
                    <a:bodyPr/>
                    <a:lstStyle/>
                    <a:p>
                      <a:endParaRPr lang="ja-JP" altLang="en-US" sz="1050" dirty="0">
                        <a:latin typeface="+mj-ea"/>
                        <a:ea typeface="+mj-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FFFFFF"/>
                    </a:solidFill>
                  </a:tcPr>
                </a:tc>
              </a:tr>
              <a:tr h="121311">
                <a:tc vMerge="1">
                  <a:txBody>
                    <a:bodyPr/>
                    <a:lstStyle/>
                    <a:p>
                      <a:endParaRPr kumimoji="1" lang="ja-JP" altLang="en-US"/>
                    </a:p>
                  </a:txBody>
                  <a:tcPr/>
                </a:tc>
                <a:tc rowSpan="2">
                  <a:txBody>
                    <a:bodyPr/>
                    <a:lstStyle/>
                    <a:p>
                      <a:endParaRPr lang="ja-JP" altLang="en-US" sz="1600" dirty="0">
                        <a:latin typeface="+mj-ea"/>
                        <a:ea typeface="+mj-ea"/>
                      </a:endParaRPr>
                    </a:p>
                  </a:txBody>
                  <a:tcPr marL="6522" marR="6522" marT="6522" marB="0" anchor="ctr">
                    <a:lnL w="6350" cap="flat" cmpd="sng" algn="ctr">
                      <a:noFill/>
                      <a:prstDash val="solid"/>
                      <a:round/>
                      <a:headEnd type="none" w="med" len="med"/>
                      <a:tailEnd type="none" w="med" len="med"/>
                    </a:lnL>
                    <a:lnR w="25400" cap="flat" cmpd="dbl"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tcPr>
                </a:tc>
                <a:tc rowSpan="2">
                  <a:txBody>
                    <a:bodyPr/>
                    <a:lstStyle/>
                    <a:p>
                      <a:endParaRPr lang="ja-JP" altLang="en-US" sz="800" dirty="0">
                        <a:latin typeface="+mj-ea"/>
                        <a:ea typeface="+mj-ea"/>
                      </a:endParaRPr>
                    </a:p>
                  </a:txBody>
                  <a:tcPr marL="6522" marR="6522" marT="6522" marB="0" anchor="ctr">
                    <a:lnL w="635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ja-JP" altLang="en-US" sz="1050">
                        <a:latin typeface="+mj-ea"/>
                        <a:ea typeface="+mj-ea"/>
                        <a:cs typeface="Times New Roman" pitchFamily="18" charset="0"/>
                      </a:endParaRPr>
                    </a:p>
                  </a:txBody>
                  <a:tcPr marL="6522" marR="6522" marT="6522" marB="0" anchor="ctr">
                    <a:lnL w="12700" cap="flat" cmpd="sng" algn="ctr">
                      <a:solidFill>
                        <a:schemeClr val="tx1"/>
                      </a:solidFill>
                      <a:prstDash val="solid"/>
                      <a:round/>
                      <a:headEnd type="none" w="med" len="med"/>
                      <a:tailEnd type="none" w="med" len="med"/>
                    </a:lnL>
                    <a:lnR>
                      <a:noFill/>
                    </a:lnR>
                    <a:lnT>
                      <a:noFill/>
                    </a:lnT>
                    <a:lnB>
                      <a:noFill/>
                    </a:lnB>
                    <a:lnTlToBr w="12700" cmpd="sng">
                      <a:noFill/>
                      <a:prstDash val="solid"/>
                    </a:lnTlToBr>
                    <a:lnBlToTr w="12700" cmpd="sng">
                      <a:noFill/>
                      <a:prstDash val="solid"/>
                    </a:lnBlToTr>
                    <a:solidFill>
                      <a:srgbClr val="FFFFFF"/>
                    </a:solidFill>
                  </a:tcPr>
                </a:tc>
                <a:tc>
                  <a:txBody>
                    <a:bodyPr/>
                    <a:lstStyle/>
                    <a:p>
                      <a:endParaRPr lang="ja-JP" altLang="en-US" sz="1050">
                        <a:latin typeface="+mj-ea"/>
                        <a:ea typeface="+mj-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FDFDFD"/>
                    </a:solidFill>
                  </a:tcPr>
                </a:tc>
                <a:tc>
                  <a:txBody>
                    <a:bodyPr/>
                    <a:lstStyle/>
                    <a:p>
                      <a:endParaRPr lang="ja-JP" altLang="en-US" sz="1050">
                        <a:latin typeface="+mj-ea"/>
                        <a:ea typeface="+mj-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FDFDFD"/>
                    </a:solidFill>
                  </a:tcPr>
                </a:tc>
                <a:tc>
                  <a:txBody>
                    <a:bodyPr/>
                    <a:lstStyle/>
                    <a:p>
                      <a:endParaRPr lang="ja-JP" altLang="en-US" sz="1050">
                        <a:latin typeface="+mj-ea"/>
                        <a:ea typeface="+mj-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F7F7F7"/>
                    </a:solidFill>
                  </a:tcPr>
                </a:tc>
                <a:tc>
                  <a:txBody>
                    <a:bodyPr/>
                    <a:lstStyle/>
                    <a:p>
                      <a:endParaRPr lang="ja-JP" altLang="en-US" sz="1050">
                        <a:latin typeface="+mj-ea"/>
                        <a:ea typeface="+mj-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FAFAFA"/>
                    </a:solidFill>
                  </a:tcPr>
                </a:tc>
                <a:tc>
                  <a:txBody>
                    <a:bodyPr/>
                    <a:lstStyle/>
                    <a:p>
                      <a:endParaRPr lang="ja-JP" altLang="en-US" sz="1050">
                        <a:latin typeface="+mj-ea"/>
                        <a:ea typeface="+mj-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FDFDFD"/>
                    </a:solidFill>
                  </a:tcPr>
                </a:tc>
                <a:tc>
                  <a:txBody>
                    <a:bodyPr/>
                    <a:lstStyle/>
                    <a:p>
                      <a:endParaRPr lang="ja-JP" altLang="en-US" sz="1050">
                        <a:latin typeface="+mj-ea"/>
                        <a:ea typeface="+mj-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FAFAFA"/>
                    </a:solidFill>
                  </a:tcPr>
                </a:tc>
                <a:tc>
                  <a:txBody>
                    <a:bodyPr/>
                    <a:lstStyle/>
                    <a:p>
                      <a:endParaRPr lang="ja-JP" altLang="en-US" sz="1050">
                        <a:latin typeface="+mj-ea"/>
                        <a:ea typeface="+mj-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E2E2E2"/>
                    </a:solidFill>
                  </a:tcPr>
                </a:tc>
                <a:tc>
                  <a:txBody>
                    <a:bodyPr/>
                    <a:lstStyle/>
                    <a:p>
                      <a:endParaRPr lang="ja-JP" altLang="en-US" sz="1050">
                        <a:latin typeface="+mj-ea"/>
                        <a:ea typeface="+mj-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939393"/>
                    </a:solidFill>
                  </a:tcPr>
                </a:tc>
                <a:tc>
                  <a:txBody>
                    <a:bodyPr/>
                    <a:lstStyle/>
                    <a:p>
                      <a:endParaRPr lang="ja-JP" altLang="en-US" sz="1050">
                        <a:latin typeface="+mj-ea"/>
                        <a:ea typeface="+mj-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656565"/>
                    </a:solidFill>
                  </a:tcPr>
                </a:tc>
                <a:tc>
                  <a:txBody>
                    <a:bodyPr/>
                    <a:lstStyle/>
                    <a:p>
                      <a:endParaRPr lang="ja-JP" altLang="en-US" sz="1050">
                        <a:latin typeface="+mj-ea"/>
                        <a:ea typeface="+mj-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7D7D7D"/>
                    </a:solidFill>
                  </a:tcPr>
                </a:tc>
                <a:tc>
                  <a:txBody>
                    <a:bodyPr/>
                    <a:lstStyle/>
                    <a:p>
                      <a:endParaRPr lang="ja-JP" altLang="en-US" sz="1050">
                        <a:latin typeface="+mj-ea"/>
                        <a:ea typeface="+mj-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939393"/>
                    </a:solidFill>
                  </a:tcPr>
                </a:tc>
                <a:tc>
                  <a:txBody>
                    <a:bodyPr/>
                    <a:lstStyle/>
                    <a:p>
                      <a:endParaRPr lang="ja-JP" altLang="en-US" sz="1050">
                        <a:latin typeface="+mj-ea"/>
                        <a:ea typeface="+mj-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A9A9A9"/>
                    </a:solidFill>
                  </a:tcPr>
                </a:tc>
                <a:tc>
                  <a:txBody>
                    <a:bodyPr/>
                    <a:lstStyle/>
                    <a:p>
                      <a:endParaRPr lang="ja-JP" altLang="en-US" sz="1050">
                        <a:latin typeface="+mj-ea"/>
                        <a:ea typeface="+mj-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B6B6B6"/>
                    </a:solidFill>
                  </a:tcPr>
                </a:tc>
                <a:tc>
                  <a:txBody>
                    <a:bodyPr/>
                    <a:lstStyle/>
                    <a:p>
                      <a:endParaRPr lang="ja-JP" altLang="en-US" sz="1050">
                        <a:latin typeface="+mj-ea"/>
                        <a:ea typeface="+mj-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C9C9C9"/>
                    </a:solidFill>
                  </a:tcPr>
                </a:tc>
                <a:tc>
                  <a:txBody>
                    <a:bodyPr/>
                    <a:lstStyle/>
                    <a:p>
                      <a:endParaRPr lang="ja-JP" altLang="en-US" sz="1050">
                        <a:latin typeface="+mj-ea"/>
                        <a:ea typeface="+mj-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DCDCDC"/>
                    </a:solidFill>
                  </a:tcPr>
                </a:tc>
                <a:tc>
                  <a:txBody>
                    <a:bodyPr/>
                    <a:lstStyle/>
                    <a:p>
                      <a:endParaRPr lang="ja-JP" altLang="en-US" sz="1050">
                        <a:latin typeface="+mj-ea"/>
                        <a:ea typeface="+mj-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DCDCDC"/>
                    </a:solidFill>
                  </a:tcPr>
                </a:tc>
                <a:tc>
                  <a:txBody>
                    <a:bodyPr/>
                    <a:lstStyle/>
                    <a:p>
                      <a:endParaRPr lang="ja-JP" altLang="en-US" sz="1050">
                        <a:latin typeface="+mj-ea"/>
                        <a:ea typeface="+mj-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EDEDED"/>
                    </a:solidFill>
                  </a:tcPr>
                </a:tc>
                <a:tc>
                  <a:txBody>
                    <a:bodyPr/>
                    <a:lstStyle/>
                    <a:p>
                      <a:endParaRPr lang="ja-JP" altLang="en-US" sz="1050">
                        <a:latin typeface="+mj-ea"/>
                        <a:ea typeface="+mj-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E7E7E7"/>
                    </a:solidFill>
                  </a:tcPr>
                </a:tc>
                <a:tc>
                  <a:txBody>
                    <a:bodyPr/>
                    <a:lstStyle/>
                    <a:p>
                      <a:endParaRPr lang="ja-JP" altLang="en-US" sz="1050" dirty="0">
                        <a:latin typeface="+mj-ea"/>
                        <a:ea typeface="+mj-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F2F2F2"/>
                    </a:solidFill>
                  </a:tcPr>
                </a:tc>
                <a:tc>
                  <a:txBody>
                    <a:bodyPr/>
                    <a:lstStyle/>
                    <a:p>
                      <a:endParaRPr lang="ja-JP" altLang="en-US" sz="1050">
                        <a:latin typeface="+mj-ea"/>
                        <a:ea typeface="+mj-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FFFFFF"/>
                    </a:solidFill>
                  </a:tcPr>
                </a:tc>
                <a:tc>
                  <a:txBody>
                    <a:bodyPr/>
                    <a:lstStyle/>
                    <a:p>
                      <a:endParaRPr lang="ja-JP" altLang="en-US" sz="1050">
                        <a:latin typeface="+mj-ea"/>
                        <a:ea typeface="+mj-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FDFDFD"/>
                    </a:solidFill>
                  </a:tcPr>
                </a:tc>
                <a:tc>
                  <a:txBody>
                    <a:bodyPr/>
                    <a:lstStyle/>
                    <a:p>
                      <a:endParaRPr lang="ja-JP" altLang="en-US" sz="1050">
                        <a:latin typeface="+mj-ea"/>
                        <a:ea typeface="+mj-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FDFDFD"/>
                    </a:solidFill>
                  </a:tcPr>
                </a:tc>
                <a:tc>
                  <a:txBody>
                    <a:bodyPr/>
                    <a:lstStyle/>
                    <a:p>
                      <a:endParaRPr lang="ja-JP" altLang="en-US" sz="1050">
                        <a:latin typeface="+mj-ea"/>
                        <a:ea typeface="+mj-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FFFFFF"/>
                    </a:solidFill>
                  </a:tcPr>
                </a:tc>
              </a:tr>
              <a:tr h="121311">
                <a:tc vMerge="1">
                  <a:txBody>
                    <a:bodyPr/>
                    <a:lstStyle/>
                    <a:p>
                      <a:endParaRPr kumimoji="1" lang="ja-JP" altLang="en-US"/>
                    </a:p>
                  </a:txBody>
                  <a:tcPr/>
                </a:tc>
                <a:tc vMerge="1">
                  <a:txBody>
                    <a:bodyPr/>
                    <a:lstStyle/>
                    <a:p>
                      <a:endParaRPr kumimoji="1" lang="ja-JP" altLang="en-US"/>
                    </a:p>
                  </a:txBody>
                  <a:tcPr/>
                </a:tc>
                <a:tc vMerge="1">
                  <a:txBody>
                    <a:bodyPr/>
                    <a:lstStyle/>
                    <a:p>
                      <a:endParaRPr kumimoji="1" lang="ja-JP" altLang="en-US"/>
                    </a:p>
                  </a:txBody>
                  <a:tcPr/>
                </a:tc>
                <a:tc>
                  <a:txBody>
                    <a:bodyPr/>
                    <a:lstStyle/>
                    <a:p>
                      <a:endParaRPr lang="ja-JP" altLang="en-US" sz="1050">
                        <a:latin typeface="+mj-ea"/>
                        <a:ea typeface="+mj-ea"/>
                        <a:cs typeface="Times New Roman" pitchFamily="18" charset="0"/>
                      </a:endParaRPr>
                    </a:p>
                  </a:txBody>
                  <a:tcPr marL="6522" marR="6522" marT="6522" marB="0" anchor="ctr">
                    <a:lnL w="12700" cap="flat" cmpd="sng" algn="ctr">
                      <a:solidFill>
                        <a:schemeClr val="tx1"/>
                      </a:solidFill>
                      <a:prstDash val="solid"/>
                      <a:round/>
                      <a:headEnd type="none" w="med" len="med"/>
                      <a:tailEnd type="none" w="med" len="med"/>
                    </a:lnL>
                    <a:lnR>
                      <a:noFill/>
                    </a:lnR>
                    <a:lnT>
                      <a:noFill/>
                    </a:lnT>
                    <a:lnB>
                      <a:noFill/>
                    </a:lnB>
                    <a:lnTlToBr w="12700" cmpd="sng">
                      <a:noFill/>
                      <a:prstDash val="solid"/>
                    </a:lnTlToBr>
                    <a:lnBlToTr w="12700" cmpd="sng">
                      <a:noFill/>
                      <a:prstDash val="solid"/>
                    </a:lnBlToTr>
                    <a:solidFill>
                      <a:srgbClr val="FFFFFF"/>
                    </a:solidFill>
                  </a:tcPr>
                </a:tc>
                <a:tc>
                  <a:txBody>
                    <a:bodyPr/>
                    <a:lstStyle/>
                    <a:p>
                      <a:endParaRPr lang="ja-JP" altLang="en-US" sz="1050">
                        <a:latin typeface="+mj-ea"/>
                        <a:ea typeface="+mj-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F7F7F7"/>
                    </a:solidFill>
                  </a:tcPr>
                </a:tc>
                <a:tc>
                  <a:txBody>
                    <a:bodyPr/>
                    <a:lstStyle/>
                    <a:p>
                      <a:endParaRPr lang="ja-JP" altLang="en-US" sz="1050">
                        <a:latin typeface="+mj-ea"/>
                        <a:ea typeface="+mj-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F5F5F5"/>
                    </a:solidFill>
                  </a:tcPr>
                </a:tc>
                <a:tc>
                  <a:txBody>
                    <a:bodyPr/>
                    <a:lstStyle/>
                    <a:p>
                      <a:endParaRPr lang="ja-JP" altLang="en-US" sz="1050">
                        <a:latin typeface="+mj-ea"/>
                        <a:ea typeface="+mj-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FAFAFA"/>
                    </a:solidFill>
                  </a:tcPr>
                </a:tc>
                <a:tc>
                  <a:txBody>
                    <a:bodyPr/>
                    <a:lstStyle/>
                    <a:p>
                      <a:endParaRPr lang="ja-JP" altLang="en-US" sz="1050">
                        <a:latin typeface="+mj-ea"/>
                        <a:ea typeface="+mj-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EAEAEA"/>
                    </a:solidFill>
                  </a:tcPr>
                </a:tc>
                <a:tc>
                  <a:txBody>
                    <a:bodyPr/>
                    <a:lstStyle/>
                    <a:p>
                      <a:endParaRPr lang="ja-JP" altLang="en-US" sz="1050">
                        <a:latin typeface="+mj-ea"/>
                        <a:ea typeface="+mj-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F5F5F5"/>
                    </a:solidFill>
                  </a:tcPr>
                </a:tc>
                <a:tc>
                  <a:txBody>
                    <a:bodyPr/>
                    <a:lstStyle/>
                    <a:p>
                      <a:endParaRPr lang="ja-JP" altLang="en-US" sz="1050">
                        <a:latin typeface="+mj-ea"/>
                        <a:ea typeface="+mj-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FAFAFA"/>
                    </a:solidFill>
                  </a:tcPr>
                </a:tc>
                <a:tc>
                  <a:txBody>
                    <a:bodyPr/>
                    <a:lstStyle/>
                    <a:p>
                      <a:endParaRPr lang="ja-JP" altLang="en-US" sz="1050">
                        <a:latin typeface="+mj-ea"/>
                        <a:ea typeface="+mj-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FAFAFA"/>
                    </a:solidFill>
                  </a:tcPr>
                </a:tc>
                <a:tc>
                  <a:txBody>
                    <a:bodyPr/>
                    <a:lstStyle/>
                    <a:p>
                      <a:endParaRPr lang="ja-JP" altLang="en-US" sz="1050">
                        <a:latin typeface="+mj-ea"/>
                        <a:ea typeface="+mj-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E2E2E2"/>
                    </a:solidFill>
                  </a:tcPr>
                </a:tc>
                <a:tc>
                  <a:txBody>
                    <a:bodyPr/>
                    <a:lstStyle/>
                    <a:p>
                      <a:endParaRPr lang="ja-JP" altLang="en-US" sz="1050">
                        <a:latin typeface="+mj-ea"/>
                        <a:ea typeface="+mj-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5A5A5A"/>
                    </a:solidFill>
                  </a:tcPr>
                </a:tc>
                <a:tc>
                  <a:txBody>
                    <a:bodyPr/>
                    <a:lstStyle/>
                    <a:p>
                      <a:endParaRPr lang="ja-JP" altLang="en-US" sz="1050">
                        <a:latin typeface="+mj-ea"/>
                        <a:ea typeface="+mj-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262626"/>
                    </a:solidFill>
                  </a:tcPr>
                </a:tc>
                <a:tc>
                  <a:txBody>
                    <a:bodyPr/>
                    <a:lstStyle/>
                    <a:p>
                      <a:endParaRPr lang="ja-JP" altLang="en-US" sz="1050">
                        <a:latin typeface="+mj-ea"/>
                        <a:ea typeface="+mj-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575757"/>
                    </a:solidFill>
                  </a:tcPr>
                </a:tc>
                <a:tc>
                  <a:txBody>
                    <a:bodyPr/>
                    <a:lstStyle/>
                    <a:p>
                      <a:endParaRPr lang="ja-JP" altLang="en-US" sz="1050">
                        <a:latin typeface="+mj-ea"/>
                        <a:ea typeface="+mj-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575757"/>
                    </a:solidFill>
                  </a:tcPr>
                </a:tc>
                <a:tc>
                  <a:txBody>
                    <a:bodyPr/>
                    <a:lstStyle/>
                    <a:p>
                      <a:endParaRPr lang="ja-JP" altLang="en-US" sz="1050">
                        <a:latin typeface="+mj-ea"/>
                        <a:ea typeface="+mj-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6A6A6A"/>
                    </a:solidFill>
                  </a:tcPr>
                </a:tc>
                <a:tc>
                  <a:txBody>
                    <a:bodyPr/>
                    <a:lstStyle/>
                    <a:p>
                      <a:endParaRPr lang="ja-JP" altLang="en-US" sz="1050">
                        <a:latin typeface="+mj-ea"/>
                        <a:ea typeface="+mj-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AEAEAE"/>
                    </a:solidFill>
                  </a:tcPr>
                </a:tc>
                <a:tc>
                  <a:txBody>
                    <a:bodyPr/>
                    <a:lstStyle/>
                    <a:p>
                      <a:endParaRPr lang="ja-JP" altLang="en-US" sz="1050">
                        <a:latin typeface="+mj-ea"/>
                        <a:ea typeface="+mj-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BEBEBE"/>
                    </a:solidFill>
                  </a:tcPr>
                </a:tc>
                <a:tc>
                  <a:txBody>
                    <a:bodyPr/>
                    <a:lstStyle/>
                    <a:p>
                      <a:endParaRPr lang="ja-JP" altLang="en-US" sz="1050">
                        <a:latin typeface="+mj-ea"/>
                        <a:ea typeface="+mj-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BEBEBE"/>
                    </a:solidFill>
                  </a:tcPr>
                </a:tc>
                <a:tc>
                  <a:txBody>
                    <a:bodyPr/>
                    <a:lstStyle/>
                    <a:p>
                      <a:endParaRPr lang="ja-JP" altLang="en-US" sz="1050">
                        <a:latin typeface="+mj-ea"/>
                        <a:ea typeface="+mj-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BEBEBE"/>
                    </a:solidFill>
                  </a:tcPr>
                </a:tc>
                <a:tc>
                  <a:txBody>
                    <a:bodyPr/>
                    <a:lstStyle/>
                    <a:p>
                      <a:endParaRPr lang="ja-JP" altLang="en-US" sz="1050">
                        <a:latin typeface="+mj-ea"/>
                        <a:ea typeface="+mj-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DFDFDF"/>
                    </a:solidFill>
                  </a:tcPr>
                </a:tc>
                <a:tc>
                  <a:txBody>
                    <a:bodyPr/>
                    <a:lstStyle/>
                    <a:p>
                      <a:endParaRPr lang="ja-JP" altLang="en-US" sz="1050">
                        <a:latin typeface="+mj-ea"/>
                        <a:ea typeface="+mj-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EFEFEF"/>
                    </a:solidFill>
                  </a:tcPr>
                </a:tc>
                <a:tc>
                  <a:txBody>
                    <a:bodyPr/>
                    <a:lstStyle/>
                    <a:p>
                      <a:endParaRPr lang="ja-JP" altLang="en-US" sz="1050">
                        <a:latin typeface="+mj-ea"/>
                        <a:ea typeface="+mj-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F7F7F7"/>
                    </a:solidFill>
                  </a:tcPr>
                </a:tc>
                <a:tc>
                  <a:txBody>
                    <a:bodyPr/>
                    <a:lstStyle/>
                    <a:p>
                      <a:endParaRPr lang="ja-JP" altLang="en-US" sz="1050">
                        <a:latin typeface="+mj-ea"/>
                        <a:ea typeface="+mj-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FAFAFA"/>
                    </a:solidFill>
                  </a:tcPr>
                </a:tc>
                <a:tc>
                  <a:txBody>
                    <a:bodyPr/>
                    <a:lstStyle/>
                    <a:p>
                      <a:endParaRPr lang="ja-JP" altLang="en-US" sz="1050">
                        <a:latin typeface="+mj-ea"/>
                        <a:ea typeface="+mj-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FFFFFF"/>
                    </a:solidFill>
                  </a:tcPr>
                </a:tc>
                <a:tc>
                  <a:txBody>
                    <a:bodyPr/>
                    <a:lstStyle/>
                    <a:p>
                      <a:endParaRPr lang="ja-JP" altLang="en-US" sz="1050">
                        <a:latin typeface="+mj-ea"/>
                        <a:ea typeface="+mj-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FDFDFD"/>
                    </a:solidFill>
                  </a:tcPr>
                </a:tc>
              </a:tr>
              <a:tr h="121311">
                <a:tc vMerge="1">
                  <a:txBody>
                    <a:bodyPr/>
                    <a:lstStyle/>
                    <a:p>
                      <a:endParaRPr kumimoji="1" lang="ja-JP" altLang="en-US"/>
                    </a:p>
                  </a:txBody>
                  <a:tcPr/>
                </a:tc>
                <a:tc rowSpan="2">
                  <a:txBody>
                    <a:bodyPr/>
                    <a:lstStyle/>
                    <a:p>
                      <a:endParaRPr lang="ja-JP" altLang="en-US" sz="1600" dirty="0">
                        <a:latin typeface="+mj-ea"/>
                        <a:ea typeface="+mj-ea"/>
                      </a:endParaRPr>
                    </a:p>
                  </a:txBody>
                  <a:tcPr marL="6522" marR="6522" marT="6522" marB="0" anchor="ctr">
                    <a:lnL w="6350" cap="flat" cmpd="sng" algn="ctr">
                      <a:noFill/>
                      <a:prstDash val="solid"/>
                      <a:round/>
                      <a:headEnd type="none" w="med" len="med"/>
                      <a:tailEnd type="none" w="med" len="med"/>
                    </a:lnL>
                    <a:lnR w="25400" cap="flat" cmpd="dbl"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tcPr>
                </a:tc>
                <a:tc rowSpan="2">
                  <a:txBody>
                    <a:bodyPr/>
                    <a:lstStyle/>
                    <a:p>
                      <a:endParaRPr lang="ja-JP" altLang="en-US" sz="800" dirty="0">
                        <a:latin typeface="+mj-ea"/>
                        <a:ea typeface="+mj-ea"/>
                      </a:endParaRPr>
                    </a:p>
                  </a:txBody>
                  <a:tcPr marL="6522" marR="6522" marT="6522" marB="0" anchor="ctr">
                    <a:lnL w="635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ja-JP" altLang="en-US" sz="1050">
                        <a:latin typeface="+mj-ea"/>
                        <a:ea typeface="+mj-ea"/>
                        <a:cs typeface="Times New Roman" pitchFamily="18" charset="0"/>
                      </a:endParaRPr>
                    </a:p>
                  </a:txBody>
                  <a:tcPr marL="6522" marR="6522" marT="6522" marB="0" anchor="ctr">
                    <a:lnL w="12700" cap="flat" cmpd="sng" algn="ctr">
                      <a:solidFill>
                        <a:schemeClr val="tx1"/>
                      </a:solidFill>
                      <a:prstDash val="solid"/>
                      <a:round/>
                      <a:headEnd type="none" w="med" len="med"/>
                      <a:tailEnd type="none" w="med" len="med"/>
                    </a:lnL>
                    <a:lnR>
                      <a:noFill/>
                    </a:lnR>
                    <a:lnT>
                      <a:noFill/>
                    </a:lnT>
                    <a:lnB>
                      <a:noFill/>
                    </a:lnB>
                    <a:lnTlToBr w="12700" cmpd="sng">
                      <a:noFill/>
                      <a:prstDash val="solid"/>
                    </a:lnTlToBr>
                    <a:lnBlToTr w="12700" cmpd="sng">
                      <a:noFill/>
                      <a:prstDash val="solid"/>
                    </a:lnBlToTr>
                    <a:solidFill>
                      <a:srgbClr val="FAFAFA"/>
                    </a:solidFill>
                  </a:tcPr>
                </a:tc>
                <a:tc>
                  <a:txBody>
                    <a:bodyPr/>
                    <a:lstStyle/>
                    <a:p>
                      <a:endParaRPr lang="ja-JP" altLang="en-US" sz="1050">
                        <a:latin typeface="+mj-ea"/>
                        <a:ea typeface="+mj-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F5F5F5"/>
                    </a:solidFill>
                  </a:tcPr>
                </a:tc>
                <a:tc>
                  <a:txBody>
                    <a:bodyPr/>
                    <a:lstStyle/>
                    <a:p>
                      <a:endParaRPr lang="ja-JP" altLang="en-US" sz="1050">
                        <a:latin typeface="+mj-ea"/>
                        <a:ea typeface="+mj-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EDEDED"/>
                    </a:solidFill>
                  </a:tcPr>
                </a:tc>
                <a:tc>
                  <a:txBody>
                    <a:bodyPr/>
                    <a:lstStyle/>
                    <a:p>
                      <a:endParaRPr lang="ja-JP" altLang="en-US" sz="1050">
                        <a:latin typeface="+mj-ea"/>
                        <a:ea typeface="+mj-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F2F2F2"/>
                    </a:solidFill>
                  </a:tcPr>
                </a:tc>
                <a:tc>
                  <a:txBody>
                    <a:bodyPr/>
                    <a:lstStyle/>
                    <a:p>
                      <a:endParaRPr lang="ja-JP" altLang="en-US" sz="1050">
                        <a:latin typeface="+mj-ea"/>
                        <a:ea typeface="+mj-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DADADA"/>
                    </a:solidFill>
                  </a:tcPr>
                </a:tc>
                <a:tc>
                  <a:txBody>
                    <a:bodyPr/>
                    <a:lstStyle/>
                    <a:p>
                      <a:endParaRPr lang="ja-JP" altLang="en-US" sz="1050">
                        <a:latin typeface="+mj-ea"/>
                        <a:ea typeface="+mj-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E4E4E4"/>
                    </a:solidFill>
                  </a:tcPr>
                </a:tc>
                <a:tc>
                  <a:txBody>
                    <a:bodyPr/>
                    <a:lstStyle/>
                    <a:p>
                      <a:endParaRPr lang="ja-JP" altLang="en-US" sz="1050">
                        <a:latin typeface="+mj-ea"/>
                        <a:ea typeface="+mj-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F7F7F7"/>
                    </a:solidFill>
                  </a:tcPr>
                </a:tc>
                <a:tc>
                  <a:txBody>
                    <a:bodyPr/>
                    <a:lstStyle/>
                    <a:p>
                      <a:endParaRPr lang="ja-JP" altLang="en-US" sz="1050">
                        <a:latin typeface="+mj-ea"/>
                        <a:ea typeface="+mj-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F2F2F2"/>
                    </a:solidFill>
                  </a:tcPr>
                </a:tc>
                <a:tc>
                  <a:txBody>
                    <a:bodyPr/>
                    <a:lstStyle/>
                    <a:p>
                      <a:endParaRPr lang="ja-JP" altLang="en-US" sz="1050">
                        <a:latin typeface="+mj-ea"/>
                        <a:ea typeface="+mj-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EFEFEF"/>
                    </a:solidFill>
                  </a:tcPr>
                </a:tc>
                <a:tc>
                  <a:txBody>
                    <a:bodyPr/>
                    <a:lstStyle/>
                    <a:p>
                      <a:endParaRPr lang="ja-JP" altLang="en-US" sz="1050">
                        <a:latin typeface="+mj-ea"/>
                        <a:ea typeface="+mj-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E2E2E2"/>
                    </a:solidFill>
                  </a:tcPr>
                </a:tc>
                <a:tc>
                  <a:txBody>
                    <a:bodyPr/>
                    <a:lstStyle/>
                    <a:p>
                      <a:endParaRPr lang="ja-JP" altLang="en-US" sz="1050">
                        <a:latin typeface="+mj-ea"/>
                        <a:ea typeface="+mj-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343434"/>
                    </a:solidFill>
                  </a:tcPr>
                </a:tc>
                <a:tc>
                  <a:txBody>
                    <a:bodyPr/>
                    <a:lstStyle/>
                    <a:p>
                      <a:endParaRPr lang="ja-JP" altLang="en-US" sz="1050">
                        <a:latin typeface="+mj-ea"/>
                        <a:ea typeface="+mj-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1C1C1C"/>
                    </a:solidFill>
                  </a:tcPr>
                </a:tc>
                <a:tc>
                  <a:txBody>
                    <a:bodyPr/>
                    <a:lstStyle/>
                    <a:p>
                      <a:endParaRPr lang="ja-JP" altLang="en-US" sz="1050">
                        <a:latin typeface="+mj-ea"/>
                        <a:ea typeface="+mj-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7D7D7D"/>
                    </a:solidFill>
                  </a:tcPr>
                </a:tc>
                <a:tc>
                  <a:txBody>
                    <a:bodyPr/>
                    <a:lstStyle/>
                    <a:p>
                      <a:endParaRPr lang="ja-JP" altLang="en-US" sz="1050">
                        <a:latin typeface="+mj-ea"/>
                        <a:ea typeface="+mj-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626262"/>
                    </a:solidFill>
                  </a:tcPr>
                </a:tc>
                <a:tc>
                  <a:txBody>
                    <a:bodyPr/>
                    <a:lstStyle/>
                    <a:p>
                      <a:endParaRPr lang="ja-JP" altLang="en-US" sz="1050">
                        <a:latin typeface="+mj-ea"/>
                        <a:ea typeface="+mj-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4F4F4F"/>
                    </a:solidFill>
                  </a:tcPr>
                </a:tc>
                <a:tc>
                  <a:txBody>
                    <a:bodyPr/>
                    <a:lstStyle/>
                    <a:p>
                      <a:endParaRPr lang="ja-JP" altLang="en-US" sz="1050">
                        <a:latin typeface="+mj-ea"/>
                        <a:ea typeface="+mj-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888888"/>
                    </a:solidFill>
                  </a:tcPr>
                </a:tc>
                <a:tc>
                  <a:txBody>
                    <a:bodyPr/>
                    <a:lstStyle/>
                    <a:p>
                      <a:endParaRPr lang="ja-JP" altLang="en-US" sz="1050">
                        <a:latin typeface="+mj-ea"/>
                        <a:ea typeface="+mj-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B6B6B6"/>
                    </a:solidFill>
                  </a:tcPr>
                </a:tc>
                <a:tc>
                  <a:txBody>
                    <a:bodyPr/>
                    <a:lstStyle/>
                    <a:p>
                      <a:endParaRPr lang="ja-JP" altLang="en-US" sz="1050">
                        <a:latin typeface="+mj-ea"/>
                        <a:ea typeface="+mj-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C1C1C1"/>
                    </a:solidFill>
                  </a:tcPr>
                </a:tc>
                <a:tc>
                  <a:txBody>
                    <a:bodyPr/>
                    <a:lstStyle/>
                    <a:p>
                      <a:endParaRPr lang="ja-JP" altLang="en-US" sz="1050">
                        <a:latin typeface="+mj-ea"/>
                        <a:ea typeface="+mj-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CFCFCF"/>
                    </a:solidFill>
                  </a:tcPr>
                </a:tc>
                <a:tc>
                  <a:txBody>
                    <a:bodyPr/>
                    <a:lstStyle/>
                    <a:p>
                      <a:endParaRPr lang="ja-JP" altLang="en-US" sz="1050">
                        <a:latin typeface="+mj-ea"/>
                        <a:ea typeface="+mj-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EAEAEA"/>
                    </a:solidFill>
                  </a:tcPr>
                </a:tc>
                <a:tc>
                  <a:txBody>
                    <a:bodyPr/>
                    <a:lstStyle/>
                    <a:p>
                      <a:endParaRPr lang="ja-JP" altLang="en-US" sz="1050">
                        <a:latin typeface="+mj-ea"/>
                        <a:ea typeface="+mj-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F7F7F7"/>
                    </a:solidFill>
                  </a:tcPr>
                </a:tc>
                <a:tc>
                  <a:txBody>
                    <a:bodyPr/>
                    <a:lstStyle/>
                    <a:p>
                      <a:endParaRPr lang="ja-JP" altLang="en-US" sz="1050">
                        <a:latin typeface="+mj-ea"/>
                        <a:ea typeface="+mj-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FAFAFA"/>
                    </a:solidFill>
                  </a:tcPr>
                </a:tc>
                <a:tc>
                  <a:txBody>
                    <a:bodyPr/>
                    <a:lstStyle/>
                    <a:p>
                      <a:endParaRPr lang="ja-JP" altLang="en-US" sz="1050">
                        <a:latin typeface="+mj-ea"/>
                        <a:ea typeface="+mj-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FFFFFF"/>
                    </a:solidFill>
                  </a:tcPr>
                </a:tc>
                <a:tc>
                  <a:txBody>
                    <a:bodyPr/>
                    <a:lstStyle/>
                    <a:p>
                      <a:endParaRPr lang="ja-JP" altLang="en-US" sz="1050">
                        <a:latin typeface="+mj-ea"/>
                        <a:ea typeface="+mj-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FAFAFA"/>
                    </a:solidFill>
                  </a:tcPr>
                </a:tc>
              </a:tr>
              <a:tr h="121311">
                <a:tc vMerge="1">
                  <a:txBody>
                    <a:bodyPr/>
                    <a:lstStyle/>
                    <a:p>
                      <a:endParaRPr kumimoji="1" lang="ja-JP" altLang="en-US"/>
                    </a:p>
                  </a:txBody>
                  <a:tcPr/>
                </a:tc>
                <a:tc vMerge="1">
                  <a:txBody>
                    <a:bodyPr/>
                    <a:lstStyle/>
                    <a:p>
                      <a:endParaRPr kumimoji="1" lang="ja-JP" altLang="en-US"/>
                    </a:p>
                  </a:txBody>
                  <a:tcPr/>
                </a:tc>
                <a:tc vMerge="1">
                  <a:txBody>
                    <a:bodyPr/>
                    <a:lstStyle/>
                    <a:p>
                      <a:endParaRPr kumimoji="1" lang="ja-JP" altLang="en-US"/>
                    </a:p>
                  </a:txBody>
                  <a:tcPr/>
                </a:tc>
                <a:tc>
                  <a:txBody>
                    <a:bodyPr/>
                    <a:lstStyle/>
                    <a:p>
                      <a:endParaRPr lang="ja-JP" altLang="en-US" sz="1050">
                        <a:latin typeface="+mj-ea"/>
                        <a:ea typeface="+mj-ea"/>
                        <a:cs typeface="Times New Roman" pitchFamily="18" charset="0"/>
                      </a:endParaRPr>
                    </a:p>
                  </a:txBody>
                  <a:tcPr marL="6522" marR="6522" marT="6522" marB="0" anchor="ctr">
                    <a:lnL w="12700" cap="flat" cmpd="sng" algn="ctr">
                      <a:solidFill>
                        <a:schemeClr val="tx1"/>
                      </a:solidFill>
                      <a:prstDash val="solid"/>
                      <a:round/>
                      <a:headEnd type="none" w="med" len="med"/>
                      <a:tailEnd type="none" w="med" len="med"/>
                    </a:lnL>
                    <a:lnR>
                      <a:noFill/>
                    </a:lnR>
                    <a:lnT>
                      <a:noFill/>
                    </a:lnT>
                    <a:lnB>
                      <a:noFill/>
                    </a:lnB>
                    <a:lnTlToBr w="12700" cmpd="sng">
                      <a:noFill/>
                      <a:prstDash val="solid"/>
                    </a:lnTlToBr>
                    <a:lnBlToTr w="12700" cmpd="sng">
                      <a:noFill/>
                      <a:prstDash val="solid"/>
                    </a:lnBlToTr>
                    <a:solidFill>
                      <a:srgbClr val="FFFFFF"/>
                    </a:solidFill>
                  </a:tcPr>
                </a:tc>
                <a:tc>
                  <a:txBody>
                    <a:bodyPr/>
                    <a:lstStyle/>
                    <a:p>
                      <a:endParaRPr lang="ja-JP" altLang="en-US" sz="1050">
                        <a:latin typeface="+mj-ea"/>
                        <a:ea typeface="+mj-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FDFDFD"/>
                    </a:solidFill>
                  </a:tcPr>
                </a:tc>
                <a:tc>
                  <a:txBody>
                    <a:bodyPr/>
                    <a:lstStyle/>
                    <a:p>
                      <a:endParaRPr lang="ja-JP" altLang="en-US" sz="1050">
                        <a:latin typeface="+mj-ea"/>
                        <a:ea typeface="+mj-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F5F5F5"/>
                    </a:solidFill>
                  </a:tcPr>
                </a:tc>
                <a:tc>
                  <a:txBody>
                    <a:bodyPr/>
                    <a:lstStyle/>
                    <a:p>
                      <a:endParaRPr lang="ja-JP" altLang="en-US" sz="1050">
                        <a:latin typeface="+mj-ea"/>
                        <a:ea typeface="+mj-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EDEDED"/>
                    </a:solidFill>
                  </a:tcPr>
                </a:tc>
                <a:tc>
                  <a:txBody>
                    <a:bodyPr/>
                    <a:lstStyle/>
                    <a:p>
                      <a:endParaRPr lang="ja-JP" altLang="en-US" sz="1050">
                        <a:latin typeface="+mj-ea"/>
                        <a:ea typeface="+mj-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DFDFDF"/>
                    </a:solidFill>
                  </a:tcPr>
                </a:tc>
                <a:tc>
                  <a:txBody>
                    <a:bodyPr/>
                    <a:lstStyle/>
                    <a:p>
                      <a:endParaRPr lang="ja-JP" altLang="en-US" sz="1050">
                        <a:latin typeface="+mj-ea"/>
                        <a:ea typeface="+mj-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EDEDED"/>
                    </a:solidFill>
                  </a:tcPr>
                </a:tc>
                <a:tc>
                  <a:txBody>
                    <a:bodyPr/>
                    <a:lstStyle/>
                    <a:p>
                      <a:endParaRPr lang="ja-JP" altLang="en-US" sz="1050">
                        <a:latin typeface="+mj-ea"/>
                        <a:ea typeface="+mj-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FAFAFA"/>
                    </a:solidFill>
                  </a:tcPr>
                </a:tc>
                <a:tc>
                  <a:txBody>
                    <a:bodyPr/>
                    <a:lstStyle/>
                    <a:p>
                      <a:endParaRPr lang="ja-JP" altLang="en-US" sz="1050">
                        <a:latin typeface="+mj-ea"/>
                        <a:ea typeface="+mj-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FAFAFA"/>
                    </a:solidFill>
                  </a:tcPr>
                </a:tc>
                <a:tc>
                  <a:txBody>
                    <a:bodyPr/>
                    <a:lstStyle/>
                    <a:p>
                      <a:endParaRPr lang="ja-JP" altLang="en-US" sz="1050">
                        <a:latin typeface="+mj-ea"/>
                        <a:ea typeface="+mj-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FFFFFF"/>
                    </a:solidFill>
                  </a:tcPr>
                </a:tc>
                <a:tc>
                  <a:txBody>
                    <a:bodyPr/>
                    <a:lstStyle/>
                    <a:p>
                      <a:endParaRPr lang="ja-JP" altLang="en-US" sz="1050">
                        <a:latin typeface="+mj-ea"/>
                        <a:ea typeface="+mj-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F2F2F2"/>
                    </a:solidFill>
                  </a:tcPr>
                </a:tc>
                <a:tc>
                  <a:txBody>
                    <a:bodyPr/>
                    <a:lstStyle/>
                    <a:p>
                      <a:endParaRPr lang="ja-JP" altLang="en-US" sz="1050">
                        <a:latin typeface="+mj-ea"/>
                        <a:ea typeface="+mj-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B4B4B4"/>
                    </a:solidFill>
                  </a:tcPr>
                </a:tc>
                <a:tc>
                  <a:txBody>
                    <a:bodyPr/>
                    <a:lstStyle/>
                    <a:p>
                      <a:endParaRPr lang="ja-JP" altLang="en-US" sz="1050">
                        <a:latin typeface="+mj-ea"/>
                        <a:ea typeface="+mj-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191919"/>
                    </a:solidFill>
                  </a:tcPr>
                </a:tc>
                <a:tc>
                  <a:txBody>
                    <a:bodyPr/>
                    <a:lstStyle/>
                    <a:p>
                      <a:endParaRPr lang="ja-JP" altLang="en-US" sz="1050">
                        <a:latin typeface="+mj-ea"/>
                        <a:ea typeface="+mj-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424242"/>
                    </a:solidFill>
                  </a:tcPr>
                </a:tc>
                <a:tc>
                  <a:txBody>
                    <a:bodyPr/>
                    <a:lstStyle/>
                    <a:p>
                      <a:endParaRPr lang="ja-JP" altLang="en-US" sz="1050">
                        <a:latin typeface="+mj-ea"/>
                        <a:ea typeface="+mj-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474747"/>
                    </a:solidFill>
                  </a:tcPr>
                </a:tc>
                <a:tc>
                  <a:txBody>
                    <a:bodyPr/>
                    <a:lstStyle/>
                    <a:p>
                      <a:endParaRPr lang="ja-JP" altLang="en-US" sz="1050">
                        <a:latin typeface="+mj-ea"/>
                        <a:ea typeface="+mj-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444444"/>
                    </a:solidFill>
                  </a:tcPr>
                </a:tc>
                <a:tc>
                  <a:txBody>
                    <a:bodyPr/>
                    <a:lstStyle/>
                    <a:p>
                      <a:endParaRPr lang="ja-JP" altLang="en-US" sz="1050">
                        <a:latin typeface="+mj-ea"/>
                        <a:ea typeface="+mj-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5A5A5A"/>
                    </a:solidFill>
                  </a:tcPr>
                </a:tc>
                <a:tc>
                  <a:txBody>
                    <a:bodyPr/>
                    <a:lstStyle/>
                    <a:p>
                      <a:endParaRPr lang="ja-JP" altLang="en-US" sz="1050">
                        <a:latin typeface="+mj-ea"/>
                        <a:ea typeface="+mj-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909090"/>
                    </a:solidFill>
                  </a:tcPr>
                </a:tc>
                <a:tc>
                  <a:txBody>
                    <a:bodyPr/>
                    <a:lstStyle/>
                    <a:p>
                      <a:endParaRPr lang="ja-JP" altLang="en-US" sz="1050">
                        <a:latin typeface="+mj-ea"/>
                        <a:ea typeface="+mj-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B1B1B1"/>
                    </a:solidFill>
                  </a:tcPr>
                </a:tc>
                <a:tc>
                  <a:txBody>
                    <a:bodyPr/>
                    <a:lstStyle/>
                    <a:p>
                      <a:endParaRPr lang="ja-JP" altLang="en-US" sz="1050">
                        <a:latin typeface="+mj-ea"/>
                        <a:ea typeface="+mj-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D7D7D7"/>
                    </a:solidFill>
                  </a:tcPr>
                </a:tc>
                <a:tc>
                  <a:txBody>
                    <a:bodyPr/>
                    <a:lstStyle/>
                    <a:p>
                      <a:endParaRPr lang="ja-JP" altLang="en-US" sz="1050">
                        <a:latin typeface="+mj-ea"/>
                        <a:ea typeface="+mj-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F2F2F2"/>
                    </a:solidFill>
                  </a:tcPr>
                </a:tc>
                <a:tc>
                  <a:txBody>
                    <a:bodyPr/>
                    <a:lstStyle/>
                    <a:p>
                      <a:endParaRPr lang="ja-JP" altLang="en-US" sz="1050">
                        <a:latin typeface="+mj-ea"/>
                        <a:ea typeface="+mj-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FAFAFA"/>
                    </a:solidFill>
                  </a:tcPr>
                </a:tc>
                <a:tc>
                  <a:txBody>
                    <a:bodyPr/>
                    <a:lstStyle/>
                    <a:p>
                      <a:endParaRPr lang="ja-JP" altLang="en-US" sz="1050">
                        <a:latin typeface="+mj-ea"/>
                        <a:ea typeface="+mj-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FAFAFA"/>
                    </a:solidFill>
                  </a:tcPr>
                </a:tc>
                <a:tc>
                  <a:txBody>
                    <a:bodyPr/>
                    <a:lstStyle/>
                    <a:p>
                      <a:endParaRPr lang="ja-JP" altLang="en-US" sz="1050">
                        <a:latin typeface="+mj-ea"/>
                        <a:ea typeface="+mj-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FDFDFD"/>
                    </a:solidFill>
                  </a:tcPr>
                </a:tc>
                <a:tc>
                  <a:txBody>
                    <a:bodyPr/>
                    <a:lstStyle/>
                    <a:p>
                      <a:endParaRPr lang="ja-JP" altLang="en-US" sz="1050">
                        <a:latin typeface="+mj-ea"/>
                        <a:ea typeface="+mj-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F7F7F7"/>
                    </a:solidFill>
                  </a:tcPr>
                </a:tc>
              </a:tr>
              <a:tr h="121311">
                <a:tc vMerge="1">
                  <a:txBody>
                    <a:bodyPr/>
                    <a:lstStyle/>
                    <a:p>
                      <a:endParaRPr kumimoji="1" lang="ja-JP" altLang="en-US"/>
                    </a:p>
                  </a:txBody>
                  <a:tcPr/>
                </a:tc>
                <a:tc rowSpan="2">
                  <a:txBody>
                    <a:bodyPr/>
                    <a:lstStyle/>
                    <a:p>
                      <a:endParaRPr lang="ja-JP" altLang="en-US" sz="1600" dirty="0">
                        <a:latin typeface="+mj-ea"/>
                        <a:ea typeface="+mj-ea"/>
                      </a:endParaRPr>
                    </a:p>
                  </a:txBody>
                  <a:tcPr marL="6522" marR="6522" marT="6522" marB="0" anchor="ctr">
                    <a:lnL w="6350" cap="flat" cmpd="sng" algn="ctr">
                      <a:noFill/>
                      <a:prstDash val="solid"/>
                      <a:round/>
                      <a:headEnd type="none" w="med" len="med"/>
                      <a:tailEnd type="none" w="med" len="med"/>
                    </a:lnL>
                    <a:lnR w="25400" cap="flat" cmpd="dbl"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tcPr>
                </a:tc>
                <a:tc rowSpan="2">
                  <a:txBody>
                    <a:bodyPr/>
                    <a:lstStyle/>
                    <a:p>
                      <a:endParaRPr lang="ja-JP" altLang="en-US" sz="800" dirty="0">
                        <a:latin typeface="+mj-ea"/>
                        <a:ea typeface="+mj-ea"/>
                      </a:endParaRPr>
                    </a:p>
                  </a:txBody>
                  <a:tcPr marL="6522" marR="6522" marT="6522" marB="0" anchor="ctr">
                    <a:lnL w="635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ja-JP" altLang="en-US" sz="1050">
                        <a:latin typeface="+mj-ea"/>
                        <a:ea typeface="+mj-ea"/>
                        <a:cs typeface="Times New Roman" pitchFamily="18" charset="0"/>
                      </a:endParaRPr>
                    </a:p>
                  </a:txBody>
                  <a:tcPr marL="6522" marR="6522" marT="6522" marB="0" anchor="ctr">
                    <a:lnL w="12700" cap="flat" cmpd="sng" algn="ctr">
                      <a:solidFill>
                        <a:schemeClr val="tx1"/>
                      </a:solidFill>
                      <a:prstDash val="solid"/>
                      <a:round/>
                      <a:headEnd type="none" w="med" len="med"/>
                      <a:tailEnd type="none" w="med" len="med"/>
                    </a:lnL>
                    <a:lnR>
                      <a:noFill/>
                    </a:lnR>
                    <a:lnT>
                      <a:noFill/>
                    </a:lnT>
                    <a:lnB>
                      <a:noFill/>
                    </a:lnB>
                    <a:lnTlToBr w="12700" cmpd="sng">
                      <a:noFill/>
                      <a:prstDash val="solid"/>
                    </a:lnTlToBr>
                    <a:lnBlToTr w="12700" cmpd="sng">
                      <a:noFill/>
                      <a:prstDash val="solid"/>
                    </a:lnBlToTr>
                    <a:solidFill>
                      <a:srgbClr val="FDFDFD"/>
                    </a:solidFill>
                  </a:tcPr>
                </a:tc>
                <a:tc>
                  <a:txBody>
                    <a:bodyPr/>
                    <a:lstStyle/>
                    <a:p>
                      <a:endParaRPr lang="ja-JP" altLang="en-US" sz="1050">
                        <a:latin typeface="+mj-ea"/>
                        <a:ea typeface="+mj-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E2E2E2"/>
                    </a:solidFill>
                  </a:tcPr>
                </a:tc>
                <a:tc>
                  <a:txBody>
                    <a:bodyPr/>
                    <a:lstStyle/>
                    <a:p>
                      <a:endParaRPr lang="ja-JP" altLang="en-US" sz="1050" dirty="0">
                        <a:latin typeface="+mj-ea"/>
                        <a:ea typeface="+mj-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EAEAEA"/>
                    </a:solidFill>
                  </a:tcPr>
                </a:tc>
                <a:tc>
                  <a:txBody>
                    <a:bodyPr/>
                    <a:lstStyle/>
                    <a:p>
                      <a:endParaRPr lang="ja-JP" altLang="en-US" sz="1050">
                        <a:latin typeface="+mj-ea"/>
                        <a:ea typeface="+mj-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EAEAEA"/>
                    </a:solidFill>
                  </a:tcPr>
                </a:tc>
                <a:tc>
                  <a:txBody>
                    <a:bodyPr/>
                    <a:lstStyle/>
                    <a:p>
                      <a:endParaRPr lang="ja-JP" altLang="en-US" sz="1050">
                        <a:latin typeface="+mj-ea"/>
                        <a:ea typeface="+mj-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E4E4E4"/>
                    </a:solidFill>
                  </a:tcPr>
                </a:tc>
                <a:tc>
                  <a:txBody>
                    <a:bodyPr/>
                    <a:lstStyle/>
                    <a:p>
                      <a:endParaRPr lang="ja-JP" altLang="en-US" sz="1050">
                        <a:latin typeface="+mj-ea"/>
                        <a:ea typeface="+mj-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DCDCDC"/>
                    </a:solidFill>
                  </a:tcPr>
                </a:tc>
                <a:tc>
                  <a:txBody>
                    <a:bodyPr/>
                    <a:lstStyle/>
                    <a:p>
                      <a:endParaRPr lang="ja-JP" altLang="en-US" sz="1050">
                        <a:latin typeface="+mj-ea"/>
                        <a:ea typeface="+mj-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F2F2F2"/>
                    </a:solidFill>
                  </a:tcPr>
                </a:tc>
                <a:tc>
                  <a:txBody>
                    <a:bodyPr/>
                    <a:lstStyle/>
                    <a:p>
                      <a:endParaRPr lang="ja-JP" altLang="en-US" sz="1050">
                        <a:latin typeface="+mj-ea"/>
                        <a:ea typeface="+mj-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E7E7E7"/>
                    </a:solidFill>
                  </a:tcPr>
                </a:tc>
                <a:tc>
                  <a:txBody>
                    <a:bodyPr/>
                    <a:lstStyle/>
                    <a:p>
                      <a:endParaRPr lang="ja-JP" altLang="en-US" sz="1050">
                        <a:latin typeface="+mj-ea"/>
                        <a:ea typeface="+mj-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E7E7E7"/>
                    </a:solidFill>
                  </a:tcPr>
                </a:tc>
                <a:tc>
                  <a:txBody>
                    <a:bodyPr/>
                    <a:lstStyle/>
                    <a:p>
                      <a:endParaRPr lang="ja-JP" altLang="en-US" sz="1050">
                        <a:latin typeface="+mj-ea"/>
                        <a:ea typeface="+mj-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EFEFEF"/>
                    </a:solidFill>
                  </a:tcPr>
                </a:tc>
                <a:tc>
                  <a:txBody>
                    <a:bodyPr/>
                    <a:lstStyle/>
                    <a:p>
                      <a:endParaRPr lang="ja-JP" altLang="en-US" sz="1050">
                        <a:latin typeface="+mj-ea"/>
                        <a:ea typeface="+mj-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F7F7F7"/>
                    </a:solidFill>
                  </a:tcPr>
                </a:tc>
                <a:tc>
                  <a:txBody>
                    <a:bodyPr/>
                    <a:lstStyle/>
                    <a:p>
                      <a:endParaRPr lang="ja-JP" altLang="en-US" sz="1050">
                        <a:latin typeface="+mj-ea"/>
                        <a:ea typeface="+mj-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D4D4D4"/>
                    </a:solidFill>
                  </a:tcPr>
                </a:tc>
                <a:tc>
                  <a:txBody>
                    <a:bodyPr/>
                    <a:lstStyle/>
                    <a:p>
                      <a:endParaRPr lang="ja-JP" altLang="en-US" sz="1050">
                        <a:latin typeface="+mj-ea"/>
                        <a:ea typeface="+mj-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757575"/>
                    </a:solidFill>
                  </a:tcPr>
                </a:tc>
                <a:tc>
                  <a:txBody>
                    <a:bodyPr/>
                    <a:lstStyle/>
                    <a:p>
                      <a:endParaRPr lang="ja-JP" altLang="en-US" sz="1050">
                        <a:latin typeface="+mj-ea"/>
                        <a:ea typeface="+mj-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161616"/>
                    </a:solidFill>
                  </a:tcPr>
                </a:tc>
                <a:tc>
                  <a:txBody>
                    <a:bodyPr/>
                    <a:lstStyle/>
                    <a:p>
                      <a:endParaRPr lang="ja-JP" altLang="en-US" sz="1050">
                        <a:latin typeface="+mj-ea"/>
                        <a:ea typeface="+mj-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444444"/>
                    </a:solidFill>
                  </a:tcPr>
                </a:tc>
                <a:tc>
                  <a:txBody>
                    <a:bodyPr/>
                    <a:lstStyle/>
                    <a:p>
                      <a:endParaRPr lang="ja-JP" altLang="en-US" sz="1050">
                        <a:latin typeface="+mj-ea"/>
                        <a:ea typeface="+mj-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212121"/>
                    </a:solidFill>
                  </a:tcPr>
                </a:tc>
                <a:tc>
                  <a:txBody>
                    <a:bodyPr/>
                    <a:lstStyle/>
                    <a:p>
                      <a:endParaRPr lang="ja-JP" altLang="en-US" sz="1050">
                        <a:latin typeface="+mj-ea"/>
                        <a:ea typeface="+mj-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5A5A5A"/>
                    </a:solidFill>
                  </a:tcPr>
                </a:tc>
                <a:tc>
                  <a:txBody>
                    <a:bodyPr/>
                    <a:lstStyle/>
                    <a:p>
                      <a:endParaRPr lang="ja-JP" altLang="en-US" sz="1050">
                        <a:latin typeface="+mj-ea"/>
                        <a:ea typeface="+mj-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AEAEAE"/>
                    </a:solidFill>
                  </a:tcPr>
                </a:tc>
                <a:tc>
                  <a:txBody>
                    <a:bodyPr/>
                    <a:lstStyle/>
                    <a:p>
                      <a:endParaRPr lang="ja-JP" altLang="en-US" sz="1050">
                        <a:latin typeface="+mj-ea"/>
                        <a:ea typeface="+mj-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D1D1D1"/>
                    </a:solidFill>
                  </a:tcPr>
                </a:tc>
                <a:tc>
                  <a:txBody>
                    <a:bodyPr/>
                    <a:lstStyle/>
                    <a:p>
                      <a:endParaRPr lang="ja-JP" altLang="en-US" sz="1050">
                        <a:latin typeface="+mj-ea"/>
                        <a:ea typeface="+mj-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EAEAEA"/>
                    </a:solidFill>
                  </a:tcPr>
                </a:tc>
                <a:tc>
                  <a:txBody>
                    <a:bodyPr/>
                    <a:lstStyle/>
                    <a:p>
                      <a:endParaRPr lang="ja-JP" altLang="en-US" sz="1050">
                        <a:latin typeface="+mj-ea"/>
                        <a:ea typeface="+mj-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F7F7F7"/>
                    </a:solidFill>
                  </a:tcPr>
                </a:tc>
                <a:tc>
                  <a:txBody>
                    <a:bodyPr/>
                    <a:lstStyle/>
                    <a:p>
                      <a:endParaRPr lang="ja-JP" altLang="en-US" sz="1050">
                        <a:latin typeface="+mj-ea"/>
                        <a:ea typeface="+mj-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FFFFFF"/>
                    </a:solidFill>
                  </a:tcPr>
                </a:tc>
                <a:tc>
                  <a:txBody>
                    <a:bodyPr/>
                    <a:lstStyle/>
                    <a:p>
                      <a:endParaRPr lang="ja-JP" altLang="en-US" sz="1050">
                        <a:latin typeface="+mj-ea"/>
                        <a:ea typeface="+mj-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F7F7F7"/>
                    </a:solidFill>
                  </a:tcPr>
                </a:tc>
                <a:tc>
                  <a:txBody>
                    <a:bodyPr/>
                    <a:lstStyle/>
                    <a:p>
                      <a:endParaRPr lang="ja-JP" altLang="en-US" sz="1050">
                        <a:latin typeface="+mj-ea"/>
                        <a:ea typeface="+mj-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FDFDFD"/>
                    </a:solidFill>
                  </a:tcPr>
                </a:tc>
              </a:tr>
              <a:tr h="121311">
                <a:tc vMerge="1">
                  <a:txBody>
                    <a:bodyPr/>
                    <a:lstStyle/>
                    <a:p>
                      <a:endParaRPr kumimoji="1" lang="ja-JP" altLang="en-US"/>
                    </a:p>
                  </a:txBody>
                  <a:tcPr/>
                </a:tc>
                <a:tc vMerge="1">
                  <a:txBody>
                    <a:bodyPr/>
                    <a:lstStyle/>
                    <a:p>
                      <a:endParaRPr kumimoji="1" lang="ja-JP" altLang="en-US"/>
                    </a:p>
                  </a:txBody>
                  <a:tcPr/>
                </a:tc>
                <a:tc vMerge="1">
                  <a:txBody>
                    <a:bodyPr/>
                    <a:lstStyle/>
                    <a:p>
                      <a:endParaRPr kumimoji="1" lang="ja-JP" altLang="en-US"/>
                    </a:p>
                  </a:txBody>
                  <a:tcPr/>
                </a:tc>
                <a:tc>
                  <a:txBody>
                    <a:bodyPr/>
                    <a:lstStyle/>
                    <a:p>
                      <a:endParaRPr lang="ja-JP" altLang="en-US" sz="1050">
                        <a:latin typeface="+mj-ea"/>
                        <a:ea typeface="+mj-ea"/>
                        <a:cs typeface="Times New Roman" pitchFamily="18" charset="0"/>
                      </a:endParaRPr>
                    </a:p>
                  </a:txBody>
                  <a:tcPr marL="6522" marR="6522" marT="6522" marB="0" anchor="ctr">
                    <a:lnL w="12700" cap="flat" cmpd="sng" algn="ctr">
                      <a:solidFill>
                        <a:schemeClr val="tx1"/>
                      </a:solidFill>
                      <a:prstDash val="solid"/>
                      <a:round/>
                      <a:headEnd type="none" w="med" len="med"/>
                      <a:tailEnd type="none" w="med" len="med"/>
                    </a:lnL>
                    <a:lnR>
                      <a:noFill/>
                    </a:lnR>
                    <a:lnT>
                      <a:noFill/>
                    </a:lnT>
                    <a:lnB>
                      <a:noFill/>
                    </a:lnB>
                    <a:lnTlToBr w="12700" cmpd="sng">
                      <a:noFill/>
                      <a:prstDash val="solid"/>
                    </a:lnTlToBr>
                    <a:lnBlToTr w="12700" cmpd="sng">
                      <a:noFill/>
                      <a:prstDash val="solid"/>
                    </a:lnBlToTr>
                    <a:solidFill>
                      <a:srgbClr val="EFEFEF"/>
                    </a:solidFill>
                  </a:tcPr>
                </a:tc>
                <a:tc>
                  <a:txBody>
                    <a:bodyPr/>
                    <a:lstStyle/>
                    <a:p>
                      <a:endParaRPr lang="ja-JP" altLang="en-US" sz="1050">
                        <a:latin typeface="+mj-ea"/>
                        <a:ea typeface="+mj-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EFEFEF"/>
                    </a:solidFill>
                  </a:tcPr>
                </a:tc>
                <a:tc>
                  <a:txBody>
                    <a:bodyPr/>
                    <a:lstStyle/>
                    <a:p>
                      <a:endParaRPr lang="ja-JP" altLang="en-US" sz="1050">
                        <a:latin typeface="+mj-ea"/>
                        <a:ea typeface="+mj-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DFDFDF"/>
                    </a:solidFill>
                  </a:tcPr>
                </a:tc>
                <a:tc>
                  <a:txBody>
                    <a:bodyPr/>
                    <a:lstStyle/>
                    <a:p>
                      <a:endParaRPr lang="ja-JP" altLang="en-US" sz="1050">
                        <a:latin typeface="+mj-ea"/>
                        <a:ea typeface="+mj-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DFDFDF"/>
                    </a:solidFill>
                  </a:tcPr>
                </a:tc>
                <a:tc>
                  <a:txBody>
                    <a:bodyPr/>
                    <a:lstStyle/>
                    <a:p>
                      <a:endParaRPr lang="ja-JP" altLang="en-US" sz="1050">
                        <a:latin typeface="+mj-ea"/>
                        <a:ea typeface="+mj-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DCDCDC"/>
                    </a:solidFill>
                  </a:tcPr>
                </a:tc>
                <a:tc>
                  <a:txBody>
                    <a:bodyPr/>
                    <a:lstStyle/>
                    <a:p>
                      <a:endParaRPr lang="ja-JP" altLang="en-US" sz="1050">
                        <a:latin typeface="+mj-ea"/>
                        <a:ea typeface="+mj-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E7E7E7"/>
                    </a:solidFill>
                  </a:tcPr>
                </a:tc>
                <a:tc>
                  <a:txBody>
                    <a:bodyPr/>
                    <a:lstStyle/>
                    <a:p>
                      <a:endParaRPr lang="ja-JP" altLang="en-US" sz="1050">
                        <a:latin typeface="+mj-ea"/>
                        <a:ea typeface="+mj-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F7F7F7"/>
                    </a:solidFill>
                  </a:tcPr>
                </a:tc>
                <a:tc>
                  <a:txBody>
                    <a:bodyPr/>
                    <a:lstStyle/>
                    <a:p>
                      <a:endParaRPr lang="ja-JP" altLang="en-US" sz="1050">
                        <a:latin typeface="+mj-ea"/>
                        <a:ea typeface="+mj-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F5F5F5"/>
                    </a:solidFill>
                  </a:tcPr>
                </a:tc>
                <a:tc>
                  <a:txBody>
                    <a:bodyPr/>
                    <a:lstStyle/>
                    <a:p>
                      <a:endParaRPr lang="ja-JP" altLang="en-US" sz="1050">
                        <a:latin typeface="+mj-ea"/>
                        <a:ea typeface="+mj-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F7F7F7"/>
                    </a:solidFill>
                  </a:tcPr>
                </a:tc>
                <a:tc>
                  <a:txBody>
                    <a:bodyPr/>
                    <a:lstStyle/>
                    <a:p>
                      <a:endParaRPr lang="ja-JP" altLang="en-US" sz="1050">
                        <a:latin typeface="+mj-ea"/>
                        <a:ea typeface="+mj-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F7F7F7"/>
                    </a:solidFill>
                  </a:tcPr>
                </a:tc>
                <a:tc>
                  <a:txBody>
                    <a:bodyPr/>
                    <a:lstStyle/>
                    <a:p>
                      <a:endParaRPr lang="ja-JP" altLang="en-US" sz="1050">
                        <a:latin typeface="+mj-ea"/>
                        <a:ea typeface="+mj-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F7F7F7"/>
                    </a:solidFill>
                  </a:tcPr>
                </a:tc>
                <a:tc>
                  <a:txBody>
                    <a:bodyPr/>
                    <a:lstStyle/>
                    <a:p>
                      <a:endParaRPr lang="ja-JP" altLang="en-US" sz="1050">
                        <a:latin typeface="+mj-ea"/>
                        <a:ea typeface="+mj-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F2F2F2"/>
                    </a:solidFill>
                  </a:tcPr>
                </a:tc>
                <a:tc>
                  <a:txBody>
                    <a:bodyPr/>
                    <a:lstStyle/>
                    <a:p>
                      <a:endParaRPr lang="ja-JP" altLang="en-US" sz="1050">
                        <a:latin typeface="+mj-ea"/>
                        <a:ea typeface="+mj-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DFDFDF"/>
                    </a:solidFill>
                  </a:tcPr>
                </a:tc>
                <a:tc>
                  <a:txBody>
                    <a:bodyPr/>
                    <a:lstStyle/>
                    <a:p>
                      <a:endParaRPr lang="ja-JP" altLang="en-US" sz="1050">
                        <a:latin typeface="+mj-ea"/>
                        <a:ea typeface="+mj-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7D7D7D"/>
                    </a:solidFill>
                  </a:tcPr>
                </a:tc>
                <a:tc>
                  <a:txBody>
                    <a:bodyPr/>
                    <a:lstStyle/>
                    <a:p>
                      <a:endParaRPr lang="ja-JP" altLang="en-US" sz="1050">
                        <a:latin typeface="+mj-ea"/>
                        <a:ea typeface="+mj-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5A5A5A"/>
                    </a:solidFill>
                  </a:tcPr>
                </a:tc>
                <a:tc>
                  <a:txBody>
                    <a:bodyPr/>
                    <a:lstStyle/>
                    <a:p>
                      <a:endParaRPr lang="ja-JP" altLang="en-US" sz="1050">
                        <a:latin typeface="+mj-ea"/>
                        <a:ea typeface="+mj-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474747"/>
                    </a:solidFill>
                  </a:tcPr>
                </a:tc>
                <a:tc>
                  <a:txBody>
                    <a:bodyPr/>
                    <a:lstStyle/>
                    <a:p>
                      <a:endParaRPr lang="ja-JP" altLang="en-US" sz="1050">
                        <a:latin typeface="+mj-ea"/>
                        <a:ea typeface="+mj-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3F3F3F"/>
                    </a:solidFill>
                  </a:tcPr>
                </a:tc>
                <a:tc>
                  <a:txBody>
                    <a:bodyPr/>
                    <a:lstStyle/>
                    <a:p>
                      <a:endParaRPr lang="ja-JP" altLang="en-US" sz="1050">
                        <a:latin typeface="+mj-ea"/>
                        <a:ea typeface="+mj-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575757"/>
                    </a:solidFill>
                  </a:tcPr>
                </a:tc>
                <a:tc>
                  <a:txBody>
                    <a:bodyPr/>
                    <a:lstStyle/>
                    <a:p>
                      <a:endParaRPr lang="ja-JP" altLang="en-US" sz="1050">
                        <a:latin typeface="+mj-ea"/>
                        <a:ea typeface="+mj-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C7C7C7"/>
                    </a:solidFill>
                  </a:tcPr>
                </a:tc>
                <a:tc>
                  <a:txBody>
                    <a:bodyPr/>
                    <a:lstStyle/>
                    <a:p>
                      <a:endParaRPr lang="ja-JP" altLang="en-US" sz="1050">
                        <a:latin typeface="+mj-ea"/>
                        <a:ea typeface="+mj-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E4E4E4"/>
                    </a:solidFill>
                  </a:tcPr>
                </a:tc>
                <a:tc>
                  <a:txBody>
                    <a:bodyPr/>
                    <a:lstStyle/>
                    <a:p>
                      <a:endParaRPr lang="ja-JP" altLang="en-US" sz="1050">
                        <a:latin typeface="+mj-ea"/>
                        <a:ea typeface="+mj-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EDEDED"/>
                    </a:solidFill>
                  </a:tcPr>
                </a:tc>
                <a:tc>
                  <a:txBody>
                    <a:bodyPr/>
                    <a:lstStyle/>
                    <a:p>
                      <a:endParaRPr lang="ja-JP" altLang="en-US" sz="1050">
                        <a:latin typeface="+mj-ea"/>
                        <a:ea typeface="+mj-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FDFDFD"/>
                    </a:solidFill>
                  </a:tcPr>
                </a:tc>
                <a:tc>
                  <a:txBody>
                    <a:bodyPr/>
                    <a:lstStyle/>
                    <a:p>
                      <a:endParaRPr lang="ja-JP" altLang="en-US" sz="1050">
                        <a:latin typeface="+mj-ea"/>
                        <a:ea typeface="+mj-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FFFFFF"/>
                    </a:solidFill>
                  </a:tcPr>
                </a:tc>
                <a:tc>
                  <a:txBody>
                    <a:bodyPr/>
                    <a:lstStyle/>
                    <a:p>
                      <a:endParaRPr lang="ja-JP" altLang="en-US" sz="1050">
                        <a:latin typeface="+mj-ea"/>
                        <a:ea typeface="+mj-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FFFFFF"/>
                    </a:solidFill>
                  </a:tcPr>
                </a:tc>
              </a:tr>
              <a:tr h="121311">
                <a:tc vMerge="1">
                  <a:txBody>
                    <a:bodyPr/>
                    <a:lstStyle/>
                    <a:p>
                      <a:endParaRPr kumimoji="1" lang="ja-JP" altLang="en-US"/>
                    </a:p>
                  </a:txBody>
                  <a:tcPr/>
                </a:tc>
                <a:tc rowSpan="2">
                  <a:txBody>
                    <a:bodyPr/>
                    <a:lstStyle/>
                    <a:p>
                      <a:endParaRPr lang="ja-JP" altLang="en-US" sz="1600" dirty="0">
                        <a:latin typeface="+mj-ea"/>
                        <a:ea typeface="+mj-ea"/>
                      </a:endParaRPr>
                    </a:p>
                  </a:txBody>
                  <a:tcPr marL="6522" marR="6522" marT="6522" marB="0" anchor="ctr">
                    <a:lnL w="6350" cap="flat" cmpd="sng" algn="ctr">
                      <a:noFill/>
                      <a:prstDash val="solid"/>
                      <a:round/>
                      <a:headEnd type="none" w="med" len="med"/>
                      <a:tailEnd type="none" w="med" len="med"/>
                    </a:lnL>
                    <a:lnR w="25400" cap="flat" cmpd="dbl"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tcPr>
                </a:tc>
                <a:tc rowSpan="2">
                  <a:txBody>
                    <a:bodyPr/>
                    <a:lstStyle/>
                    <a:p>
                      <a:endParaRPr lang="ja-JP" altLang="en-US" sz="800" dirty="0">
                        <a:latin typeface="+mj-ea"/>
                        <a:ea typeface="+mj-ea"/>
                      </a:endParaRPr>
                    </a:p>
                  </a:txBody>
                  <a:tcPr marL="6522" marR="6522" marT="6522" marB="0" anchor="ctr">
                    <a:lnL w="635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ja-JP" altLang="en-US" sz="1050">
                        <a:latin typeface="+mj-ea"/>
                        <a:ea typeface="+mj-ea"/>
                        <a:cs typeface="Times New Roman" pitchFamily="18" charset="0"/>
                      </a:endParaRPr>
                    </a:p>
                  </a:txBody>
                  <a:tcPr marL="6522" marR="6522" marT="6522" marB="0" anchor="ctr">
                    <a:lnL w="12700" cap="flat" cmpd="sng" algn="ctr">
                      <a:solidFill>
                        <a:schemeClr val="tx1"/>
                      </a:solidFill>
                      <a:prstDash val="solid"/>
                      <a:round/>
                      <a:headEnd type="none" w="med" len="med"/>
                      <a:tailEnd type="none" w="med" len="med"/>
                    </a:lnL>
                    <a:lnR>
                      <a:noFill/>
                    </a:lnR>
                    <a:lnT>
                      <a:noFill/>
                    </a:lnT>
                    <a:lnB>
                      <a:noFill/>
                    </a:lnB>
                    <a:lnTlToBr w="12700" cmpd="sng">
                      <a:noFill/>
                      <a:prstDash val="solid"/>
                    </a:lnTlToBr>
                    <a:lnBlToTr w="12700" cmpd="sng">
                      <a:noFill/>
                      <a:prstDash val="solid"/>
                    </a:lnBlToTr>
                    <a:solidFill>
                      <a:srgbClr val="EFEFEF"/>
                    </a:solidFill>
                  </a:tcPr>
                </a:tc>
                <a:tc>
                  <a:txBody>
                    <a:bodyPr/>
                    <a:lstStyle/>
                    <a:p>
                      <a:endParaRPr lang="ja-JP" altLang="en-US" sz="1050">
                        <a:latin typeface="+mj-ea"/>
                        <a:ea typeface="+mj-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D7D7D7"/>
                    </a:solidFill>
                  </a:tcPr>
                </a:tc>
                <a:tc>
                  <a:txBody>
                    <a:bodyPr/>
                    <a:lstStyle/>
                    <a:p>
                      <a:endParaRPr lang="ja-JP" altLang="en-US" sz="1050">
                        <a:latin typeface="+mj-ea"/>
                        <a:ea typeface="+mj-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D4D4D4"/>
                    </a:solidFill>
                  </a:tcPr>
                </a:tc>
                <a:tc>
                  <a:txBody>
                    <a:bodyPr/>
                    <a:lstStyle/>
                    <a:p>
                      <a:endParaRPr lang="ja-JP" altLang="en-US" sz="1050">
                        <a:latin typeface="+mj-ea"/>
                        <a:ea typeface="+mj-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DCDCDC"/>
                    </a:solidFill>
                  </a:tcPr>
                </a:tc>
                <a:tc>
                  <a:txBody>
                    <a:bodyPr/>
                    <a:lstStyle/>
                    <a:p>
                      <a:endParaRPr lang="ja-JP" altLang="en-US" sz="1050">
                        <a:latin typeface="+mj-ea"/>
                        <a:ea typeface="+mj-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C9C9C9"/>
                    </a:solidFill>
                  </a:tcPr>
                </a:tc>
                <a:tc>
                  <a:txBody>
                    <a:bodyPr/>
                    <a:lstStyle/>
                    <a:p>
                      <a:endParaRPr lang="ja-JP" altLang="en-US" sz="1050">
                        <a:latin typeface="+mj-ea"/>
                        <a:ea typeface="+mj-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E7E7E7"/>
                    </a:solidFill>
                  </a:tcPr>
                </a:tc>
                <a:tc>
                  <a:txBody>
                    <a:bodyPr/>
                    <a:lstStyle/>
                    <a:p>
                      <a:endParaRPr lang="ja-JP" altLang="en-US" sz="1050">
                        <a:latin typeface="+mj-ea"/>
                        <a:ea typeface="+mj-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EDEDED"/>
                    </a:solidFill>
                  </a:tcPr>
                </a:tc>
                <a:tc>
                  <a:txBody>
                    <a:bodyPr/>
                    <a:lstStyle/>
                    <a:p>
                      <a:endParaRPr lang="ja-JP" altLang="en-US" sz="1050">
                        <a:latin typeface="+mj-ea"/>
                        <a:ea typeface="+mj-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EFEFEF"/>
                    </a:solidFill>
                  </a:tcPr>
                </a:tc>
                <a:tc>
                  <a:txBody>
                    <a:bodyPr/>
                    <a:lstStyle/>
                    <a:p>
                      <a:endParaRPr lang="ja-JP" altLang="en-US" sz="1050">
                        <a:latin typeface="+mj-ea"/>
                        <a:ea typeface="+mj-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EFEFEF"/>
                    </a:solidFill>
                  </a:tcPr>
                </a:tc>
                <a:tc>
                  <a:txBody>
                    <a:bodyPr/>
                    <a:lstStyle/>
                    <a:p>
                      <a:endParaRPr lang="ja-JP" altLang="en-US" sz="1050">
                        <a:latin typeface="+mj-ea"/>
                        <a:ea typeface="+mj-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F7F7F7"/>
                    </a:solidFill>
                  </a:tcPr>
                </a:tc>
                <a:tc>
                  <a:txBody>
                    <a:bodyPr/>
                    <a:lstStyle/>
                    <a:p>
                      <a:endParaRPr lang="ja-JP" altLang="en-US" sz="1050">
                        <a:latin typeface="+mj-ea"/>
                        <a:ea typeface="+mj-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FDFDFD"/>
                    </a:solidFill>
                  </a:tcPr>
                </a:tc>
                <a:tc>
                  <a:txBody>
                    <a:bodyPr/>
                    <a:lstStyle/>
                    <a:p>
                      <a:endParaRPr lang="ja-JP" altLang="en-US" sz="1050">
                        <a:latin typeface="+mj-ea"/>
                        <a:ea typeface="+mj-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FDFDFD"/>
                    </a:solidFill>
                  </a:tcPr>
                </a:tc>
                <a:tc>
                  <a:txBody>
                    <a:bodyPr/>
                    <a:lstStyle/>
                    <a:p>
                      <a:endParaRPr lang="ja-JP" altLang="en-US" sz="1050">
                        <a:latin typeface="+mj-ea"/>
                        <a:ea typeface="+mj-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F7F7F7"/>
                    </a:solidFill>
                  </a:tcPr>
                </a:tc>
                <a:tc>
                  <a:txBody>
                    <a:bodyPr/>
                    <a:lstStyle/>
                    <a:p>
                      <a:endParaRPr lang="ja-JP" altLang="en-US" sz="1050">
                        <a:latin typeface="+mj-ea"/>
                        <a:ea typeface="+mj-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CFCFCF"/>
                    </a:solidFill>
                  </a:tcPr>
                </a:tc>
                <a:tc>
                  <a:txBody>
                    <a:bodyPr/>
                    <a:lstStyle/>
                    <a:p>
                      <a:endParaRPr lang="ja-JP" altLang="en-US" sz="1050">
                        <a:latin typeface="+mj-ea"/>
                        <a:ea typeface="+mj-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5A5A5A"/>
                    </a:solidFill>
                  </a:tcPr>
                </a:tc>
                <a:tc>
                  <a:txBody>
                    <a:bodyPr/>
                    <a:lstStyle/>
                    <a:p>
                      <a:endParaRPr lang="ja-JP" altLang="en-US" sz="1050">
                        <a:latin typeface="+mj-ea"/>
                        <a:ea typeface="+mj-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3F3F3F"/>
                    </a:solidFill>
                  </a:tcPr>
                </a:tc>
                <a:tc>
                  <a:txBody>
                    <a:bodyPr/>
                    <a:lstStyle/>
                    <a:p>
                      <a:endParaRPr lang="ja-JP" altLang="en-US" sz="1050">
                        <a:latin typeface="+mj-ea"/>
                        <a:ea typeface="+mj-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161616"/>
                    </a:solidFill>
                  </a:tcPr>
                </a:tc>
                <a:tc>
                  <a:txBody>
                    <a:bodyPr/>
                    <a:lstStyle/>
                    <a:p>
                      <a:endParaRPr lang="ja-JP" altLang="en-US" sz="1050">
                        <a:latin typeface="+mj-ea"/>
                        <a:ea typeface="+mj-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111111"/>
                    </a:solidFill>
                  </a:tcPr>
                </a:tc>
                <a:tc>
                  <a:txBody>
                    <a:bodyPr/>
                    <a:lstStyle/>
                    <a:p>
                      <a:endParaRPr lang="ja-JP" altLang="en-US" sz="1050">
                        <a:latin typeface="+mj-ea"/>
                        <a:ea typeface="+mj-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5F5F5F"/>
                    </a:solidFill>
                  </a:tcPr>
                </a:tc>
                <a:tc>
                  <a:txBody>
                    <a:bodyPr/>
                    <a:lstStyle/>
                    <a:p>
                      <a:endParaRPr lang="ja-JP" altLang="en-US" sz="1050">
                        <a:latin typeface="+mj-ea"/>
                        <a:ea typeface="+mj-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CFCFCF"/>
                    </a:solidFill>
                  </a:tcPr>
                </a:tc>
                <a:tc>
                  <a:txBody>
                    <a:bodyPr/>
                    <a:lstStyle/>
                    <a:p>
                      <a:endParaRPr lang="ja-JP" altLang="en-US" sz="1050">
                        <a:latin typeface="+mj-ea"/>
                        <a:ea typeface="+mj-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F7F7F7"/>
                    </a:solidFill>
                  </a:tcPr>
                </a:tc>
                <a:tc>
                  <a:txBody>
                    <a:bodyPr/>
                    <a:lstStyle/>
                    <a:p>
                      <a:endParaRPr lang="ja-JP" altLang="en-US" sz="1050">
                        <a:latin typeface="+mj-ea"/>
                        <a:ea typeface="+mj-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FAFAFA"/>
                    </a:solidFill>
                  </a:tcPr>
                </a:tc>
                <a:tc>
                  <a:txBody>
                    <a:bodyPr/>
                    <a:lstStyle/>
                    <a:p>
                      <a:endParaRPr lang="ja-JP" altLang="en-US" sz="1050">
                        <a:latin typeface="+mj-ea"/>
                        <a:ea typeface="+mj-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F5F5F5"/>
                    </a:solidFill>
                  </a:tcPr>
                </a:tc>
                <a:tc>
                  <a:txBody>
                    <a:bodyPr/>
                    <a:lstStyle/>
                    <a:p>
                      <a:endParaRPr lang="ja-JP" altLang="en-US" sz="1050">
                        <a:latin typeface="+mj-ea"/>
                        <a:ea typeface="+mj-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F7F7F7"/>
                    </a:solidFill>
                  </a:tcPr>
                </a:tc>
              </a:tr>
              <a:tr h="121311">
                <a:tc vMerge="1">
                  <a:txBody>
                    <a:bodyPr/>
                    <a:lstStyle/>
                    <a:p>
                      <a:endParaRPr kumimoji="1" lang="ja-JP" altLang="en-US"/>
                    </a:p>
                  </a:txBody>
                  <a:tcPr/>
                </a:tc>
                <a:tc vMerge="1">
                  <a:txBody>
                    <a:bodyPr/>
                    <a:lstStyle/>
                    <a:p>
                      <a:endParaRPr kumimoji="1" lang="ja-JP" altLang="en-US"/>
                    </a:p>
                  </a:txBody>
                  <a:tcPr/>
                </a:tc>
                <a:tc vMerge="1">
                  <a:txBody>
                    <a:bodyPr/>
                    <a:lstStyle/>
                    <a:p>
                      <a:endParaRPr kumimoji="1" lang="ja-JP" altLang="en-US"/>
                    </a:p>
                  </a:txBody>
                  <a:tcPr/>
                </a:tc>
                <a:tc>
                  <a:txBody>
                    <a:bodyPr/>
                    <a:lstStyle/>
                    <a:p>
                      <a:endParaRPr lang="ja-JP" altLang="en-US" sz="1050">
                        <a:latin typeface="+mj-ea"/>
                        <a:ea typeface="+mj-ea"/>
                        <a:cs typeface="Times New Roman" pitchFamily="18" charset="0"/>
                      </a:endParaRPr>
                    </a:p>
                  </a:txBody>
                  <a:tcPr marL="6522" marR="6522" marT="6522" marB="0" anchor="ctr">
                    <a:lnL w="12700" cap="flat" cmpd="sng" algn="ctr">
                      <a:solidFill>
                        <a:schemeClr val="tx1"/>
                      </a:solidFill>
                      <a:prstDash val="solid"/>
                      <a:round/>
                      <a:headEnd type="none" w="med" len="med"/>
                      <a:tailEnd type="none" w="med" len="med"/>
                    </a:lnL>
                    <a:lnR>
                      <a:noFill/>
                    </a:lnR>
                    <a:lnT>
                      <a:noFill/>
                    </a:lnT>
                    <a:lnB>
                      <a:noFill/>
                    </a:lnB>
                    <a:lnTlToBr w="12700" cmpd="sng">
                      <a:noFill/>
                      <a:prstDash val="solid"/>
                    </a:lnTlToBr>
                    <a:lnBlToTr w="12700" cmpd="sng">
                      <a:noFill/>
                      <a:prstDash val="solid"/>
                    </a:lnBlToTr>
                    <a:solidFill>
                      <a:srgbClr val="EFEFEF"/>
                    </a:solidFill>
                  </a:tcPr>
                </a:tc>
                <a:tc>
                  <a:txBody>
                    <a:bodyPr/>
                    <a:lstStyle/>
                    <a:p>
                      <a:endParaRPr lang="ja-JP" altLang="en-US" sz="1050">
                        <a:latin typeface="+mj-ea"/>
                        <a:ea typeface="+mj-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D7D7D7"/>
                    </a:solidFill>
                  </a:tcPr>
                </a:tc>
                <a:tc>
                  <a:txBody>
                    <a:bodyPr/>
                    <a:lstStyle/>
                    <a:p>
                      <a:endParaRPr lang="ja-JP" altLang="en-US" sz="1050">
                        <a:latin typeface="+mj-ea"/>
                        <a:ea typeface="+mj-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C7C7C7"/>
                    </a:solidFill>
                  </a:tcPr>
                </a:tc>
                <a:tc>
                  <a:txBody>
                    <a:bodyPr/>
                    <a:lstStyle/>
                    <a:p>
                      <a:endParaRPr lang="ja-JP" altLang="en-US" sz="1050">
                        <a:latin typeface="+mj-ea"/>
                        <a:ea typeface="+mj-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BCBCBC"/>
                    </a:solidFill>
                  </a:tcPr>
                </a:tc>
                <a:tc>
                  <a:txBody>
                    <a:bodyPr/>
                    <a:lstStyle/>
                    <a:p>
                      <a:endParaRPr lang="ja-JP" altLang="en-US" sz="1050">
                        <a:latin typeface="+mj-ea"/>
                        <a:ea typeface="+mj-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DFDFDF"/>
                    </a:solidFill>
                  </a:tcPr>
                </a:tc>
                <a:tc>
                  <a:txBody>
                    <a:bodyPr/>
                    <a:lstStyle/>
                    <a:p>
                      <a:endParaRPr lang="ja-JP" altLang="en-US" sz="1050">
                        <a:latin typeface="+mj-ea"/>
                        <a:ea typeface="+mj-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E7E7E7"/>
                    </a:solidFill>
                  </a:tcPr>
                </a:tc>
                <a:tc>
                  <a:txBody>
                    <a:bodyPr/>
                    <a:lstStyle/>
                    <a:p>
                      <a:endParaRPr lang="ja-JP" altLang="en-US" sz="1050">
                        <a:latin typeface="+mj-ea"/>
                        <a:ea typeface="+mj-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E2E2E2"/>
                    </a:solidFill>
                  </a:tcPr>
                </a:tc>
                <a:tc>
                  <a:txBody>
                    <a:bodyPr/>
                    <a:lstStyle/>
                    <a:p>
                      <a:endParaRPr lang="ja-JP" altLang="en-US" sz="1050">
                        <a:latin typeface="+mj-ea"/>
                        <a:ea typeface="+mj-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E7E7E7"/>
                    </a:solidFill>
                  </a:tcPr>
                </a:tc>
                <a:tc>
                  <a:txBody>
                    <a:bodyPr/>
                    <a:lstStyle/>
                    <a:p>
                      <a:endParaRPr lang="ja-JP" altLang="en-US" sz="1050">
                        <a:latin typeface="+mj-ea"/>
                        <a:ea typeface="+mj-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F7F7F7"/>
                    </a:solidFill>
                  </a:tcPr>
                </a:tc>
                <a:tc>
                  <a:txBody>
                    <a:bodyPr/>
                    <a:lstStyle/>
                    <a:p>
                      <a:endParaRPr lang="ja-JP" altLang="en-US" sz="1050">
                        <a:latin typeface="+mj-ea"/>
                        <a:ea typeface="+mj-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F7F7F7"/>
                    </a:solidFill>
                  </a:tcPr>
                </a:tc>
                <a:tc>
                  <a:txBody>
                    <a:bodyPr/>
                    <a:lstStyle/>
                    <a:p>
                      <a:endParaRPr lang="ja-JP" altLang="en-US" sz="1050">
                        <a:latin typeface="+mj-ea"/>
                        <a:ea typeface="+mj-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F5F5F5"/>
                    </a:solidFill>
                  </a:tcPr>
                </a:tc>
                <a:tc>
                  <a:txBody>
                    <a:bodyPr/>
                    <a:lstStyle/>
                    <a:p>
                      <a:endParaRPr lang="ja-JP" altLang="en-US" sz="1050">
                        <a:latin typeface="+mj-ea"/>
                        <a:ea typeface="+mj-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FFFFFF"/>
                    </a:solidFill>
                  </a:tcPr>
                </a:tc>
                <a:tc>
                  <a:txBody>
                    <a:bodyPr/>
                    <a:lstStyle/>
                    <a:p>
                      <a:endParaRPr lang="ja-JP" altLang="en-US" sz="1050">
                        <a:latin typeface="+mj-ea"/>
                        <a:ea typeface="+mj-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FAFAFA"/>
                    </a:solidFill>
                  </a:tcPr>
                </a:tc>
                <a:tc>
                  <a:txBody>
                    <a:bodyPr/>
                    <a:lstStyle/>
                    <a:p>
                      <a:endParaRPr lang="ja-JP" altLang="en-US" sz="1050">
                        <a:latin typeface="+mj-ea"/>
                        <a:ea typeface="+mj-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F2F2F2"/>
                    </a:solidFill>
                  </a:tcPr>
                </a:tc>
                <a:tc>
                  <a:txBody>
                    <a:bodyPr/>
                    <a:lstStyle/>
                    <a:p>
                      <a:endParaRPr lang="ja-JP" altLang="en-US" sz="1050">
                        <a:latin typeface="+mj-ea"/>
                        <a:ea typeface="+mj-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D4D4D4"/>
                    </a:solidFill>
                  </a:tcPr>
                </a:tc>
                <a:tc>
                  <a:txBody>
                    <a:bodyPr/>
                    <a:lstStyle/>
                    <a:p>
                      <a:endParaRPr lang="ja-JP" altLang="en-US" sz="1050">
                        <a:latin typeface="+mj-ea"/>
                        <a:ea typeface="+mj-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6D6D6D"/>
                    </a:solidFill>
                  </a:tcPr>
                </a:tc>
                <a:tc>
                  <a:txBody>
                    <a:bodyPr/>
                    <a:lstStyle/>
                    <a:p>
                      <a:endParaRPr lang="ja-JP" altLang="en-US" sz="1050">
                        <a:latin typeface="+mj-ea"/>
                        <a:ea typeface="+mj-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000000"/>
                    </a:solidFill>
                  </a:tcPr>
                </a:tc>
                <a:tc>
                  <a:txBody>
                    <a:bodyPr/>
                    <a:lstStyle/>
                    <a:p>
                      <a:endParaRPr lang="ja-JP" altLang="en-US" sz="1050">
                        <a:latin typeface="+mj-ea"/>
                        <a:ea typeface="+mj-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4A4A4A"/>
                    </a:solidFill>
                  </a:tcPr>
                </a:tc>
                <a:tc>
                  <a:txBody>
                    <a:bodyPr/>
                    <a:lstStyle/>
                    <a:p>
                      <a:endParaRPr lang="ja-JP" altLang="en-US" sz="1050">
                        <a:latin typeface="+mj-ea"/>
                        <a:ea typeface="+mj-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656565"/>
                    </a:solidFill>
                  </a:tcPr>
                </a:tc>
                <a:tc>
                  <a:txBody>
                    <a:bodyPr/>
                    <a:lstStyle/>
                    <a:p>
                      <a:endParaRPr lang="ja-JP" altLang="en-US" sz="1050">
                        <a:latin typeface="+mj-ea"/>
                        <a:ea typeface="+mj-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969696"/>
                    </a:solidFill>
                  </a:tcPr>
                </a:tc>
                <a:tc>
                  <a:txBody>
                    <a:bodyPr/>
                    <a:lstStyle/>
                    <a:p>
                      <a:endParaRPr lang="ja-JP" altLang="en-US" sz="1050">
                        <a:latin typeface="+mj-ea"/>
                        <a:ea typeface="+mj-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EDEDED"/>
                    </a:solidFill>
                  </a:tcPr>
                </a:tc>
                <a:tc>
                  <a:txBody>
                    <a:bodyPr/>
                    <a:lstStyle/>
                    <a:p>
                      <a:endParaRPr lang="ja-JP" altLang="en-US" sz="1050">
                        <a:latin typeface="+mj-ea"/>
                        <a:ea typeface="+mj-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FDFDFD"/>
                    </a:solidFill>
                  </a:tcPr>
                </a:tc>
                <a:tc>
                  <a:txBody>
                    <a:bodyPr/>
                    <a:lstStyle/>
                    <a:p>
                      <a:endParaRPr lang="ja-JP" altLang="en-US" sz="1050">
                        <a:latin typeface="+mj-ea"/>
                        <a:ea typeface="+mj-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F7F7F7"/>
                    </a:solidFill>
                  </a:tcPr>
                </a:tc>
                <a:tc>
                  <a:txBody>
                    <a:bodyPr/>
                    <a:lstStyle/>
                    <a:p>
                      <a:endParaRPr lang="ja-JP" altLang="en-US" sz="1050">
                        <a:latin typeface="+mj-ea"/>
                        <a:ea typeface="+mj-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FDFDFD"/>
                    </a:solidFill>
                  </a:tcPr>
                </a:tc>
              </a:tr>
              <a:tr h="121311">
                <a:tc vMerge="1">
                  <a:txBody>
                    <a:bodyPr/>
                    <a:lstStyle/>
                    <a:p>
                      <a:endParaRPr kumimoji="1" lang="ja-JP" altLang="en-US"/>
                    </a:p>
                  </a:txBody>
                  <a:tcPr/>
                </a:tc>
                <a:tc rowSpan="2">
                  <a:txBody>
                    <a:bodyPr/>
                    <a:lstStyle/>
                    <a:p>
                      <a:endParaRPr lang="ja-JP" altLang="en-US" sz="1600" dirty="0">
                        <a:latin typeface="+mj-ea"/>
                        <a:ea typeface="+mj-ea"/>
                      </a:endParaRPr>
                    </a:p>
                  </a:txBody>
                  <a:tcPr marL="6522" marR="6522" marT="6522" marB="0" anchor="ctr">
                    <a:lnL w="6350" cap="flat" cmpd="sng" algn="ctr">
                      <a:noFill/>
                      <a:prstDash val="solid"/>
                      <a:round/>
                      <a:headEnd type="none" w="med" len="med"/>
                      <a:tailEnd type="none" w="med" len="med"/>
                    </a:lnL>
                    <a:lnR w="25400" cap="flat" cmpd="dbl"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tcPr>
                </a:tc>
                <a:tc rowSpan="2">
                  <a:txBody>
                    <a:bodyPr/>
                    <a:lstStyle/>
                    <a:p>
                      <a:endParaRPr lang="ja-JP" altLang="en-US" sz="800" dirty="0">
                        <a:latin typeface="+mj-ea"/>
                        <a:ea typeface="+mj-ea"/>
                      </a:endParaRPr>
                    </a:p>
                  </a:txBody>
                  <a:tcPr marL="6522" marR="6522" marT="6522" marB="0" anchor="ctr">
                    <a:lnL w="635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ja-JP" altLang="en-US" sz="1050">
                        <a:latin typeface="+mj-ea"/>
                        <a:ea typeface="+mj-ea"/>
                        <a:cs typeface="Times New Roman" pitchFamily="18" charset="0"/>
                      </a:endParaRPr>
                    </a:p>
                  </a:txBody>
                  <a:tcPr marL="6522" marR="6522" marT="6522" marB="0" anchor="ctr">
                    <a:lnL w="12700" cap="flat" cmpd="sng" algn="ctr">
                      <a:solidFill>
                        <a:schemeClr val="tx1"/>
                      </a:solidFill>
                      <a:prstDash val="solid"/>
                      <a:round/>
                      <a:headEnd type="none" w="med" len="med"/>
                      <a:tailEnd type="none" w="med" len="med"/>
                    </a:lnL>
                    <a:lnR>
                      <a:noFill/>
                    </a:lnR>
                    <a:lnT>
                      <a:noFill/>
                    </a:lnT>
                    <a:lnB>
                      <a:noFill/>
                    </a:lnB>
                    <a:lnTlToBr w="12700" cmpd="sng">
                      <a:noFill/>
                      <a:prstDash val="solid"/>
                    </a:lnTlToBr>
                    <a:lnBlToTr w="12700" cmpd="sng">
                      <a:noFill/>
                      <a:prstDash val="solid"/>
                    </a:lnBlToTr>
                    <a:solidFill>
                      <a:srgbClr val="F5F5F5"/>
                    </a:solidFill>
                  </a:tcPr>
                </a:tc>
                <a:tc>
                  <a:txBody>
                    <a:bodyPr/>
                    <a:lstStyle/>
                    <a:p>
                      <a:endParaRPr lang="ja-JP" altLang="en-US" sz="1050">
                        <a:latin typeface="+mj-ea"/>
                        <a:ea typeface="+mj-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BCBCBC"/>
                    </a:solidFill>
                  </a:tcPr>
                </a:tc>
                <a:tc>
                  <a:txBody>
                    <a:bodyPr/>
                    <a:lstStyle/>
                    <a:p>
                      <a:endParaRPr lang="ja-JP" altLang="en-US" sz="1050">
                        <a:latin typeface="+mj-ea"/>
                        <a:ea typeface="+mj-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B1B1B1"/>
                    </a:solidFill>
                  </a:tcPr>
                </a:tc>
                <a:tc>
                  <a:txBody>
                    <a:bodyPr/>
                    <a:lstStyle/>
                    <a:p>
                      <a:endParaRPr lang="ja-JP" altLang="en-US" sz="1050">
                        <a:latin typeface="+mj-ea"/>
                        <a:ea typeface="+mj-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B6B6B6"/>
                    </a:solidFill>
                  </a:tcPr>
                </a:tc>
                <a:tc>
                  <a:txBody>
                    <a:bodyPr/>
                    <a:lstStyle/>
                    <a:p>
                      <a:endParaRPr lang="ja-JP" altLang="en-US" sz="1050">
                        <a:latin typeface="+mj-ea"/>
                        <a:ea typeface="+mj-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D1D1D1"/>
                    </a:solidFill>
                  </a:tcPr>
                </a:tc>
                <a:tc>
                  <a:txBody>
                    <a:bodyPr/>
                    <a:lstStyle/>
                    <a:p>
                      <a:endParaRPr lang="ja-JP" altLang="en-US" sz="1050">
                        <a:latin typeface="+mj-ea"/>
                        <a:ea typeface="+mj-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DADADA"/>
                    </a:solidFill>
                  </a:tcPr>
                </a:tc>
                <a:tc>
                  <a:txBody>
                    <a:bodyPr/>
                    <a:lstStyle/>
                    <a:p>
                      <a:endParaRPr lang="ja-JP" altLang="en-US" sz="1050">
                        <a:latin typeface="+mj-ea"/>
                        <a:ea typeface="+mj-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EDEDED"/>
                    </a:solidFill>
                  </a:tcPr>
                </a:tc>
                <a:tc>
                  <a:txBody>
                    <a:bodyPr/>
                    <a:lstStyle/>
                    <a:p>
                      <a:endParaRPr lang="ja-JP" altLang="en-US" sz="1050">
                        <a:latin typeface="+mj-ea"/>
                        <a:ea typeface="+mj-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EAEAEA"/>
                    </a:solidFill>
                  </a:tcPr>
                </a:tc>
                <a:tc>
                  <a:txBody>
                    <a:bodyPr/>
                    <a:lstStyle/>
                    <a:p>
                      <a:endParaRPr lang="ja-JP" altLang="en-US" sz="1050">
                        <a:latin typeface="+mj-ea"/>
                        <a:ea typeface="+mj-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F5F5F5"/>
                    </a:solidFill>
                  </a:tcPr>
                </a:tc>
                <a:tc>
                  <a:txBody>
                    <a:bodyPr/>
                    <a:lstStyle/>
                    <a:p>
                      <a:endParaRPr lang="ja-JP" altLang="en-US" sz="1050">
                        <a:latin typeface="+mj-ea"/>
                        <a:ea typeface="+mj-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F2F2F2"/>
                    </a:solidFill>
                  </a:tcPr>
                </a:tc>
                <a:tc>
                  <a:txBody>
                    <a:bodyPr/>
                    <a:lstStyle/>
                    <a:p>
                      <a:endParaRPr lang="ja-JP" altLang="en-US" sz="1050">
                        <a:latin typeface="+mj-ea"/>
                        <a:ea typeface="+mj-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F5F5F5"/>
                    </a:solidFill>
                  </a:tcPr>
                </a:tc>
                <a:tc>
                  <a:txBody>
                    <a:bodyPr/>
                    <a:lstStyle/>
                    <a:p>
                      <a:endParaRPr lang="ja-JP" altLang="en-US" sz="1050">
                        <a:latin typeface="+mj-ea"/>
                        <a:ea typeface="+mj-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FAFAFA"/>
                    </a:solidFill>
                  </a:tcPr>
                </a:tc>
                <a:tc>
                  <a:txBody>
                    <a:bodyPr/>
                    <a:lstStyle/>
                    <a:p>
                      <a:endParaRPr lang="ja-JP" altLang="en-US" sz="1050">
                        <a:latin typeface="+mj-ea"/>
                        <a:ea typeface="+mj-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F5F5F5"/>
                    </a:solidFill>
                  </a:tcPr>
                </a:tc>
                <a:tc>
                  <a:txBody>
                    <a:bodyPr/>
                    <a:lstStyle/>
                    <a:p>
                      <a:endParaRPr lang="ja-JP" altLang="en-US" sz="1050">
                        <a:latin typeface="+mj-ea"/>
                        <a:ea typeface="+mj-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F7F7F7"/>
                    </a:solidFill>
                  </a:tcPr>
                </a:tc>
                <a:tc>
                  <a:txBody>
                    <a:bodyPr/>
                    <a:lstStyle/>
                    <a:p>
                      <a:endParaRPr lang="ja-JP" altLang="en-US" sz="1050">
                        <a:latin typeface="+mj-ea"/>
                        <a:ea typeface="+mj-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F5F5F5"/>
                    </a:solidFill>
                  </a:tcPr>
                </a:tc>
                <a:tc>
                  <a:txBody>
                    <a:bodyPr/>
                    <a:lstStyle/>
                    <a:p>
                      <a:endParaRPr lang="ja-JP" altLang="en-US" sz="1050">
                        <a:latin typeface="+mj-ea"/>
                        <a:ea typeface="+mj-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E7E7E7"/>
                    </a:solidFill>
                  </a:tcPr>
                </a:tc>
                <a:tc>
                  <a:txBody>
                    <a:bodyPr/>
                    <a:lstStyle/>
                    <a:p>
                      <a:endParaRPr lang="ja-JP" altLang="en-US" sz="1050">
                        <a:latin typeface="+mj-ea"/>
                        <a:ea typeface="+mj-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525252"/>
                    </a:solidFill>
                  </a:tcPr>
                </a:tc>
                <a:tc>
                  <a:txBody>
                    <a:bodyPr/>
                    <a:lstStyle/>
                    <a:p>
                      <a:endParaRPr lang="ja-JP" altLang="en-US" sz="1050">
                        <a:latin typeface="+mj-ea"/>
                        <a:ea typeface="+mj-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111111"/>
                    </a:solidFill>
                  </a:tcPr>
                </a:tc>
                <a:tc>
                  <a:txBody>
                    <a:bodyPr/>
                    <a:lstStyle/>
                    <a:p>
                      <a:endParaRPr lang="ja-JP" altLang="en-US" sz="1050">
                        <a:latin typeface="+mj-ea"/>
                        <a:ea typeface="+mj-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727272"/>
                    </a:solidFill>
                  </a:tcPr>
                </a:tc>
                <a:tc>
                  <a:txBody>
                    <a:bodyPr/>
                    <a:lstStyle/>
                    <a:p>
                      <a:endParaRPr lang="ja-JP" altLang="en-US" sz="1050">
                        <a:latin typeface="+mj-ea"/>
                        <a:ea typeface="+mj-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B4B4B4"/>
                    </a:solidFill>
                  </a:tcPr>
                </a:tc>
                <a:tc>
                  <a:txBody>
                    <a:bodyPr/>
                    <a:lstStyle/>
                    <a:p>
                      <a:endParaRPr lang="ja-JP" altLang="en-US" sz="1050">
                        <a:latin typeface="+mj-ea"/>
                        <a:ea typeface="+mj-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E4E4E4"/>
                    </a:solidFill>
                  </a:tcPr>
                </a:tc>
                <a:tc>
                  <a:txBody>
                    <a:bodyPr/>
                    <a:lstStyle/>
                    <a:p>
                      <a:endParaRPr lang="ja-JP" altLang="en-US" sz="1050">
                        <a:latin typeface="+mj-ea"/>
                        <a:ea typeface="+mj-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F2F2F2"/>
                    </a:solidFill>
                  </a:tcPr>
                </a:tc>
                <a:tc>
                  <a:txBody>
                    <a:bodyPr/>
                    <a:lstStyle/>
                    <a:p>
                      <a:endParaRPr lang="ja-JP" altLang="en-US" sz="1050">
                        <a:latin typeface="+mj-ea"/>
                        <a:ea typeface="+mj-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EFEFEF"/>
                    </a:solidFill>
                  </a:tcPr>
                </a:tc>
                <a:tc>
                  <a:txBody>
                    <a:bodyPr/>
                    <a:lstStyle/>
                    <a:p>
                      <a:endParaRPr lang="ja-JP" altLang="en-US" sz="1050">
                        <a:latin typeface="+mj-ea"/>
                        <a:ea typeface="+mj-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FAFAFA"/>
                    </a:solidFill>
                  </a:tcPr>
                </a:tc>
              </a:tr>
              <a:tr h="121311">
                <a:tc vMerge="1">
                  <a:txBody>
                    <a:bodyPr/>
                    <a:lstStyle/>
                    <a:p>
                      <a:endParaRPr kumimoji="1" lang="ja-JP" altLang="en-US"/>
                    </a:p>
                  </a:txBody>
                  <a:tcPr/>
                </a:tc>
                <a:tc vMerge="1">
                  <a:txBody>
                    <a:bodyPr/>
                    <a:lstStyle/>
                    <a:p>
                      <a:endParaRPr kumimoji="1" lang="ja-JP" altLang="en-US"/>
                    </a:p>
                  </a:txBody>
                  <a:tcPr/>
                </a:tc>
                <a:tc vMerge="1">
                  <a:txBody>
                    <a:bodyPr/>
                    <a:lstStyle/>
                    <a:p>
                      <a:endParaRPr kumimoji="1" lang="ja-JP" altLang="en-US"/>
                    </a:p>
                  </a:txBody>
                  <a:tcPr/>
                </a:tc>
                <a:tc>
                  <a:txBody>
                    <a:bodyPr/>
                    <a:lstStyle/>
                    <a:p>
                      <a:endParaRPr lang="ja-JP" altLang="en-US" sz="1050">
                        <a:latin typeface="+mj-ea"/>
                        <a:ea typeface="+mj-ea"/>
                        <a:cs typeface="Times New Roman" pitchFamily="18" charset="0"/>
                      </a:endParaRPr>
                    </a:p>
                  </a:txBody>
                  <a:tcPr marL="6522" marR="6522" marT="6522" marB="0" anchor="ctr">
                    <a:lnL w="12700" cap="flat" cmpd="sng" algn="ctr">
                      <a:solidFill>
                        <a:schemeClr val="tx1"/>
                      </a:solidFill>
                      <a:prstDash val="solid"/>
                      <a:round/>
                      <a:headEnd type="none" w="med" len="med"/>
                      <a:tailEnd type="none" w="med" len="med"/>
                    </a:lnL>
                    <a:lnR>
                      <a:noFill/>
                    </a:lnR>
                    <a:lnT>
                      <a:noFill/>
                    </a:lnT>
                    <a:lnB>
                      <a:noFill/>
                    </a:lnB>
                    <a:lnTlToBr w="12700" cmpd="sng">
                      <a:noFill/>
                      <a:prstDash val="solid"/>
                    </a:lnTlToBr>
                    <a:lnBlToTr w="12700" cmpd="sng">
                      <a:noFill/>
                      <a:prstDash val="solid"/>
                    </a:lnBlToTr>
                    <a:solidFill>
                      <a:srgbClr val="E7E7E7"/>
                    </a:solidFill>
                  </a:tcPr>
                </a:tc>
                <a:tc>
                  <a:txBody>
                    <a:bodyPr/>
                    <a:lstStyle/>
                    <a:p>
                      <a:endParaRPr lang="ja-JP" altLang="en-US" sz="1050">
                        <a:latin typeface="+mj-ea"/>
                        <a:ea typeface="+mj-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C4C4C4"/>
                    </a:solidFill>
                  </a:tcPr>
                </a:tc>
                <a:tc>
                  <a:txBody>
                    <a:bodyPr/>
                    <a:lstStyle/>
                    <a:p>
                      <a:endParaRPr lang="ja-JP" altLang="en-US" sz="1050">
                        <a:latin typeface="+mj-ea"/>
                        <a:ea typeface="+mj-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939393"/>
                    </a:solidFill>
                  </a:tcPr>
                </a:tc>
                <a:tc>
                  <a:txBody>
                    <a:bodyPr/>
                    <a:lstStyle/>
                    <a:p>
                      <a:endParaRPr lang="ja-JP" altLang="en-US" sz="1050">
                        <a:latin typeface="+mj-ea"/>
                        <a:ea typeface="+mj-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A1A1A1"/>
                    </a:solidFill>
                  </a:tcPr>
                </a:tc>
                <a:tc>
                  <a:txBody>
                    <a:bodyPr/>
                    <a:lstStyle/>
                    <a:p>
                      <a:endParaRPr lang="ja-JP" altLang="en-US" sz="1050">
                        <a:latin typeface="+mj-ea"/>
                        <a:ea typeface="+mj-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C4C4C4"/>
                    </a:solidFill>
                  </a:tcPr>
                </a:tc>
                <a:tc>
                  <a:txBody>
                    <a:bodyPr/>
                    <a:lstStyle/>
                    <a:p>
                      <a:endParaRPr lang="ja-JP" altLang="en-US" sz="1050">
                        <a:latin typeface="+mj-ea"/>
                        <a:ea typeface="+mj-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D4D4D4"/>
                    </a:solidFill>
                  </a:tcPr>
                </a:tc>
                <a:tc>
                  <a:txBody>
                    <a:bodyPr/>
                    <a:lstStyle/>
                    <a:p>
                      <a:endParaRPr lang="ja-JP" altLang="en-US" sz="1050">
                        <a:latin typeface="+mj-ea"/>
                        <a:ea typeface="+mj-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E7E7E7"/>
                    </a:solidFill>
                  </a:tcPr>
                </a:tc>
                <a:tc>
                  <a:txBody>
                    <a:bodyPr/>
                    <a:lstStyle/>
                    <a:p>
                      <a:endParaRPr lang="ja-JP" altLang="en-US" sz="1050">
                        <a:latin typeface="+mj-ea"/>
                        <a:ea typeface="+mj-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E4E4E4"/>
                    </a:solidFill>
                  </a:tcPr>
                </a:tc>
                <a:tc>
                  <a:txBody>
                    <a:bodyPr/>
                    <a:lstStyle/>
                    <a:p>
                      <a:endParaRPr lang="ja-JP" altLang="en-US" sz="1050">
                        <a:latin typeface="+mj-ea"/>
                        <a:ea typeface="+mj-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EFEFEF"/>
                    </a:solidFill>
                  </a:tcPr>
                </a:tc>
                <a:tc>
                  <a:txBody>
                    <a:bodyPr/>
                    <a:lstStyle/>
                    <a:p>
                      <a:endParaRPr lang="ja-JP" altLang="en-US" sz="1050">
                        <a:latin typeface="+mj-ea"/>
                        <a:ea typeface="+mj-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F2F2F2"/>
                    </a:solidFill>
                  </a:tcPr>
                </a:tc>
                <a:tc>
                  <a:txBody>
                    <a:bodyPr/>
                    <a:lstStyle/>
                    <a:p>
                      <a:endParaRPr lang="ja-JP" altLang="en-US" sz="1050">
                        <a:latin typeface="+mj-ea"/>
                        <a:ea typeface="+mj-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F7F7F7"/>
                    </a:solidFill>
                  </a:tcPr>
                </a:tc>
                <a:tc>
                  <a:txBody>
                    <a:bodyPr/>
                    <a:lstStyle/>
                    <a:p>
                      <a:endParaRPr lang="ja-JP" altLang="en-US" sz="1050">
                        <a:latin typeface="+mj-ea"/>
                        <a:ea typeface="+mj-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F7F7F7"/>
                    </a:solidFill>
                  </a:tcPr>
                </a:tc>
                <a:tc>
                  <a:txBody>
                    <a:bodyPr/>
                    <a:lstStyle/>
                    <a:p>
                      <a:endParaRPr lang="ja-JP" altLang="en-US" sz="1050">
                        <a:latin typeface="+mj-ea"/>
                        <a:ea typeface="+mj-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FAFAFA"/>
                    </a:solidFill>
                  </a:tcPr>
                </a:tc>
                <a:tc>
                  <a:txBody>
                    <a:bodyPr/>
                    <a:lstStyle/>
                    <a:p>
                      <a:endParaRPr lang="ja-JP" altLang="en-US" sz="1050">
                        <a:latin typeface="+mj-ea"/>
                        <a:ea typeface="+mj-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F7F7F7"/>
                    </a:solidFill>
                  </a:tcPr>
                </a:tc>
                <a:tc>
                  <a:txBody>
                    <a:bodyPr/>
                    <a:lstStyle/>
                    <a:p>
                      <a:endParaRPr lang="ja-JP" altLang="en-US" sz="1050">
                        <a:latin typeface="+mj-ea"/>
                        <a:ea typeface="+mj-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F2F2F2"/>
                    </a:solidFill>
                  </a:tcPr>
                </a:tc>
                <a:tc>
                  <a:txBody>
                    <a:bodyPr/>
                    <a:lstStyle/>
                    <a:p>
                      <a:endParaRPr lang="ja-JP" altLang="en-US" sz="1050">
                        <a:latin typeface="+mj-ea"/>
                        <a:ea typeface="+mj-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FDFDFD"/>
                    </a:solidFill>
                  </a:tcPr>
                </a:tc>
                <a:tc>
                  <a:txBody>
                    <a:bodyPr/>
                    <a:lstStyle/>
                    <a:p>
                      <a:endParaRPr lang="ja-JP" altLang="en-US" sz="1050">
                        <a:latin typeface="+mj-ea"/>
                        <a:ea typeface="+mj-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D7D7D7"/>
                    </a:solidFill>
                  </a:tcPr>
                </a:tc>
                <a:tc>
                  <a:txBody>
                    <a:bodyPr/>
                    <a:lstStyle/>
                    <a:p>
                      <a:endParaRPr lang="ja-JP" altLang="en-US" sz="1050">
                        <a:latin typeface="+mj-ea"/>
                        <a:ea typeface="+mj-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727272"/>
                    </a:solidFill>
                  </a:tcPr>
                </a:tc>
                <a:tc>
                  <a:txBody>
                    <a:bodyPr/>
                    <a:lstStyle/>
                    <a:p>
                      <a:endParaRPr lang="ja-JP" altLang="en-US" sz="1050">
                        <a:latin typeface="+mj-ea"/>
                        <a:ea typeface="+mj-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575757"/>
                    </a:solidFill>
                  </a:tcPr>
                </a:tc>
                <a:tc>
                  <a:txBody>
                    <a:bodyPr/>
                    <a:lstStyle/>
                    <a:p>
                      <a:endParaRPr lang="ja-JP" altLang="en-US" sz="1050">
                        <a:latin typeface="+mj-ea"/>
                        <a:ea typeface="+mj-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C7C7C7"/>
                    </a:solidFill>
                  </a:tcPr>
                </a:tc>
                <a:tc>
                  <a:txBody>
                    <a:bodyPr/>
                    <a:lstStyle/>
                    <a:p>
                      <a:endParaRPr lang="ja-JP" altLang="en-US" sz="1050">
                        <a:latin typeface="+mj-ea"/>
                        <a:ea typeface="+mj-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C7C7C7"/>
                    </a:solidFill>
                  </a:tcPr>
                </a:tc>
                <a:tc>
                  <a:txBody>
                    <a:bodyPr/>
                    <a:lstStyle/>
                    <a:p>
                      <a:endParaRPr lang="ja-JP" altLang="en-US" sz="1050">
                        <a:latin typeface="+mj-ea"/>
                        <a:ea typeface="+mj-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EFEFEF"/>
                    </a:solidFill>
                  </a:tcPr>
                </a:tc>
                <a:tc>
                  <a:txBody>
                    <a:bodyPr/>
                    <a:lstStyle/>
                    <a:p>
                      <a:endParaRPr lang="ja-JP" altLang="en-US" sz="1050">
                        <a:latin typeface="+mj-ea"/>
                        <a:ea typeface="+mj-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F7F7F7"/>
                    </a:solidFill>
                  </a:tcPr>
                </a:tc>
                <a:tc>
                  <a:txBody>
                    <a:bodyPr/>
                    <a:lstStyle/>
                    <a:p>
                      <a:endParaRPr lang="ja-JP" altLang="en-US" sz="1050">
                        <a:latin typeface="+mj-ea"/>
                        <a:ea typeface="+mj-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F5F5F5"/>
                    </a:solidFill>
                  </a:tcPr>
                </a:tc>
              </a:tr>
              <a:tr h="121311">
                <a:tc vMerge="1">
                  <a:txBody>
                    <a:bodyPr/>
                    <a:lstStyle/>
                    <a:p>
                      <a:endParaRPr kumimoji="1" lang="ja-JP" altLang="en-US"/>
                    </a:p>
                  </a:txBody>
                  <a:tcPr/>
                </a:tc>
                <a:tc rowSpan="2">
                  <a:txBody>
                    <a:bodyPr/>
                    <a:lstStyle/>
                    <a:p>
                      <a:endParaRPr lang="ja-JP" altLang="en-US" sz="1600" dirty="0">
                        <a:latin typeface="+mj-ea"/>
                        <a:ea typeface="+mj-ea"/>
                      </a:endParaRPr>
                    </a:p>
                  </a:txBody>
                  <a:tcPr marL="6522" marR="6522" marT="6522" marB="0" anchor="ctr">
                    <a:lnL w="6350" cap="flat" cmpd="sng" algn="ctr">
                      <a:noFill/>
                      <a:prstDash val="solid"/>
                      <a:round/>
                      <a:headEnd type="none" w="med" len="med"/>
                      <a:tailEnd type="none" w="med" len="med"/>
                    </a:lnL>
                    <a:lnR w="25400" cap="flat" cmpd="dbl"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tcPr>
                </a:tc>
                <a:tc rowSpan="2">
                  <a:txBody>
                    <a:bodyPr/>
                    <a:lstStyle/>
                    <a:p>
                      <a:endParaRPr lang="ja-JP" altLang="en-US" sz="800" dirty="0">
                        <a:latin typeface="+mj-ea"/>
                        <a:ea typeface="+mj-ea"/>
                      </a:endParaRPr>
                    </a:p>
                  </a:txBody>
                  <a:tcPr marL="6522" marR="6522" marT="6522" marB="0" anchor="ctr">
                    <a:lnL w="635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ja-JP" altLang="en-US" sz="1050">
                        <a:latin typeface="+mj-ea"/>
                        <a:ea typeface="+mj-ea"/>
                        <a:cs typeface="Times New Roman" pitchFamily="18" charset="0"/>
                      </a:endParaRPr>
                    </a:p>
                  </a:txBody>
                  <a:tcPr marL="6522" marR="6522" marT="6522" marB="0" anchor="ctr">
                    <a:lnL w="12700" cap="flat" cmpd="sng" algn="ctr">
                      <a:solidFill>
                        <a:schemeClr val="tx1"/>
                      </a:solidFill>
                      <a:prstDash val="solid"/>
                      <a:round/>
                      <a:headEnd type="none" w="med" len="med"/>
                      <a:tailEnd type="none" w="med" len="med"/>
                    </a:lnL>
                    <a:lnR>
                      <a:noFill/>
                    </a:lnR>
                    <a:lnT>
                      <a:noFill/>
                    </a:lnT>
                    <a:lnB>
                      <a:noFill/>
                    </a:lnB>
                    <a:lnTlToBr w="12700" cmpd="sng">
                      <a:noFill/>
                      <a:prstDash val="solid"/>
                    </a:lnTlToBr>
                    <a:lnBlToTr w="12700" cmpd="sng">
                      <a:noFill/>
                      <a:prstDash val="solid"/>
                    </a:lnBlToTr>
                    <a:solidFill>
                      <a:srgbClr val="F5F5F5"/>
                    </a:solidFill>
                  </a:tcPr>
                </a:tc>
                <a:tc>
                  <a:txBody>
                    <a:bodyPr/>
                    <a:lstStyle/>
                    <a:p>
                      <a:endParaRPr lang="ja-JP" altLang="en-US" sz="1050">
                        <a:latin typeface="+mj-ea"/>
                        <a:ea typeface="+mj-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C9C9C9"/>
                    </a:solidFill>
                  </a:tcPr>
                </a:tc>
                <a:tc>
                  <a:txBody>
                    <a:bodyPr/>
                    <a:lstStyle/>
                    <a:p>
                      <a:endParaRPr lang="ja-JP" altLang="en-US" sz="1050">
                        <a:latin typeface="+mj-ea"/>
                        <a:ea typeface="+mj-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C7C7C7"/>
                    </a:solidFill>
                  </a:tcPr>
                </a:tc>
                <a:tc>
                  <a:txBody>
                    <a:bodyPr/>
                    <a:lstStyle/>
                    <a:p>
                      <a:endParaRPr lang="ja-JP" altLang="en-US" sz="1050">
                        <a:latin typeface="+mj-ea"/>
                        <a:ea typeface="+mj-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969696"/>
                    </a:solidFill>
                  </a:tcPr>
                </a:tc>
                <a:tc>
                  <a:txBody>
                    <a:bodyPr/>
                    <a:lstStyle/>
                    <a:p>
                      <a:endParaRPr lang="ja-JP" altLang="en-US" sz="1050">
                        <a:latin typeface="+mj-ea"/>
                        <a:ea typeface="+mj-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C9C9C9"/>
                    </a:solidFill>
                  </a:tcPr>
                </a:tc>
                <a:tc>
                  <a:txBody>
                    <a:bodyPr/>
                    <a:lstStyle/>
                    <a:p>
                      <a:endParaRPr lang="ja-JP" altLang="en-US" sz="1050">
                        <a:latin typeface="+mj-ea"/>
                        <a:ea typeface="+mj-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D7D7D7"/>
                    </a:solidFill>
                  </a:tcPr>
                </a:tc>
                <a:tc>
                  <a:txBody>
                    <a:bodyPr/>
                    <a:lstStyle/>
                    <a:p>
                      <a:endParaRPr lang="ja-JP" altLang="en-US" sz="1050">
                        <a:latin typeface="+mj-ea"/>
                        <a:ea typeface="+mj-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E2E2E2"/>
                    </a:solidFill>
                  </a:tcPr>
                </a:tc>
                <a:tc>
                  <a:txBody>
                    <a:bodyPr/>
                    <a:lstStyle/>
                    <a:p>
                      <a:endParaRPr lang="ja-JP" altLang="en-US" sz="1050">
                        <a:latin typeface="+mj-ea"/>
                        <a:ea typeface="+mj-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FDFDFD"/>
                    </a:solidFill>
                  </a:tcPr>
                </a:tc>
                <a:tc>
                  <a:txBody>
                    <a:bodyPr/>
                    <a:lstStyle/>
                    <a:p>
                      <a:endParaRPr lang="ja-JP" altLang="en-US" sz="1050">
                        <a:latin typeface="+mj-ea"/>
                        <a:ea typeface="+mj-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F5F5F5"/>
                    </a:solidFill>
                  </a:tcPr>
                </a:tc>
                <a:tc>
                  <a:txBody>
                    <a:bodyPr/>
                    <a:lstStyle/>
                    <a:p>
                      <a:endParaRPr lang="ja-JP" altLang="en-US" sz="1050">
                        <a:latin typeface="+mj-ea"/>
                        <a:ea typeface="+mj-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F7F7F7"/>
                    </a:solidFill>
                  </a:tcPr>
                </a:tc>
                <a:tc>
                  <a:txBody>
                    <a:bodyPr/>
                    <a:lstStyle/>
                    <a:p>
                      <a:endParaRPr lang="ja-JP" altLang="en-US" sz="1050">
                        <a:latin typeface="+mj-ea"/>
                        <a:ea typeface="+mj-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FFFFFF"/>
                    </a:solidFill>
                  </a:tcPr>
                </a:tc>
                <a:tc>
                  <a:txBody>
                    <a:bodyPr/>
                    <a:lstStyle/>
                    <a:p>
                      <a:endParaRPr lang="ja-JP" altLang="en-US" sz="1050">
                        <a:latin typeface="+mj-ea"/>
                        <a:ea typeface="+mj-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FAFAFA"/>
                    </a:solidFill>
                  </a:tcPr>
                </a:tc>
                <a:tc>
                  <a:txBody>
                    <a:bodyPr/>
                    <a:lstStyle/>
                    <a:p>
                      <a:endParaRPr lang="ja-JP" altLang="en-US" sz="1050">
                        <a:latin typeface="+mj-ea"/>
                        <a:ea typeface="+mj-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F5F5F5"/>
                    </a:solidFill>
                  </a:tcPr>
                </a:tc>
                <a:tc>
                  <a:txBody>
                    <a:bodyPr/>
                    <a:lstStyle/>
                    <a:p>
                      <a:endParaRPr lang="ja-JP" altLang="en-US" sz="1050">
                        <a:latin typeface="+mj-ea"/>
                        <a:ea typeface="+mj-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EFEFEF"/>
                    </a:solidFill>
                  </a:tcPr>
                </a:tc>
                <a:tc>
                  <a:txBody>
                    <a:bodyPr/>
                    <a:lstStyle/>
                    <a:p>
                      <a:endParaRPr lang="ja-JP" altLang="en-US" sz="1050">
                        <a:latin typeface="+mj-ea"/>
                        <a:ea typeface="+mj-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F2F2F2"/>
                    </a:solidFill>
                  </a:tcPr>
                </a:tc>
                <a:tc>
                  <a:txBody>
                    <a:bodyPr/>
                    <a:lstStyle/>
                    <a:p>
                      <a:endParaRPr lang="ja-JP" altLang="en-US" sz="1050">
                        <a:latin typeface="+mj-ea"/>
                        <a:ea typeface="+mj-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FDFDFD"/>
                    </a:solidFill>
                  </a:tcPr>
                </a:tc>
                <a:tc>
                  <a:txBody>
                    <a:bodyPr/>
                    <a:lstStyle/>
                    <a:p>
                      <a:endParaRPr lang="ja-JP" altLang="en-US" sz="1050">
                        <a:latin typeface="+mj-ea"/>
                        <a:ea typeface="+mj-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F7F7F7"/>
                    </a:solidFill>
                  </a:tcPr>
                </a:tc>
                <a:tc>
                  <a:txBody>
                    <a:bodyPr/>
                    <a:lstStyle/>
                    <a:p>
                      <a:endParaRPr lang="ja-JP" altLang="en-US" sz="1050">
                        <a:latin typeface="+mj-ea"/>
                        <a:ea typeface="+mj-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E2E2E2"/>
                    </a:solidFill>
                  </a:tcPr>
                </a:tc>
                <a:tc>
                  <a:txBody>
                    <a:bodyPr/>
                    <a:lstStyle/>
                    <a:p>
                      <a:endParaRPr lang="ja-JP" altLang="en-US" sz="1050">
                        <a:latin typeface="+mj-ea"/>
                        <a:ea typeface="+mj-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AEAEAE"/>
                    </a:solidFill>
                  </a:tcPr>
                </a:tc>
                <a:tc>
                  <a:txBody>
                    <a:bodyPr/>
                    <a:lstStyle/>
                    <a:p>
                      <a:endParaRPr lang="ja-JP" altLang="en-US" sz="1050">
                        <a:latin typeface="+mj-ea"/>
                        <a:ea typeface="+mj-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B1B1B1"/>
                    </a:solidFill>
                  </a:tcPr>
                </a:tc>
                <a:tc>
                  <a:txBody>
                    <a:bodyPr/>
                    <a:lstStyle/>
                    <a:p>
                      <a:endParaRPr lang="ja-JP" altLang="en-US" sz="1050">
                        <a:latin typeface="+mj-ea"/>
                        <a:ea typeface="+mj-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D7D7D7"/>
                    </a:solidFill>
                  </a:tcPr>
                </a:tc>
                <a:tc>
                  <a:txBody>
                    <a:bodyPr/>
                    <a:lstStyle/>
                    <a:p>
                      <a:endParaRPr lang="ja-JP" altLang="en-US" sz="1050">
                        <a:latin typeface="+mj-ea"/>
                        <a:ea typeface="+mj-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DFDFDF"/>
                    </a:solidFill>
                  </a:tcPr>
                </a:tc>
                <a:tc>
                  <a:txBody>
                    <a:bodyPr/>
                    <a:lstStyle/>
                    <a:p>
                      <a:endParaRPr lang="ja-JP" altLang="en-US" sz="1050">
                        <a:latin typeface="+mj-ea"/>
                        <a:ea typeface="+mj-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E4E4E4"/>
                    </a:solidFill>
                  </a:tcPr>
                </a:tc>
                <a:tc>
                  <a:txBody>
                    <a:bodyPr/>
                    <a:lstStyle/>
                    <a:p>
                      <a:endParaRPr lang="ja-JP" altLang="en-US" sz="1050">
                        <a:latin typeface="+mj-ea"/>
                        <a:ea typeface="+mj-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EFEFEF"/>
                    </a:solidFill>
                  </a:tcPr>
                </a:tc>
              </a:tr>
              <a:tr h="121311">
                <a:tc vMerge="1">
                  <a:txBody>
                    <a:bodyPr/>
                    <a:lstStyle/>
                    <a:p>
                      <a:endParaRPr kumimoji="1" lang="ja-JP" altLang="en-US"/>
                    </a:p>
                  </a:txBody>
                  <a:tcPr/>
                </a:tc>
                <a:tc vMerge="1">
                  <a:txBody>
                    <a:bodyPr/>
                    <a:lstStyle/>
                    <a:p>
                      <a:endParaRPr kumimoji="1" lang="ja-JP" altLang="en-US"/>
                    </a:p>
                  </a:txBody>
                  <a:tcPr/>
                </a:tc>
                <a:tc vMerge="1">
                  <a:txBody>
                    <a:bodyPr/>
                    <a:lstStyle/>
                    <a:p>
                      <a:endParaRPr kumimoji="1" lang="ja-JP" altLang="en-US"/>
                    </a:p>
                  </a:txBody>
                  <a:tcPr/>
                </a:tc>
                <a:tc>
                  <a:txBody>
                    <a:bodyPr/>
                    <a:lstStyle/>
                    <a:p>
                      <a:endParaRPr lang="ja-JP" altLang="en-US" sz="1050">
                        <a:latin typeface="+mj-ea"/>
                        <a:ea typeface="+mj-ea"/>
                        <a:cs typeface="Times New Roman" pitchFamily="18" charset="0"/>
                      </a:endParaRPr>
                    </a:p>
                  </a:txBody>
                  <a:tcPr marL="6522" marR="6522" marT="6522" marB="0" anchor="ctr">
                    <a:lnL w="12700" cap="flat" cmpd="sng" algn="ctr">
                      <a:solidFill>
                        <a:schemeClr val="tx1"/>
                      </a:solidFill>
                      <a:prstDash val="solid"/>
                      <a:round/>
                      <a:headEnd type="none" w="med" len="med"/>
                      <a:tailEnd type="none" w="med" len="med"/>
                    </a:lnL>
                    <a:lnR>
                      <a:noFill/>
                    </a:lnR>
                    <a:lnT>
                      <a:noFill/>
                    </a:lnT>
                    <a:lnB>
                      <a:noFill/>
                    </a:lnB>
                    <a:lnTlToBr w="12700" cmpd="sng">
                      <a:noFill/>
                      <a:prstDash val="solid"/>
                    </a:lnTlToBr>
                    <a:lnBlToTr w="12700" cmpd="sng">
                      <a:noFill/>
                      <a:prstDash val="solid"/>
                    </a:lnBlToTr>
                    <a:solidFill>
                      <a:srgbClr val="E7E7E7"/>
                    </a:solidFill>
                  </a:tcPr>
                </a:tc>
                <a:tc>
                  <a:txBody>
                    <a:bodyPr/>
                    <a:lstStyle/>
                    <a:p>
                      <a:endParaRPr lang="ja-JP" altLang="en-US" sz="1050">
                        <a:latin typeface="+mj-ea"/>
                        <a:ea typeface="+mj-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C4C4C4"/>
                    </a:solidFill>
                  </a:tcPr>
                </a:tc>
                <a:tc>
                  <a:txBody>
                    <a:bodyPr/>
                    <a:lstStyle/>
                    <a:p>
                      <a:endParaRPr lang="ja-JP" altLang="en-US" sz="1050">
                        <a:latin typeface="+mj-ea"/>
                        <a:ea typeface="+mj-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9B9B9B"/>
                    </a:solidFill>
                  </a:tcPr>
                </a:tc>
                <a:tc>
                  <a:txBody>
                    <a:bodyPr/>
                    <a:lstStyle/>
                    <a:p>
                      <a:endParaRPr lang="ja-JP" altLang="en-US" sz="1050">
                        <a:latin typeface="+mj-ea"/>
                        <a:ea typeface="+mj-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969696"/>
                    </a:solidFill>
                  </a:tcPr>
                </a:tc>
                <a:tc>
                  <a:txBody>
                    <a:bodyPr/>
                    <a:lstStyle/>
                    <a:p>
                      <a:endParaRPr lang="ja-JP" altLang="en-US" sz="1050">
                        <a:latin typeface="+mj-ea"/>
                        <a:ea typeface="+mj-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D4D4D4"/>
                    </a:solidFill>
                  </a:tcPr>
                </a:tc>
                <a:tc>
                  <a:txBody>
                    <a:bodyPr/>
                    <a:lstStyle/>
                    <a:p>
                      <a:endParaRPr lang="ja-JP" altLang="en-US" sz="1050">
                        <a:latin typeface="+mj-ea"/>
                        <a:ea typeface="+mj-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CCCCCC"/>
                    </a:solidFill>
                  </a:tcPr>
                </a:tc>
                <a:tc>
                  <a:txBody>
                    <a:bodyPr/>
                    <a:lstStyle/>
                    <a:p>
                      <a:endParaRPr lang="ja-JP" altLang="en-US" sz="1050">
                        <a:latin typeface="+mj-ea"/>
                        <a:ea typeface="+mj-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DCDCDC"/>
                    </a:solidFill>
                  </a:tcPr>
                </a:tc>
                <a:tc>
                  <a:txBody>
                    <a:bodyPr/>
                    <a:lstStyle/>
                    <a:p>
                      <a:endParaRPr lang="ja-JP" altLang="en-US" sz="1050">
                        <a:latin typeface="+mj-ea"/>
                        <a:ea typeface="+mj-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EDEDED"/>
                    </a:solidFill>
                  </a:tcPr>
                </a:tc>
                <a:tc>
                  <a:txBody>
                    <a:bodyPr/>
                    <a:lstStyle/>
                    <a:p>
                      <a:endParaRPr lang="ja-JP" altLang="en-US" sz="1050">
                        <a:latin typeface="+mj-ea"/>
                        <a:ea typeface="+mj-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FAFAFA"/>
                    </a:solidFill>
                  </a:tcPr>
                </a:tc>
                <a:tc>
                  <a:txBody>
                    <a:bodyPr/>
                    <a:lstStyle/>
                    <a:p>
                      <a:endParaRPr lang="ja-JP" altLang="en-US" sz="1050">
                        <a:latin typeface="+mj-ea"/>
                        <a:ea typeface="+mj-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FDFDFD"/>
                    </a:solidFill>
                  </a:tcPr>
                </a:tc>
                <a:tc>
                  <a:txBody>
                    <a:bodyPr/>
                    <a:lstStyle/>
                    <a:p>
                      <a:endParaRPr lang="ja-JP" altLang="en-US" sz="1050">
                        <a:latin typeface="+mj-ea"/>
                        <a:ea typeface="+mj-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FAFAFA"/>
                    </a:solidFill>
                  </a:tcPr>
                </a:tc>
                <a:tc>
                  <a:txBody>
                    <a:bodyPr/>
                    <a:lstStyle/>
                    <a:p>
                      <a:endParaRPr lang="ja-JP" altLang="en-US" sz="1050">
                        <a:latin typeface="+mj-ea"/>
                        <a:ea typeface="+mj-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FAFAFA"/>
                    </a:solidFill>
                  </a:tcPr>
                </a:tc>
                <a:tc>
                  <a:txBody>
                    <a:bodyPr/>
                    <a:lstStyle/>
                    <a:p>
                      <a:endParaRPr lang="ja-JP" altLang="en-US" sz="1050">
                        <a:latin typeface="+mj-ea"/>
                        <a:ea typeface="+mj-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FAFAFA"/>
                    </a:solidFill>
                  </a:tcPr>
                </a:tc>
                <a:tc>
                  <a:txBody>
                    <a:bodyPr/>
                    <a:lstStyle/>
                    <a:p>
                      <a:endParaRPr lang="ja-JP" altLang="en-US" sz="1050">
                        <a:latin typeface="+mj-ea"/>
                        <a:ea typeface="+mj-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F7F7F7"/>
                    </a:solidFill>
                  </a:tcPr>
                </a:tc>
                <a:tc>
                  <a:txBody>
                    <a:bodyPr/>
                    <a:lstStyle/>
                    <a:p>
                      <a:endParaRPr lang="ja-JP" altLang="en-US" sz="1050">
                        <a:latin typeface="+mj-ea"/>
                        <a:ea typeface="+mj-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FAFAFA"/>
                    </a:solidFill>
                  </a:tcPr>
                </a:tc>
                <a:tc>
                  <a:txBody>
                    <a:bodyPr/>
                    <a:lstStyle/>
                    <a:p>
                      <a:endParaRPr lang="ja-JP" altLang="en-US" sz="1050">
                        <a:latin typeface="+mj-ea"/>
                        <a:ea typeface="+mj-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FAFAFA"/>
                    </a:solidFill>
                  </a:tcPr>
                </a:tc>
                <a:tc>
                  <a:txBody>
                    <a:bodyPr/>
                    <a:lstStyle/>
                    <a:p>
                      <a:endParaRPr lang="ja-JP" altLang="en-US" sz="1050">
                        <a:latin typeface="+mj-ea"/>
                        <a:ea typeface="+mj-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FAFAFA"/>
                    </a:solidFill>
                  </a:tcPr>
                </a:tc>
                <a:tc>
                  <a:txBody>
                    <a:bodyPr/>
                    <a:lstStyle/>
                    <a:p>
                      <a:endParaRPr lang="ja-JP" altLang="en-US" sz="1050">
                        <a:latin typeface="+mj-ea"/>
                        <a:ea typeface="+mj-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FDFDFD"/>
                    </a:solidFill>
                  </a:tcPr>
                </a:tc>
                <a:tc>
                  <a:txBody>
                    <a:bodyPr/>
                    <a:lstStyle/>
                    <a:p>
                      <a:endParaRPr lang="ja-JP" altLang="en-US" sz="1050">
                        <a:latin typeface="+mj-ea"/>
                        <a:ea typeface="+mj-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FAFAFA"/>
                    </a:solidFill>
                  </a:tcPr>
                </a:tc>
                <a:tc>
                  <a:txBody>
                    <a:bodyPr/>
                    <a:lstStyle/>
                    <a:p>
                      <a:endParaRPr lang="ja-JP" altLang="en-US" sz="1050">
                        <a:latin typeface="+mj-ea"/>
                        <a:ea typeface="+mj-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DCDCDC"/>
                    </a:solidFill>
                  </a:tcPr>
                </a:tc>
                <a:tc>
                  <a:txBody>
                    <a:bodyPr/>
                    <a:lstStyle/>
                    <a:p>
                      <a:endParaRPr lang="ja-JP" altLang="en-US" sz="1050">
                        <a:latin typeface="+mj-ea"/>
                        <a:ea typeface="+mj-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D7D7D7"/>
                    </a:solidFill>
                  </a:tcPr>
                </a:tc>
                <a:tc>
                  <a:txBody>
                    <a:bodyPr/>
                    <a:lstStyle/>
                    <a:p>
                      <a:endParaRPr lang="ja-JP" altLang="en-US" sz="1050">
                        <a:latin typeface="+mj-ea"/>
                        <a:ea typeface="+mj-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EFEFEF"/>
                    </a:solidFill>
                  </a:tcPr>
                </a:tc>
                <a:tc>
                  <a:txBody>
                    <a:bodyPr/>
                    <a:lstStyle/>
                    <a:p>
                      <a:endParaRPr lang="ja-JP" altLang="en-US" sz="1050">
                        <a:latin typeface="+mj-ea"/>
                        <a:ea typeface="+mj-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F7F7F7"/>
                    </a:solidFill>
                  </a:tcPr>
                </a:tc>
                <a:tc>
                  <a:txBody>
                    <a:bodyPr/>
                    <a:lstStyle/>
                    <a:p>
                      <a:endParaRPr lang="ja-JP" altLang="en-US" sz="1050">
                        <a:latin typeface="+mj-ea"/>
                        <a:ea typeface="+mj-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F5F5F5"/>
                    </a:solidFill>
                  </a:tcPr>
                </a:tc>
              </a:tr>
              <a:tr h="121311">
                <a:tc vMerge="1">
                  <a:txBody>
                    <a:bodyPr/>
                    <a:lstStyle/>
                    <a:p>
                      <a:endParaRPr kumimoji="1" lang="ja-JP" altLang="en-US"/>
                    </a:p>
                  </a:txBody>
                  <a:tcPr/>
                </a:tc>
                <a:tc rowSpan="2">
                  <a:txBody>
                    <a:bodyPr/>
                    <a:lstStyle/>
                    <a:p>
                      <a:endParaRPr lang="ja-JP" altLang="en-US" sz="1600" dirty="0">
                        <a:latin typeface="+mj-ea"/>
                        <a:ea typeface="+mj-ea"/>
                      </a:endParaRPr>
                    </a:p>
                  </a:txBody>
                  <a:tcPr marL="6522" marR="6522" marT="6522" marB="0" anchor="ctr">
                    <a:lnL w="6350" cap="flat" cmpd="sng" algn="ctr">
                      <a:noFill/>
                      <a:prstDash val="solid"/>
                      <a:round/>
                      <a:headEnd type="none" w="med" len="med"/>
                      <a:tailEnd type="none" w="med" len="med"/>
                    </a:lnL>
                    <a:lnR w="25400" cap="flat" cmpd="dbl"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tcPr>
                </a:tc>
                <a:tc rowSpan="2">
                  <a:txBody>
                    <a:bodyPr/>
                    <a:lstStyle/>
                    <a:p>
                      <a:endParaRPr lang="ja-JP" altLang="en-US" sz="800" dirty="0">
                        <a:latin typeface="+mj-ea"/>
                        <a:ea typeface="+mj-ea"/>
                      </a:endParaRPr>
                    </a:p>
                  </a:txBody>
                  <a:tcPr marL="6522" marR="6522" marT="6522" marB="0" anchor="ctr">
                    <a:lnL w="635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ja-JP" altLang="en-US" sz="1050">
                        <a:latin typeface="+mj-ea"/>
                        <a:ea typeface="+mj-ea"/>
                        <a:cs typeface="Times New Roman" pitchFamily="18" charset="0"/>
                      </a:endParaRPr>
                    </a:p>
                  </a:txBody>
                  <a:tcPr marL="6522" marR="6522" marT="6522" marB="0" anchor="ctr">
                    <a:lnL w="12700" cap="flat" cmpd="sng" algn="ctr">
                      <a:solidFill>
                        <a:schemeClr val="tx1"/>
                      </a:solidFill>
                      <a:prstDash val="solid"/>
                      <a:round/>
                      <a:headEnd type="none" w="med" len="med"/>
                      <a:tailEnd type="none" w="med" len="med"/>
                    </a:lnL>
                    <a:lnR>
                      <a:noFill/>
                    </a:lnR>
                    <a:lnT>
                      <a:noFill/>
                    </a:lnT>
                    <a:lnB>
                      <a:noFill/>
                    </a:lnB>
                    <a:lnTlToBr w="12700" cmpd="sng">
                      <a:noFill/>
                      <a:prstDash val="solid"/>
                    </a:lnTlToBr>
                    <a:lnBlToTr w="12700" cmpd="sng">
                      <a:noFill/>
                      <a:prstDash val="solid"/>
                    </a:lnBlToTr>
                    <a:solidFill>
                      <a:srgbClr val="EDEDED"/>
                    </a:solidFill>
                  </a:tcPr>
                </a:tc>
                <a:tc>
                  <a:txBody>
                    <a:bodyPr/>
                    <a:lstStyle/>
                    <a:p>
                      <a:endParaRPr lang="ja-JP" altLang="en-US" sz="1050">
                        <a:latin typeface="+mj-ea"/>
                        <a:ea typeface="+mj-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AEAEAE"/>
                    </a:solidFill>
                  </a:tcPr>
                </a:tc>
                <a:tc>
                  <a:txBody>
                    <a:bodyPr/>
                    <a:lstStyle/>
                    <a:p>
                      <a:endParaRPr lang="ja-JP" altLang="en-US" sz="1050">
                        <a:latin typeface="+mj-ea"/>
                        <a:ea typeface="+mj-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8B8B8B"/>
                    </a:solidFill>
                  </a:tcPr>
                </a:tc>
                <a:tc>
                  <a:txBody>
                    <a:bodyPr/>
                    <a:lstStyle/>
                    <a:p>
                      <a:endParaRPr lang="ja-JP" altLang="en-US" sz="1050">
                        <a:latin typeface="+mj-ea"/>
                        <a:ea typeface="+mj-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939393"/>
                    </a:solidFill>
                  </a:tcPr>
                </a:tc>
                <a:tc>
                  <a:txBody>
                    <a:bodyPr/>
                    <a:lstStyle/>
                    <a:p>
                      <a:endParaRPr lang="ja-JP" altLang="en-US" sz="1050">
                        <a:latin typeface="+mj-ea"/>
                        <a:ea typeface="+mj-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A6A6A6"/>
                    </a:solidFill>
                  </a:tcPr>
                </a:tc>
                <a:tc>
                  <a:txBody>
                    <a:bodyPr/>
                    <a:lstStyle/>
                    <a:p>
                      <a:endParaRPr lang="ja-JP" altLang="en-US" sz="1050">
                        <a:latin typeface="+mj-ea"/>
                        <a:ea typeface="+mj-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D1D1D1"/>
                    </a:solidFill>
                  </a:tcPr>
                </a:tc>
                <a:tc>
                  <a:txBody>
                    <a:bodyPr/>
                    <a:lstStyle/>
                    <a:p>
                      <a:endParaRPr lang="ja-JP" altLang="en-US" sz="1050">
                        <a:latin typeface="+mj-ea"/>
                        <a:ea typeface="+mj-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E4E4E4"/>
                    </a:solidFill>
                  </a:tcPr>
                </a:tc>
                <a:tc>
                  <a:txBody>
                    <a:bodyPr/>
                    <a:lstStyle/>
                    <a:p>
                      <a:endParaRPr lang="ja-JP" altLang="en-US" sz="1050">
                        <a:latin typeface="+mj-ea"/>
                        <a:ea typeface="+mj-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DCDCDC"/>
                    </a:solidFill>
                  </a:tcPr>
                </a:tc>
                <a:tc>
                  <a:txBody>
                    <a:bodyPr/>
                    <a:lstStyle/>
                    <a:p>
                      <a:endParaRPr lang="ja-JP" altLang="en-US" sz="1050">
                        <a:latin typeface="+mj-ea"/>
                        <a:ea typeface="+mj-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E7E7E7"/>
                    </a:solidFill>
                  </a:tcPr>
                </a:tc>
                <a:tc>
                  <a:txBody>
                    <a:bodyPr/>
                    <a:lstStyle/>
                    <a:p>
                      <a:endParaRPr lang="ja-JP" altLang="en-US" sz="1050">
                        <a:latin typeface="+mj-ea"/>
                        <a:ea typeface="+mj-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D7D7D7"/>
                    </a:solidFill>
                  </a:tcPr>
                </a:tc>
                <a:tc>
                  <a:txBody>
                    <a:bodyPr/>
                    <a:lstStyle/>
                    <a:p>
                      <a:endParaRPr lang="ja-JP" altLang="en-US" sz="1050">
                        <a:latin typeface="+mj-ea"/>
                        <a:ea typeface="+mj-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FDFDFD"/>
                    </a:solidFill>
                  </a:tcPr>
                </a:tc>
                <a:tc>
                  <a:txBody>
                    <a:bodyPr/>
                    <a:lstStyle/>
                    <a:p>
                      <a:endParaRPr lang="ja-JP" altLang="en-US" sz="1050">
                        <a:latin typeface="+mj-ea"/>
                        <a:ea typeface="+mj-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F7F7F7"/>
                    </a:solidFill>
                  </a:tcPr>
                </a:tc>
                <a:tc>
                  <a:txBody>
                    <a:bodyPr/>
                    <a:lstStyle/>
                    <a:p>
                      <a:endParaRPr lang="ja-JP" altLang="en-US" sz="1050">
                        <a:latin typeface="+mj-ea"/>
                        <a:ea typeface="+mj-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F2F2F2"/>
                    </a:solidFill>
                  </a:tcPr>
                </a:tc>
                <a:tc>
                  <a:txBody>
                    <a:bodyPr/>
                    <a:lstStyle/>
                    <a:p>
                      <a:endParaRPr lang="ja-JP" altLang="en-US" sz="1050">
                        <a:latin typeface="+mj-ea"/>
                        <a:ea typeface="+mj-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F7F7F7"/>
                    </a:solidFill>
                  </a:tcPr>
                </a:tc>
                <a:tc>
                  <a:txBody>
                    <a:bodyPr/>
                    <a:lstStyle/>
                    <a:p>
                      <a:endParaRPr lang="ja-JP" altLang="en-US" sz="1050">
                        <a:latin typeface="+mj-ea"/>
                        <a:ea typeface="+mj-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F7F7F7"/>
                    </a:solidFill>
                  </a:tcPr>
                </a:tc>
                <a:tc>
                  <a:txBody>
                    <a:bodyPr/>
                    <a:lstStyle/>
                    <a:p>
                      <a:endParaRPr lang="ja-JP" altLang="en-US" sz="1050">
                        <a:latin typeface="+mj-ea"/>
                        <a:ea typeface="+mj-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FAFAFA"/>
                    </a:solidFill>
                  </a:tcPr>
                </a:tc>
                <a:tc>
                  <a:txBody>
                    <a:bodyPr/>
                    <a:lstStyle/>
                    <a:p>
                      <a:endParaRPr lang="ja-JP" altLang="en-US" sz="1050">
                        <a:latin typeface="+mj-ea"/>
                        <a:ea typeface="+mj-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EDEDED"/>
                    </a:solidFill>
                  </a:tcPr>
                </a:tc>
                <a:tc>
                  <a:txBody>
                    <a:bodyPr/>
                    <a:lstStyle/>
                    <a:p>
                      <a:endParaRPr lang="ja-JP" altLang="en-US" sz="1050">
                        <a:latin typeface="+mj-ea"/>
                        <a:ea typeface="+mj-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FFFFFF"/>
                    </a:solidFill>
                  </a:tcPr>
                </a:tc>
                <a:tc>
                  <a:txBody>
                    <a:bodyPr/>
                    <a:lstStyle/>
                    <a:p>
                      <a:endParaRPr lang="ja-JP" altLang="en-US" sz="1050">
                        <a:latin typeface="+mj-ea"/>
                        <a:ea typeface="+mj-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FFFFFF"/>
                    </a:solidFill>
                  </a:tcPr>
                </a:tc>
                <a:tc>
                  <a:txBody>
                    <a:bodyPr/>
                    <a:lstStyle/>
                    <a:p>
                      <a:endParaRPr lang="ja-JP" altLang="en-US" sz="1050">
                        <a:latin typeface="+mj-ea"/>
                        <a:ea typeface="+mj-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FDFDFD"/>
                    </a:solidFill>
                  </a:tcPr>
                </a:tc>
                <a:tc>
                  <a:txBody>
                    <a:bodyPr/>
                    <a:lstStyle/>
                    <a:p>
                      <a:endParaRPr lang="ja-JP" altLang="en-US" sz="1050">
                        <a:latin typeface="+mj-ea"/>
                        <a:ea typeface="+mj-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EFEFEF"/>
                    </a:solidFill>
                  </a:tcPr>
                </a:tc>
                <a:tc>
                  <a:txBody>
                    <a:bodyPr/>
                    <a:lstStyle/>
                    <a:p>
                      <a:endParaRPr lang="ja-JP" altLang="en-US" sz="1050">
                        <a:latin typeface="+mj-ea"/>
                        <a:ea typeface="+mj-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EFEFEF"/>
                    </a:solidFill>
                  </a:tcPr>
                </a:tc>
                <a:tc>
                  <a:txBody>
                    <a:bodyPr/>
                    <a:lstStyle/>
                    <a:p>
                      <a:endParaRPr lang="ja-JP" altLang="en-US" sz="1050">
                        <a:latin typeface="+mj-ea"/>
                        <a:ea typeface="+mj-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EDEDED"/>
                    </a:solidFill>
                  </a:tcPr>
                </a:tc>
                <a:tc>
                  <a:txBody>
                    <a:bodyPr/>
                    <a:lstStyle/>
                    <a:p>
                      <a:endParaRPr lang="ja-JP" altLang="en-US" sz="1050">
                        <a:latin typeface="+mj-ea"/>
                        <a:ea typeface="+mj-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F2F2F2"/>
                    </a:solidFill>
                  </a:tcPr>
                </a:tc>
              </a:tr>
              <a:tr h="121311">
                <a:tc vMerge="1">
                  <a:txBody>
                    <a:bodyPr/>
                    <a:lstStyle/>
                    <a:p>
                      <a:endParaRPr kumimoji="1" lang="ja-JP" altLang="en-US"/>
                    </a:p>
                  </a:txBody>
                  <a:tcPr/>
                </a:tc>
                <a:tc vMerge="1">
                  <a:txBody>
                    <a:bodyPr/>
                    <a:lstStyle/>
                    <a:p>
                      <a:endParaRPr kumimoji="1" lang="ja-JP" altLang="en-US"/>
                    </a:p>
                  </a:txBody>
                  <a:tcPr/>
                </a:tc>
                <a:tc vMerge="1">
                  <a:txBody>
                    <a:bodyPr/>
                    <a:lstStyle/>
                    <a:p>
                      <a:endParaRPr kumimoji="1" lang="ja-JP" altLang="en-US"/>
                    </a:p>
                  </a:txBody>
                  <a:tcPr/>
                </a:tc>
                <a:tc>
                  <a:txBody>
                    <a:bodyPr/>
                    <a:lstStyle/>
                    <a:p>
                      <a:endParaRPr lang="ja-JP" altLang="en-US" sz="1050">
                        <a:latin typeface="+mj-ea"/>
                        <a:ea typeface="+mj-ea"/>
                        <a:cs typeface="Times New Roman" pitchFamily="18" charset="0"/>
                      </a:endParaRPr>
                    </a:p>
                  </a:txBody>
                  <a:tcPr marL="6522" marR="6522" marT="6522" marB="0" anchor="ctr">
                    <a:lnL w="12700" cap="flat" cmpd="sng" algn="ctr">
                      <a:solidFill>
                        <a:schemeClr val="tx1"/>
                      </a:solidFill>
                      <a:prstDash val="solid"/>
                      <a:round/>
                      <a:headEnd type="none" w="med" len="med"/>
                      <a:tailEnd type="none" w="med" len="med"/>
                    </a:lnL>
                    <a:lnR>
                      <a:noFill/>
                    </a:lnR>
                    <a:lnT>
                      <a:noFill/>
                    </a:lnT>
                    <a:lnB>
                      <a:noFill/>
                    </a:lnB>
                    <a:lnTlToBr w="12700" cmpd="sng">
                      <a:noFill/>
                      <a:prstDash val="solid"/>
                    </a:lnTlToBr>
                    <a:lnBlToTr w="12700" cmpd="sng">
                      <a:noFill/>
                      <a:prstDash val="solid"/>
                    </a:lnBlToTr>
                    <a:solidFill>
                      <a:srgbClr val="F5F5F5"/>
                    </a:solidFill>
                  </a:tcPr>
                </a:tc>
                <a:tc>
                  <a:txBody>
                    <a:bodyPr/>
                    <a:lstStyle/>
                    <a:p>
                      <a:endParaRPr lang="ja-JP" altLang="en-US" sz="1050">
                        <a:latin typeface="+mj-ea"/>
                        <a:ea typeface="+mj-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AEAEAE"/>
                    </a:solidFill>
                  </a:tcPr>
                </a:tc>
                <a:tc>
                  <a:txBody>
                    <a:bodyPr/>
                    <a:lstStyle/>
                    <a:p>
                      <a:endParaRPr lang="ja-JP" altLang="en-US" sz="1050">
                        <a:latin typeface="+mj-ea"/>
                        <a:ea typeface="+mj-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A6A6A6"/>
                    </a:solidFill>
                  </a:tcPr>
                </a:tc>
                <a:tc>
                  <a:txBody>
                    <a:bodyPr/>
                    <a:lstStyle/>
                    <a:p>
                      <a:endParaRPr lang="ja-JP" altLang="en-US" sz="1050">
                        <a:latin typeface="+mj-ea"/>
                        <a:ea typeface="+mj-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8E8E8E"/>
                    </a:solidFill>
                  </a:tcPr>
                </a:tc>
                <a:tc>
                  <a:txBody>
                    <a:bodyPr/>
                    <a:lstStyle/>
                    <a:p>
                      <a:endParaRPr lang="ja-JP" altLang="en-US" sz="1050">
                        <a:latin typeface="+mj-ea"/>
                        <a:ea typeface="+mj-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A9A9A9"/>
                    </a:solidFill>
                  </a:tcPr>
                </a:tc>
                <a:tc>
                  <a:txBody>
                    <a:bodyPr/>
                    <a:lstStyle/>
                    <a:p>
                      <a:endParaRPr lang="ja-JP" altLang="en-US" sz="1050">
                        <a:latin typeface="+mj-ea"/>
                        <a:ea typeface="+mj-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DFDFDF"/>
                    </a:solidFill>
                  </a:tcPr>
                </a:tc>
                <a:tc>
                  <a:txBody>
                    <a:bodyPr/>
                    <a:lstStyle/>
                    <a:p>
                      <a:endParaRPr lang="ja-JP" altLang="en-US" sz="1050">
                        <a:latin typeface="+mj-ea"/>
                        <a:ea typeface="+mj-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EDEDED"/>
                    </a:solidFill>
                  </a:tcPr>
                </a:tc>
                <a:tc>
                  <a:txBody>
                    <a:bodyPr/>
                    <a:lstStyle/>
                    <a:p>
                      <a:endParaRPr lang="ja-JP" altLang="en-US" sz="1050">
                        <a:latin typeface="+mj-ea"/>
                        <a:ea typeface="+mj-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EAEAEA"/>
                    </a:solidFill>
                  </a:tcPr>
                </a:tc>
                <a:tc>
                  <a:txBody>
                    <a:bodyPr/>
                    <a:lstStyle/>
                    <a:p>
                      <a:endParaRPr lang="ja-JP" altLang="en-US" sz="1050">
                        <a:latin typeface="+mj-ea"/>
                        <a:ea typeface="+mj-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EFEFEF"/>
                    </a:solidFill>
                  </a:tcPr>
                </a:tc>
                <a:tc>
                  <a:txBody>
                    <a:bodyPr/>
                    <a:lstStyle/>
                    <a:p>
                      <a:endParaRPr lang="ja-JP" altLang="en-US" sz="1050">
                        <a:latin typeface="+mj-ea"/>
                        <a:ea typeface="+mj-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F7F7F7"/>
                    </a:solidFill>
                  </a:tcPr>
                </a:tc>
                <a:tc>
                  <a:txBody>
                    <a:bodyPr/>
                    <a:lstStyle/>
                    <a:p>
                      <a:endParaRPr lang="ja-JP" altLang="en-US" sz="1050">
                        <a:latin typeface="+mj-ea"/>
                        <a:ea typeface="+mj-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EDEDED"/>
                    </a:solidFill>
                  </a:tcPr>
                </a:tc>
                <a:tc>
                  <a:txBody>
                    <a:bodyPr/>
                    <a:lstStyle/>
                    <a:p>
                      <a:endParaRPr lang="ja-JP" altLang="en-US" sz="1050">
                        <a:latin typeface="+mj-ea"/>
                        <a:ea typeface="+mj-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FAFAFA"/>
                    </a:solidFill>
                  </a:tcPr>
                </a:tc>
                <a:tc>
                  <a:txBody>
                    <a:bodyPr/>
                    <a:lstStyle/>
                    <a:p>
                      <a:endParaRPr lang="ja-JP" altLang="en-US" sz="1050">
                        <a:latin typeface="+mj-ea"/>
                        <a:ea typeface="+mj-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F7F7F7"/>
                    </a:solidFill>
                  </a:tcPr>
                </a:tc>
                <a:tc>
                  <a:txBody>
                    <a:bodyPr/>
                    <a:lstStyle/>
                    <a:p>
                      <a:endParaRPr lang="ja-JP" altLang="en-US" sz="1050">
                        <a:latin typeface="+mj-ea"/>
                        <a:ea typeface="+mj-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EFEFEF"/>
                    </a:solidFill>
                  </a:tcPr>
                </a:tc>
                <a:tc>
                  <a:txBody>
                    <a:bodyPr/>
                    <a:lstStyle/>
                    <a:p>
                      <a:endParaRPr lang="ja-JP" altLang="en-US" sz="1050">
                        <a:latin typeface="+mj-ea"/>
                        <a:ea typeface="+mj-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F7F7F7"/>
                    </a:solidFill>
                  </a:tcPr>
                </a:tc>
                <a:tc>
                  <a:txBody>
                    <a:bodyPr/>
                    <a:lstStyle/>
                    <a:p>
                      <a:endParaRPr lang="ja-JP" altLang="en-US" sz="1050">
                        <a:latin typeface="+mj-ea"/>
                        <a:ea typeface="+mj-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FAFAFA"/>
                    </a:solidFill>
                  </a:tcPr>
                </a:tc>
                <a:tc>
                  <a:txBody>
                    <a:bodyPr/>
                    <a:lstStyle/>
                    <a:p>
                      <a:endParaRPr lang="ja-JP" altLang="en-US" sz="1050">
                        <a:latin typeface="+mj-ea"/>
                        <a:ea typeface="+mj-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F5F5F5"/>
                    </a:solidFill>
                  </a:tcPr>
                </a:tc>
                <a:tc>
                  <a:txBody>
                    <a:bodyPr/>
                    <a:lstStyle/>
                    <a:p>
                      <a:endParaRPr lang="ja-JP" altLang="en-US" sz="1050">
                        <a:latin typeface="+mj-ea"/>
                        <a:ea typeface="+mj-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FAFAFA"/>
                    </a:solidFill>
                  </a:tcPr>
                </a:tc>
                <a:tc>
                  <a:txBody>
                    <a:bodyPr/>
                    <a:lstStyle/>
                    <a:p>
                      <a:endParaRPr lang="ja-JP" altLang="en-US" sz="1050">
                        <a:latin typeface="+mj-ea"/>
                        <a:ea typeface="+mj-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FAFAFA"/>
                    </a:solidFill>
                  </a:tcPr>
                </a:tc>
                <a:tc>
                  <a:txBody>
                    <a:bodyPr/>
                    <a:lstStyle/>
                    <a:p>
                      <a:endParaRPr lang="ja-JP" altLang="en-US" sz="1050">
                        <a:latin typeface="+mj-ea"/>
                        <a:ea typeface="+mj-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FDFDFD"/>
                    </a:solidFill>
                  </a:tcPr>
                </a:tc>
                <a:tc>
                  <a:txBody>
                    <a:bodyPr/>
                    <a:lstStyle/>
                    <a:p>
                      <a:endParaRPr lang="ja-JP" altLang="en-US" sz="1050">
                        <a:latin typeface="+mj-ea"/>
                        <a:ea typeface="+mj-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FFFFFF"/>
                    </a:solidFill>
                  </a:tcPr>
                </a:tc>
                <a:tc>
                  <a:txBody>
                    <a:bodyPr/>
                    <a:lstStyle/>
                    <a:p>
                      <a:endParaRPr lang="ja-JP" altLang="en-US" sz="1050">
                        <a:latin typeface="+mj-ea"/>
                        <a:ea typeface="+mj-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EFEFEF"/>
                    </a:solidFill>
                  </a:tcPr>
                </a:tc>
                <a:tc>
                  <a:txBody>
                    <a:bodyPr/>
                    <a:lstStyle/>
                    <a:p>
                      <a:endParaRPr lang="ja-JP" altLang="en-US" sz="1050">
                        <a:latin typeface="+mj-ea"/>
                        <a:ea typeface="+mj-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EFEFEF"/>
                    </a:solidFill>
                  </a:tcPr>
                </a:tc>
                <a:tc>
                  <a:txBody>
                    <a:bodyPr/>
                    <a:lstStyle/>
                    <a:p>
                      <a:endParaRPr lang="ja-JP" altLang="en-US" sz="1050">
                        <a:latin typeface="+mj-ea"/>
                        <a:ea typeface="+mj-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F5F5F5"/>
                    </a:solidFill>
                  </a:tcPr>
                </a:tc>
              </a:tr>
              <a:tr h="121311">
                <a:tc vMerge="1">
                  <a:txBody>
                    <a:bodyPr/>
                    <a:lstStyle/>
                    <a:p>
                      <a:endParaRPr kumimoji="1" lang="ja-JP" altLang="en-US"/>
                    </a:p>
                  </a:txBody>
                  <a:tcPr/>
                </a:tc>
                <a:tc rowSpan="2">
                  <a:txBody>
                    <a:bodyPr/>
                    <a:lstStyle/>
                    <a:p>
                      <a:endParaRPr lang="ja-JP" altLang="en-US" sz="1600" dirty="0">
                        <a:latin typeface="+mj-ea"/>
                        <a:ea typeface="+mj-ea"/>
                      </a:endParaRPr>
                    </a:p>
                  </a:txBody>
                  <a:tcPr marL="6522" marR="6522" marT="6522" marB="0" anchor="ctr">
                    <a:lnL w="6350" cap="flat" cmpd="sng" algn="ctr">
                      <a:noFill/>
                      <a:prstDash val="solid"/>
                      <a:round/>
                      <a:headEnd type="none" w="med" len="med"/>
                      <a:tailEnd type="none" w="med" len="med"/>
                    </a:lnL>
                    <a:lnR w="25400" cap="flat" cmpd="dbl"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tcPr>
                </a:tc>
                <a:tc rowSpan="2">
                  <a:txBody>
                    <a:bodyPr/>
                    <a:lstStyle/>
                    <a:p>
                      <a:endParaRPr lang="ja-JP" altLang="en-US" sz="800" dirty="0">
                        <a:latin typeface="+mj-ea"/>
                        <a:ea typeface="+mj-ea"/>
                      </a:endParaRPr>
                    </a:p>
                  </a:txBody>
                  <a:tcPr marL="6522" marR="6522" marT="6522" marB="0" anchor="ctr">
                    <a:lnL w="635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ja-JP" altLang="en-US" sz="1050">
                        <a:latin typeface="+mj-ea"/>
                        <a:ea typeface="+mj-ea"/>
                        <a:cs typeface="Times New Roman" pitchFamily="18" charset="0"/>
                      </a:endParaRPr>
                    </a:p>
                  </a:txBody>
                  <a:tcPr marL="6522" marR="6522" marT="6522" marB="0" anchor="ctr">
                    <a:lnL w="12700" cap="flat" cmpd="sng" algn="ctr">
                      <a:solidFill>
                        <a:schemeClr val="tx1"/>
                      </a:solidFill>
                      <a:prstDash val="solid"/>
                      <a:round/>
                      <a:headEnd type="none" w="med" len="med"/>
                      <a:tailEnd type="none" w="med" len="med"/>
                    </a:lnL>
                    <a:lnR>
                      <a:noFill/>
                    </a:lnR>
                    <a:lnT>
                      <a:noFill/>
                    </a:lnT>
                    <a:lnB>
                      <a:noFill/>
                    </a:lnB>
                    <a:lnTlToBr w="12700" cmpd="sng">
                      <a:noFill/>
                      <a:prstDash val="solid"/>
                    </a:lnTlToBr>
                    <a:lnBlToTr w="12700" cmpd="sng">
                      <a:noFill/>
                      <a:prstDash val="solid"/>
                    </a:lnBlToTr>
                    <a:solidFill>
                      <a:srgbClr val="F5F5F5"/>
                    </a:solidFill>
                  </a:tcPr>
                </a:tc>
                <a:tc>
                  <a:txBody>
                    <a:bodyPr/>
                    <a:lstStyle/>
                    <a:p>
                      <a:endParaRPr lang="ja-JP" altLang="en-US" sz="1050">
                        <a:latin typeface="+mj-ea"/>
                        <a:ea typeface="+mj-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A9A9A9"/>
                    </a:solidFill>
                  </a:tcPr>
                </a:tc>
                <a:tc>
                  <a:txBody>
                    <a:bodyPr/>
                    <a:lstStyle/>
                    <a:p>
                      <a:endParaRPr lang="ja-JP" altLang="en-US" sz="1050">
                        <a:latin typeface="+mj-ea"/>
                        <a:ea typeface="+mj-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9E9E9E"/>
                    </a:solidFill>
                  </a:tcPr>
                </a:tc>
                <a:tc>
                  <a:txBody>
                    <a:bodyPr/>
                    <a:lstStyle/>
                    <a:p>
                      <a:endParaRPr lang="ja-JP" altLang="en-US" sz="1050">
                        <a:latin typeface="+mj-ea"/>
                        <a:ea typeface="+mj-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A3A3A3"/>
                    </a:solidFill>
                  </a:tcPr>
                </a:tc>
                <a:tc>
                  <a:txBody>
                    <a:bodyPr/>
                    <a:lstStyle/>
                    <a:p>
                      <a:endParaRPr lang="ja-JP" altLang="en-US" sz="1050">
                        <a:latin typeface="+mj-ea"/>
                        <a:ea typeface="+mj-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B4B4B4"/>
                    </a:solidFill>
                  </a:tcPr>
                </a:tc>
                <a:tc>
                  <a:txBody>
                    <a:bodyPr/>
                    <a:lstStyle/>
                    <a:p>
                      <a:endParaRPr lang="ja-JP" altLang="en-US" sz="1050">
                        <a:latin typeface="+mj-ea"/>
                        <a:ea typeface="+mj-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CCCCCC"/>
                    </a:solidFill>
                  </a:tcPr>
                </a:tc>
                <a:tc>
                  <a:txBody>
                    <a:bodyPr/>
                    <a:lstStyle/>
                    <a:p>
                      <a:endParaRPr lang="ja-JP" altLang="en-US" sz="1050">
                        <a:latin typeface="+mj-ea"/>
                        <a:ea typeface="+mj-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CCCCCC"/>
                    </a:solidFill>
                  </a:tcPr>
                </a:tc>
                <a:tc>
                  <a:txBody>
                    <a:bodyPr/>
                    <a:lstStyle/>
                    <a:p>
                      <a:endParaRPr lang="ja-JP" altLang="en-US" sz="1050">
                        <a:latin typeface="+mj-ea"/>
                        <a:ea typeface="+mj-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EFEFEF"/>
                    </a:solidFill>
                  </a:tcPr>
                </a:tc>
                <a:tc>
                  <a:txBody>
                    <a:bodyPr/>
                    <a:lstStyle/>
                    <a:p>
                      <a:endParaRPr lang="ja-JP" altLang="en-US" sz="1050">
                        <a:latin typeface="+mj-ea"/>
                        <a:ea typeface="+mj-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F5F5F5"/>
                    </a:solidFill>
                  </a:tcPr>
                </a:tc>
                <a:tc>
                  <a:txBody>
                    <a:bodyPr/>
                    <a:lstStyle/>
                    <a:p>
                      <a:endParaRPr lang="ja-JP" altLang="en-US" sz="1050">
                        <a:latin typeface="+mj-ea"/>
                        <a:ea typeface="+mj-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F5F5F5"/>
                    </a:solidFill>
                  </a:tcPr>
                </a:tc>
                <a:tc>
                  <a:txBody>
                    <a:bodyPr/>
                    <a:lstStyle/>
                    <a:p>
                      <a:endParaRPr lang="ja-JP" altLang="en-US" sz="1050">
                        <a:latin typeface="+mj-ea"/>
                        <a:ea typeface="+mj-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F2F2F2"/>
                    </a:solidFill>
                  </a:tcPr>
                </a:tc>
                <a:tc>
                  <a:txBody>
                    <a:bodyPr/>
                    <a:lstStyle/>
                    <a:p>
                      <a:endParaRPr lang="ja-JP" altLang="en-US" sz="1050">
                        <a:latin typeface="+mj-ea"/>
                        <a:ea typeface="+mj-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EFEFEF"/>
                    </a:solidFill>
                  </a:tcPr>
                </a:tc>
                <a:tc>
                  <a:txBody>
                    <a:bodyPr/>
                    <a:lstStyle/>
                    <a:p>
                      <a:endParaRPr lang="ja-JP" altLang="en-US" sz="1050">
                        <a:latin typeface="+mj-ea"/>
                        <a:ea typeface="+mj-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F5F5F5"/>
                    </a:solidFill>
                  </a:tcPr>
                </a:tc>
                <a:tc>
                  <a:txBody>
                    <a:bodyPr/>
                    <a:lstStyle/>
                    <a:p>
                      <a:endParaRPr lang="ja-JP" altLang="en-US" sz="1050">
                        <a:latin typeface="+mj-ea"/>
                        <a:ea typeface="+mj-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F2F2F2"/>
                    </a:solidFill>
                  </a:tcPr>
                </a:tc>
                <a:tc>
                  <a:txBody>
                    <a:bodyPr/>
                    <a:lstStyle/>
                    <a:p>
                      <a:endParaRPr lang="ja-JP" altLang="en-US" sz="1050">
                        <a:latin typeface="+mj-ea"/>
                        <a:ea typeface="+mj-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F5F5F5"/>
                    </a:solidFill>
                  </a:tcPr>
                </a:tc>
                <a:tc>
                  <a:txBody>
                    <a:bodyPr/>
                    <a:lstStyle/>
                    <a:p>
                      <a:endParaRPr lang="ja-JP" altLang="en-US" sz="1050">
                        <a:latin typeface="+mj-ea"/>
                        <a:ea typeface="+mj-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FAFAFA"/>
                    </a:solidFill>
                  </a:tcPr>
                </a:tc>
                <a:tc>
                  <a:txBody>
                    <a:bodyPr/>
                    <a:lstStyle/>
                    <a:p>
                      <a:endParaRPr lang="ja-JP" altLang="en-US" sz="1050">
                        <a:latin typeface="+mj-ea"/>
                        <a:ea typeface="+mj-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F7F7F7"/>
                    </a:solidFill>
                  </a:tcPr>
                </a:tc>
                <a:tc>
                  <a:txBody>
                    <a:bodyPr/>
                    <a:lstStyle/>
                    <a:p>
                      <a:endParaRPr lang="ja-JP" altLang="en-US" sz="1050">
                        <a:latin typeface="+mj-ea"/>
                        <a:ea typeface="+mj-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FDFDFD"/>
                    </a:solidFill>
                  </a:tcPr>
                </a:tc>
                <a:tc>
                  <a:txBody>
                    <a:bodyPr/>
                    <a:lstStyle/>
                    <a:p>
                      <a:endParaRPr lang="ja-JP" altLang="en-US" sz="1050">
                        <a:latin typeface="+mj-ea"/>
                        <a:ea typeface="+mj-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F2F2F2"/>
                    </a:solidFill>
                  </a:tcPr>
                </a:tc>
                <a:tc>
                  <a:txBody>
                    <a:bodyPr/>
                    <a:lstStyle/>
                    <a:p>
                      <a:endParaRPr lang="ja-JP" altLang="en-US" sz="1050">
                        <a:latin typeface="+mj-ea"/>
                        <a:ea typeface="+mj-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FFFFFF"/>
                    </a:solidFill>
                  </a:tcPr>
                </a:tc>
                <a:tc>
                  <a:txBody>
                    <a:bodyPr/>
                    <a:lstStyle/>
                    <a:p>
                      <a:endParaRPr lang="ja-JP" altLang="en-US" sz="1050">
                        <a:latin typeface="+mj-ea"/>
                        <a:ea typeface="+mj-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FFFFFF"/>
                    </a:solidFill>
                  </a:tcPr>
                </a:tc>
                <a:tc>
                  <a:txBody>
                    <a:bodyPr/>
                    <a:lstStyle/>
                    <a:p>
                      <a:endParaRPr lang="ja-JP" altLang="en-US" sz="1050">
                        <a:latin typeface="+mj-ea"/>
                        <a:ea typeface="+mj-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FAFAFA"/>
                    </a:solidFill>
                  </a:tcPr>
                </a:tc>
                <a:tc>
                  <a:txBody>
                    <a:bodyPr/>
                    <a:lstStyle/>
                    <a:p>
                      <a:endParaRPr lang="ja-JP" altLang="en-US" sz="1050">
                        <a:latin typeface="+mj-ea"/>
                        <a:ea typeface="+mj-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EFEFEF"/>
                    </a:solidFill>
                  </a:tcPr>
                </a:tc>
                <a:tc>
                  <a:txBody>
                    <a:bodyPr/>
                    <a:lstStyle/>
                    <a:p>
                      <a:endParaRPr lang="ja-JP" altLang="en-US" sz="1050">
                        <a:latin typeface="+mj-ea"/>
                        <a:ea typeface="+mj-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EDEDED"/>
                    </a:solidFill>
                  </a:tcPr>
                </a:tc>
              </a:tr>
              <a:tr h="121311">
                <a:tc vMerge="1">
                  <a:txBody>
                    <a:bodyPr/>
                    <a:lstStyle/>
                    <a:p>
                      <a:endParaRPr kumimoji="1" lang="ja-JP" altLang="en-US"/>
                    </a:p>
                  </a:txBody>
                  <a:tcPr/>
                </a:tc>
                <a:tc vMerge="1">
                  <a:txBody>
                    <a:bodyPr/>
                    <a:lstStyle/>
                    <a:p>
                      <a:endParaRPr kumimoji="1" lang="ja-JP" altLang="en-US"/>
                    </a:p>
                  </a:txBody>
                  <a:tcPr/>
                </a:tc>
                <a:tc vMerge="1">
                  <a:txBody>
                    <a:bodyPr/>
                    <a:lstStyle/>
                    <a:p>
                      <a:endParaRPr kumimoji="1" lang="ja-JP" altLang="en-US"/>
                    </a:p>
                  </a:txBody>
                  <a:tcPr/>
                </a:tc>
                <a:tc>
                  <a:txBody>
                    <a:bodyPr/>
                    <a:lstStyle/>
                    <a:p>
                      <a:endParaRPr lang="ja-JP" altLang="en-US" sz="1050" dirty="0">
                        <a:latin typeface="+mj-ea"/>
                        <a:ea typeface="+mj-ea"/>
                        <a:cs typeface="Times New Roman" pitchFamily="18" charset="0"/>
                      </a:endParaRPr>
                    </a:p>
                  </a:txBody>
                  <a:tcPr marL="6522" marR="6522" marT="6522" marB="0" anchor="ctr">
                    <a:lnL w="12700" cap="flat" cmpd="sng" algn="ctr">
                      <a:solidFill>
                        <a:schemeClr val="tx1"/>
                      </a:solidFill>
                      <a:prstDash val="solid"/>
                      <a:round/>
                      <a:headEnd type="none" w="med" len="med"/>
                      <a:tailEnd type="none" w="med" len="med"/>
                    </a:lnL>
                    <a:lnR>
                      <a:noFill/>
                    </a:lnR>
                    <a:lnT>
                      <a:noFill/>
                    </a:lnT>
                    <a:lnB>
                      <a:noFill/>
                    </a:lnB>
                    <a:lnTlToBr w="12700" cmpd="sng">
                      <a:noFill/>
                      <a:prstDash val="solid"/>
                    </a:lnTlToBr>
                    <a:lnBlToTr w="12700" cmpd="sng">
                      <a:noFill/>
                      <a:prstDash val="solid"/>
                    </a:lnBlToTr>
                    <a:solidFill>
                      <a:srgbClr val="F2F2F2"/>
                    </a:solidFill>
                  </a:tcPr>
                </a:tc>
                <a:tc>
                  <a:txBody>
                    <a:bodyPr/>
                    <a:lstStyle/>
                    <a:p>
                      <a:endParaRPr lang="ja-JP" altLang="en-US" sz="1050">
                        <a:latin typeface="+mj-ea"/>
                        <a:ea typeface="+mj-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D7D7D7"/>
                    </a:solidFill>
                  </a:tcPr>
                </a:tc>
                <a:tc>
                  <a:txBody>
                    <a:bodyPr/>
                    <a:lstStyle/>
                    <a:p>
                      <a:endParaRPr lang="ja-JP" altLang="en-US" sz="1050">
                        <a:latin typeface="+mj-ea"/>
                        <a:ea typeface="+mj-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9E9E9E"/>
                    </a:solidFill>
                  </a:tcPr>
                </a:tc>
                <a:tc>
                  <a:txBody>
                    <a:bodyPr/>
                    <a:lstStyle/>
                    <a:p>
                      <a:endParaRPr lang="ja-JP" altLang="en-US" sz="1050">
                        <a:latin typeface="+mj-ea"/>
                        <a:ea typeface="+mj-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969696"/>
                    </a:solidFill>
                  </a:tcPr>
                </a:tc>
                <a:tc>
                  <a:txBody>
                    <a:bodyPr/>
                    <a:lstStyle/>
                    <a:p>
                      <a:endParaRPr lang="ja-JP" altLang="en-US" sz="1050">
                        <a:latin typeface="+mj-ea"/>
                        <a:ea typeface="+mj-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B9B9B9"/>
                    </a:solidFill>
                  </a:tcPr>
                </a:tc>
                <a:tc>
                  <a:txBody>
                    <a:bodyPr/>
                    <a:lstStyle/>
                    <a:p>
                      <a:endParaRPr lang="ja-JP" altLang="en-US" sz="1050">
                        <a:latin typeface="+mj-ea"/>
                        <a:ea typeface="+mj-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D4D4D4"/>
                    </a:solidFill>
                  </a:tcPr>
                </a:tc>
                <a:tc>
                  <a:txBody>
                    <a:bodyPr/>
                    <a:lstStyle/>
                    <a:p>
                      <a:endParaRPr lang="ja-JP" altLang="en-US" sz="1050">
                        <a:latin typeface="+mj-ea"/>
                        <a:ea typeface="+mj-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EAEAEA"/>
                    </a:solidFill>
                  </a:tcPr>
                </a:tc>
                <a:tc>
                  <a:txBody>
                    <a:bodyPr/>
                    <a:lstStyle/>
                    <a:p>
                      <a:endParaRPr lang="ja-JP" altLang="en-US" sz="1050">
                        <a:latin typeface="+mj-ea"/>
                        <a:ea typeface="+mj-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FAFAFA"/>
                    </a:solidFill>
                  </a:tcPr>
                </a:tc>
                <a:tc>
                  <a:txBody>
                    <a:bodyPr/>
                    <a:lstStyle/>
                    <a:p>
                      <a:endParaRPr lang="ja-JP" altLang="en-US" sz="1050">
                        <a:latin typeface="+mj-ea"/>
                        <a:ea typeface="+mj-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E2E2E2"/>
                    </a:solidFill>
                  </a:tcPr>
                </a:tc>
                <a:tc>
                  <a:txBody>
                    <a:bodyPr/>
                    <a:lstStyle/>
                    <a:p>
                      <a:endParaRPr lang="ja-JP" altLang="en-US" sz="1050">
                        <a:latin typeface="+mj-ea"/>
                        <a:ea typeface="+mj-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EAEAEA"/>
                    </a:solidFill>
                  </a:tcPr>
                </a:tc>
                <a:tc>
                  <a:txBody>
                    <a:bodyPr/>
                    <a:lstStyle/>
                    <a:p>
                      <a:endParaRPr lang="ja-JP" altLang="en-US" sz="1050">
                        <a:latin typeface="+mj-ea"/>
                        <a:ea typeface="+mj-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EDEDED"/>
                    </a:solidFill>
                  </a:tcPr>
                </a:tc>
                <a:tc>
                  <a:txBody>
                    <a:bodyPr/>
                    <a:lstStyle/>
                    <a:p>
                      <a:endParaRPr lang="ja-JP" altLang="en-US" sz="1050">
                        <a:latin typeface="+mj-ea"/>
                        <a:ea typeface="+mj-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EAEAEA"/>
                    </a:solidFill>
                  </a:tcPr>
                </a:tc>
                <a:tc>
                  <a:txBody>
                    <a:bodyPr/>
                    <a:lstStyle/>
                    <a:p>
                      <a:endParaRPr lang="ja-JP" altLang="en-US" sz="1050">
                        <a:latin typeface="+mj-ea"/>
                        <a:ea typeface="+mj-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FAFAFA"/>
                    </a:solidFill>
                  </a:tcPr>
                </a:tc>
                <a:tc>
                  <a:txBody>
                    <a:bodyPr/>
                    <a:lstStyle/>
                    <a:p>
                      <a:endParaRPr lang="ja-JP" altLang="en-US" sz="1050">
                        <a:latin typeface="+mj-ea"/>
                        <a:ea typeface="+mj-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F2F2F2"/>
                    </a:solidFill>
                  </a:tcPr>
                </a:tc>
                <a:tc>
                  <a:txBody>
                    <a:bodyPr/>
                    <a:lstStyle/>
                    <a:p>
                      <a:endParaRPr lang="ja-JP" altLang="en-US" sz="1050">
                        <a:latin typeface="+mj-ea"/>
                        <a:ea typeface="+mj-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F7F7F7"/>
                    </a:solidFill>
                  </a:tcPr>
                </a:tc>
                <a:tc>
                  <a:txBody>
                    <a:bodyPr/>
                    <a:lstStyle/>
                    <a:p>
                      <a:endParaRPr lang="ja-JP" altLang="en-US" sz="1050">
                        <a:latin typeface="+mj-ea"/>
                        <a:ea typeface="+mj-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F5F5F5"/>
                    </a:solidFill>
                  </a:tcPr>
                </a:tc>
                <a:tc>
                  <a:txBody>
                    <a:bodyPr/>
                    <a:lstStyle/>
                    <a:p>
                      <a:endParaRPr lang="ja-JP" altLang="en-US" sz="1050">
                        <a:latin typeface="+mj-ea"/>
                        <a:ea typeface="+mj-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EDEDED"/>
                    </a:solidFill>
                  </a:tcPr>
                </a:tc>
                <a:tc>
                  <a:txBody>
                    <a:bodyPr/>
                    <a:lstStyle/>
                    <a:p>
                      <a:endParaRPr lang="ja-JP" altLang="en-US" sz="1050">
                        <a:latin typeface="+mj-ea"/>
                        <a:ea typeface="+mj-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EFEFEF"/>
                    </a:solidFill>
                  </a:tcPr>
                </a:tc>
                <a:tc>
                  <a:txBody>
                    <a:bodyPr/>
                    <a:lstStyle/>
                    <a:p>
                      <a:endParaRPr lang="ja-JP" altLang="en-US" sz="1050">
                        <a:latin typeface="+mj-ea"/>
                        <a:ea typeface="+mj-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F7F7F7"/>
                    </a:solidFill>
                  </a:tcPr>
                </a:tc>
                <a:tc>
                  <a:txBody>
                    <a:bodyPr/>
                    <a:lstStyle/>
                    <a:p>
                      <a:endParaRPr lang="ja-JP" altLang="en-US" sz="1050">
                        <a:latin typeface="+mj-ea"/>
                        <a:ea typeface="+mj-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FFFFFF"/>
                    </a:solidFill>
                  </a:tcPr>
                </a:tc>
                <a:tc>
                  <a:txBody>
                    <a:bodyPr/>
                    <a:lstStyle/>
                    <a:p>
                      <a:endParaRPr lang="ja-JP" altLang="en-US" sz="1050">
                        <a:latin typeface="+mj-ea"/>
                        <a:ea typeface="+mj-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FFFFFF"/>
                    </a:solidFill>
                  </a:tcPr>
                </a:tc>
                <a:tc>
                  <a:txBody>
                    <a:bodyPr/>
                    <a:lstStyle/>
                    <a:p>
                      <a:endParaRPr lang="ja-JP" altLang="en-US" sz="1050">
                        <a:latin typeface="+mj-ea"/>
                        <a:ea typeface="+mj-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FFFFFF"/>
                    </a:solidFill>
                  </a:tcPr>
                </a:tc>
                <a:tc>
                  <a:txBody>
                    <a:bodyPr/>
                    <a:lstStyle/>
                    <a:p>
                      <a:endParaRPr lang="ja-JP" altLang="en-US" sz="1050">
                        <a:latin typeface="+mj-ea"/>
                        <a:ea typeface="+mj-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F7F7F7"/>
                    </a:solidFill>
                  </a:tcPr>
                </a:tc>
                <a:tc>
                  <a:txBody>
                    <a:bodyPr/>
                    <a:lstStyle/>
                    <a:p>
                      <a:endParaRPr lang="ja-JP" altLang="en-US" sz="1050" dirty="0">
                        <a:latin typeface="+mj-ea"/>
                        <a:ea typeface="+mj-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F7F7F7"/>
                    </a:solidFill>
                  </a:tcPr>
                </a:tc>
              </a:tr>
            </a:tbl>
          </a:graphicData>
        </a:graphic>
      </p:graphicFrame>
      <p:sp>
        <p:nvSpPr>
          <p:cNvPr id="6" name="テキスト ボックス 5"/>
          <p:cNvSpPr txBox="1"/>
          <p:nvPr/>
        </p:nvSpPr>
        <p:spPr>
          <a:xfrm>
            <a:off x="2286154" y="5194873"/>
            <a:ext cx="4556606" cy="338554"/>
          </a:xfrm>
          <a:prstGeom prst="rect">
            <a:avLst/>
          </a:prstGeom>
          <a:noFill/>
        </p:spPr>
        <p:txBody>
          <a:bodyPr wrap="square" rtlCol="0">
            <a:spAutoFit/>
          </a:bodyPr>
          <a:lstStyle/>
          <a:p>
            <a:pPr algn="ctr"/>
            <a:r>
              <a:rPr lang="ja-JP" altLang="en-US" sz="1600" dirty="0" smtClean="0">
                <a:latin typeface="+mn-lt"/>
                <a:ea typeface="+mn-ea"/>
                <a:cs typeface="Times New Roman" pitchFamily="18" charset="0"/>
              </a:rPr>
              <a:t>（</a:t>
            </a:r>
            <a:r>
              <a:rPr lang="en-US" altLang="ja-JP" sz="1600" dirty="0" smtClean="0">
                <a:latin typeface="+mn-lt"/>
                <a:ea typeface="+mn-ea"/>
                <a:cs typeface="Times New Roman" pitchFamily="18" charset="0"/>
              </a:rPr>
              <a:t>b</a:t>
            </a:r>
            <a:r>
              <a:rPr lang="ja-JP" altLang="en-US" sz="1600" dirty="0" smtClean="0">
                <a:latin typeface="+mn-lt"/>
                <a:ea typeface="+mn-ea"/>
                <a:cs typeface="Times New Roman" pitchFamily="18" charset="0"/>
              </a:rPr>
              <a:t>）米→欧（最大値：</a:t>
            </a:r>
            <a:r>
              <a:rPr lang="en-US" altLang="ja-JP" sz="1600" dirty="0" smtClean="0">
                <a:latin typeface="+mn-lt"/>
                <a:ea typeface="+mn-ea"/>
                <a:cs typeface="Times New Roman" pitchFamily="18" charset="0"/>
              </a:rPr>
              <a:t>94</a:t>
            </a:r>
            <a:r>
              <a:rPr lang="ja-JP" altLang="en-US" sz="1600" dirty="0" smtClean="0">
                <a:latin typeface="+mn-lt"/>
                <a:ea typeface="+mn-ea"/>
                <a:cs typeface="Times New Roman" pitchFamily="18" charset="0"/>
              </a:rPr>
              <a:t>件，最小値：</a:t>
            </a:r>
            <a:r>
              <a:rPr lang="en-US" altLang="ja-JP" sz="1600" dirty="0" smtClean="0">
                <a:latin typeface="+mn-lt"/>
                <a:ea typeface="+mn-ea"/>
                <a:cs typeface="Times New Roman" pitchFamily="18" charset="0"/>
              </a:rPr>
              <a:t>0</a:t>
            </a:r>
            <a:r>
              <a:rPr lang="ja-JP" altLang="en-US" sz="1600" dirty="0" smtClean="0">
                <a:latin typeface="+mn-lt"/>
                <a:ea typeface="+mn-ea"/>
                <a:cs typeface="Times New Roman" pitchFamily="18" charset="0"/>
              </a:rPr>
              <a:t>件）</a:t>
            </a:r>
            <a:endParaRPr kumimoji="1" lang="ja-JP" altLang="en-US" sz="1600" dirty="0">
              <a:latin typeface="+mn-lt"/>
              <a:ea typeface="+mn-ea"/>
              <a:cs typeface="Times New Roman" pitchFamily="18" charset="0"/>
            </a:endParaRPr>
          </a:p>
        </p:txBody>
      </p:sp>
      <p:cxnSp>
        <p:nvCxnSpPr>
          <p:cNvPr id="9" name="直線コネクタ 8"/>
          <p:cNvCxnSpPr/>
          <p:nvPr/>
        </p:nvCxnSpPr>
        <p:spPr>
          <a:xfrm>
            <a:off x="2204663" y="1183226"/>
            <a:ext cx="5415333" cy="3982763"/>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11" name="正方形/長方形 10"/>
          <p:cNvSpPr/>
          <p:nvPr/>
        </p:nvSpPr>
        <p:spPr>
          <a:xfrm rot="5400000">
            <a:off x="1592584" y="4930565"/>
            <a:ext cx="45719" cy="25429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aphicFrame>
        <p:nvGraphicFramePr>
          <p:cNvPr id="8" name="表 7"/>
          <p:cNvGraphicFramePr>
            <a:graphicFrameLocks noGrp="1"/>
          </p:cNvGraphicFramePr>
          <p:nvPr/>
        </p:nvGraphicFramePr>
        <p:xfrm>
          <a:off x="1760221" y="1013956"/>
          <a:ext cx="342900" cy="4321356"/>
        </p:xfrm>
        <a:graphic>
          <a:graphicData uri="http://schemas.openxmlformats.org/drawingml/2006/table">
            <a:tbl>
              <a:tblPr/>
              <a:tblGrid>
                <a:gridCol w="342900"/>
              </a:tblGrid>
              <a:tr h="332412">
                <a:tc>
                  <a:txBody>
                    <a:bodyPr/>
                    <a:lstStyle/>
                    <a:p>
                      <a:pPr algn="ctr" fontAlgn="ctr"/>
                      <a:r>
                        <a:rPr lang="en-US" altLang="ja-JP" sz="1600" b="0" i="0" u="none" strike="noStrike" dirty="0">
                          <a:solidFill>
                            <a:srgbClr val="000000"/>
                          </a:solidFill>
                          <a:latin typeface="+mn-lt"/>
                          <a:ea typeface="+mn-ea"/>
                          <a:cs typeface="Times New Roman" pitchFamily="18" charset="0"/>
                        </a:rPr>
                        <a:t>0</a:t>
                      </a:r>
                    </a:p>
                  </a:txBody>
                  <a:tcPr marL="9525" marR="9525" marT="9525" marB="0" anchor="ctr">
                    <a:lnL>
                      <a:noFill/>
                    </a:lnL>
                    <a:lnR>
                      <a:noFill/>
                    </a:lnR>
                    <a:lnT>
                      <a:noFill/>
                    </a:lnT>
                    <a:lnB>
                      <a:noFill/>
                    </a:lnB>
                  </a:tcPr>
                </a:tc>
              </a:tr>
              <a:tr h="332412">
                <a:tc>
                  <a:txBody>
                    <a:bodyPr/>
                    <a:lstStyle/>
                    <a:p>
                      <a:pPr algn="ctr" fontAlgn="ctr"/>
                      <a:r>
                        <a:rPr lang="en-US" altLang="ja-JP" sz="1600" b="0" i="0" u="none" strike="noStrike" dirty="0">
                          <a:solidFill>
                            <a:srgbClr val="000000"/>
                          </a:solidFill>
                          <a:latin typeface="+mn-lt"/>
                          <a:ea typeface="+mn-ea"/>
                          <a:cs typeface="Times New Roman" pitchFamily="18" charset="0"/>
                        </a:rPr>
                        <a:t>2</a:t>
                      </a:r>
                    </a:p>
                  </a:txBody>
                  <a:tcPr marL="9525" marR="9525" marT="9525" marB="0" anchor="ctr">
                    <a:lnL>
                      <a:noFill/>
                    </a:lnL>
                    <a:lnR>
                      <a:noFill/>
                    </a:lnR>
                    <a:lnT>
                      <a:noFill/>
                    </a:lnT>
                    <a:lnB>
                      <a:noFill/>
                    </a:lnB>
                  </a:tcPr>
                </a:tc>
              </a:tr>
              <a:tr h="332412">
                <a:tc>
                  <a:txBody>
                    <a:bodyPr/>
                    <a:lstStyle/>
                    <a:p>
                      <a:pPr algn="ctr" fontAlgn="ctr"/>
                      <a:r>
                        <a:rPr lang="en-US" altLang="ja-JP" sz="1600" b="0" i="0" u="none" strike="noStrike">
                          <a:solidFill>
                            <a:srgbClr val="000000"/>
                          </a:solidFill>
                          <a:latin typeface="+mn-lt"/>
                          <a:ea typeface="+mn-ea"/>
                          <a:cs typeface="Times New Roman" pitchFamily="18" charset="0"/>
                        </a:rPr>
                        <a:t>4</a:t>
                      </a:r>
                    </a:p>
                  </a:txBody>
                  <a:tcPr marL="9525" marR="9525" marT="9525" marB="0" anchor="ctr">
                    <a:lnL>
                      <a:noFill/>
                    </a:lnL>
                    <a:lnR>
                      <a:noFill/>
                    </a:lnR>
                    <a:lnT>
                      <a:noFill/>
                    </a:lnT>
                    <a:lnB>
                      <a:noFill/>
                    </a:lnB>
                  </a:tcPr>
                </a:tc>
              </a:tr>
              <a:tr h="332412">
                <a:tc>
                  <a:txBody>
                    <a:bodyPr/>
                    <a:lstStyle/>
                    <a:p>
                      <a:pPr algn="ctr" fontAlgn="ctr"/>
                      <a:r>
                        <a:rPr lang="en-US" altLang="ja-JP" sz="1600" b="0" i="0" u="none" strike="noStrike" dirty="0">
                          <a:solidFill>
                            <a:srgbClr val="000000"/>
                          </a:solidFill>
                          <a:latin typeface="+mn-lt"/>
                          <a:ea typeface="+mn-ea"/>
                          <a:cs typeface="Times New Roman" pitchFamily="18" charset="0"/>
                        </a:rPr>
                        <a:t>6</a:t>
                      </a:r>
                    </a:p>
                  </a:txBody>
                  <a:tcPr marL="9525" marR="9525" marT="9525" marB="0" anchor="ctr">
                    <a:lnL>
                      <a:noFill/>
                    </a:lnL>
                    <a:lnR>
                      <a:noFill/>
                    </a:lnR>
                    <a:lnT>
                      <a:noFill/>
                    </a:lnT>
                    <a:lnB>
                      <a:noFill/>
                    </a:lnB>
                  </a:tcPr>
                </a:tc>
              </a:tr>
              <a:tr h="332412">
                <a:tc>
                  <a:txBody>
                    <a:bodyPr/>
                    <a:lstStyle/>
                    <a:p>
                      <a:pPr algn="ctr" fontAlgn="ctr"/>
                      <a:r>
                        <a:rPr lang="en-US" altLang="ja-JP" sz="1600" b="0" i="0" u="none" strike="noStrike" dirty="0">
                          <a:solidFill>
                            <a:srgbClr val="000000"/>
                          </a:solidFill>
                          <a:latin typeface="+mn-lt"/>
                          <a:ea typeface="+mn-ea"/>
                          <a:cs typeface="Times New Roman" pitchFamily="18" charset="0"/>
                        </a:rPr>
                        <a:t>8</a:t>
                      </a:r>
                    </a:p>
                  </a:txBody>
                  <a:tcPr marL="9525" marR="9525" marT="9525" marB="0" anchor="ctr">
                    <a:lnL>
                      <a:noFill/>
                    </a:lnL>
                    <a:lnR>
                      <a:noFill/>
                    </a:lnR>
                    <a:lnT>
                      <a:noFill/>
                    </a:lnT>
                    <a:lnB>
                      <a:noFill/>
                    </a:lnB>
                  </a:tcPr>
                </a:tc>
              </a:tr>
              <a:tr h="332412">
                <a:tc>
                  <a:txBody>
                    <a:bodyPr/>
                    <a:lstStyle/>
                    <a:p>
                      <a:pPr algn="ctr" fontAlgn="ctr"/>
                      <a:r>
                        <a:rPr lang="en-US" altLang="ja-JP" sz="1600" b="0" i="0" u="none" strike="noStrike">
                          <a:solidFill>
                            <a:srgbClr val="000000"/>
                          </a:solidFill>
                          <a:latin typeface="+mn-lt"/>
                          <a:ea typeface="+mn-ea"/>
                          <a:cs typeface="Times New Roman" pitchFamily="18" charset="0"/>
                        </a:rPr>
                        <a:t>10</a:t>
                      </a:r>
                    </a:p>
                  </a:txBody>
                  <a:tcPr marL="9525" marR="9525" marT="9525" marB="0" anchor="ctr">
                    <a:lnL>
                      <a:noFill/>
                    </a:lnL>
                    <a:lnR>
                      <a:noFill/>
                    </a:lnR>
                    <a:lnT>
                      <a:noFill/>
                    </a:lnT>
                    <a:lnB>
                      <a:noFill/>
                    </a:lnB>
                  </a:tcPr>
                </a:tc>
              </a:tr>
              <a:tr h="332412">
                <a:tc>
                  <a:txBody>
                    <a:bodyPr/>
                    <a:lstStyle/>
                    <a:p>
                      <a:pPr algn="ctr" fontAlgn="ctr"/>
                      <a:r>
                        <a:rPr lang="en-US" altLang="ja-JP" sz="1600" b="0" i="0" u="none" strike="noStrike">
                          <a:solidFill>
                            <a:srgbClr val="000000"/>
                          </a:solidFill>
                          <a:latin typeface="+mn-lt"/>
                          <a:ea typeface="+mn-ea"/>
                          <a:cs typeface="Times New Roman" pitchFamily="18" charset="0"/>
                        </a:rPr>
                        <a:t>12</a:t>
                      </a:r>
                    </a:p>
                  </a:txBody>
                  <a:tcPr marL="9525" marR="9525" marT="9525" marB="0" anchor="ctr">
                    <a:lnL>
                      <a:noFill/>
                    </a:lnL>
                    <a:lnR>
                      <a:noFill/>
                    </a:lnR>
                    <a:lnT>
                      <a:noFill/>
                    </a:lnT>
                    <a:lnB>
                      <a:noFill/>
                    </a:lnB>
                  </a:tcPr>
                </a:tc>
              </a:tr>
              <a:tr h="332412">
                <a:tc>
                  <a:txBody>
                    <a:bodyPr/>
                    <a:lstStyle/>
                    <a:p>
                      <a:pPr algn="ctr" fontAlgn="ctr"/>
                      <a:r>
                        <a:rPr lang="en-US" altLang="ja-JP" sz="1600" b="0" i="0" u="none" strike="noStrike">
                          <a:solidFill>
                            <a:srgbClr val="000000"/>
                          </a:solidFill>
                          <a:latin typeface="+mn-lt"/>
                          <a:ea typeface="+mn-ea"/>
                          <a:cs typeface="Times New Roman" pitchFamily="18" charset="0"/>
                        </a:rPr>
                        <a:t>14</a:t>
                      </a:r>
                    </a:p>
                  </a:txBody>
                  <a:tcPr marL="9525" marR="9525" marT="9525" marB="0" anchor="ctr">
                    <a:lnL>
                      <a:noFill/>
                    </a:lnL>
                    <a:lnR>
                      <a:noFill/>
                    </a:lnR>
                    <a:lnT>
                      <a:noFill/>
                    </a:lnT>
                    <a:lnB>
                      <a:noFill/>
                    </a:lnB>
                  </a:tcPr>
                </a:tc>
              </a:tr>
              <a:tr h="332412">
                <a:tc>
                  <a:txBody>
                    <a:bodyPr/>
                    <a:lstStyle/>
                    <a:p>
                      <a:pPr algn="ctr" fontAlgn="ctr"/>
                      <a:r>
                        <a:rPr lang="en-US" altLang="ja-JP" sz="1600" b="0" i="0" u="none" strike="noStrike">
                          <a:solidFill>
                            <a:srgbClr val="000000"/>
                          </a:solidFill>
                          <a:latin typeface="+mn-lt"/>
                          <a:ea typeface="+mn-ea"/>
                          <a:cs typeface="Times New Roman" pitchFamily="18" charset="0"/>
                        </a:rPr>
                        <a:t>16</a:t>
                      </a:r>
                    </a:p>
                  </a:txBody>
                  <a:tcPr marL="9525" marR="9525" marT="9525" marB="0" anchor="ctr">
                    <a:lnL>
                      <a:noFill/>
                    </a:lnL>
                    <a:lnR>
                      <a:noFill/>
                    </a:lnR>
                    <a:lnT>
                      <a:noFill/>
                    </a:lnT>
                    <a:lnB>
                      <a:noFill/>
                    </a:lnB>
                  </a:tcPr>
                </a:tc>
              </a:tr>
              <a:tr h="332412">
                <a:tc>
                  <a:txBody>
                    <a:bodyPr/>
                    <a:lstStyle/>
                    <a:p>
                      <a:pPr algn="ctr" fontAlgn="ctr"/>
                      <a:r>
                        <a:rPr lang="en-US" altLang="ja-JP" sz="1600" b="0" i="0" u="none" strike="noStrike">
                          <a:solidFill>
                            <a:srgbClr val="000000"/>
                          </a:solidFill>
                          <a:latin typeface="+mn-lt"/>
                          <a:ea typeface="+mn-ea"/>
                          <a:cs typeface="Times New Roman" pitchFamily="18" charset="0"/>
                        </a:rPr>
                        <a:t>18</a:t>
                      </a:r>
                    </a:p>
                  </a:txBody>
                  <a:tcPr marL="9525" marR="9525" marT="9525" marB="0" anchor="ctr">
                    <a:lnL>
                      <a:noFill/>
                    </a:lnL>
                    <a:lnR>
                      <a:noFill/>
                    </a:lnR>
                    <a:lnT>
                      <a:noFill/>
                    </a:lnT>
                    <a:lnB>
                      <a:noFill/>
                    </a:lnB>
                  </a:tcPr>
                </a:tc>
              </a:tr>
              <a:tr h="332412">
                <a:tc>
                  <a:txBody>
                    <a:bodyPr/>
                    <a:lstStyle/>
                    <a:p>
                      <a:pPr algn="ctr" fontAlgn="ctr"/>
                      <a:r>
                        <a:rPr lang="en-US" altLang="ja-JP" sz="1600" b="0" i="0" u="none" strike="noStrike">
                          <a:solidFill>
                            <a:srgbClr val="000000"/>
                          </a:solidFill>
                          <a:latin typeface="+mn-lt"/>
                          <a:ea typeface="+mn-ea"/>
                          <a:cs typeface="Times New Roman" pitchFamily="18" charset="0"/>
                        </a:rPr>
                        <a:t>20</a:t>
                      </a:r>
                    </a:p>
                  </a:txBody>
                  <a:tcPr marL="9525" marR="9525" marT="9525" marB="0" anchor="ctr">
                    <a:lnL>
                      <a:noFill/>
                    </a:lnL>
                    <a:lnR>
                      <a:noFill/>
                    </a:lnR>
                    <a:lnT>
                      <a:noFill/>
                    </a:lnT>
                    <a:lnB>
                      <a:noFill/>
                    </a:lnB>
                  </a:tcPr>
                </a:tc>
              </a:tr>
              <a:tr h="332412">
                <a:tc>
                  <a:txBody>
                    <a:bodyPr/>
                    <a:lstStyle/>
                    <a:p>
                      <a:pPr algn="ctr" fontAlgn="ctr"/>
                      <a:r>
                        <a:rPr lang="en-US" altLang="ja-JP" sz="1600" b="0" i="0" u="none" strike="noStrike" dirty="0">
                          <a:solidFill>
                            <a:srgbClr val="000000"/>
                          </a:solidFill>
                          <a:latin typeface="+mn-lt"/>
                          <a:ea typeface="+mn-ea"/>
                          <a:cs typeface="Times New Roman" pitchFamily="18" charset="0"/>
                        </a:rPr>
                        <a:t>22</a:t>
                      </a:r>
                    </a:p>
                  </a:txBody>
                  <a:tcPr marL="9525" marR="9525" marT="9525" marB="0" anchor="ctr">
                    <a:lnL>
                      <a:noFill/>
                    </a:lnL>
                    <a:lnR>
                      <a:noFill/>
                    </a:lnR>
                    <a:lnT>
                      <a:noFill/>
                    </a:lnT>
                    <a:lnB>
                      <a:noFill/>
                    </a:lnB>
                  </a:tcPr>
                </a:tc>
              </a:tr>
              <a:tr h="332412">
                <a:tc>
                  <a:txBody>
                    <a:bodyPr/>
                    <a:lstStyle/>
                    <a:p>
                      <a:pPr algn="ctr" fontAlgn="ctr"/>
                      <a:r>
                        <a:rPr lang="en-US" altLang="ja-JP" sz="1600" b="0" i="0" u="none" strike="noStrike" dirty="0">
                          <a:solidFill>
                            <a:srgbClr val="000000"/>
                          </a:solidFill>
                          <a:latin typeface="+mn-lt"/>
                          <a:ea typeface="+mn-ea"/>
                          <a:cs typeface="Times New Roman" pitchFamily="18" charset="0"/>
                        </a:rPr>
                        <a:t>0</a:t>
                      </a:r>
                    </a:p>
                  </a:txBody>
                  <a:tcPr marL="9525" marR="9525" marT="9525" marB="0" anchor="ctr">
                    <a:lnL>
                      <a:noFill/>
                    </a:lnL>
                    <a:lnR>
                      <a:noFill/>
                    </a:lnR>
                    <a:lnT>
                      <a:noFill/>
                    </a:lnT>
                    <a:lnB>
                      <a:noFill/>
                    </a:lnB>
                  </a:tcPr>
                </a:tc>
              </a:tr>
            </a:tbl>
          </a:graphicData>
        </a:graphic>
      </p:graphicFrame>
      <p:graphicFrame>
        <p:nvGraphicFramePr>
          <p:cNvPr id="13" name="表 12"/>
          <p:cNvGraphicFramePr>
            <a:graphicFrameLocks noGrp="1"/>
          </p:cNvGraphicFramePr>
          <p:nvPr/>
        </p:nvGraphicFramePr>
        <p:xfrm>
          <a:off x="1965951" y="807720"/>
          <a:ext cx="5875033" cy="250362"/>
        </p:xfrm>
        <a:graphic>
          <a:graphicData uri="http://schemas.openxmlformats.org/drawingml/2006/table">
            <a:tbl>
              <a:tblPr/>
              <a:tblGrid>
                <a:gridCol w="452409"/>
                <a:gridCol w="452409"/>
                <a:gridCol w="452409"/>
                <a:gridCol w="452409"/>
                <a:gridCol w="452409"/>
                <a:gridCol w="452409"/>
                <a:gridCol w="452409"/>
                <a:gridCol w="452409"/>
                <a:gridCol w="452409"/>
                <a:gridCol w="452409"/>
                <a:gridCol w="452409"/>
                <a:gridCol w="452409"/>
                <a:gridCol w="446125"/>
              </a:tblGrid>
              <a:tr h="121311">
                <a:tc>
                  <a:txBody>
                    <a:bodyPr/>
                    <a:lstStyle/>
                    <a:p>
                      <a:pPr algn="ctr" fontAlgn="ctr"/>
                      <a:r>
                        <a:rPr lang="en-US" altLang="ja-JP" sz="1600" b="0" i="0" u="none" strike="noStrike" dirty="0">
                          <a:solidFill>
                            <a:srgbClr val="000000"/>
                          </a:solidFill>
                          <a:latin typeface="+mn-lt"/>
                          <a:ea typeface="+mn-ea"/>
                          <a:cs typeface="Times New Roman" pitchFamily="18" charset="0"/>
                        </a:rPr>
                        <a:t>6</a:t>
                      </a:r>
                    </a:p>
                  </a:txBody>
                  <a:tcPr marL="6522" marR="6522" marT="6522" marB="0" anchor="ctr">
                    <a:lnL>
                      <a:noFill/>
                    </a:lnL>
                    <a:lnR>
                      <a:noFill/>
                    </a:lnR>
                    <a:lnT>
                      <a:noFill/>
                    </a:lnT>
                    <a:lnB>
                      <a:noFill/>
                    </a:lnB>
                  </a:tcPr>
                </a:tc>
                <a:tc>
                  <a:txBody>
                    <a:bodyPr/>
                    <a:lstStyle/>
                    <a:p>
                      <a:pPr algn="ctr" fontAlgn="ctr"/>
                      <a:r>
                        <a:rPr lang="en-US" altLang="ja-JP" sz="1600" b="0" i="0" u="none" strike="noStrike">
                          <a:solidFill>
                            <a:srgbClr val="000000"/>
                          </a:solidFill>
                          <a:latin typeface="+mn-lt"/>
                          <a:ea typeface="+mn-ea"/>
                          <a:cs typeface="Times New Roman" pitchFamily="18" charset="0"/>
                        </a:rPr>
                        <a:t>8</a:t>
                      </a:r>
                    </a:p>
                  </a:txBody>
                  <a:tcPr marL="6522" marR="6522" marT="6522" marB="0" anchor="ctr">
                    <a:lnL>
                      <a:noFill/>
                    </a:lnL>
                    <a:lnR>
                      <a:noFill/>
                    </a:lnR>
                    <a:lnT>
                      <a:noFill/>
                    </a:lnT>
                    <a:lnB>
                      <a:noFill/>
                    </a:lnB>
                  </a:tcPr>
                </a:tc>
                <a:tc>
                  <a:txBody>
                    <a:bodyPr/>
                    <a:lstStyle/>
                    <a:p>
                      <a:pPr algn="ctr" fontAlgn="ctr"/>
                      <a:r>
                        <a:rPr lang="en-US" altLang="ja-JP" sz="1600" b="0" i="0" u="none" strike="noStrike">
                          <a:solidFill>
                            <a:srgbClr val="000000"/>
                          </a:solidFill>
                          <a:latin typeface="+mn-lt"/>
                          <a:ea typeface="+mn-ea"/>
                          <a:cs typeface="Times New Roman" pitchFamily="18" charset="0"/>
                        </a:rPr>
                        <a:t>10</a:t>
                      </a:r>
                    </a:p>
                  </a:txBody>
                  <a:tcPr marL="6522" marR="6522" marT="6522" marB="0" anchor="ctr">
                    <a:lnL>
                      <a:noFill/>
                    </a:lnL>
                    <a:lnR>
                      <a:noFill/>
                    </a:lnR>
                    <a:lnT>
                      <a:noFill/>
                    </a:lnT>
                    <a:lnB>
                      <a:noFill/>
                    </a:lnB>
                  </a:tcPr>
                </a:tc>
                <a:tc>
                  <a:txBody>
                    <a:bodyPr/>
                    <a:lstStyle/>
                    <a:p>
                      <a:pPr algn="ctr" fontAlgn="ctr"/>
                      <a:r>
                        <a:rPr lang="en-US" altLang="ja-JP" sz="1600" b="0" i="0" u="none" strike="noStrike" dirty="0">
                          <a:solidFill>
                            <a:srgbClr val="000000"/>
                          </a:solidFill>
                          <a:latin typeface="+mn-lt"/>
                          <a:ea typeface="+mn-ea"/>
                          <a:cs typeface="Times New Roman" pitchFamily="18" charset="0"/>
                        </a:rPr>
                        <a:t>12</a:t>
                      </a:r>
                    </a:p>
                  </a:txBody>
                  <a:tcPr marL="6522" marR="6522" marT="6522" marB="0" anchor="ctr">
                    <a:lnL>
                      <a:noFill/>
                    </a:lnL>
                    <a:lnR>
                      <a:noFill/>
                    </a:lnR>
                    <a:lnT>
                      <a:noFill/>
                    </a:lnT>
                    <a:lnB>
                      <a:noFill/>
                    </a:lnB>
                  </a:tcPr>
                </a:tc>
                <a:tc>
                  <a:txBody>
                    <a:bodyPr/>
                    <a:lstStyle/>
                    <a:p>
                      <a:pPr algn="ctr" fontAlgn="ctr"/>
                      <a:r>
                        <a:rPr lang="en-US" altLang="ja-JP" sz="1600" b="0" i="0" u="none" strike="noStrike">
                          <a:solidFill>
                            <a:srgbClr val="000000"/>
                          </a:solidFill>
                          <a:latin typeface="+mn-lt"/>
                          <a:ea typeface="+mn-ea"/>
                          <a:cs typeface="Times New Roman" pitchFamily="18" charset="0"/>
                        </a:rPr>
                        <a:t>14</a:t>
                      </a:r>
                    </a:p>
                  </a:txBody>
                  <a:tcPr marL="6522" marR="6522" marT="6522" marB="0" anchor="ctr">
                    <a:lnL>
                      <a:noFill/>
                    </a:lnL>
                    <a:lnR>
                      <a:noFill/>
                    </a:lnR>
                    <a:lnT>
                      <a:noFill/>
                    </a:lnT>
                    <a:lnB>
                      <a:noFill/>
                    </a:lnB>
                  </a:tcPr>
                </a:tc>
                <a:tc>
                  <a:txBody>
                    <a:bodyPr/>
                    <a:lstStyle/>
                    <a:p>
                      <a:pPr algn="ctr" fontAlgn="ctr"/>
                      <a:r>
                        <a:rPr lang="en-US" altLang="ja-JP" sz="1600" b="0" i="0" u="none" strike="noStrike">
                          <a:solidFill>
                            <a:srgbClr val="000000"/>
                          </a:solidFill>
                          <a:latin typeface="+mn-lt"/>
                          <a:ea typeface="+mn-ea"/>
                          <a:cs typeface="Times New Roman" pitchFamily="18" charset="0"/>
                        </a:rPr>
                        <a:t>16</a:t>
                      </a:r>
                    </a:p>
                  </a:txBody>
                  <a:tcPr marL="6522" marR="6522" marT="6522" marB="0" anchor="ctr">
                    <a:lnL>
                      <a:noFill/>
                    </a:lnL>
                    <a:lnR>
                      <a:noFill/>
                    </a:lnR>
                    <a:lnT>
                      <a:noFill/>
                    </a:lnT>
                    <a:lnB>
                      <a:noFill/>
                    </a:lnB>
                  </a:tcPr>
                </a:tc>
                <a:tc>
                  <a:txBody>
                    <a:bodyPr/>
                    <a:lstStyle/>
                    <a:p>
                      <a:pPr algn="ctr" fontAlgn="ctr"/>
                      <a:r>
                        <a:rPr lang="en-US" altLang="ja-JP" sz="1600" b="0" i="0" u="none" strike="noStrike">
                          <a:solidFill>
                            <a:srgbClr val="000000"/>
                          </a:solidFill>
                          <a:latin typeface="+mn-lt"/>
                          <a:ea typeface="+mn-ea"/>
                          <a:cs typeface="Times New Roman" pitchFamily="18" charset="0"/>
                        </a:rPr>
                        <a:t>18</a:t>
                      </a:r>
                    </a:p>
                  </a:txBody>
                  <a:tcPr marL="6522" marR="6522" marT="6522" marB="0" anchor="ctr">
                    <a:lnL>
                      <a:noFill/>
                    </a:lnL>
                    <a:lnR>
                      <a:noFill/>
                    </a:lnR>
                    <a:lnT>
                      <a:noFill/>
                    </a:lnT>
                    <a:lnB>
                      <a:noFill/>
                    </a:lnB>
                  </a:tcPr>
                </a:tc>
                <a:tc>
                  <a:txBody>
                    <a:bodyPr/>
                    <a:lstStyle/>
                    <a:p>
                      <a:pPr algn="ctr" fontAlgn="ctr"/>
                      <a:r>
                        <a:rPr lang="en-US" altLang="ja-JP" sz="1600" b="0" i="0" u="none" strike="noStrike">
                          <a:solidFill>
                            <a:srgbClr val="000000"/>
                          </a:solidFill>
                          <a:latin typeface="+mn-lt"/>
                          <a:ea typeface="+mn-ea"/>
                          <a:cs typeface="Times New Roman" pitchFamily="18" charset="0"/>
                        </a:rPr>
                        <a:t>20</a:t>
                      </a:r>
                    </a:p>
                  </a:txBody>
                  <a:tcPr marL="6522" marR="6522" marT="6522" marB="0" anchor="ctr">
                    <a:lnL>
                      <a:noFill/>
                    </a:lnL>
                    <a:lnR>
                      <a:noFill/>
                    </a:lnR>
                    <a:lnT>
                      <a:noFill/>
                    </a:lnT>
                    <a:lnB>
                      <a:noFill/>
                    </a:lnB>
                  </a:tcPr>
                </a:tc>
                <a:tc>
                  <a:txBody>
                    <a:bodyPr/>
                    <a:lstStyle/>
                    <a:p>
                      <a:pPr algn="ctr" fontAlgn="ctr"/>
                      <a:r>
                        <a:rPr lang="en-US" altLang="ja-JP" sz="1600" b="0" i="0" u="none" strike="noStrike">
                          <a:solidFill>
                            <a:srgbClr val="000000"/>
                          </a:solidFill>
                          <a:latin typeface="+mn-lt"/>
                          <a:ea typeface="+mn-ea"/>
                          <a:cs typeface="Times New Roman" pitchFamily="18" charset="0"/>
                        </a:rPr>
                        <a:t>22</a:t>
                      </a:r>
                    </a:p>
                  </a:txBody>
                  <a:tcPr marL="6522" marR="6522" marT="6522" marB="0" anchor="ctr">
                    <a:lnL>
                      <a:noFill/>
                    </a:lnL>
                    <a:lnR>
                      <a:noFill/>
                    </a:lnR>
                    <a:lnT>
                      <a:noFill/>
                    </a:lnT>
                    <a:lnB>
                      <a:noFill/>
                    </a:lnB>
                  </a:tcPr>
                </a:tc>
                <a:tc>
                  <a:txBody>
                    <a:bodyPr/>
                    <a:lstStyle/>
                    <a:p>
                      <a:pPr algn="ctr" fontAlgn="ctr"/>
                      <a:r>
                        <a:rPr lang="en-US" altLang="ja-JP" sz="1600" b="0" i="0" u="none" strike="noStrike">
                          <a:solidFill>
                            <a:srgbClr val="000000"/>
                          </a:solidFill>
                          <a:latin typeface="+mn-lt"/>
                          <a:ea typeface="+mn-ea"/>
                          <a:cs typeface="Times New Roman" pitchFamily="18" charset="0"/>
                        </a:rPr>
                        <a:t>0</a:t>
                      </a:r>
                    </a:p>
                  </a:txBody>
                  <a:tcPr marL="6522" marR="6522" marT="6522" marB="0" anchor="ctr">
                    <a:lnL>
                      <a:noFill/>
                    </a:lnL>
                    <a:lnR>
                      <a:noFill/>
                    </a:lnR>
                    <a:lnT>
                      <a:noFill/>
                    </a:lnT>
                    <a:lnB>
                      <a:noFill/>
                    </a:lnB>
                  </a:tcPr>
                </a:tc>
                <a:tc>
                  <a:txBody>
                    <a:bodyPr/>
                    <a:lstStyle/>
                    <a:p>
                      <a:pPr algn="ctr" fontAlgn="ctr"/>
                      <a:r>
                        <a:rPr lang="en-US" altLang="ja-JP" sz="1600" b="0" i="0" u="none" strike="noStrike">
                          <a:solidFill>
                            <a:srgbClr val="000000"/>
                          </a:solidFill>
                          <a:latin typeface="+mn-lt"/>
                          <a:ea typeface="+mn-ea"/>
                          <a:cs typeface="Times New Roman" pitchFamily="18" charset="0"/>
                        </a:rPr>
                        <a:t>2</a:t>
                      </a:r>
                    </a:p>
                  </a:txBody>
                  <a:tcPr marL="6522" marR="6522" marT="6522" marB="0" anchor="ctr">
                    <a:lnL>
                      <a:noFill/>
                    </a:lnL>
                    <a:lnR>
                      <a:noFill/>
                    </a:lnR>
                    <a:lnT>
                      <a:noFill/>
                    </a:lnT>
                    <a:lnB>
                      <a:noFill/>
                    </a:lnB>
                  </a:tcPr>
                </a:tc>
                <a:tc>
                  <a:txBody>
                    <a:bodyPr/>
                    <a:lstStyle/>
                    <a:p>
                      <a:pPr algn="ctr" fontAlgn="ctr"/>
                      <a:r>
                        <a:rPr lang="en-US" altLang="ja-JP" sz="1600" b="0" i="0" u="none" strike="noStrike" dirty="0">
                          <a:solidFill>
                            <a:srgbClr val="000000"/>
                          </a:solidFill>
                          <a:latin typeface="+mn-lt"/>
                          <a:ea typeface="+mn-ea"/>
                          <a:cs typeface="Times New Roman" pitchFamily="18" charset="0"/>
                        </a:rPr>
                        <a:t>4</a:t>
                      </a:r>
                    </a:p>
                  </a:txBody>
                  <a:tcPr marL="6522" marR="6522" marT="6522" marB="0" anchor="ctr">
                    <a:lnL>
                      <a:noFill/>
                    </a:lnL>
                    <a:lnR>
                      <a:noFill/>
                    </a:lnR>
                    <a:lnT>
                      <a:noFill/>
                    </a:lnT>
                    <a:lnB>
                      <a:noFill/>
                    </a:lnB>
                  </a:tcPr>
                </a:tc>
                <a:tc>
                  <a:txBody>
                    <a:bodyPr/>
                    <a:lstStyle/>
                    <a:p>
                      <a:pPr algn="ctr" fontAlgn="ctr"/>
                      <a:r>
                        <a:rPr lang="en-US" altLang="ja-JP" sz="1600" b="0" i="0" u="none" strike="noStrike" dirty="0">
                          <a:solidFill>
                            <a:srgbClr val="000000"/>
                          </a:solidFill>
                          <a:latin typeface="+mn-lt"/>
                          <a:ea typeface="+mn-ea"/>
                          <a:cs typeface="Times New Roman" pitchFamily="18" charset="0"/>
                        </a:rPr>
                        <a:t>6</a:t>
                      </a:r>
                    </a:p>
                  </a:txBody>
                  <a:tcPr marL="6522" marR="6522" marT="6522" marB="0" anchor="ctr">
                    <a:lnL>
                      <a:noFill/>
                    </a:lnL>
                    <a:lnR>
                      <a:noFill/>
                    </a:lnR>
                    <a:lnT>
                      <a:noFill/>
                    </a:lnT>
                    <a:lnB>
                      <a:noFill/>
                    </a:lnB>
                  </a:tcPr>
                </a:tc>
              </a:tr>
            </a:tbl>
          </a:graphicData>
        </a:graphic>
      </p:graphicFrame>
      <p:sp>
        <p:nvSpPr>
          <p:cNvPr id="10" name="日付プレースホルダ 9"/>
          <p:cNvSpPr>
            <a:spLocks noGrp="1"/>
          </p:cNvSpPr>
          <p:nvPr>
            <p:ph type="dt" sz="half" idx="10"/>
          </p:nvPr>
        </p:nvSpPr>
        <p:spPr/>
        <p:txBody>
          <a:bodyPr/>
          <a:lstStyle/>
          <a:p>
            <a:r>
              <a:rPr lang="en-US" altLang="ja-JP" smtClean="0"/>
              <a:t>2009/9/18</a:t>
            </a:r>
            <a:endParaRPr lang="en-US" altLang="ja-JP"/>
          </a:p>
        </p:txBody>
      </p:sp>
      <p:sp>
        <p:nvSpPr>
          <p:cNvPr id="12" name="スライド番号プレースホルダ 11"/>
          <p:cNvSpPr>
            <a:spLocks noGrp="1"/>
          </p:cNvSpPr>
          <p:nvPr>
            <p:ph type="sldNum" sz="quarter" idx="12"/>
          </p:nvPr>
        </p:nvSpPr>
        <p:spPr/>
        <p:txBody>
          <a:bodyPr/>
          <a:lstStyle/>
          <a:p>
            <a:fld id="{0EB48950-06BA-4AEF-91E4-0B3B3C06F49F}" type="slidenum">
              <a:rPr lang="en-US" altLang="ja-JP" smtClean="0"/>
              <a:pPr/>
              <a:t>30</a:t>
            </a:fld>
            <a:endParaRPr lang="en-US" altLang="ja-JP"/>
          </a:p>
        </p:txBody>
      </p:sp>
      <p:sp>
        <p:nvSpPr>
          <p:cNvPr id="14" name="フッター プレースホルダ 13"/>
          <p:cNvSpPr>
            <a:spLocks noGrp="1"/>
          </p:cNvSpPr>
          <p:nvPr>
            <p:ph type="ftr" sz="quarter" idx="11"/>
          </p:nvPr>
        </p:nvSpPr>
        <p:spPr/>
        <p:txBody>
          <a:bodyPr/>
          <a:lstStyle/>
          <a:p>
            <a:r>
              <a:rPr lang="en-US" altLang="ja-JP" smtClean="0"/>
              <a:t>OSS</a:t>
            </a:r>
            <a:r>
              <a:rPr lang="ja-JP" altLang="en-US" smtClean="0"/>
              <a:t>開発における情報交換の効率改善へ向けたタイムラグ分析手法の提案</a:t>
            </a:r>
            <a:endParaRPr lang="en-US" altLang="ja-JP"/>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表 2"/>
          <p:cNvGraphicFramePr>
            <a:graphicFrameLocks noGrp="1"/>
          </p:cNvGraphicFramePr>
          <p:nvPr/>
        </p:nvGraphicFramePr>
        <p:xfrm>
          <a:off x="1524004" y="545805"/>
          <a:ext cx="6095992" cy="4626174"/>
        </p:xfrm>
        <a:graphic>
          <a:graphicData uri="http://schemas.openxmlformats.org/drawingml/2006/table">
            <a:tbl>
              <a:tblPr/>
              <a:tblGrid>
                <a:gridCol w="226010"/>
                <a:gridCol w="307386"/>
                <a:gridCol w="144634"/>
                <a:gridCol w="226010"/>
                <a:gridCol w="226010"/>
                <a:gridCol w="226010"/>
                <a:gridCol w="226010"/>
                <a:gridCol w="226010"/>
                <a:gridCol w="226010"/>
                <a:gridCol w="226010"/>
                <a:gridCol w="226010"/>
                <a:gridCol w="226010"/>
                <a:gridCol w="226010"/>
                <a:gridCol w="226010"/>
                <a:gridCol w="226010"/>
                <a:gridCol w="226010"/>
                <a:gridCol w="226010"/>
                <a:gridCol w="226010"/>
                <a:gridCol w="226010"/>
                <a:gridCol w="226010"/>
                <a:gridCol w="226010"/>
                <a:gridCol w="226010"/>
                <a:gridCol w="226010"/>
                <a:gridCol w="226010"/>
                <a:gridCol w="226010"/>
                <a:gridCol w="226010"/>
                <a:gridCol w="219732"/>
              </a:tblGrid>
              <a:tr h="121311">
                <a:tc rowSpan="3" gridSpan="3">
                  <a:txBody>
                    <a:bodyPr/>
                    <a:lstStyle/>
                    <a:p>
                      <a:pPr algn="ctr" fontAlgn="ctr"/>
                      <a:r>
                        <a:rPr lang="ja-JP" altLang="en-US" sz="1050" b="0" i="0" u="none" strike="noStrike" dirty="0">
                          <a:solidFill>
                            <a:srgbClr val="000000"/>
                          </a:solidFill>
                          <a:latin typeface="+mn-lt"/>
                          <a:ea typeface="+mn-ea"/>
                          <a:cs typeface="Times New Roman" pitchFamily="18" charset="0"/>
                        </a:rPr>
                        <a:t>　</a:t>
                      </a:r>
                    </a:p>
                  </a:txBody>
                  <a:tcPr marL="6522" marR="6522" marT="6522" marB="0" anchor="ctr">
                    <a:lnL>
                      <a:noFill/>
                    </a:lnL>
                    <a:lnR w="25400" cap="flat" cmpd="dbl" algn="ctr">
                      <a:noFill/>
                      <a:prstDash val="solid"/>
                      <a:round/>
                      <a:headEnd type="none" w="med" len="med"/>
                      <a:tailEnd type="none" w="med" len="med"/>
                    </a:lnR>
                    <a:lnT>
                      <a:noFill/>
                    </a:lnT>
                    <a:lnB w="25400" cap="flat" cmpd="dbl" algn="ctr">
                      <a:noFill/>
                      <a:prstDash val="solid"/>
                      <a:round/>
                      <a:headEnd type="none" w="med" len="med"/>
                      <a:tailEnd type="none" w="med" len="med"/>
                    </a:lnB>
                  </a:tcPr>
                </a:tc>
                <a:tc rowSpan="3" hMerge="1">
                  <a:txBody>
                    <a:bodyPr/>
                    <a:lstStyle/>
                    <a:p>
                      <a:endParaRPr kumimoji="1" lang="ja-JP" altLang="en-US"/>
                    </a:p>
                  </a:txBody>
                  <a:tcPr/>
                </a:tc>
                <a:tc rowSpan="3" hMerge="1">
                  <a:txBody>
                    <a:bodyPr/>
                    <a:lstStyle/>
                    <a:p>
                      <a:endParaRPr kumimoji="1" lang="ja-JP" altLang="en-US"/>
                    </a:p>
                  </a:txBody>
                  <a:tcPr/>
                </a:tc>
                <a:tc gridSpan="24">
                  <a:txBody>
                    <a:bodyPr/>
                    <a:lstStyle/>
                    <a:p>
                      <a:pPr algn="ctr" fontAlgn="ctr"/>
                      <a:r>
                        <a:rPr lang="ja-JP" altLang="en-US" sz="1600" b="0" i="0" u="none" strike="noStrike" dirty="0">
                          <a:solidFill>
                            <a:srgbClr val="000000"/>
                          </a:solidFill>
                          <a:latin typeface="+mn-lt"/>
                          <a:ea typeface="+mn-ea"/>
                          <a:cs typeface="Times New Roman" pitchFamily="18" charset="0"/>
                        </a:rPr>
                        <a:t>欧・アフリカ地域の返信時刻</a:t>
                      </a:r>
                    </a:p>
                  </a:txBody>
                  <a:tcPr marL="6522" marR="6522" marT="6522" marB="0" anchor="ctr">
                    <a:lnL w="25400" cap="flat" cmpd="dbl" algn="ctr">
                      <a:noFill/>
                      <a:prstDash val="solid"/>
                      <a:round/>
                      <a:headEnd type="none" w="med" len="med"/>
                      <a:tailEnd type="none" w="med" len="med"/>
                    </a:lnL>
                    <a:lnR w="6350" cap="flat" cmpd="sng" algn="ctr">
                      <a:noFill/>
                      <a:prstDash val="solid"/>
                      <a:round/>
                      <a:headEnd type="none" w="med" len="med"/>
                      <a:tailEnd type="none" w="med" len="med"/>
                    </a:lnR>
                    <a:lnT>
                      <a:noFill/>
                    </a:lnT>
                    <a:lnB w="6350" cap="flat" cmpd="sng" algn="ctr">
                      <a:no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r>
              <a:tr h="123920">
                <a:tc gridSpan="3"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gridSpan="2">
                  <a:txBody>
                    <a:bodyPr/>
                    <a:lstStyle/>
                    <a:p>
                      <a:pPr algn="ctr" fontAlgn="ctr"/>
                      <a:endParaRPr lang="en-US" altLang="ja-JP" sz="1600" b="0" i="0" u="none" strike="noStrike" dirty="0">
                        <a:solidFill>
                          <a:srgbClr val="000000"/>
                        </a:solidFill>
                        <a:latin typeface="+mn-lt"/>
                        <a:ea typeface="+mn-ea"/>
                        <a:cs typeface="Times New Roman" pitchFamily="18" charset="0"/>
                      </a:endParaRPr>
                    </a:p>
                  </a:txBody>
                  <a:tcPr marL="6522" marR="6522" marT="6522" marB="0" anchor="ctr">
                    <a:lnL w="25400" cap="flat" cmpd="dbl"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25400" cap="flat" cmpd="dbl" algn="ctr">
                      <a:no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kumimoji="1" lang="ja-JP" altLang="en-US"/>
                    </a:p>
                  </a:txBody>
                  <a:tcPr/>
                </a:tc>
                <a:tc gridSpan="2">
                  <a:txBody>
                    <a:bodyPr/>
                    <a:lstStyle/>
                    <a:p>
                      <a:pPr algn="ctr" fontAlgn="ctr"/>
                      <a:endParaRPr lang="en-US" altLang="ja-JP" sz="1600" b="0" i="0" u="none" strike="noStrike" dirty="0">
                        <a:solidFill>
                          <a:srgbClr val="000000"/>
                        </a:solidFill>
                        <a:latin typeface="+mn-lt"/>
                        <a:ea typeface="+mn-ea"/>
                        <a:cs typeface="Times New Roman" pitchFamily="18" charset="0"/>
                      </a:endParaRPr>
                    </a:p>
                  </a:txBody>
                  <a:tcPr marL="6522" marR="6522" marT="6522"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25400" cap="flat" cmpd="dbl" algn="ctr">
                      <a:no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kumimoji="1" lang="ja-JP" altLang="en-US"/>
                    </a:p>
                  </a:txBody>
                  <a:tcPr/>
                </a:tc>
                <a:tc gridSpan="2">
                  <a:txBody>
                    <a:bodyPr/>
                    <a:lstStyle/>
                    <a:p>
                      <a:pPr algn="ctr" fontAlgn="ctr"/>
                      <a:endParaRPr lang="en-US" altLang="ja-JP" sz="1600" b="0" i="0" u="none" strike="noStrike" dirty="0">
                        <a:solidFill>
                          <a:srgbClr val="000000"/>
                        </a:solidFill>
                        <a:latin typeface="+mn-lt"/>
                        <a:ea typeface="+mn-ea"/>
                        <a:cs typeface="Times New Roman" pitchFamily="18" charset="0"/>
                      </a:endParaRPr>
                    </a:p>
                  </a:txBody>
                  <a:tcPr marL="6522" marR="6522" marT="6522"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25400" cap="flat" cmpd="dbl" algn="ctr">
                      <a:no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kumimoji="1" lang="ja-JP" altLang="en-US"/>
                    </a:p>
                  </a:txBody>
                  <a:tcPr/>
                </a:tc>
                <a:tc gridSpan="2">
                  <a:txBody>
                    <a:bodyPr/>
                    <a:lstStyle/>
                    <a:p>
                      <a:pPr algn="ctr" fontAlgn="ctr"/>
                      <a:endParaRPr lang="en-US" altLang="ja-JP" sz="1600" b="0" i="0" u="none" strike="noStrike" dirty="0">
                        <a:solidFill>
                          <a:srgbClr val="000000"/>
                        </a:solidFill>
                        <a:latin typeface="+mn-lt"/>
                        <a:ea typeface="+mn-ea"/>
                        <a:cs typeface="Times New Roman" pitchFamily="18" charset="0"/>
                      </a:endParaRPr>
                    </a:p>
                  </a:txBody>
                  <a:tcPr marL="6522" marR="6522" marT="6522"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25400" cap="flat" cmpd="dbl" algn="ctr">
                      <a:no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kumimoji="1" lang="ja-JP" altLang="en-US"/>
                    </a:p>
                  </a:txBody>
                  <a:tcPr/>
                </a:tc>
                <a:tc gridSpan="2">
                  <a:txBody>
                    <a:bodyPr/>
                    <a:lstStyle/>
                    <a:p>
                      <a:pPr algn="ctr" fontAlgn="ctr"/>
                      <a:endParaRPr lang="en-US" altLang="ja-JP" sz="1600" b="0" i="0" u="none" strike="noStrike" dirty="0">
                        <a:solidFill>
                          <a:srgbClr val="000000"/>
                        </a:solidFill>
                        <a:latin typeface="+mn-lt"/>
                        <a:ea typeface="+mn-ea"/>
                        <a:cs typeface="Times New Roman" pitchFamily="18" charset="0"/>
                      </a:endParaRPr>
                    </a:p>
                  </a:txBody>
                  <a:tcPr marL="6522" marR="6522" marT="6522"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25400" cap="flat" cmpd="dbl" algn="ctr">
                      <a:no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kumimoji="1" lang="ja-JP" altLang="en-US"/>
                    </a:p>
                  </a:txBody>
                  <a:tcPr/>
                </a:tc>
                <a:tc gridSpan="2">
                  <a:txBody>
                    <a:bodyPr/>
                    <a:lstStyle/>
                    <a:p>
                      <a:pPr algn="ctr" fontAlgn="ctr"/>
                      <a:endParaRPr lang="en-US" altLang="ja-JP" sz="1600" b="0" i="0" u="none" strike="noStrike" dirty="0">
                        <a:solidFill>
                          <a:srgbClr val="000000"/>
                        </a:solidFill>
                        <a:latin typeface="+mn-lt"/>
                        <a:ea typeface="+mn-ea"/>
                        <a:cs typeface="Times New Roman" pitchFamily="18" charset="0"/>
                      </a:endParaRPr>
                    </a:p>
                  </a:txBody>
                  <a:tcPr marL="6522" marR="6522" marT="6522"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25400" cap="flat" cmpd="dbl" algn="ctr">
                      <a:no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kumimoji="1" lang="ja-JP" altLang="en-US"/>
                    </a:p>
                  </a:txBody>
                  <a:tcPr/>
                </a:tc>
                <a:tc gridSpan="2">
                  <a:txBody>
                    <a:bodyPr/>
                    <a:lstStyle/>
                    <a:p>
                      <a:pPr algn="ctr" fontAlgn="ctr"/>
                      <a:endParaRPr lang="en-US" altLang="ja-JP" sz="1600" b="0" i="0" u="none" strike="noStrike" dirty="0">
                        <a:solidFill>
                          <a:srgbClr val="000000"/>
                        </a:solidFill>
                        <a:latin typeface="+mn-lt"/>
                        <a:ea typeface="+mn-ea"/>
                        <a:cs typeface="Times New Roman" pitchFamily="18" charset="0"/>
                      </a:endParaRPr>
                    </a:p>
                  </a:txBody>
                  <a:tcPr marL="6522" marR="6522" marT="6522"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25400" cap="flat" cmpd="dbl" algn="ctr">
                      <a:no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kumimoji="1" lang="ja-JP" altLang="en-US"/>
                    </a:p>
                  </a:txBody>
                  <a:tcPr/>
                </a:tc>
                <a:tc gridSpan="2">
                  <a:txBody>
                    <a:bodyPr/>
                    <a:lstStyle/>
                    <a:p>
                      <a:pPr algn="ctr" fontAlgn="ctr"/>
                      <a:endParaRPr lang="en-US" altLang="ja-JP" sz="1600" b="0" i="0" u="none" strike="noStrike" dirty="0">
                        <a:solidFill>
                          <a:srgbClr val="000000"/>
                        </a:solidFill>
                        <a:latin typeface="+mn-lt"/>
                        <a:ea typeface="+mn-ea"/>
                        <a:cs typeface="Times New Roman" pitchFamily="18" charset="0"/>
                      </a:endParaRPr>
                    </a:p>
                  </a:txBody>
                  <a:tcPr marL="6522" marR="6522" marT="6522"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25400" cap="flat" cmpd="dbl" algn="ctr">
                      <a:no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kumimoji="1" lang="ja-JP" altLang="en-US"/>
                    </a:p>
                  </a:txBody>
                  <a:tcPr/>
                </a:tc>
                <a:tc gridSpan="2">
                  <a:txBody>
                    <a:bodyPr/>
                    <a:lstStyle/>
                    <a:p>
                      <a:pPr algn="ctr" fontAlgn="ctr"/>
                      <a:endParaRPr lang="en-US" altLang="ja-JP" sz="1600" b="0" i="0" u="none" strike="noStrike" dirty="0">
                        <a:solidFill>
                          <a:srgbClr val="000000"/>
                        </a:solidFill>
                        <a:latin typeface="+mn-lt"/>
                        <a:ea typeface="+mn-ea"/>
                        <a:cs typeface="Times New Roman" pitchFamily="18" charset="0"/>
                      </a:endParaRPr>
                    </a:p>
                  </a:txBody>
                  <a:tcPr marL="6522" marR="6522" marT="6522"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25400" cap="flat" cmpd="dbl" algn="ctr">
                      <a:no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kumimoji="1" lang="ja-JP" altLang="en-US"/>
                    </a:p>
                  </a:txBody>
                  <a:tcPr/>
                </a:tc>
                <a:tc gridSpan="2">
                  <a:txBody>
                    <a:bodyPr/>
                    <a:lstStyle/>
                    <a:p>
                      <a:pPr algn="ctr" fontAlgn="ctr"/>
                      <a:endParaRPr lang="en-US" altLang="ja-JP" sz="1600" b="0" i="0" u="none" strike="noStrike" dirty="0">
                        <a:solidFill>
                          <a:srgbClr val="000000"/>
                        </a:solidFill>
                        <a:latin typeface="+mn-lt"/>
                        <a:ea typeface="+mn-ea"/>
                        <a:cs typeface="Times New Roman" pitchFamily="18" charset="0"/>
                      </a:endParaRPr>
                    </a:p>
                  </a:txBody>
                  <a:tcPr marL="6522" marR="6522" marT="6522"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25400" cap="flat" cmpd="dbl" algn="ctr">
                      <a:no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kumimoji="1" lang="ja-JP" altLang="en-US"/>
                    </a:p>
                  </a:txBody>
                  <a:tcPr/>
                </a:tc>
                <a:tc gridSpan="2">
                  <a:txBody>
                    <a:bodyPr/>
                    <a:lstStyle/>
                    <a:p>
                      <a:pPr algn="ctr" fontAlgn="ctr"/>
                      <a:endParaRPr lang="en-US" altLang="ja-JP" sz="1600" b="0" i="0" u="none" strike="noStrike" dirty="0">
                        <a:solidFill>
                          <a:srgbClr val="000000"/>
                        </a:solidFill>
                        <a:latin typeface="+mn-lt"/>
                        <a:ea typeface="+mn-ea"/>
                        <a:cs typeface="Times New Roman" pitchFamily="18" charset="0"/>
                      </a:endParaRPr>
                    </a:p>
                  </a:txBody>
                  <a:tcPr marL="6522" marR="6522" marT="6522"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25400" cap="flat" cmpd="dbl" algn="ctr">
                      <a:no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kumimoji="1" lang="ja-JP" altLang="en-US"/>
                    </a:p>
                  </a:txBody>
                  <a:tcPr/>
                </a:tc>
                <a:tc gridSpan="2">
                  <a:txBody>
                    <a:bodyPr/>
                    <a:lstStyle/>
                    <a:p>
                      <a:pPr algn="ctr" fontAlgn="ctr"/>
                      <a:endParaRPr lang="en-US" altLang="ja-JP" sz="1600" b="0" i="0" u="none" strike="noStrike" dirty="0">
                        <a:solidFill>
                          <a:srgbClr val="000000"/>
                        </a:solidFill>
                        <a:latin typeface="+mn-lt"/>
                        <a:ea typeface="+mn-ea"/>
                        <a:cs typeface="Times New Roman" pitchFamily="18" charset="0"/>
                      </a:endParaRPr>
                    </a:p>
                  </a:txBody>
                  <a:tcPr marL="6522" marR="6522" marT="6522"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25400" cap="flat" cmpd="dbl" algn="ctr">
                      <a:no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kumimoji="1" lang="ja-JP" altLang="en-US"/>
                    </a:p>
                  </a:txBody>
                  <a:tcPr/>
                </a:tc>
              </a:tr>
              <a:tr h="123920">
                <a:tc gridSpan="3"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gridSpan="2">
                  <a:txBody>
                    <a:bodyPr/>
                    <a:lstStyle/>
                    <a:p>
                      <a:endParaRPr lang="ja-JP" altLang="en-US" sz="800" dirty="0">
                        <a:latin typeface="+mn-lt"/>
                        <a:ea typeface="+mn-ea"/>
                        <a:cs typeface="Times New Roman" pitchFamily="18" charset="0"/>
                      </a:endParaRPr>
                    </a:p>
                  </a:txBody>
                  <a:tcPr marL="6522" marR="6522" marT="652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kumimoji="1" lang="ja-JP" altLang="en-US"/>
                    </a:p>
                  </a:txBody>
                  <a:tcPr/>
                </a:tc>
                <a:tc gridSpan="2">
                  <a:txBody>
                    <a:bodyPr/>
                    <a:lstStyle/>
                    <a:p>
                      <a:endParaRPr lang="ja-JP" altLang="en-US" sz="800" dirty="0">
                        <a:latin typeface="+mn-lt"/>
                        <a:ea typeface="+mn-ea"/>
                        <a:cs typeface="Times New Roman" pitchFamily="18" charset="0"/>
                      </a:endParaRPr>
                    </a:p>
                  </a:txBody>
                  <a:tcPr marL="6522" marR="6522" marT="652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kumimoji="1" lang="ja-JP" altLang="en-US"/>
                    </a:p>
                  </a:txBody>
                  <a:tcPr/>
                </a:tc>
                <a:tc gridSpan="2">
                  <a:txBody>
                    <a:bodyPr/>
                    <a:lstStyle/>
                    <a:p>
                      <a:endParaRPr lang="ja-JP" altLang="en-US" sz="800" dirty="0">
                        <a:latin typeface="+mn-lt"/>
                        <a:ea typeface="+mn-ea"/>
                        <a:cs typeface="Times New Roman" pitchFamily="18" charset="0"/>
                      </a:endParaRPr>
                    </a:p>
                  </a:txBody>
                  <a:tcPr marL="6522" marR="6522" marT="652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kumimoji="1" lang="ja-JP" altLang="en-US"/>
                    </a:p>
                  </a:txBody>
                  <a:tcPr/>
                </a:tc>
                <a:tc gridSpan="2">
                  <a:txBody>
                    <a:bodyPr/>
                    <a:lstStyle/>
                    <a:p>
                      <a:endParaRPr lang="ja-JP" altLang="en-US" sz="800" dirty="0">
                        <a:latin typeface="+mn-lt"/>
                        <a:ea typeface="+mn-ea"/>
                        <a:cs typeface="Times New Roman" pitchFamily="18" charset="0"/>
                      </a:endParaRPr>
                    </a:p>
                  </a:txBody>
                  <a:tcPr marL="6522" marR="6522" marT="652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kumimoji="1" lang="ja-JP" altLang="en-US"/>
                    </a:p>
                  </a:txBody>
                  <a:tcPr/>
                </a:tc>
                <a:tc gridSpan="2">
                  <a:txBody>
                    <a:bodyPr/>
                    <a:lstStyle/>
                    <a:p>
                      <a:endParaRPr lang="ja-JP" altLang="en-US" sz="800" dirty="0">
                        <a:latin typeface="+mn-lt"/>
                        <a:ea typeface="+mn-ea"/>
                        <a:cs typeface="Times New Roman" pitchFamily="18" charset="0"/>
                      </a:endParaRPr>
                    </a:p>
                  </a:txBody>
                  <a:tcPr marL="6522" marR="6522" marT="652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kumimoji="1" lang="ja-JP" altLang="en-US"/>
                    </a:p>
                  </a:txBody>
                  <a:tcPr/>
                </a:tc>
                <a:tc gridSpan="2">
                  <a:txBody>
                    <a:bodyPr/>
                    <a:lstStyle/>
                    <a:p>
                      <a:endParaRPr lang="ja-JP" altLang="en-US" sz="800" dirty="0">
                        <a:latin typeface="+mn-lt"/>
                        <a:ea typeface="+mn-ea"/>
                        <a:cs typeface="Times New Roman" pitchFamily="18" charset="0"/>
                      </a:endParaRPr>
                    </a:p>
                  </a:txBody>
                  <a:tcPr marL="6522" marR="6522" marT="652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kumimoji="1" lang="ja-JP" altLang="en-US"/>
                    </a:p>
                  </a:txBody>
                  <a:tcPr/>
                </a:tc>
                <a:tc gridSpan="2">
                  <a:txBody>
                    <a:bodyPr/>
                    <a:lstStyle/>
                    <a:p>
                      <a:endParaRPr lang="ja-JP" altLang="en-US" sz="800" dirty="0">
                        <a:latin typeface="+mn-lt"/>
                        <a:ea typeface="+mn-ea"/>
                        <a:cs typeface="Times New Roman" pitchFamily="18" charset="0"/>
                      </a:endParaRPr>
                    </a:p>
                  </a:txBody>
                  <a:tcPr marL="6522" marR="6522" marT="652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kumimoji="1" lang="ja-JP" altLang="en-US"/>
                    </a:p>
                  </a:txBody>
                  <a:tcPr/>
                </a:tc>
                <a:tc gridSpan="2">
                  <a:txBody>
                    <a:bodyPr/>
                    <a:lstStyle/>
                    <a:p>
                      <a:endParaRPr lang="ja-JP" altLang="en-US" sz="800" dirty="0">
                        <a:latin typeface="+mn-lt"/>
                        <a:ea typeface="+mn-ea"/>
                        <a:cs typeface="Times New Roman" pitchFamily="18" charset="0"/>
                      </a:endParaRPr>
                    </a:p>
                  </a:txBody>
                  <a:tcPr marL="6522" marR="6522" marT="652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kumimoji="1" lang="ja-JP" altLang="en-US"/>
                    </a:p>
                  </a:txBody>
                  <a:tcPr/>
                </a:tc>
                <a:tc gridSpan="2">
                  <a:txBody>
                    <a:bodyPr/>
                    <a:lstStyle/>
                    <a:p>
                      <a:endParaRPr lang="ja-JP" altLang="en-US" sz="800" dirty="0">
                        <a:latin typeface="+mn-lt"/>
                        <a:ea typeface="+mn-ea"/>
                        <a:cs typeface="Times New Roman" pitchFamily="18" charset="0"/>
                      </a:endParaRPr>
                    </a:p>
                  </a:txBody>
                  <a:tcPr marL="6522" marR="6522" marT="652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kumimoji="1" lang="ja-JP" altLang="en-US"/>
                    </a:p>
                  </a:txBody>
                  <a:tcPr/>
                </a:tc>
                <a:tc gridSpan="2">
                  <a:txBody>
                    <a:bodyPr/>
                    <a:lstStyle/>
                    <a:p>
                      <a:endParaRPr lang="ja-JP" altLang="en-US" sz="800" dirty="0">
                        <a:latin typeface="+mn-lt"/>
                        <a:ea typeface="+mn-ea"/>
                        <a:cs typeface="Times New Roman" pitchFamily="18" charset="0"/>
                      </a:endParaRPr>
                    </a:p>
                  </a:txBody>
                  <a:tcPr marL="6522" marR="6522" marT="652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kumimoji="1" lang="ja-JP" altLang="en-US"/>
                    </a:p>
                  </a:txBody>
                  <a:tcPr/>
                </a:tc>
                <a:tc gridSpan="2">
                  <a:txBody>
                    <a:bodyPr/>
                    <a:lstStyle/>
                    <a:p>
                      <a:endParaRPr lang="ja-JP" altLang="en-US" sz="800" dirty="0">
                        <a:latin typeface="+mn-lt"/>
                        <a:ea typeface="+mn-ea"/>
                        <a:cs typeface="Times New Roman" pitchFamily="18" charset="0"/>
                      </a:endParaRPr>
                    </a:p>
                  </a:txBody>
                  <a:tcPr marL="6522" marR="6522" marT="652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kumimoji="1" lang="ja-JP" altLang="en-US"/>
                    </a:p>
                  </a:txBody>
                  <a:tcPr/>
                </a:tc>
                <a:tc gridSpan="2">
                  <a:txBody>
                    <a:bodyPr/>
                    <a:lstStyle/>
                    <a:p>
                      <a:endParaRPr lang="ja-JP" altLang="en-US" sz="800" dirty="0">
                        <a:latin typeface="+mn-lt"/>
                        <a:ea typeface="+mn-ea"/>
                        <a:cs typeface="Times New Roman" pitchFamily="18" charset="0"/>
                      </a:endParaRPr>
                    </a:p>
                  </a:txBody>
                  <a:tcPr marL="6522" marR="6522" marT="652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kumimoji="1" lang="ja-JP" altLang="en-US"/>
                    </a:p>
                  </a:txBody>
                  <a:tcPr/>
                </a:tc>
              </a:tr>
              <a:tr h="123920">
                <a:tc rowSpan="24">
                  <a:txBody>
                    <a:bodyPr/>
                    <a:lstStyle/>
                    <a:p>
                      <a:pPr algn="ctr" fontAlgn="ctr"/>
                      <a:r>
                        <a:rPr lang="ja-JP" altLang="en-US" sz="1600" b="0" i="0" u="none" strike="noStrike" dirty="0" smtClean="0">
                          <a:solidFill>
                            <a:srgbClr val="000000"/>
                          </a:solidFill>
                          <a:latin typeface="+mn-lt"/>
                          <a:ea typeface="+mn-ea"/>
                          <a:cs typeface="Times New Roman" pitchFamily="18" charset="0"/>
                        </a:rPr>
                        <a:t>欧・アフリカ地域の送信時刻</a:t>
                      </a:r>
                      <a:endParaRPr lang="ja-JP" altLang="en-US" sz="1600" b="0" i="0" u="none" strike="noStrike" dirty="0">
                        <a:solidFill>
                          <a:srgbClr val="000000"/>
                        </a:solidFill>
                        <a:latin typeface="+mn-lt"/>
                        <a:ea typeface="+mn-ea"/>
                        <a:cs typeface="Times New Roman" pitchFamily="18" charset="0"/>
                      </a:endParaRPr>
                    </a:p>
                  </a:txBody>
                  <a:tcPr marL="6522" marR="6522" marT="6522" marB="0" anchor="ctr">
                    <a:lnL>
                      <a:noFill/>
                    </a:lnL>
                    <a:lnR w="6350" cap="flat" cmpd="sng" algn="ctr">
                      <a:noFill/>
                      <a:prstDash val="solid"/>
                      <a:round/>
                      <a:headEnd type="none" w="med" len="med"/>
                      <a:tailEnd type="none" w="med" len="med"/>
                    </a:lnR>
                    <a:lnT w="25400" cap="flat" cmpd="dbl"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tcPr>
                </a:tc>
                <a:tc rowSpan="2">
                  <a:txBody>
                    <a:bodyPr/>
                    <a:lstStyle/>
                    <a:p>
                      <a:pPr algn="ctr" fontAlgn="ctr"/>
                      <a:endParaRPr lang="en-US" altLang="ja-JP" sz="1600" b="0" i="0" u="none" strike="noStrike" dirty="0">
                        <a:solidFill>
                          <a:srgbClr val="000000"/>
                        </a:solidFill>
                        <a:latin typeface="+mn-lt"/>
                        <a:ea typeface="+mn-ea"/>
                        <a:cs typeface="Times New Roman" pitchFamily="18" charset="0"/>
                      </a:endParaRPr>
                    </a:p>
                  </a:txBody>
                  <a:tcPr marL="6522" marR="6522" marT="6522" marB="0" anchor="ctr">
                    <a:lnL w="6350" cap="flat" cmpd="sng" algn="ctr">
                      <a:noFill/>
                      <a:prstDash val="solid"/>
                      <a:round/>
                      <a:headEnd type="none" w="med" len="med"/>
                      <a:tailEnd type="none" w="med" len="med"/>
                    </a:lnL>
                    <a:lnR w="25400" cap="flat" cmpd="dbl" algn="ctr">
                      <a:noFill/>
                      <a:prstDash val="solid"/>
                      <a:round/>
                      <a:headEnd type="none" w="med" len="med"/>
                      <a:tailEnd type="none" w="med" len="med"/>
                    </a:lnR>
                    <a:lnT w="25400" cap="flat" cmpd="dbl"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tcPr>
                </a:tc>
                <a:tc rowSpan="2">
                  <a:txBody>
                    <a:bodyPr/>
                    <a:lstStyle/>
                    <a:p>
                      <a:endParaRPr lang="ja-JP" altLang="en-US" sz="800" dirty="0">
                        <a:latin typeface="+mn-lt"/>
                        <a:ea typeface="+mn-ea"/>
                        <a:cs typeface="Times New Roman" pitchFamily="18" charset="0"/>
                      </a:endParaRPr>
                    </a:p>
                  </a:txBody>
                  <a:tcPr marL="6522" marR="6522" marT="6522" marB="0" anchor="ctr">
                    <a:lnL w="635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ja-JP" altLang="en-US" sz="1050" dirty="0">
                        <a:latin typeface="+mn-lt"/>
                        <a:ea typeface="+mn-ea"/>
                        <a:cs typeface="Times New Roman" pitchFamily="18" charset="0"/>
                      </a:endParaRPr>
                    </a:p>
                  </a:txBody>
                  <a:tcPr marL="6522" marR="6522" marT="6522" marB="0" anchor="ctr">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a:noFill/>
                    </a:lnB>
                    <a:solidFill>
                      <a:srgbClr val="4E4E4E"/>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w="12700" cap="flat" cmpd="sng" algn="ctr">
                      <a:solidFill>
                        <a:schemeClr val="tx1"/>
                      </a:solidFill>
                      <a:prstDash val="solid"/>
                      <a:round/>
                      <a:headEnd type="none" w="med" len="med"/>
                      <a:tailEnd type="none" w="med" len="med"/>
                    </a:lnT>
                    <a:lnB>
                      <a:noFill/>
                    </a:lnB>
                    <a:solidFill>
                      <a:srgbClr val="878787"/>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w="12700" cap="flat" cmpd="sng" algn="ctr">
                      <a:solidFill>
                        <a:schemeClr val="tx1"/>
                      </a:solidFill>
                      <a:prstDash val="solid"/>
                      <a:round/>
                      <a:headEnd type="none" w="med" len="med"/>
                      <a:tailEnd type="none" w="med" len="med"/>
                    </a:lnT>
                    <a:lnB>
                      <a:noFill/>
                    </a:lnB>
                    <a:solidFill>
                      <a:srgbClr val="CFCFCF"/>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w="12700" cap="flat" cmpd="sng" algn="ctr">
                      <a:solidFill>
                        <a:schemeClr val="tx1"/>
                      </a:solidFill>
                      <a:prstDash val="solid"/>
                      <a:round/>
                      <a:headEnd type="none" w="med" len="med"/>
                      <a:tailEnd type="none" w="med" len="med"/>
                    </a:lnT>
                    <a:lnB>
                      <a:noFill/>
                    </a:lnB>
                    <a:solidFill>
                      <a:srgbClr val="E7E7E7"/>
                    </a:solidFill>
                  </a:tcPr>
                </a:tc>
                <a:tc>
                  <a:txBody>
                    <a:bodyPr/>
                    <a:lstStyle/>
                    <a:p>
                      <a:endParaRPr lang="ja-JP" altLang="en-US" sz="1050" dirty="0">
                        <a:latin typeface="+mn-lt"/>
                        <a:ea typeface="+mn-ea"/>
                        <a:cs typeface="Times New Roman" pitchFamily="18" charset="0"/>
                      </a:endParaRPr>
                    </a:p>
                  </a:txBody>
                  <a:tcPr marL="6522" marR="6522" marT="6522" marB="0" anchor="ctr">
                    <a:lnL>
                      <a:noFill/>
                    </a:lnL>
                    <a:lnR>
                      <a:noFill/>
                    </a:lnR>
                    <a:lnT w="12700" cap="flat" cmpd="sng" algn="ctr">
                      <a:solidFill>
                        <a:schemeClr val="tx1"/>
                      </a:solidFill>
                      <a:prstDash val="solid"/>
                      <a:round/>
                      <a:headEnd type="none" w="med" len="med"/>
                      <a:tailEnd type="none" w="med" len="med"/>
                    </a:lnT>
                    <a:lnB>
                      <a:noFill/>
                    </a:lnB>
                    <a:solidFill>
                      <a:srgbClr val="F3F3F3"/>
                    </a:solidFill>
                  </a:tcPr>
                </a:tc>
                <a:tc>
                  <a:txBody>
                    <a:bodyPr/>
                    <a:lstStyle/>
                    <a:p>
                      <a:endParaRPr lang="ja-JP" altLang="en-US" sz="1050" dirty="0">
                        <a:latin typeface="+mn-lt"/>
                        <a:ea typeface="+mn-ea"/>
                        <a:cs typeface="Times New Roman" pitchFamily="18" charset="0"/>
                      </a:endParaRPr>
                    </a:p>
                  </a:txBody>
                  <a:tcPr marL="6522" marR="6522" marT="6522" marB="0" anchor="ctr">
                    <a:lnL>
                      <a:noFill/>
                    </a:lnL>
                    <a:lnR>
                      <a:noFill/>
                    </a:lnR>
                    <a:lnT w="12700" cap="flat" cmpd="sng" algn="ctr">
                      <a:solidFill>
                        <a:schemeClr val="tx1"/>
                      </a:solidFill>
                      <a:prstDash val="solid"/>
                      <a:round/>
                      <a:headEnd type="none" w="med" len="med"/>
                      <a:tailEnd type="none" w="med" len="med"/>
                    </a:lnT>
                    <a:lnB>
                      <a:noFill/>
                    </a:lnB>
                    <a:solidFill>
                      <a:srgbClr val="F6F6F6"/>
                    </a:solidFill>
                  </a:tcPr>
                </a:tc>
                <a:tc>
                  <a:txBody>
                    <a:bodyPr/>
                    <a:lstStyle/>
                    <a:p>
                      <a:endParaRPr lang="ja-JP" altLang="en-US" sz="1050" dirty="0">
                        <a:latin typeface="+mn-lt"/>
                        <a:ea typeface="+mn-ea"/>
                        <a:cs typeface="Times New Roman" pitchFamily="18" charset="0"/>
                      </a:endParaRPr>
                    </a:p>
                  </a:txBody>
                  <a:tcPr marL="6522" marR="6522" marT="6522" marB="0" anchor="ctr">
                    <a:lnL>
                      <a:noFill/>
                    </a:lnL>
                    <a:lnR>
                      <a:noFill/>
                    </a:lnR>
                    <a:lnT w="12700" cap="flat" cmpd="sng" algn="ctr">
                      <a:solidFill>
                        <a:schemeClr val="tx1"/>
                      </a:solidFill>
                      <a:prstDash val="solid"/>
                      <a:round/>
                      <a:headEnd type="none" w="med" len="med"/>
                      <a:tailEnd type="none" w="med" len="med"/>
                    </a:lnT>
                    <a:lnB>
                      <a:noFill/>
                    </a:lnB>
                    <a:solidFill>
                      <a:srgbClr val="F3F3F3"/>
                    </a:solidFill>
                  </a:tcPr>
                </a:tc>
                <a:tc>
                  <a:txBody>
                    <a:bodyPr/>
                    <a:lstStyle/>
                    <a:p>
                      <a:endParaRPr lang="ja-JP" altLang="en-US" sz="1050" dirty="0">
                        <a:latin typeface="+mn-lt"/>
                        <a:ea typeface="+mn-ea"/>
                        <a:cs typeface="Times New Roman" pitchFamily="18" charset="0"/>
                      </a:endParaRPr>
                    </a:p>
                  </a:txBody>
                  <a:tcPr marL="6522" marR="6522" marT="6522" marB="0" anchor="ctr">
                    <a:lnL>
                      <a:noFill/>
                    </a:lnL>
                    <a:lnR>
                      <a:noFill/>
                    </a:lnR>
                    <a:lnT w="12700" cap="flat" cmpd="sng" algn="ctr">
                      <a:solidFill>
                        <a:schemeClr val="tx1"/>
                      </a:solidFill>
                      <a:prstDash val="solid"/>
                      <a:round/>
                      <a:headEnd type="none" w="med" len="med"/>
                      <a:tailEnd type="none" w="med" len="med"/>
                    </a:lnT>
                    <a:lnB>
                      <a:noFill/>
                    </a:lnB>
                    <a:solidFill>
                      <a:srgbClr val="E5E5E5"/>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w="12700" cap="flat" cmpd="sng" algn="ctr">
                      <a:solidFill>
                        <a:schemeClr val="tx1"/>
                      </a:solidFill>
                      <a:prstDash val="solid"/>
                      <a:round/>
                      <a:headEnd type="none" w="med" len="med"/>
                      <a:tailEnd type="none" w="med" len="med"/>
                    </a:lnT>
                    <a:lnB>
                      <a:noFill/>
                    </a:lnB>
                    <a:solidFill>
                      <a:srgbClr val="E5E5E5"/>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w="12700" cap="flat" cmpd="sng" algn="ctr">
                      <a:solidFill>
                        <a:schemeClr val="tx1"/>
                      </a:solidFill>
                      <a:prstDash val="solid"/>
                      <a:round/>
                      <a:headEnd type="none" w="med" len="med"/>
                      <a:tailEnd type="none" w="med" len="med"/>
                    </a:lnT>
                    <a:lnB>
                      <a:noFill/>
                    </a:lnB>
                    <a:solidFill>
                      <a:srgbClr val="ECECEC"/>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w="12700" cap="flat" cmpd="sng" algn="ctr">
                      <a:solidFill>
                        <a:schemeClr val="tx1"/>
                      </a:solidFill>
                      <a:prstDash val="solid"/>
                      <a:round/>
                      <a:headEnd type="none" w="med" len="med"/>
                      <a:tailEnd type="none" w="med" len="med"/>
                    </a:lnT>
                    <a:lnB>
                      <a:noFill/>
                    </a:lnB>
                    <a:solidFill>
                      <a:srgbClr val="ECECEC"/>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w="12700" cap="flat" cmpd="sng" algn="ctr">
                      <a:solidFill>
                        <a:schemeClr val="tx1"/>
                      </a:solidFill>
                      <a:prstDash val="solid"/>
                      <a:round/>
                      <a:headEnd type="none" w="med" len="med"/>
                      <a:tailEnd type="none" w="med" len="med"/>
                    </a:lnT>
                    <a:lnB>
                      <a:noFill/>
                    </a:lnB>
                    <a:solidFill>
                      <a:srgbClr val="F0F0F0"/>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w="12700" cap="flat" cmpd="sng" algn="ctr">
                      <a:solidFill>
                        <a:schemeClr val="tx1"/>
                      </a:solidFill>
                      <a:prstDash val="solid"/>
                      <a:round/>
                      <a:headEnd type="none" w="med" len="med"/>
                      <a:tailEnd type="none" w="med" len="med"/>
                    </a:lnT>
                    <a:lnB>
                      <a:noFill/>
                    </a:lnB>
                    <a:solidFill>
                      <a:srgbClr val="F1F1F1"/>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w="12700" cap="flat" cmpd="sng" algn="ctr">
                      <a:solidFill>
                        <a:schemeClr val="tx1"/>
                      </a:solidFill>
                      <a:prstDash val="solid"/>
                      <a:round/>
                      <a:headEnd type="none" w="med" len="med"/>
                      <a:tailEnd type="none" w="med" len="med"/>
                    </a:lnT>
                    <a:lnB>
                      <a:noFill/>
                    </a:lnB>
                    <a:solidFill>
                      <a:srgbClr val="F0F0F0"/>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w="12700" cap="flat" cmpd="sng" algn="ctr">
                      <a:solidFill>
                        <a:schemeClr val="tx1"/>
                      </a:solidFill>
                      <a:prstDash val="solid"/>
                      <a:round/>
                      <a:headEnd type="none" w="med" len="med"/>
                      <a:tailEnd type="none" w="med" len="med"/>
                    </a:lnT>
                    <a:lnB>
                      <a:noFill/>
                    </a:lnB>
                    <a:solidFill>
                      <a:srgbClr val="F4F4F4"/>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w="12700" cap="flat" cmpd="sng" algn="ctr">
                      <a:solidFill>
                        <a:schemeClr val="tx1"/>
                      </a:solidFill>
                      <a:prstDash val="solid"/>
                      <a:round/>
                      <a:headEnd type="none" w="med" len="med"/>
                      <a:tailEnd type="none" w="med" len="med"/>
                    </a:lnT>
                    <a:lnB>
                      <a:noFill/>
                    </a:lnB>
                    <a:solidFill>
                      <a:srgbClr val="EEEEEE"/>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w="12700" cap="flat" cmpd="sng" algn="ctr">
                      <a:solidFill>
                        <a:schemeClr val="tx1"/>
                      </a:solidFill>
                      <a:prstDash val="solid"/>
                      <a:round/>
                      <a:headEnd type="none" w="med" len="med"/>
                      <a:tailEnd type="none" w="med" len="med"/>
                    </a:lnT>
                    <a:lnB>
                      <a:noFill/>
                    </a:lnB>
                    <a:solidFill>
                      <a:srgbClr val="FBFBFB"/>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w="12700" cap="flat" cmpd="sng" algn="ctr">
                      <a:solidFill>
                        <a:schemeClr val="tx1"/>
                      </a:solidFill>
                      <a:prstDash val="solid"/>
                      <a:round/>
                      <a:headEnd type="none" w="med" len="med"/>
                      <a:tailEnd type="none" w="med" len="med"/>
                    </a:lnT>
                    <a:lnB>
                      <a:noFill/>
                    </a:lnB>
                    <a:solidFill>
                      <a:srgbClr val="FAFAFA"/>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w="12700" cap="flat" cmpd="sng" algn="ctr">
                      <a:solidFill>
                        <a:schemeClr val="tx1"/>
                      </a:solidFill>
                      <a:prstDash val="solid"/>
                      <a:round/>
                      <a:headEnd type="none" w="med" len="med"/>
                      <a:tailEnd type="none" w="med" len="med"/>
                    </a:lnT>
                    <a:lnB>
                      <a:noFill/>
                    </a:lnB>
                    <a:solidFill>
                      <a:srgbClr val="F6F6F6"/>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w="12700" cap="flat" cmpd="sng" algn="ctr">
                      <a:solidFill>
                        <a:schemeClr val="tx1"/>
                      </a:solidFill>
                      <a:prstDash val="solid"/>
                      <a:round/>
                      <a:headEnd type="none" w="med" len="med"/>
                      <a:tailEnd type="none" w="med" len="med"/>
                    </a:lnT>
                    <a:lnB>
                      <a:noFill/>
                    </a:lnB>
                    <a:solidFill>
                      <a:srgbClr val="FDFDFD"/>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w="12700" cap="flat" cmpd="sng" algn="ctr">
                      <a:solidFill>
                        <a:schemeClr val="tx1"/>
                      </a:solidFill>
                      <a:prstDash val="solid"/>
                      <a:round/>
                      <a:headEnd type="none" w="med" len="med"/>
                      <a:tailEnd type="none" w="med" len="med"/>
                    </a:lnT>
                    <a:lnB>
                      <a:noFill/>
                    </a:lnB>
                    <a:solidFill>
                      <a:srgbClr val="F4F4F4"/>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w="12700" cap="flat" cmpd="sng" algn="ctr">
                      <a:solidFill>
                        <a:schemeClr val="tx1"/>
                      </a:solidFill>
                      <a:prstDash val="solid"/>
                      <a:round/>
                      <a:headEnd type="none" w="med" len="med"/>
                      <a:tailEnd type="none" w="med" len="med"/>
                    </a:lnT>
                    <a:lnB>
                      <a:noFill/>
                    </a:lnB>
                    <a:solidFill>
                      <a:srgbClr val="F1F1F1"/>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w="12700" cap="flat" cmpd="sng" algn="ctr">
                      <a:solidFill>
                        <a:schemeClr val="tx1"/>
                      </a:solidFill>
                      <a:prstDash val="solid"/>
                      <a:round/>
                      <a:headEnd type="none" w="med" len="med"/>
                      <a:tailEnd type="none" w="med" len="med"/>
                    </a:lnT>
                    <a:lnB>
                      <a:noFill/>
                    </a:lnB>
                    <a:solidFill>
                      <a:srgbClr val="F4F4F4"/>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w="12700" cap="flat" cmpd="sng" algn="ctr">
                      <a:solidFill>
                        <a:schemeClr val="tx1"/>
                      </a:solidFill>
                      <a:prstDash val="solid"/>
                      <a:round/>
                      <a:headEnd type="none" w="med" len="med"/>
                      <a:tailEnd type="none" w="med" len="med"/>
                    </a:lnT>
                    <a:lnB>
                      <a:noFill/>
                    </a:lnB>
                    <a:solidFill>
                      <a:srgbClr val="F0F0F0"/>
                    </a:solidFill>
                  </a:tcPr>
                </a:tc>
              </a:tr>
              <a:tr h="121311">
                <a:tc vMerge="1">
                  <a:txBody>
                    <a:bodyPr/>
                    <a:lstStyle/>
                    <a:p>
                      <a:endParaRPr kumimoji="1" lang="ja-JP" altLang="en-US"/>
                    </a:p>
                  </a:txBody>
                  <a:tcPr/>
                </a:tc>
                <a:tc vMerge="1">
                  <a:txBody>
                    <a:bodyPr/>
                    <a:lstStyle/>
                    <a:p>
                      <a:endParaRPr kumimoji="1" lang="ja-JP" altLang="en-US"/>
                    </a:p>
                  </a:txBody>
                  <a:tcPr/>
                </a:tc>
                <a:tc vMerge="1">
                  <a:txBody>
                    <a:bodyPr/>
                    <a:lstStyle/>
                    <a:p>
                      <a:endParaRPr kumimoji="1" lang="ja-JP" altLang="en-US"/>
                    </a:p>
                  </a:txBody>
                  <a:tcPr/>
                </a:tc>
                <a:tc>
                  <a:txBody>
                    <a:bodyPr/>
                    <a:lstStyle/>
                    <a:p>
                      <a:endParaRPr lang="ja-JP" altLang="en-US" sz="1050">
                        <a:latin typeface="+mn-lt"/>
                        <a:ea typeface="+mn-ea"/>
                        <a:cs typeface="Times New Roman" pitchFamily="18" charset="0"/>
                      </a:endParaRPr>
                    </a:p>
                  </a:txBody>
                  <a:tcPr marL="6522" marR="6522" marT="6522" marB="0" anchor="ctr">
                    <a:lnL w="12700" cap="flat" cmpd="sng" algn="ctr">
                      <a:solidFill>
                        <a:schemeClr val="tx1"/>
                      </a:solidFill>
                      <a:prstDash val="solid"/>
                      <a:round/>
                      <a:headEnd type="none" w="med" len="med"/>
                      <a:tailEnd type="none" w="med" len="med"/>
                    </a:lnL>
                    <a:lnR>
                      <a:noFill/>
                    </a:lnR>
                    <a:lnT>
                      <a:noFill/>
                    </a:lnT>
                    <a:lnB>
                      <a:noFill/>
                    </a:lnB>
                    <a:solidFill>
                      <a:srgbClr val="F3F3F3"/>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A9A9A9"/>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C8C8C8"/>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E6E6E6"/>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0F0F0"/>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EDEDED"/>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6F6F6"/>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4F4F4"/>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EAEAEA"/>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E7E7E7"/>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8F8F8"/>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3F3F3"/>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6F6F6"/>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3F3F3"/>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DFDFD"/>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8F8F8"/>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BFBFB"/>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4F4F4"/>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BFBFB"/>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BFBFB"/>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BFBFB"/>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8F8F8"/>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BFBFB"/>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AFAFA"/>
                    </a:solidFill>
                  </a:tcPr>
                </a:tc>
              </a:tr>
              <a:tr h="121311">
                <a:tc vMerge="1">
                  <a:txBody>
                    <a:bodyPr/>
                    <a:lstStyle/>
                    <a:p>
                      <a:endParaRPr kumimoji="1" lang="ja-JP" altLang="en-US"/>
                    </a:p>
                  </a:txBody>
                  <a:tcPr/>
                </a:tc>
                <a:tc rowSpan="2">
                  <a:txBody>
                    <a:bodyPr/>
                    <a:lstStyle/>
                    <a:p>
                      <a:pPr algn="ctr" fontAlgn="ctr"/>
                      <a:endParaRPr lang="en-US" altLang="ja-JP" sz="1600" b="0" i="0" u="none" strike="noStrike" dirty="0">
                        <a:solidFill>
                          <a:srgbClr val="000000"/>
                        </a:solidFill>
                        <a:latin typeface="+mn-lt"/>
                        <a:ea typeface="+mn-ea"/>
                        <a:cs typeface="Times New Roman" pitchFamily="18" charset="0"/>
                      </a:endParaRPr>
                    </a:p>
                  </a:txBody>
                  <a:tcPr marL="6522" marR="6522" marT="6522" marB="0" anchor="ctr">
                    <a:lnL w="6350" cap="flat" cmpd="sng" algn="ctr">
                      <a:noFill/>
                      <a:prstDash val="solid"/>
                      <a:round/>
                      <a:headEnd type="none" w="med" len="med"/>
                      <a:tailEnd type="none" w="med" len="med"/>
                    </a:lnL>
                    <a:lnR w="25400" cap="flat" cmpd="dbl"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tcPr>
                </a:tc>
                <a:tc rowSpan="2">
                  <a:txBody>
                    <a:bodyPr/>
                    <a:lstStyle/>
                    <a:p>
                      <a:endParaRPr lang="ja-JP" altLang="en-US" sz="800" dirty="0">
                        <a:latin typeface="+mn-lt"/>
                        <a:ea typeface="+mn-ea"/>
                        <a:cs typeface="Times New Roman" pitchFamily="18" charset="0"/>
                      </a:endParaRPr>
                    </a:p>
                  </a:txBody>
                  <a:tcPr marL="6522" marR="6522" marT="6522" marB="0" anchor="ctr">
                    <a:lnL w="635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ja-JP" altLang="en-US" sz="1050">
                        <a:latin typeface="+mn-lt"/>
                        <a:ea typeface="+mn-ea"/>
                        <a:cs typeface="Times New Roman" pitchFamily="18" charset="0"/>
                      </a:endParaRPr>
                    </a:p>
                  </a:txBody>
                  <a:tcPr marL="6522" marR="6522" marT="6522" marB="0" anchor="ctr">
                    <a:lnL w="12700" cap="flat" cmpd="sng" algn="ctr">
                      <a:solidFill>
                        <a:schemeClr val="tx1"/>
                      </a:solidFill>
                      <a:prstDash val="solid"/>
                      <a:round/>
                      <a:headEnd type="none" w="med" len="med"/>
                      <a:tailEnd type="none" w="med" len="med"/>
                    </a:lnL>
                    <a:lnR>
                      <a:noFill/>
                    </a:lnR>
                    <a:lnT>
                      <a:noFill/>
                    </a:lnT>
                    <a:lnB>
                      <a:noFill/>
                    </a:lnB>
                    <a:solidFill>
                      <a:srgbClr val="FEFEFE"/>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6F6F6"/>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D5D5D5"/>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C3C3C3"/>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EEEEEE"/>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EDEDED"/>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6F6F6"/>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1F1F1"/>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4F4F4"/>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0F0F0"/>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EAEAEA"/>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8F8F8"/>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AFAFA"/>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7F7F7"/>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8F8F8"/>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AFAFA"/>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BFBFB"/>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8F8F8"/>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BFBFB"/>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FFFFF"/>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BFBFB"/>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EFEFE"/>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EFEFE"/>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FFFFF"/>
                    </a:solidFill>
                  </a:tcPr>
                </a:tc>
              </a:tr>
              <a:tr h="121311">
                <a:tc vMerge="1">
                  <a:txBody>
                    <a:bodyPr/>
                    <a:lstStyle/>
                    <a:p>
                      <a:endParaRPr kumimoji="1" lang="ja-JP" altLang="en-US"/>
                    </a:p>
                  </a:txBody>
                  <a:tcPr/>
                </a:tc>
                <a:tc vMerge="1">
                  <a:txBody>
                    <a:bodyPr/>
                    <a:lstStyle/>
                    <a:p>
                      <a:endParaRPr kumimoji="1" lang="ja-JP" altLang="en-US"/>
                    </a:p>
                  </a:txBody>
                  <a:tcPr/>
                </a:tc>
                <a:tc vMerge="1">
                  <a:txBody>
                    <a:bodyPr/>
                    <a:lstStyle/>
                    <a:p>
                      <a:endParaRPr kumimoji="1" lang="ja-JP" altLang="en-US"/>
                    </a:p>
                  </a:txBody>
                  <a:tcPr/>
                </a:tc>
                <a:tc>
                  <a:txBody>
                    <a:bodyPr/>
                    <a:lstStyle/>
                    <a:p>
                      <a:endParaRPr lang="ja-JP" altLang="en-US" sz="1050">
                        <a:latin typeface="+mn-lt"/>
                        <a:ea typeface="+mn-ea"/>
                        <a:cs typeface="Times New Roman" pitchFamily="18" charset="0"/>
                      </a:endParaRPr>
                    </a:p>
                  </a:txBody>
                  <a:tcPr marL="6522" marR="6522" marT="6522" marB="0" anchor="ctr">
                    <a:lnL w="12700" cap="flat" cmpd="sng" algn="ctr">
                      <a:solidFill>
                        <a:schemeClr val="tx1"/>
                      </a:solidFill>
                      <a:prstDash val="solid"/>
                      <a:round/>
                      <a:headEnd type="none" w="med" len="med"/>
                      <a:tailEnd type="none" w="med" len="med"/>
                    </a:lnL>
                    <a:lnR>
                      <a:noFill/>
                    </a:lnR>
                    <a:lnT>
                      <a:noFill/>
                    </a:lnT>
                    <a:lnB>
                      <a:noFill/>
                    </a:lnB>
                    <a:solidFill>
                      <a:srgbClr val="FAFAFA"/>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FFFFF"/>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BFBFB"/>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E3E3E3"/>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BEBEBE"/>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E0E0E0"/>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E9E9E9"/>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6F6F6"/>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4F4F4"/>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EEEEEE"/>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3F3F3"/>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3F3F3"/>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AFAFA"/>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8F8F8"/>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AFAFA"/>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AFAFA"/>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AFAFA"/>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6F6F6"/>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AFAFA"/>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EFEFE"/>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EFEFE"/>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8F8F8"/>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EFEFE"/>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EFEFE"/>
                    </a:solidFill>
                  </a:tcPr>
                </a:tc>
              </a:tr>
              <a:tr h="121311">
                <a:tc vMerge="1">
                  <a:txBody>
                    <a:bodyPr/>
                    <a:lstStyle/>
                    <a:p>
                      <a:endParaRPr kumimoji="1" lang="ja-JP" altLang="en-US"/>
                    </a:p>
                  </a:txBody>
                  <a:tcPr/>
                </a:tc>
                <a:tc rowSpan="2">
                  <a:txBody>
                    <a:bodyPr/>
                    <a:lstStyle/>
                    <a:p>
                      <a:pPr algn="ctr" fontAlgn="ctr"/>
                      <a:endParaRPr lang="en-US" altLang="ja-JP" sz="1600" b="0" i="0" u="none" strike="noStrike" dirty="0">
                        <a:solidFill>
                          <a:srgbClr val="000000"/>
                        </a:solidFill>
                        <a:latin typeface="+mn-lt"/>
                        <a:ea typeface="+mn-ea"/>
                        <a:cs typeface="Times New Roman" pitchFamily="18" charset="0"/>
                      </a:endParaRPr>
                    </a:p>
                  </a:txBody>
                  <a:tcPr marL="6522" marR="6522" marT="6522" marB="0" anchor="ctr">
                    <a:lnL w="6350" cap="flat" cmpd="sng" algn="ctr">
                      <a:noFill/>
                      <a:prstDash val="solid"/>
                      <a:round/>
                      <a:headEnd type="none" w="med" len="med"/>
                      <a:tailEnd type="none" w="med" len="med"/>
                    </a:lnL>
                    <a:lnR w="25400" cap="flat" cmpd="dbl"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tcPr>
                </a:tc>
                <a:tc rowSpan="2">
                  <a:txBody>
                    <a:bodyPr/>
                    <a:lstStyle/>
                    <a:p>
                      <a:endParaRPr lang="ja-JP" altLang="en-US" sz="800" dirty="0">
                        <a:latin typeface="+mn-lt"/>
                        <a:ea typeface="+mn-ea"/>
                        <a:cs typeface="Times New Roman" pitchFamily="18" charset="0"/>
                      </a:endParaRPr>
                    </a:p>
                  </a:txBody>
                  <a:tcPr marL="6522" marR="6522" marT="6522" marB="0" anchor="ctr">
                    <a:lnL w="635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ja-JP" altLang="en-US" sz="1050">
                        <a:latin typeface="+mn-lt"/>
                        <a:ea typeface="+mn-ea"/>
                        <a:cs typeface="Times New Roman" pitchFamily="18" charset="0"/>
                      </a:endParaRPr>
                    </a:p>
                  </a:txBody>
                  <a:tcPr marL="6522" marR="6522" marT="6522" marB="0" anchor="ctr">
                    <a:lnL w="12700" cap="flat" cmpd="sng" algn="ctr">
                      <a:solidFill>
                        <a:schemeClr val="tx1"/>
                      </a:solidFill>
                      <a:prstDash val="solid"/>
                      <a:round/>
                      <a:headEnd type="none" w="med" len="med"/>
                      <a:tailEnd type="none" w="med" len="med"/>
                    </a:lnL>
                    <a:lnR>
                      <a:noFill/>
                    </a:lnR>
                    <a:lnT>
                      <a:noFill/>
                    </a:lnT>
                    <a:lnB>
                      <a:noFill/>
                    </a:lnB>
                    <a:solidFill>
                      <a:srgbClr val="FEFEFE"/>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FFFFF"/>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DFDFD"/>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FFFFF"/>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E0E0E0"/>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EAEAEA"/>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E3E3E3"/>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EDEDED"/>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3F3F3"/>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6F6F6"/>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7F7F7"/>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0F0F0"/>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AFAFA"/>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8F8F8"/>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EFEFE"/>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BFBFB"/>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1F1F1"/>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8F8F8"/>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DFDFD"/>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DFDFD"/>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AFAFA"/>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EFEFE"/>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BFBFB"/>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EFEFE"/>
                    </a:solidFill>
                  </a:tcPr>
                </a:tc>
              </a:tr>
              <a:tr h="121311">
                <a:tc vMerge="1">
                  <a:txBody>
                    <a:bodyPr/>
                    <a:lstStyle/>
                    <a:p>
                      <a:endParaRPr kumimoji="1" lang="ja-JP" altLang="en-US"/>
                    </a:p>
                  </a:txBody>
                  <a:tcPr/>
                </a:tc>
                <a:tc vMerge="1">
                  <a:txBody>
                    <a:bodyPr/>
                    <a:lstStyle/>
                    <a:p>
                      <a:endParaRPr kumimoji="1" lang="ja-JP" altLang="en-US"/>
                    </a:p>
                  </a:txBody>
                  <a:tcPr/>
                </a:tc>
                <a:tc vMerge="1">
                  <a:txBody>
                    <a:bodyPr/>
                    <a:lstStyle/>
                    <a:p>
                      <a:endParaRPr kumimoji="1" lang="ja-JP" altLang="en-US"/>
                    </a:p>
                  </a:txBody>
                  <a:tcPr/>
                </a:tc>
                <a:tc>
                  <a:txBody>
                    <a:bodyPr/>
                    <a:lstStyle/>
                    <a:p>
                      <a:endParaRPr lang="ja-JP" altLang="en-US" sz="1050">
                        <a:latin typeface="+mn-lt"/>
                        <a:ea typeface="+mn-ea"/>
                        <a:cs typeface="Times New Roman" pitchFamily="18" charset="0"/>
                      </a:endParaRPr>
                    </a:p>
                  </a:txBody>
                  <a:tcPr marL="6522" marR="6522" marT="6522" marB="0" anchor="ctr">
                    <a:lnL w="12700" cap="flat" cmpd="sng" algn="ctr">
                      <a:solidFill>
                        <a:schemeClr val="tx1"/>
                      </a:solidFill>
                      <a:prstDash val="solid"/>
                      <a:round/>
                      <a:headEnd type="none" w="med" len="med"/>
                      <a:tailEnd type="none" w="med" len="med"/>
                    </a:lnL>
                    <a:lnR>
                      <a:noFill/>
                    </a:lnR>
                    <a:lnT>
                      <a:noFill/>
                    </a:lnT>
                    <a:lnB>
                      <a:noFill/>
                    </a:lnB>
                    <a:solidFill>
                      <a:srgbClr val="FFFFFF"/>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FFFFF"/>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EFEFE"/>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EFEFE"/>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FFFFF"/>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CECECE"/>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D8D8D8"/>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EEEEEE"/>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4F4F4"/>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EAEAEA"/>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7F7F7"/>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4F4F4"/>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DFDFD"/>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AFAFA"/>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4F4F4"/>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BFBFB"/>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DFDFD"/>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BFBFB"/>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BFBFB"/>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DFDFD"/>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8F8F8"/>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BFBFB"/>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EFEFE"/>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EFEFE"/>
                    </a:solidFill>
                  </a:tcPr>
                </a:tc>
              </a:tr>
              <a:tr h="121311">
                <a:tc vMerge="1">
                  <a:txBody>
                    <a:bodyPr/>
                    <a:lstStyle/>
                    <a:p>
                      <a:endParaRPr kumimoji="1" lang="ja-JP" altLang="en-US"/>
                    </a:p>
                  </a:txBody>
                  <a:tcPr/>
                </a:tc>
                <a:tc rowSpan="2">
                  <a:txBody>
                    <a:bodyPr/>
                    <a:lstStyle/>
                    <a:p>
                      <a:pPr algn="ctr" fontAlgn="ctr"/>
                      <a:endParaRPr lang="en-US" altLang="ja-JP" sz="1600" b="0" i="0" u="none" strike="noStrike" dirty="0">
                        <a:solidFill>
                          <a:srgbClr val="000000"/>
                        </a:solidFill>
                        <a:latin typeface="+mn-lt"/>
                        <a:ea typeface="+mn-ea"/>
                        <a:cs typeface="Times New Roman" pitchFamily="18" charset="0"/>
                      </a:endParaRPr>
                    </a:p>
                  </a:txBody>
                  <a:tcPr marL="6522" marR="6522" marT="6522" marB="0" anchor="ctr">
                    <a:lnL w="6350" cap="flat" cmpd="sng" algn="ctr">
                      <a:noFill/>
                      <a:prstDash val="solid"/>
                      <a:round/>
                      <a:headEnd type="none" w="med" len="med"/>
                      <a:tailEnd type="none" w="med" len="med"/>
                    </a:lnL>
                    <a:lnR w="25400" cap="flat" cmpd="dbl"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tcPr>
                </a:tc>
                <a:tc rowSpan="2">
                  <a:txBody>
                    <a:bodyPr/>
                    <a:lstStyle/>
                    <a:p>
                      <a:endParaRPr lang="ja-JP" altLang="en-US" sz="800" dirty="0">
                        <a:latin typeface="+mn-lt"/>
                        <a:ea typeface="+mn-ea"/>
                        <a:cs typeface="Times New Roman" pitchFamily="18" charset="0"/>
                      </a:endParaRPr>
                    </a:p>
                  </a:txBody>
                  <a:tcPr marL="6522" marR="6522" marT="6522" marB="0" anchor="ctr">
                    <a:lnL w="635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ja-JP" altLang="en-US" sz="1050">
                        <a:latin typeface="+mn-lt"/>
                        <a:ea typeface="+mn-ea"/>
                        <a:cs typeface="Times New Roman" pitchFamily="18" charset="0"/>
                      </a:endParaRPr>
                    </a:p>
                  </a:txBody>
                  <a:tcPr marL="6522" marR="6522" marT="6522" marB="0" anchor="ctr">
                    <a:lnL w="12700" cap="flat" cmpd="sng" algn="ctr">
                      <a:solidFill>
                        <a:schemeClr val="tx1"/>
                      </a:solidFill>
                      <a:prstDash val="solid"/>
                      <a:round/>
                      <a:headEnd type="none" w="med" len="med"/>
                      <a:tailEnd type="none" w="med" len="med"/>
                    </a:lnL>
                    <a:lnR>
                      <a:noFill/>
                    </a:lnR>
                    <a:lnT>
                      <a:noFill/>
                    </a:lnT>
                    <a:lnB>
                      <a:noFill/>
                    </a:lnB>
                    <a:solidFill>
                      <a:srgbClr val="F8F8F8"/>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FFFFF"/>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FFFFF"/>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EFEFE"/>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FFFFF"/>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DFDFD"/>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D6D6D6"/>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DCDCDC"/>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E3E3E3"/>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E6E6E6"/>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7F7F7"/>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1F1F1"/>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4F4F4"/>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BFBFB"/>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4F4F4"/>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8F8F8"/>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3F3F3"/>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7F7F7"/>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8F8F8"/>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AFAFA"/>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AFAFA"/>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BFBFB"/>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BFBFB"/>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EFEFE"/>
                    </a:solidFill>
                  </a:tcPr>
                </a:tc>
              </a:tr>
              <a:tr h="121311">
                <a:tc vMerge="1">
                  <a:txBody>
                    <a:bodyPr/>
                    <a:lstStyle/>
                    <a:p>
                      <a:endParaRPr kumimoji="1" lang="ja-JP" altLang="en-US"/>
                    </a:p>
                  </a:txBody>
                  <a:tcPr/>
                </a:tc>
                <a:tc vMerge="1">
                  <a:txBody>
                    <a:bodyPr/>
                    <a:lstStyle/>
                    <a:p>
                      <a:endParaRPr kumimoji="1" lang="ja-JP" altLang="en-US"/>
                    </a:p>
                  </a:txBody>
                  <a:tcPr/>
                </a:tc>
                <a:tc vMerge="1">
                  <a:txBody>
                    <a:bodyPr/>
                    <a:lstStyle/>
                    <a:p>
                      <a:endParaRPr kumimoji="1" lang="ja-JP" altLang="en-US"/>
                    </a:p>
                  </a:txBody>
                  <a:tcPr/>
                </a:tc>
                <a:tc>
                  <a:txBody>
                    <a:bodyPr/>
                    <a:lstStyle/>
                    <a:p>
                      <a:endParaRPr lang="ja-JP" altLang="en-US" sz="1050">
                        <a:latin typeface="+mn-lt"/>
                        <a:ea typeface="+mn-ea"/>
                        <a:cs typeface="Times New Roman" pitchFamily="18" charset="0"/>
                      </a:endParaRPr>
                    </a:p>
                  </a:txBody>
                  <a:tcPr marL="6522" marR="6522" marT="6522" marB="0" anchor="ctr">
                    <a:lnL w="12700" cap="flat" cmpd="sng" algn="ctr">
                      <a:solidFill>
                        <a:schemeClr val="tx1"/>
                      </a:solidFill>
                      <a:prstDash val="solid"/>
                      <a:round/>
                      <a:headEnd type="none" w="med" len="med"/>
                      <a:tailEnd type="none" w="med" len="med"/>
                    </a:lnL>
                    <a:lnR>
                      <a:noFill/>
                    </a:lnR>
                    <a:lnT>
                      <a:noFill/>
                    </a:lnT>
                    <a:lnB>
                      <a:noFill/>
                    </a:lnB>
                    <a:solidFill>
                      <a:srgbClr val="FBFBFB"/>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DFDFD"/>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FFFFF"/>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BFBFB"/>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EFEFE"/>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DFDFD"/>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DFDFD"/>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E0E0E0"/>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D6D6D6"/>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E7E7E7"/>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E2E2E2"/>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E7E7E7"/>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4F4F4"/>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1F1F1"/>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8F8F8"/>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3F3F3"/>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ECECEC"/>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EDEDED"/>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7F7F7"/>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DFDFD"/>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BFBFB"/>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AFAFA"/>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BFBFB"/>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AFAFA"/>
                    </a:solidFill>
                  </a:tcPr>
                </a:tc>
              </a:tr>
              <a:tr h="121311">
                <a:tc vMerge="1">
                  <a:txBody>
                    <a:bodyPr/>
                    <a:lstStyle/>
                    <a:p>
                      <a:endParaRPr kumimoji="1" lang="ja-JP" altLang="en-US"/>
                    </a:p>
                  </a:txBody>
                  <a:tcPr/>
                </a:tc>
                <a:tc rowSpan="2">
                  <a:txBody>
                    <a:bodyPr/>
                    <a:lstStyle/>
                    <a:p>
                      <a:pPr algn="ctr" fontAlgn="ctr"/>
                      <a:endParaRPr lang="en-US" altLang="ja-JP" sz="1600" b="0" i="0" u="none" strike="noStrike" dirty="0">
                        <a:solidFill>
                          <a:srgbClr val="000000"/>
                        </a:solidFill>
                        <a:latin typeface="+mn-lt"/>
                        <a:ea typeface="+mn-ea"/>
                        <a:cs typeface="Times New Roman" pitchFamily="18" charset="0"/>
                      </a:endParaRPr>
                    </a:p>
                  </a:txBody>
                  <a:tcPr marL="6522" marR="6522" marT="6522" marB="0" anchor="ctr">
                    <a:lnL w="6350" cap="flat" cmpd="sng" algn="ctr">
                      <a:noFill/>
                      <a:prstDash val="solid"/>
                      <a:round/>
                      <a:headEnd type="none" w="med" len="med"/>
                      <a:tailEnd type="none" w="med" len="med"/>
                    </a:lnL>
                    <a:lnR w="25400" cap="flat" cmpd="dbl"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tcPr>
                </a:tc>
                <a:tc rowSpan="2">
                  <a:txBody>
                    <a:bodyPr/>
                    <a:lstStyle/>
                    <a:p>
                      <a:endParaRPr lang="ja-JP" altLang="en-US" sz="800" dirty="0">
                        <a:latin typeface="+mn-lt"/>
                        <a:ea typeface="+mn-ea"/>
                        <a:cs typeface="Times New Roman" pitchFamily="18" charset="0"/>
                      </a:endParaRPr>
                    </a:p>
                  </a:txBody>
                  <a:tcPr marL="6522" marR="6522" marT="6522" marB="0" anchor="ctr">
                    <a:lnL w="635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ja-JP" altLang="en-US" sz="1050">
                        <a:latin typeface="+mn-lt"/>
                        <a:ea typeface="+mn-ea"/>
                        <a:cs typeface="Times New Roman" pitchFamily="18" charset="0"/>
                      </a:endParaRPr>
                    </a:p>
                  </a:txBody>
                  <a:tcPr marL="6522" marR="6522" marT="6522" marB="0" anchor="ctr">
                    <a:lnL w="12700" cap="flat" cmpd="sng" algn="ctr">
                      <a:solidFill>
                        <a:schemeClr val="tx1"/>
                      </a:solidFill>
                      <a:prstDash val="solid"/>
                      <a:round/>
                      <a:headEnd type="none" w="med" len="med"/>
                      <a:tailEnd type="none" w="med" len="med"/>
                    </a:lnL>
                    <a:lnR>
                      <a:noFill/>
                    </a:lnR>
                    <a:lnT>
                      <a:noFill/>
                    </a:lnT>
                    <a:lnB>
                      <a:noFill/>
                    </a:lnB>
                    <a:solidFill>
                      <a:srgbClr val="FBFBFB"/>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EFEFE"/>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EFEFE"/>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6F6F6"/>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BFBFB"/>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FFFFF"/>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EFEFE"/>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EFEFE"/>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CFCFCF"/>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B7B7B7"/>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DDDDDD"/>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DBDBDB"/>
                    </a:solidFill>
                  </a:tcPr>
                </a:tc>
                <a:tc>
                  <a:txBody>
                    <a:bodyPr/>
                    <a:lstStyle/>
                    <a:p>
                      <a:endParaRPr lang="ja-JP" altLang="en-US" sz="1050" dirty="0">
                        <a:latin typeface="+mn-lt"/>
                        <a:ea typeface="+mn-ea"/>
                        <a:cs typeface="Times New Roman" pitchFamily="18" charset="0"/>
                      </a:endParaRPr>
                    </a:p>
                  </a:txBody>
                  <a:tcPr marL="6522" marR="6522" marT="6522" marB="0" anchor="ctr">
                    <a:lnL>
                      <a:noFill/>
                    </a:lnL>
                    <a:lnR>
                      <a:noFill/>
                    </a:lnR>
                    <a:lnT>
                      <a:noFill/>
                    </a:lnT>
                    <a:lnB>
                      <a:noFill/>
                    </a:lnB>
                    <a:solidFill>
                      <a:srgbClr val="E5E5E5"/>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E9E9E9"/>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7F7F7"/>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E7E7E7"/>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0F0F0"/>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EDEDED"/>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ECECEC"/>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4F4F4"/>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3F3F3"/>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3F3F3"/>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7F7F7"/>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1F1F1"/>
                    </a:solidFill>
                  </a:tcPr>
                </a:tc>
              </a:tr>
              <a:tr h="121311">
                <a:tc vMerge="1">
                  <a:txBody>
                    <a:bodyPr/>
                    <a:lstStyle/>
                    <a:p>
                      <a:endParaRPr kumimoji="1" lang="ja-JP" altLang="en-US"/>
                    </a:p>
                  </a:txBody>
                  <a:tcPr/>
                </a:tc>
                <a:tc vMerge="1">
                  <a:txBody>
                    <a:bodyPr/>
                    <a:lstStyle/>
                    <a:p>
                      <a:endParaRPr kumimoji="1" lang="ja-JP" altLang="en-US"/>
                    </a:p>
                  </a:txBody>
                  <a:tcPr/>
                </a:tc>
                <a:tc vMerge="1">
                  <a:txBody>
                    <a:bodyPr/>
                    <a:lstStyle/>
                    <a:p>
                      <a:endParaRPr kumimoji="1" lang="ja-JP" altLang="en-US"/>
                    </a:p>
                  </a:txBody>
                  <a:tcPr/>
                </a:tc>
                <a:tc>
                  <a:txBody>
                    <a:bodyPr/>
                    <a:lstStyle/>
                    <a:p>
                      <a:endParaRPr lang="ja-JP" altLang="en-US" sz="1050">
                        <a:latin typeface="+mn-lt"/>
                        <a:ea typeface="+mn-ea"/>
                        <a:cs typeface="Times New Roman" pitchFamily="18" charset="0"/>
                      </a:endParaRPr>
                    </a:p>
                  </a:txBody>
                  <a:tcPr marL="6522" marR="6522" marT="6522" marB="0" anchor="ctr">
                    <a:lnL w="12700" cap="flat" cmpd="sng" algn="ctr">
                      <a:solidFill>
                        <a:schemeClr val="tx1"/>
                      </a:solidFill>
                      <a:prstDash val="solid"/>
                      <a:round/>
                      <a:headEnd type="none" w="med" len="med"/>
                      <a:tailEnd type="none" w="med" len="med"/>
                    </a:lnL>
                    <a:lnR>
                      <a:noFill/>
                    </a:lnR>
                    <a:lnT>
                      <a:noFill/>
                    </a:lnT>
                    <a:lnB>
                      <a:noFill/>
                    </a:lnB>
                    <a:solidFill>
                      <a:srgbClr val="F3F3F3"/>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AFAFA"/>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DFDFD"/>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DFDFD"/>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FFFFF"/>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FFFFF"/>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EFEFE"/>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DFDFD"/>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8F8F8"/>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D4D4D4"/>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9B9B9B"/>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C5C5C5"/>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EAEAEA"/>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E0E0E0"/>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0F0F0"/>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E3E3E3"/>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1F1F1"/>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1F1F1"/>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E6E6E6"/>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6F6F6"/>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1F1F1"/>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7F7F7"/>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1F1F1"/>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3F3F3"/>
                    </a:solidFill>
                  </a:tcPr>
                </a:tc>
              </a:tr>
              <a:tr h="121311">
                <a:tc vMerge="1">
                  <a:txBody>
                    <a:bodyPr/>
                    <a:lstStyle/>
                    <a:p>
                      <a:endParaRPr kumimoji="1" lang="ja-JP" altLang="en-US"/>
                    </a:p>
                  </a:txBody>
                  <a:tcPr/>
                </a:tc>
                <a:tc rowSpan="2">
                  <a:txBody>
                    <a:bodyPr/>
                    <a:lstStyle/>
                    <a:p>
                      <a:pPr algn="ctr" fontAlgn="ctr"/>
                      <a:endParaRPr lang="en-US" altLang="ja-JP" sz="1600" b="0" i="0" u="none" strike="noStrike" dirty="0">
                        <a:solidFill>
                          <a:srgbClr val="000000"/>
                        </a:solidFill>
                        <a:latin typeface="+mn-lt"/>
                        <a:ea typeface="+mn-ea"/>
                        <a:cs typeface="Times New Roman" pitchFamily="18" charset="0"/>
                      </a:endParaRPr>
                    </a:p>
                  </a:txBody>
                  <a:tcPr marL="6522" marR="6522" marT="6522" marB="0" anchor="ctr">
                    <a:lnL w="6350" cap="flat" cmpd="sng" algn="ctr">
                      <a:noFill/>
                      <a:prstDash val="solid"/>
                      <a:round/>
                      <a:headEnd type="none" w="med" len="med"/>
                      <a:tailEnd type="none" w="med" len="med"/>
                    </a:lnL>
                    <a:lnR w="25400" cap="flat" cmpd="dbl"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tcPr>
                </a:tc>
                <a:tc rowSpan="2">
                  <a:txBody>
                    <a:bodyPr/>
                    <a:lstStyle/>
                    <a:p>
                      <a:endParaRPr lang="ja-JP" altLang="en-US" sz="800" dirty="0">
                        <a:latin typeface="+mn-lt"/>
                        <a:ea typeface="+mn-ea"/>
                        <a:cs typeface="Times New Roman" pitchFamily="18" charset="0"/>
                      </a:endParaRPr>
                    </a:p>
                  </a:txBody>
                  <a:tcPr marL="6522" marR="6522" marT="6522" marB="0" anchor="ctr">
                    <a:lnL w="635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ja-JP" altLang="en-US" sz="1050">
                        <a:latin typeface="+mn-lt"/>
                        <a:ea typeface="+mn-ea"/>
                        <a:cs typeface="Times New Roman" pitchFamily="18" charset="0"/>
                      </a:endParaRPr>
                    </a:p>
                  </a:txBody>
                  <a:tcPr marL="6522" marR="6522" marT="6522" marB="0" anchor="ctr">
                    <a:lnL w="12700" cap="flat" cmpd="sng" algn="ctr">
                      <a:solidFill>
                        <a:schemeClr val="tx1"/>
                      </a:solidFill>
                      <a:prstDash val="solid"/>
                      <a:round/>
                      <a:headEnd type="none" w="med" len="med"/>
                      <a:tailEnd type="none" w="med" len="med"/>
                    </a:lnL>
                    <a:lnR>
                      <a:noFill/>
                    </a:lnR>
                    <a:lnT>
                      <a:noFill/>
                    </a:lnT>
                    <a:lnB>
                      <a:noFill/>
                    </a:lnB>
                    <a:solidFill>
                      <a:srgbClr val="F3F3F3"/>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AFAFA"/>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DFDFD"/>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FFFFF"/>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FFFFF"/>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FFFFF"/>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FFFFF"/>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DFDFD"/>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EFEFE"/>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7F7F7"/>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BDBDBD"/>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868686"/>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C4C4C4"/>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DDDDDD"/>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E3E3E3"/>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E9E9E9"/>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EEEEEE"/>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ECECEC"/>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EEEEEE"/>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E6E6E6"/>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DBDBDB"/>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4F4F4"/>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EEEEEE"/>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0F0F0"/>
                    </a:solidFill>
                  </a:tcPr>
                </a:tc>
              </a:tr>
              <a:tr h="121311">
                <a:tc vMerge="1">
                  <a:txBody>
                    <a:bodyPr/>
                    <a:lstStyle/>
                    <a:p>
                      <a:endParaRPr kumimoji="1" lang="ja-JP" altLang="en-US"/>
                    </a:p>
                  </a:txBody>
                  <a:tcPr/>
                </a:tc>
                <a:tc vMerge="1">
                  <a:txBody>
                    <a:bodyPr/>
                    <a:lstStyle/>
                    <a:p>
                      <a:endParaRPr kumimoji="1" lang="ja-JP" altLang="en-US"/>
                    </a:p>
                  </a:txBody>
                  <a:tcPr/>
                </a:tc>
                <a:tc vMerge="1">
                  <a:txBody>
                    <a:bodyPr/>
                    <a:lstStyle/>
                    <a:p>
                      <a:endParaRPr kumimoji="1" lang="ja-JP" altLang="en-US"/>
                    </a:p>
                  </a:txBody>
                  <a:tcPr/>
                </a:tc>
                <a:tc>
                  <a:txBody>
                    <a:bodyPr/>
                    <a:lstStyle/>
                    <a:p>
                      <a:endParaRPr lang="ja-JP" altLang="en-US" sz="1050">
                        <a:latin typeface="+mn-lt"/>
                        <a:ea typeface="+mn-ea"/>
                        <a:cs typeface="Times New Roman" pitchFamily="18" charset="0"/>
                      </a:endParaRPr>
                    </a:p>
                  </a:txBody>
                  <a:tcPr marL="6522" marR="6522" marT="6522" marB="0" anchor="ctr">
                    <a:lnL w="12700" cap="flat" cmpd="sng" algn="ctr">
                      <a:solidFill>
                        <a:schemeClr val="tx1"/>
                      </a:solidFill>
                      <a:prstDash val="solid"/>
                      <a:round/>
                      <a:headEnd type="none" w="med" len="med"/>
                      <a:tailEnd type="none" w="med" len="med"/>
                    </a:lnL>
                    <a:lnR>
                      <a:noFill/>
                    </a:lnR>
                    <a:lnT>
                      <a:noFill/>
                    </a:lnT>
                    <a:lnB>
                      <a:noFill/>
                    </a:lnB>
                    <a:solidFill>
                      <a:srgbClr val="F8F8F8"/>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EFEFE"/>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DFDFD"/>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FFFFF"/>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AFAFA"/>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FFFFF"/>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DFDFD"/>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FFFFF"/>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DFDFD"/>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AFAFA"/>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1F1F1"/>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909090"/>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8E8E8E"/>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A6A6A6"/>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D5D5D5"/>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DFDFDF"/>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DDDDDD"/>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ECECEC"/>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E7E7E7"/>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D9D9D9"/>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DBDBDB"/>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EEEEEE"/>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E7E7E7"/>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E7E7E7"/>
                    </a:solidFill>
                  </a:tcPr>
                </a:tc>
              </a:tr>
              <a:tr h="121311">
                <a:tc vMerge="1">
                  <a:txBody>
                    <a:bodyPr/>
                    <a:lstStyle/>
                    <a:p>
                      <a:endParaRPr kumimoji="1" lang="ja-JP" altLang="en-US"/>
                    </a:p>
                  </a:txBody>
                  <a:tcPr/>
                </a:tc>
                <a:tc rowSpan="2">
                  <a:txBody>
                    <a:bodyPr/>
                    <a:lstStyle/>
                    <a:p>
                      <a:pPr algn="ctr" fontAlgn="ctr"/>
                      <a:endParaRPr lang="en-US" altLang="ja-JP" sz="1600" b="0" i="0" u="none" strike="noStrike" dirty="0">
                        <a:solidFill>
                          <a:srgbClr val="000000"/>
                        </a:solidFill>
                        <a:latin typeface="+mn-lt"/>
                        <a:ea typeface="+mn-ea"/>
                        <a:cs typeface="Times New Roman" pitchFamily="18" charset="0"/>
                      </a:endParaRPr>
                    </a:p>
                  </a:txBody>
                  <a:tcPr marL="6522" marR="6522" marT="6522" marB="0" anchor="ctr">
                    <a:lnL w="6350" cap="flat" cmpd="sng" algn="ctr">
                      <a:noFill/>
                      <a:prstDash val="solid"/>
                      <a:round/>
                      <a:headEnd type="none" w="med" len="med"/>
                      <a:tailEnd type="none" w="med" len="med"/>
                    </a:lnL>
                    <a:lnR w="25400" cap="flat" cmpd="dbl"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tcPr>
                </a:tc>
                <a:tc rowSpan="2">
                  <a:txBody>
                    <a:bodyPr/>
                    <a:lstStyle/>
                    <a:p>
                      <a:endParaRPr lang="ja-JP" altLang="en-US" sz="800" dirty="0">
                        <a:latin typeface="+mn-lt"/>
                        <a:ea typeface="+mn-ea"/>
                        <a:cs typeface="Times New Roman" pitchFamily="18" charset="0"/>
                      </a:endParaRPr>
                    </a:p>
                  </a:txBody>
                  <a:tcPr marL="6522" marR="6522" marT="6522" marB="0" anchor="ctr">
                    <a:lnL w="635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ja-JP" altLang="en-US" sz="1050">
                        <a:latin typeface="+mn-lt"/>
                        <a:ea typeface="+mn-ea"/>
                        <a:cs typeface="Times New Roman" pitchFamily="18" charset="0"/>
                      </a:endParaRPr>
                    </a:p>
                  </a:txBody>
                  <a:tcPr marL="6522" marR="6522" marT="6522" marB="0" anchor="ctr">
                    <a:lnL w="12700" cap="flat" cmpd="sng" algn="ctr">
                      <a:solidFill>
                        <a:schemeClr val="tx1"/>
                      </a:solidFill>
                      <a:prstDash val="solid"/>
                      <a:round/>
                      <a:headEnd type="none" w="med" len="med"/>
                      <a:tailEnd type="none" w="med" len="med"/>
                    </a:lnL>
                    <a:lnR>
                      <a:noFill/>
                    </a:lnR>
                    <a:lnT>
                      <a:noFill/>
                    </a:lnT>
                    <a:lnB>
                      <a:noFill/>
                    </a:lnB>
                    <a:solidFill>
                      <a:srgbClr val="F6F6F6"/>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EFEFE"/>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BFBFB"/>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EFEFE"/>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AFAFA"/>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EFEFE"/>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EFEFE"/>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EFEFE"/>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FFFFF"/>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DFDFD"/>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DFDFD"/>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ECECEC"/>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AAAAAA"/>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878787"/>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BBBBBB"/>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DBDBDB"/>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DCDCDC"/>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DCDCDC"/>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EAEAEA"/>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EDEDED"/>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E5E5E5"/>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4F4F4"/>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3F3F3"/>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1F1F1"/>
                    </a:solidFill>
                  </a:tcPr>
                </a:tc>
              </a:tr>
              <a:tr h="121311">
                <a:tc vMerge="1">
                  <a:txBody>
                    <a:bodyPr/>
                    <a:lstStyle/>
                    <a:p>
                      <a:endParaRPr kumimoji="1" lang="ja-JP" altLang="en-US"/>
                    </a:p>
                  </a:txBody>
                  <a:tcPr/>
                </a:tc>
                <a:tc vMerge="1">
                  <a:txBody>
                    <a:bodyPr/>
                    <a:lstStyle/>
                    <a:p>
                      <a:endParaRPr kumimoji="1" lang="ja-JP" altLang="en-US"/>
                    </a:p>
                  </a:txBody>
                  <a:tcPr/>
                </a:tc>
                <a:tc vMerge="1">
                  <a:txBody>
                    <a:bodyPr/>
                    <a:lstStyle/>
                    <a:p>
                      <a:endParaRPr kumimoji="1" lang="ja-JP" altLang="en-US"/>
                    </a:p>
                  </a:txBody>
                  <a:tcPr/>
                </a:tc>
                <a:tc>
                  <a:txBody>
                    <a:bodyPr/>
                    <a:lstStyle/>
                    <a:p>
                      <a:endParaRPr lang="ja-JP" altLang="en-US" sz="1050">
                        <a:latin typeface="+mn-lt"/>
                        <a:ea typeface="+mn-ea"/>
                        <a:cs typeface="Times New Roman" pitchFamily="18" charset="0"/>
                      </a:endParaRPr>
                    </a:p>
                  </a:txBody>
                  <a:tcPr marL="6522" marR="6522" marT="6522" marB="0" anchor="ctr">
                    <a:lnL w="12700" cap="flat" cmpd="sng" algn="ctr">
                      <a:solidFill>
                        <a:schemeClr val="tx1"/>
                      </a:solidFill>
                      <a:prstDash val="solid"/>
                      <a:round/>
                      <a:headEnd type="none" w="med" len="med"/>
                      <a:tailEnd type="none" w="med" len="med"/>
                    </a:lnL>
                    <a:lnR>
                      <a:noFill/>
                    </a:lnR>
                    <a:lnT>
                      <a:noFill/>
                    </a:lnT>
                    <a:lnB>
                      <a:noFill/>
                    </a:lnB>
                    <a:solidFill>
                      <a:srgbClr val="F6F6F6"/>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6F6F6"/>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4F4F4"/>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EFEFE"/>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BFBFB"/>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DFDFD"/>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EFEFE"/>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EFEFE"/>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FFFFF"/>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AFAFA"/>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DFDFD"/>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BFBFB"/>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EDEDED"/>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AFAFAF"/>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797979"/>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A2A2A2"/>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CCCCCC"/>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D8D8D8"/>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E7E7E7"/>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E9E9E9"/>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E3E3E3"/>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4F4F4"/>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E9E9E9"/>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4F4F4"/>
                    </a:solidFill>
                  </a:tcPr>
                </a:tc>
              </a:tr>
              <a:tr h="121311">
                <a:tc vMerge="1">
                  <a:txBody>
                    <a:bodyPr/>
                    <a:lstStyle/>
                    <a:p>
                      <a:endParaRPr kumimoji="1" lang="ja-JP" altLang="en-US"/>
                    </a:p>
                  </a:txBody>
                  <a:tcPr/>
                </a:tc>
                <a:tc rowSpan="2">
                  <a:txBody>
                    <a:bodyPr/>
                    <a:lstStyle/>
                    <a:p>
                      <a:pPr algn="ctr" fontAlgn="ctr"/>
                      <a:endParaRPr lang="en-US" altLang="ja-JP" sz="1600" b="0" i="0" u="none" strike="noStrike" dirty="0">
                        <a:solidFill>
                          <a:srgbClr val="000000"/>
                        </a:solidFill>
                        <a:latin typeface="+mn-lt"/>
                        <a:ea typeface="+mn-ea"/>
                        <a:cs typeface="Times New Roman" pitchFamily="18" charset="0"/>
                      </a:endParaRPr>
                    </a:p>
                  </a:txBody>
                  <a:tcPr marL="6522" marR="6522" marT="6522" marB="0" anchor="ctr">
                    <a:lnL w="6350" cap="flat" cmpd="sng" algn="ctr">
                      <a:noFill/>
                      <a:prstDash val="solid"/>
                      <a:round/>
                      <a:headEnd type="none" w="med" len="med"/>
                      <a:tailEnd type="none" w="med" len="med"/>
                    </a:lnL>
                    <a:lnR w="25400" cap="flat" cmpd="dbl"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tcPr>
                </a:tc>
                <a:tc rowSpan="2">
                  <a:txBody>
                    <a:bodyPr/>
                    <a:lstStyle/>
                    <a:p>
                      <a:endParaRPr lang="ja-JP" altLang="en-US" sz="800" dirty="0">
                        <a:latin typeface="+mn-lt"/>
                        <a:ea typeface="+mn-ea"/>
                        <a:cs typeface="Times New Roman" pitchFamily="18" charset="0"/>
                      </a:endParaRPr>
                    </a:p>
                  </a:txBody>
                  <a:tcPr marL="6522" marR="6522" marT="6522" marB="0" anchor="ctr">
                    <a:lnL w="635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ja-JP" altLang="en-US" sz="1050">
                        <a:latin typeface="+mn-lt"/>
                        <a:ea typeface="+mn-ea"/>
                        <a:cs typeface="Times New Roman" pitchFamily="18" charset="0"/>
                      </a:endParaRPr>
                    </a:p>
                  </a:txBody>
                  <a:tcPr marL="6522" marR="6522" marT="6522" marB="0" anchor="ctr">
                    <a:lnL w="12700" cap="flat" cmpd="sng" algn="ctr">
                      <a:solidFill>
                        <a:schemeClr val="tx1"/>
                      </a:solidFill>
                      <a:prstDash val="solid"/>
                      <a:round/>
                      <a:headEnd type="none" w="med" len="med"/>
                      <a:tailEnd type="none" w="med" len="med"/>
                    </a:lnL>
                    <a:lnR>
                      <a:noFill/>
                    </a:lnR>
                    <a:lnT>
                      <a:noFill/>
                    </a:lnT>
                    <a:lnB>
                      <a:noFill/>
                    </a:lnB>
                    <a:solidFill>
                      <a:srgbClr val="F1F1F1"/>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8F8F8"/>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EFEFE"/>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EFEFE"/>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EFEFE"/>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EFEFE"/>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EFEFE"/>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FFFFF"/>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EFEFE"/>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EFEFE"/>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DFDFD"/>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AFAFA"/>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AFAFA"/>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ECECEC"/>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A1A1A1"/>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656565"/>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BDBDBD"/>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E2E2E2"/>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DFDFDF"/>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E9E9E9"/>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E2E2E2"/>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EDEDED"/>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E7E7E7"/>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6F6F6"/>
                    </a:solidFill>
                  </a:tcPr>
                </a:tc>
              </a:tr>
              <a:tr h="121311">
                <a:tc vMerge="1">
                  <a:txBody>
                    <a:bodyPr/>
                    <a:lstStyle/>
                    <a:p>
                      <a:endParaRPr kumimoji="1" lang="ja-JP" altLang="en-US"/>
                    </a:p>
                  </a:txBody>
                  <a:tcPr/>
                </a:tc>
                <a:tc vMerge="1">
                  <a:txBody>
                    <a:bodyPr/>
                    <a:lstStyle/>
                    <a:p>
                      <a:endParaRPr kumimoji="1" lang="ja-JP" altLang="en-US"/>
                    </a:p>
                  </a:txBody>
                  <a:tcPr/>
                </a:tc>
                <a:tc vMerge="1">
                  <a:txBody>
                    <a:bodyPr/>
                    <a:lstStyle/>
                    <a:p>
                      <a:endParaRPr kumimoji="1" lang="ja-JP" altLang="en-US"/>
                    </a:p>
                  </a:txBody>
                  <a:tcPr/>
                </a:tc>
                <a:tc>
                  <a:txBody>
                    <a:bodyPr/>
                    <a:lstStyle/>
                    <a:p>
                      <a:endParaRPr lang="ja-JP" altLang="en-US" sz="1050">
                        <a:latin typeface="+mn-lt"/>
                        <a:ea typeface="+mn-ea"/>
                        <a:cs typeface="Times New Roman" pitchFamily="18" charset="0"/>
                      </a:endParaRPr>
                    </a:p>
                  </a:txBody>
                  <a:tcPr marL="6522" marR="6522" marT="6522" marB="0" anchor="ctr">
                    <a:lnL w="12700" cap="flat" cmpd="sng" algn="ctr">
                      <a:solidFill>
                        <a:schemeClr val="tx1"/>
                      </a:solidFill>
                      <a:prstDash val="solid"/>
                      <a:round/>
                      <a:headEnd type="none" w="med" len="med"/>
                      <a:tailEnd type="none" w="med" len="med"/>
                    </a:lnL>
                    <a:lnR>
                      <a:noFill/>
                    </a:lnR>
                    <a:lnT>
                      <a:noFill/>
                    </a:lnT>
                    <a:lnB>
                      <a:noFill/>
                    </a:lnB>
                    <a:solidFill>
                      <a:srgbClr val="F7F7F7"/>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AFAFA"/>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BFBFB"/>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8F8F8"/>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FFFFF"/>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FFFFF"/>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EFEFE"/>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AFAFA"/>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EFEFE"/>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DFDFD"/>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6F6F6"/>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BFBFB"/>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EFEFE"/>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EFEFE"/>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EAEAEA"/>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818181"/>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5F5F5F"/>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B3B3B3"/>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C5C5C5"/>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CCCCCC"/>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E2E2E2"/>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E3E3E3"/>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EEEEEE"/>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E9E9E9"/>
                    </a:solidFill>
                  </a:tcPr>
                </a:tc>
              </a:tr>
              <a:tr h="121311">
                <a:tc vMerge="1">
                  <a:txBody>
                    <a:bodyPr/>
                    <a:lstStyle/>
                    <a:p>
                      <a:endParaRPr kumimoji="1" lang="ja-JP" altLang="en-US"/>
                    </a:p>
                  </a:txBody>
                  <a:tcPr/>
                </a:tc>
                <a:tc rowSpan="2">
                  <a:txBody>
                    <a:bodyPr/>
                    <a:lstStyle/>
                    <a:p>
                      <a:pPr algn="ctr" fontAlgn="ctr"/>
                      <a:endParaRPr lang="en-US" altLang="ja-JP" sz="1600" b="0" i="0" u="none" strike="noStrike" dirty="0">
                        <a:solidFill>
                          <a:srgbClr val="000000"/>
                        </a:solidFill>
                        <a:latin typeface="+mn-lt"/>
                        <a:ea typeface="+mn-ea"/>
                        <a:cs typeface="Times New Roman" pitchFamily="18" charset="0"/>
                      </a:endParaRPr>
                    </a:p>
                  </a:txBody>
                  <a:tcPr marL="6522" marR="6522" marT="6522" marB="0" anchor="ctr">
                    <a:lnL w="6350" cap="flat" cmpd="sng" algn="ctr">
                      <a:noFill/>
                      <a:prstDash val="solid"/>
                      <a:round/>
                      <a:headEnd type="none" w="med" len="med"/>
                      <a:tailEnd type="none" w="med" len="med"/>
                    </a:lnL>
                    <a:lnR w="25400" cap="flat" cmpd="dbl"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tcPr>
                </a:tc>
                <a:tc rowSpan="2">
                  <a:txBody>
                    <a:bodyPr/>
                    <a:lstStyle/>
                    <a:p>
                      <a:endParaRPr lang="ja-JP" altLang="en-US" sz="800" dirty="0">
                        <a:latin typeface="+mn-lt"/>
                        <a:ea typeface="+mn-ea"/>
                        <a:cs typeface="Times New Roman" pitchFamily="18" charset="0"/>
                      </a:endParaRPr>
                    </a:p>
                  </a:txBody>
                  <a:tcPr marL="6522" marR="6522" marT="6522" marB="0" anchor="ctr">
                    <a:lnL w="635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ja-JP" altLang="en-US" sz="1050" dirty="0">
                        <a:latin typeface="+mn-lt"/>
                        <a:ea typeface="+mn-ea"/>
                        <a:cs typeface="Times New Roman" pitchFamily="18" charset="0"/>
                      </a:endParaRPr>
                    </a:p>
                  </a:txBody>
                  <a:tcPr marL="6522" marR="6522" marT="6522" marB="0" anchor="ctr">
                    <a:lnL w="12700" cap="flat" cmpd="sng" algn="ctr">
                      <a:solidFill>
                        <a:schemeClr val="tx1"/>
                      </a:solidFill>
                      <a:prstDash val="solid"/>
                      <a:round/>
                      <a:headEnd type="none" w="med" len="med"/>
                      <a:tailEnd type="none" w="med" len="med"/>
                    </a:lnL>
                    <a:lnR>
                      <a:noFill/>
                    </a:lnR>
                    <a:lnT>
                      <a:noFill/>
                    </a:lnT>
                    <a:lnB>
                      <a:noFill/>
                    </a:lnB>
                    <a:solidFill>
                      <a:srgbClr val="F0F0F0"/>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AFAFA"/>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8F8F8"/>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6F6F6"/>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FFFFF"/>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DFDFD"/>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DFDFD"/>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AFAFA"/>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7F7F7"/>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FFFFF"/>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EFEFE"/>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AFAFA"/>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FFFFF"/>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4F4F4"/>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8F8F8"/>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ECECEC"/>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5E5E5E"/>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1E1E1E"/>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999999"/>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B6B6B6"/>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E0E0E0"/>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DFDFDF"/>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D6D6D6"/>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ECECEC"/>
                    </a:solidFill>
                  </a:tcPr>
                </a:tc>
              </a:tr>
              <a:tr h="121311">
                <a:tc vMerge="1">
                  <a:txBody>
                    <a:bodyPr/>
                    <a:lstStyle/>
                    <a:p>
                      <a:endParaRPr kumimoji="1" lang="ja-JP" altLang="en-US"/>
                    </a:p>
                  </a:txBody>
                  <a:tcPr/>
                </a:tc>
                <a:tc vMerge="1">
                  <a:txBody>
                    <a:bodyPr/>
                    <a:lstStyle/>
                    <a:p>
                      <a:endParaRPr kumimoji="1" lang="ja-JP" altLang="en-US"/>
                    </a:p>
                  </a:txBody>
                  <a:tcPr/>
                </a:tc>
                <a:tc vMerge="1">
                  <a:txBody>
                    <a:bodyPr/>
                    <a:lstStyle/>
                    <a:p>
                      <a:endParaRPr kumimoji="1" lang="ja-JP" altLang="en-US"/>
                    </a:p>
                  </a:txBody>
                  <a:tcPr/>
                </a:tc>
                <a:tc>
                  <a:txBody>
                    <a:bodyPr/>
                    <a:lstStyle/>
                    <a:p>
                      <a:endParaRPr lang="ja-JP" altLang="en-US" sz="1050">
                        <a:latin typeface="+mn-lt"/>
                        <a:ea typeface="+mn-ea"/>
                        <a:cs typeface="Times New Roman" pitchFamily="18" charset="0"/>
                      </a:endParaRPr>
                    </a:p>
                  </a:txBody>
                  <a:tcPr marL="6522" marR="6522" marT="6522" marB="0" anchor="ctr">
                    <a:lnL w="12700" cap="flat" cmpd="sng" algn="ctr">
                      <a:solidFill>
                        <a:schemeClr val="tx1"/>
                      </a:solidFill>
                      <a:prstDash val="solid"/>
                      <a:round/>
                      <a:headEnd type="none" w="med" len="med"/>
                      <a:tailEnd type="none" w="med" len="med"/>
                    </a:lnL>
                    <a:lnR>
                      <a:noFill/>
                    </a:lnR>
                    <a:lnT>
                      <a:noFill/>
                    </a:lnT>
                    <a:lnB>
                      <a:noFill/>
                    </a:lnB>
                    <a:solidFill>
                      <a:srgbClr val="F8F8F8"/>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4F4F4"/>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6F6F6"/>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8F8F8"/>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DFDFD"/>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4F4F4"/>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DFDFD"/>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8F8F8"/>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AFAFA"/>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EFEFE"/>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AFAFA"/>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DFDFD"/>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DFDFD"/>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BFBFB"/>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DFDFD"/>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6F6F6"/>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EDEDED"/>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333333"/>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323232"/>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919191"/>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B9B9B9"/>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D8D8D8"/>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E7E7E7"/>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E5E5E5"/>
                    </a:solidFill>
                  </a:tcPr>
                </a:tc>
              </a:tr>
              <a:tr h="121311">
                <a:tc vMerge="1">
                  <a:txBody>
                    <a:bodyPr/>
                    <a:lstStyle/>
                    <a:p>
                      <a:endParaRPr kumimoji="1" lang="ja-JP" altLang="en-US"/>
                    </a:p>
                  </a:txBody>
                  <a:tcPr/>
                </a:tc>
                <a:tc rowSpan="2">
                  <a:txBody>
                    <a:bodyPr/>
                    <a:lstStyle/>
                    <a:p>
                      <a:pPr algn="ctr" fontAlgn="ctr"/>
                      <a:endParaRPr lang="en-US" altLang="ja-JP" sz="1600" b="0" i="0" u="none" strike="noStrike" dirty="0">
                        <a:solidFill>
                          <a:srgbClr val="000000"/>
                        </a:solidFill>
                        <a:latin typeface="+mn-lt"/>
                        <a:ea typeface="+mn-ea"/>
                        <a:cs typeface="Times New Roman" pitchFamily="18" charset="0"/>
                      </a:endParaRPr>
                    </a:p>
                  </a:txBody>
                  <a:tcPr marL="6522" marR="6522" marT="6522" marB="0" anchor="ctr">
                    <a:lnL w="6350" cap="flat" cmpd="sng" algn="ctr">
                      <a:noFill/>
                      <a:prstDash val="solid"/>
                      <a:round/>
                      <a:headEnd type="none" w="med" len="med"/>
                      <a:tailEnd type="none" w="med" len="med"/>
                    </a:lnL>
                    <a:lnR w="25400" cap="flat" cmpd="dbl"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tcPr>
                </a:tc>
                <a:tc rowSpan="2">
                  <a:txBody>
                    <a:bodyPr/>
                    <a:lstStyle/>
                    <a:p>
                      <a:endParaRPr lang="ja-JP" altLang="en-US" sz="800" dirty="0">
                        <a:latin typeface="+mn-lt"/>
                        <a:ea typeface="+mn-ea"/>
                        <a:cs typeface="Times New Roman" pitchFamily="18" charset="0"/>
                      </a:endParaRPr>
                    </a:p>
                  </a:txBody>
                  <a:tcPr marL="6522" marR="6522" marT="6522" marB="0" anchor="ctr">
                    <a:lnL w="635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ja-JP" altLang="en-US" sz="1050" dirty="0">
                        <a:latin typeface="+mn-lt"/>
                        <a:ea typeface="+mn-ea"/>
                        <a:cs typeface="Times New Roman" pitchFamily="18" charset="0"/>
                      </a:endParaRPr>
                    </a:p>
                  </a:txBody>
                  <a:tcPr marL="6522" marR="6522" marT="6522" marB="0" anchor="ctr">
                    <a:lnL w="12700" cap="flat" cmpd="sng" algn="ctr">
                      <a:solidFill>
                        <a:schemeClr val="tx1"/>
                      </a:solidFill>
                      <a:prstDash val="solid"/>
                      <a:round/>
                      <a:headEnd type="none" w="med" len="med"/>
                      <a:tailEnd type="none" w="med" len="med"/>
                    </a:lnL>
                    <a:lnR>
                      <a:noFill/>
                    </a:lnR>
                    <a:lnT>
                      <a:noFill/>
                    </a:lnT>
                    <a:lnB>
                      <a:noFill/>
                    </a:lnB>
                    <a:solidFill>
                      <a:srgbClr val="EEEEEE"/>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1F1F1"/>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AFAFA"/>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DFDFD"/>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BFBFB"/>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6F6F6"/>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8F8F8"/>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7F7F7"/>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AFAFA"/>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6F6F6"/>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7F7F7"/>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3F3F3"/>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6F6F6"/>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BFBFB"/>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BFBFB"/>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EFEFE"/>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1F1F1"/>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4F4F4"/>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434343"/>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2F2F2F"/>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9F9F9F"/>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C4C4C4"/>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D6D6D6"/>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EAEAEA"/>
                    </a:solidFill>
                  </a:tcPr>
                </a:tc>
              </a:tr>
              <a:tr h="121311">
                <a:tc vMerge="1">
                  <a:txBody>
                    <a:bodyPr/>
                    <a:lstStyle/>
                    <a:p>
                      <a:endParaRPr kumimoji="1" lang="ja-JP" altLang="en-US"/>
                    </a:p>
                  </a:txBody>
                  <a:tcPr/>
                </a:tc>
                <a:tc vMerge="1">
                  <a:txBody>
                    <a:bodyPr/>
                    <a:lstStyle/>
                    <a:p>
                      <a:endParaRPr kumimoji="1" lang="ja-JP" altLang="en-US"/>
                    </a:p>
                  </a:txBody>
                  <a:tcPr/>
                </a:tc>
                <a:tc vMerge="1">
                  <a:txBody>
                    <a:bodyPr/>
                    <a:lstStyle/>
                    <a:p>
                      <a:endParaRPr kumimoji="1" lang="ja-JP" altLang="en-US"/>
                    </a:p>
                  </a:txBody>
                  <a:tcPr/>
                </a:tc>
                <a:tc>
                  <a:txBody>
                    <a:bodyPr/>
                    <a:lstStyle/>
                    <a:p>
                      <a:endParaRPr lang="ja-JP" altLang="en-US" sz="1050" dirty="0">
                        <a:latin typeface="+mn-lt"/>
                        <a:ea typeface="+mn-ea"/>
                        <a:cs typeface="Times New Roman" pitchFamily="18" charset="0"/>
                      </a:endParaRPr>
                    </a:p>
                  </a:txBody>
                  <a:tcPr marL="6522" marR="6522" marT="6522" marB="0" anchor="ctr">
                    <a:lnL w="12700" cap="flat" cmpd="sng" algn="ctr">
                      <a:solidFill>
                        <a:schemeClr val="tx1"/>
                      </a:solidFill>
                      <a:prstDash val="solid"/>
                      <a:round/>
                      <a:headEnd type="none" w="med" len="med"/>
                      <a:tailEnd type="none" w="med" len="med"/>
                    </a:lnL>
                    <a:lnR>
                      <a:noFill/>
                    </a:lnR>
                    <a:lnT>
                      <a:noFill/>
                    </a:lnT>
                    <a:lnB>
                      <a:noFill/>
                    </a:lnB>
                    <a:solidFill>
                      <a:srgbClr val="EDEDED"/>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ECECEC"/>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7F7F7"/>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8F8F8"/>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DFDFD"/>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8F8F8"/>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BFBFB"/>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EFEFE"/>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7F7F7"/>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4F4F4"/>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1F1F1"/>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4F4F4"/>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6F6F6"/>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6F6F6"/>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AFAFA"/>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DFDFD"/>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7F7F7"/>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1F1F1"/>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1F1F1"/>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242424"/>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393939"/>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989898"/>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C7C7C7"/>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CBCBCB"/>
                    </a:solidFill>
                  </a:tcPr>
                </a:tc>
              </a:tr>
              <a:tr h="121311">
                <a:tc vMerge="1">
                  <a:txBody>
                    <a:bodyPr/>
                    <a:lstStyle/>
                    <a:p>
                      <a:endParaRPr kumimoji="1" lang="ja-JP" altLang="en-US"/>
                    </a:p>
                  </a:txBody>
                  <a:tcPr/>
                </a:tc>
                <a:tc rowSpan="2">
                  <a:txBody>
                    <a:bodyPr/>
                    <a:lstStyle/>
                    <a:p>
                      <a:pPr algn="ctr" fontAlgn="ctr"/>
                      <a:endParaRPr lang="en-US" altLang="ja-JP" sz="1600" b="0" i="0" u="none" strike="noStrike" dirty="0">
                        <a:solidFill>
                          <a:srgbClr val="000000"/>
                        </a:solidFill>
                        <a:latin typeface="+mn-lt"/>
                        <a:ea typeface="+mn-ea"/>
                        <a:cs typeface="Times New Roman" pitchFamily="18" charset="0"/>
                      </a:endParaRPr>
                    </a:p>
                  </a:txBody>
                  <a:tcPr marL="6522" marR="6522" marT="6522" marB="0" anchor="ctr">
                    <a:lnL w="6350" cap="flat" cmpd="sng" algn="ctr">
                      <a:noFill/>
                      <a:prstDash val="solid"/>
                      <a:round/>
                      <a:headEnd type="none" w="med" len="med"/>
                      <a:tailEnd type="none" w="med" len="med"/>
                    </a:lnL>
                    <a:lnR w="25400" cap="flat" cmpd="dbl"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tcPr>
                </a:tc>
                <a:tc rowSpan="2">
                  <a:txBody>
                    <a:bodyPr/>
                    <a:lstStyle/>
                    <a:p>
                      <a:endParaRPr lang="ja-JP" altLang="en-US" sz="800" dirty="0">
                        <a:latin typeface="+mn-lt"/>
                        <a:ea typeface="+mn-ea"/>
                        <a:cs typeface="Times New Roman" pitchFamily="18" charset="0"/>
                      </a:endParaRPr>
                    </a:p>
                  </a:txBody>
                  <a:tcPr marL="6522" marR="6522" marT="6522" marB="0" anchor="ctr">
                    <a:lnL w="635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ja-JP" altLang="en-US" sz="1050" dirty="0">
                        <a:latin typeface="+mn-lt"/>
                        <a:ea typeface="+mn-ea"/>
                        <a:cs typeface="Times New Roman" pitchFamily="18" charset="0"/>
                      </a:endParaRPr>
                    </a:p>
                  </a:txBody>
                  <a:tcPr marL="6522" marR="6522" marT="6522" marB="0" anchor="ctr">
                    <a:lnL w="12700" cap="flat" cmpd="sng" algn="ctr">
                      <a:solidFill>
                        <a:schemeClr val="tx1"/>
                      </a:solidFill>
                      <a:prstDash val="solid"/>
                      <a:round/>
                      <a:headEnd type="none" w="med" len="med"/>
                      <a:tailEnd type="none" w="med" len="med"/>
                    </a:lnL>
                    <a:lnR>
                      <a:noFill/>
                    </a:lnR>
                    <a:lnT>
                      <a:noFill/>
                    </a:lnT>
                    <a:lnB>
                      <a:noFill/>
                    </a:lnB>
                    <a:solidFill>
                      <a:srgbClr val="D4D4D4"/>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ECECEC"/>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BFBFB"/>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4F4F4"/>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3F3F3"/>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DFDFD"/>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BFBFB"/>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AFAFA"/>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3F3F3"/>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1F1F1"/>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1F1F1"/>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6F6F6"/>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7F7F7"/>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BFBFB"/>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AFAFA"/>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8F8F8"/>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DFDFD"/>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BFBFB"/>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7F7F7"/>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EDEDED"/>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333333"/>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2E2E2E"/>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8B8B8B"/>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C1C1C1"/>
                    </a:solidFill>
                  </a:tcPr>
                </a:tc>
              </a:tr>
              <a:tr h="121311">
                <a:tc vMerge="1">
                  <a:txBody>
                    <a:bodyPr/>
                    <a:lstStyle/>
                    <a:p>
                      <a:endParaRPr kumimoji="1" lang="ja-JP" altLang="en-US"/>
                    </a:p>
                  </a:txBody>
                  <a:tcPr/>
                </a:tc>
                <a:tc vMerge="1">
                  <a:txBody>
                    <a:bodyPr/>
                    <a:lstStyle/>
                    <a:p>
                      <a:endParaRPr kumimoji="1" lang="ja-JP" altLang="en-US"/>
                    </a:p>
                  </a:txBody>
                  <a:tcPr/>
                </a:tc>
                <a:tc vMerge="1">
                  <a:txBody>
                    <a:bodyPr/>
                    <a:lstStyle/>
                    <a:p>
                      <a:endParaRPr kumimoji="1" lang="ja-JP" altLang="en-US"/>
                    </a:p>
                  </a:txBody>
                  <a:tcPr/>
                </a:tc>
                <a:tc>
                  <a:txBody>
                    <a:bodyPr/>
                    <a:lstStyle/>
                    <a:p>
                      <a:endParaRPr lang="ja-JP" altLang="en-US" sz="1050" dirty="0">
                        <a:latin typeface="+mn-lt"/>
                        <a:ea typeface="+mn-ea"/>
                        <a:cs typeface="Times New Roman" pitchFamily="18" charset="0"/>
                      </a:endParaRPr>
                    </a:p>
                  </a:txBody>
                  <a:tcPr marL="6522" marR="6522" marT="6522" marB="0" anchor="ctr">
                    <a:lnL w="12700" cap="flat" cmpd="sng" algn="ctr">
                      <a:solidFill>
                        <a:schemeClr val="tx1"/>
                      </a:solidFill>
                      <a:prstDash val="solid"/>
                      <a:round/>
                      <a:headEnd type="none" w="med" len="med"/>
                      <a:tailEnd type="none" w="med" len="med"/>
                    </a:lnL>
                    <a:lnR>
                      <a:noFill/>
                    </a:lnR>
                    <a:lnT>
                      <a:noFill/>
                    </a:lnT>
                    <a:lnB>
                      <a:noFill/>
                    </a:lnB>
                    <a:solidFill>
                      <a:srgbClr val="D4D4D4"/>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EDEDED"/>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6F6F6"/>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6F6F6"/>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0F0F0"/>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7F7F7"/>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AFAFA"/>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8F8F8"/>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6F6F6"/>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BFBFB"/>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1F1F1"/>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1F1F1"/>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ECECEC"/>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8F8F8"/>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8F8F8"/>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4F4F4"/>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7F7F7"/>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DFDFD"/>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DFDFD"/>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7F7F7"/>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E7E7E7"/>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2C2C2C"/>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000000"/>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9C9C9C"/>
                    </a:solidFill>
                  </a:tcPr>
                </a:tc>
              </a:tr>
              <a:tr h="121311">
                <a:tc vMerge="1">
                  <a:txBody>
                    <a:bodyPr/>
                    <a:lstStyle/>
                    <a:p>
                      <a:endParaRPr kumimoji="1" lang="ja-JP" altLang="en-US"/>
                    </a:p>
                  </a:txBody>
                  <a:tcPr/>
                </a:tc>
                <a:tc rowSpan="2">
                  <a:txBody>
                    <a:bodyPr/>
                    <a:lstStyle/>
                    <a:p>
                      <a:pPr algn="ctr" fontAlgn="ctr"/>
                      <a:endParaRPr lang="en-US" altLang="ja-JP" sz="1600" b="0" i="0" u="none" strike="noStrike" dirty="0">
                        <a:solidFill>
                          <a:srgbClr val="000000"/>
                        </a:solidFill>
                        <a:latin typeface="+mn-lt"/>
                        <a:ea typeface="+mn-ea"/>
                        <a:cs typeface="Times New Roman" pitchFamily="18" charset="0"/>
                      </a:endParaRPr>
                    </a:p>
                  </a:txBody>
                  <a:tcPr marL="6522" marR="6522" marT="6522" marB="0" anchor="ctr">
                    <a:lnL w="6350" cap="flat" cmpd="sng" algn="ctr">
                      <a:noFill/>
                      <a:prstDash val="solid"/>
                      <a:round/>
                      <a:headEnd type="none" w="med" len="med"/>
                      <a:tailEnd type="none" w="med" len="med"/>
                    </a:lnL>
                    <a:lnR w="25400" cap="flat" cmpd="dbl"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tcPr>
                </a:tc>
                <a:tc rowSpan="2">
                  <a:txBody>
                    <a:bodyPr/>
                    <a:lstStyle/>
                    <a:p>
                      <a:endParaRPr lang="ja-JP" altLang="en-US" sz="800" dirty="0">
                        <a:latin typeface="+mn-lt"/>
                        <a:ea typeface="+mn-ea"/>
                        <a:cs typeface="Times New Roman" pitchFamily="18" charset="0"/>
                      </a:endParaRPr>
                    </a:p>
                  </a:txBody>
                  <a:tcPr marL="6522" marR="6522" marT="6522" marB="0" anchor="ctr">
                    <a:lnL w="635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ja-JP" altLang="en-US" sz="1050">
                        <a:latin typeface="+mn-lt"/>
                        <a:ea typeface="+mn-ea"/>
                        <a:cs typeface="Times New Roman" pitchFamily="18" charset="0"/>
                      </a:endParaRPr>
                    </a:p>
                  </a:txBody>
                  <a:tcPr marL="6522" marR="6522" marT="6522" marB="0" anchor="ctr">
                    <a:lnL w="12700" cap="flat" cmpd="sng" algn="ctr">
                      <a:solidFill>
                        <a:schemeClr val="tx1"/>
                      </a:solidFill>
                      <a:prstDash val="solid"/>
                      <a:round/>
                      <a:headEnd type="none" w="med" len="med"/>
                      <a:tailEnd type="none" w="med" len="med"/>
                    </a:lnL>
                    <a:lnR>
                      <a:noFill/>
                    </a:lnR>
                    <a:lnT>
                      <a:noFill/>
                    </a:lnT>
                    <a:lnB>
                      <a:noFill/>
                    </a:lnB>
                    <a:solidFill>
                      <a:srgbClr val="A8A8A8"/>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E7E7E7"/>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1F1F1"/>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0F0F0"/>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4F4F4"/>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7F7F7"/>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BFBFB"/>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0F0F0"/>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0F0F0"/>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ECECEC"/>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E9E9E9"/>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E6E6E6"/>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1F1F1"/>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1F1F1"/>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BFBFB"/>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DFDFD"/>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8F8F8"/>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6F6F6"/>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7F7F7"/>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8F8F8"/>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BFBFB"/>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EAEAEA"/>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313131"/>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141414"/>
                    </a:solidFill>
                  </a:tcPr>
                </a:tc>
              </a:tr>
              <a:tr h="121311">
                <a:tc vMerge="1">
                  <a:txBody>
                    <a:bodyPr/>
                    <a:lstStyle/>
                    <a:p>
                      <a:endParaRPr kumimoji="1" lang="ja-JP" altLang="en-US"/>
                    </a:p>
                  </a:txBody>
                  <a:tcPr/>
                </a:tc>
                <a:tc vMerge="1">
                  <a:txBody>
                    <a:bodyPr/>
                    <a:lstStyle/>
                    <a:p>
                      <a:endParaRPr kumimoji="1" lang="ja-JP" altLang="en-US"/>
                    </a:p>
                  </a:txBody>
                  <a:tcPr/>
                </a:tc>
                <a:tc vMerge="1">
                  <a:txBody>
                    <a:bodyPr/>
                    <a:lstStyle/>
                    <a:p>
                      <a:endParaRPr kumimoji="1" lang="ja-JP" altLang="en-US"/>
                    </a:p>
                  </a:txBody>
                  <a:tcPr/>
                </a:tc>
                <a:tc>
                  <a:txBody>
                    <a:bodyPr/>
                    <a:lstStyle/>
                    <a:p>
                      <a:endParaRPr lang="ja-JP" altLang="en-US" sz="1050">
                        <a:latin typeface="+mn-lt"/>
                        <a:ea typeface="+mn-ea"/>
                        <a:cs typeface="Times New Roman" pitchFamily="18" charset="0"/>
                      </a:endParaRPr>
                    </a:p>
                  </a:txBody>
                  <a:tcPr marL="6522" marR="6522" marT="6522" marB="0" anchor="ctr">
                    <a:lnL w="12700" cap="flat" cmpd="sng" algn="ctr">
                      <a:solidFill>
                        <a:schemeClr val="tx1"/>
                      </a:solidFill>
                      <a:prstDash val="solid"/>
                      <a:round/>
                      <a:headEnd type="none" w="med" len="med"/>
                      <a:tailEnd type="none" w="med" len="med"/>
                    </a:lnL>
                    <a:lnR>
                      <a:noFill/>
                    </a:lnR>
                    <a:lnT>
                      <a:noFill/>
                    </a:lnT>
                    <a:lnB>
                      <a:noFill/>
                    </a:lnB>
                    <a:solidFill>
                      <a:srgbClr val="353535"/>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D2D2D2"/>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E6E6E6"/>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EDEDED"/>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EAEAEA"/>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3F3F3"/>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ECECEC"/>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DFDFDF"/>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E5E5E5"/>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E3E3E3"/>
                    </a:solidFill>
                  </a:tcPr>
                </a:tc>
                <a:tc>
                  <a:txBody>
                    <a:bodyPr/>
                    <a:lstStyle/>
                    <a:p>
                      <a:endParaRPr lang="ja-JP" altLang="en-US" sz="1050" dirty="0">
                        <a:latin typeface="+mn-lt"/>
                        <a:ea typeface="+mn-ea"/>
                        <a:cs typeface="Times New Roman" pitchFamily="18" charset="0"/>
                      </a:endParaRPr>
                    </a:p>
                  </a:txBody>
                  <a:tcPr marL="6522" marR="6522" marT="6522" marB="0" anchor="ctr">
                    <a:lnL>
                      <a:noFill/>
                    </a:lnL>
                    <a:lnR>
                      <a:noFill/>
                    </a:lnR>
                    <a:lnT>
                      <a:noFill/>
                    </a:lnT>
                    <a:lnB>
                      <a:noFill/>
                    </a:lnB>
                    <a:solidFill>
                      <a:srgbClr val="DFDFDF"/>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E3E3E3"/>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E2E2E2"/>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EEEEEE"/>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EEEEEE"/>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6F6F6"/>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AFAFA"/>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6F6F6"/>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AFAFA"/>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EFEFE"/>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AFAFA"/>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F1F1F1"/>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solidFill>
                      <a:srgbClr val="EEEEEE"/>
                    </a:solidFill>
                  </a:tcPr>
                </a:tc>
                <a:tc>
                  <a:txBody>
                    <a:bodyPr/>
                    <a:lstStyle/>
                    <a:p>
                      <a:endParaRPr lang="ja-JP" altLang="en-US" sz="1050" dirty="0">
                        <a:latin typeface="+mn-lt"/>
                        <a:ea typeface="+mn-ea"/>
                        <a:cs typeface="Times New Roman" pitchFamily="18" charset="0"/>
                      </a:endParaRPr>
                    </a:p>
                  </a:txBody>
                  <a:tcPr marL="6522" marR="6522" marT="6522" marB="0" anchor="ctr">
                    <a:lnL>
                      <a:noFill/>
                    </a:lnL>
                    <a:lnR>
                      <a:noFill/>
                    </a:lnR>
                    <a:lnT>
                      <a:noFill/>
                    </a:lnT>
                    <a:lnB>
                      <a:noFill/>
                    </a:lnB>
                    <a:solidFill>
                      <a:srgbClr val="101010"/>
                    </a:solidFill>
                  </a:tcPr>
                </a:tc>
              </a:tr>
            </a:tbl>
          </a:graphicData>
        </a:graphic>
      </p:graphicFrame>
      <p:sp>
        <p:nvSpPr>
          <p:cNvPr id="4" name="テキスト ボックス 3"/>
          <p:cNvSpPr txBox="1"/>
          <p:nvPr/>
        </p:nvSpPr>
        <p:spPr>
          <a:xfrm>
            <a:off x="2286154" y="5194873"/>
            <a:ext cx="4556606" cy="338554"/>
          </a:xfrm>
          <a:prstGeom prst="rect">
            <a:avLst/>
          </a:prstGeom>
          <a:noFill/>
        </p:spPr>
        <p:txBody>
          <a:bodyPr wrap="square" rtlCol="0">
            <a:spAutoFit/>
          </a:bodyPr>
          <a:lstStyle/>
          <a:p>
            <a:pPr algn="ctr"/>
            <a:r>
              <a:rPr lang="ja-JP" altLang="en-US" sz="1600" dirty="0" smtClean="0">
                <a:latin typeface="+mn-lt"/>
                <a:ea typeface="+mn-ea"/>
                <a:cs typeface="Times New Roman" pitchFamily="18" charset="0"/>
              </a:rPr>
              <a:t>（</a:t>
            </a:r>
            <a:r>
              <a:rPr lang="en-US" altLang="ja-JP" sz="1600" dirty="0" smtClean="0">
                <a:latin typeface="+mn-lt"/>
                <a:ea typeface="+mn-ea"/>
                <a:cs typeface="Times New Roman" pitchFamily="18" charset="0"/>
              </a:rPr>
              <a:t>c</a:t>
            </a:r>
            <a:r>
              <a:rPr lang="ja-JP" altLang="en-US" sz="1600" dirty="0" smtClean="0">
                <a:latin typeface="+mn-lt"/>
                <a:ea typeface="+mn-ea"/>
                <a:cs typeface="Times New Roman" pitchFamily="18" charset="0"/>
              </a:rPr>
              <a:t>）欧→欧（最大値：</a:t>
            </a:r>
            <a:r>
              <a:rPr lang="en-US" altLang="ja-JP" sz="1600" dirty="0" smtClean="0">
                <a:latin typeface="+mn-lt"/>
                <a:ea typeface="+mn-ea"/>
                <a:cs typeface="Times New Roman" pitchFamily="18" charset="0"/>
              </a:rPr>
              <a:t>180</a:t>
            </a:r>
            <a:r>
              <a:rPr lang="ja-JP" altLang="en-US" sz="1600" dirty="0" smtClean="0">
                <a:latin typeface="+mn-lt"/>
                <a:ea typeface="+mn-ea"/>
                <a:cs typeface="Times New Roman" pitchFamily="18" charset="0"/>
              </a:rPr>
              <a:t>件，最小値：</a:t>
            </a:r>
            <a:r>
              <a:rPr lang="en-US" altLang="ja-JP" sz="1600" dirty="0" smtClean="0">
                <a:latin typeface="+mn-lt"/>
                <a:ea typeface="+mn-ea"/>
                <a:cs typeface="Times New Roman" pitchFamily="18" charset="0"/>
              </a:rPr>
              <a:t>0</a:t>
            </a:r>
            <a:r>
              <a:rPr lang="ja-JP" altLang="en-US" sz="1600" dirty="0" smtClean="0">
                <a:latin typeface="+mn-lt"/>
                <a:ea typeface="+mn-ea"/>
                <a:cs typeface="Times New Roman" pitchFamily="18" charset="0"/>
              </a:rPr>
              <a:t>件）</a:t>
            </a:r>
            <a:endParaRPr kumimoji="1" lang="ja-JP" altLang="en-US" sz="1600" dirty="0">
              <a:latin typeface="+mn-lt"/>
              <a:ea typeface="+mn-ea"/>
              <a:cs typeface="Times New Roman" pitchFamily="18" charset="0"/>
            </a:endParaRPr>
          </a:p>
        </p:txBody>
      </p:sp>
      <p:cxnSp>
        <p:nvCxnSpPr>
          <p:cNvPr id="7" name="直線コネクタ 6"/>
          <p:cNvCxnSpPr/>
          <p:nvPr/>
        </p:nvCxnSpPr>
        <p:spPr>
          <a:xfrm>
            <a:off x="2204663" y="1189216"/>
            <a:ext cx="5415333" cy="3982763"/>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9" name="正方形/長方形 8"/>
          <p:cNvSpPr/>
          <p:nvPr/>
        </p:nvSpPr>
        <p:spPr>
          <a:xfrm rot="5400000">
            <a:off x="1592584" y="4930565"/>
            <a:ext cx="45719" cy="25429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aphicFrame>
        <p:nvGraphicFramePr>
          <p:cNvPr id="10" name="表 9"/>
          <p:cNvGraphicFramePr>
            <a:graphicFrameLocks noGrp="1"/>
          </p:cNvGraphicFramePr>
          <p:nvPr/>
        </p:nvGraphicFramePr>
        <p:xfrm>
          <a:off x="1752601" y="1021576"/>
          <a:ext cx="342900" cy="4321356"/>
        </p:xfrm>
        <a:graphic>
          <a:graphicData uri="http://schemas.openxmlformats.org/drawingml/2006/table">
            <a:tbl>
              <a:tblPr/>
              <a:tblGrid>
                <a:gridCol w="342900"/>
              </a:tblGrid>
              <a:tr h="332412">
                <a:tc>
                  <a:txBody>
                    <a:bodyPr/>
                    <a:lstStyle/>
                    <a:p>
                      <a:pPr algn="ctr" fontAlgn="ctr"/>
                      <a:r>
                        <a:rPr lang="en-US" altLang="ja-JP" sz="1600" b="0" i="0" u="none" strike="noStrike" dirty="0">
                          <a:solidFill>
                            <a:srgbClr val="000000"/>
                          </a:solidFill>
                          <a:latin typeface="+mn-lt"/>
                          <a:ea typeface="+mn-ea"/>
                          <a:cs typeface="Times New Roman" pitchFamily="18" charset="0"/>
                        </a:rPr>
                        <a:t>0</a:t>
                      </a:r>
                    </a:p>
                  </a:txBody>
                  <a:tcPr marL="9525" marR="9525" marT="9525" marB="0" anchor="ctr">
                    <a:lnL>
                      <a:noFill/>
                    </a:lnL>
                    <a:lnR>
                      <a:noFill/>
                    </a:lnR>
                    <a:lnT>
                      <a:noFill/>
                    </a:lnT>
                    <a:lnB>
                      <a:noFill/>
                    </a:lnB>
                  </a:tcPr>
                </a:tc>
              </a:tr>
              <a:tr h="332412">
                <a:tc>
                  <a:txBody>
                    <a:bodyPr/>
                    <a:lstStyle/>
                    <a:p>
                      <a:pPr algn="ctr" fontAlgn="ctr"/>
                      <a:r>
                        <a:rPr lang="en-US" altLang="ja-JP" sz="1600" b="0" i="0" u="none" strike="noStrike" dirty="0">
                          <a:solidFill>
                            <a:srgbClr val="000000"/>
                          </a:solidFill>
                          <a:latin typeface="+mn-lt"/>
                          <a:ea typeface="+mn-ea"/>
                          <a:cs typeface="Times New Roman" pitchFamily="18" charset="0"/>
                        </a:rPr>
                        <a:t>2</a:t>
                      </a:r>
                    </a:p>
                  </a:txBody>
                  <a:tcPr marL="9525" marR="9525" marT="9525" marB="0" anchor="ctr">
                    <a:lnL>
                      <a:noFill/>
                    </a:lnL>
                    <a:lnR>
                      <a:noFill/>
                    </a:lnR>
                    <a:lnT>
                      <a:noFill/>
                    </a:lnT>
                    <a:lnB>
                      <a:noFill/>
                    </a:lnB>
                  </a:tcPr>
                </a:tc>
              </a:tr>
              <a:tr h="332412">
                <a:tc>
                  <a:txBody>
                    <a:bodyPr/>
                    <a:lstStyle/>
                    <a:p>
                      <a:pPr algn="ctr" fontAlgn="ctr"/>
                      <a:r>
                        <a:rPr lang="en-US" altLang="ja-JP" sz="1600" b="0" i="0" u="none" strike="noStrike">
                          <a:solidFill>
                            <a:srgbClr val="000000"/>
                          </a:solidFill>
                          <a:latin typeface="+mn-lt"/>
                          <a:ea typeface="+mn-ea"/>
                          <a:cs typeface="Times New Roman" pitchFamily="18" charset="0"/>
                        </a:rPr>
                        <a:t>4</a:t>
                      </a:r>
                    </a:p>
                  </a:txBody>
                  <a:tcPr marL="9525" marR="9525" marT="9525" marB="0" anchor="ctr">
                    <a:lnL>
                      <a:noFill/>
                    </a:lnL>
                    <a:lnR>
                      <a:noFill/>
                    </a:lnR>
                    <a:lnT>
                      <a:noFill/>
                    </a:lnT>
                    <a:lnB>
                      <a:noFill/>
                    </a:lnB>
                  </a:tcPr>
                </a:tc>
              </a:tr>
              <a:tr h="332412">
                <a:tc>
                  <a:txBody>
                    <a:bodyPr/>
                    <a:lstStyle/>
                    <a:p>
                      <a:pPr algn="ctr" fontAlgn="ctr"/>
                      <a:r>
                        <a:rPr lang="en-US" altLang="ja-JP" sz="1600" b="0" i="0" u="none" strike="noStrike" dirty="0">
                          <a:solidFill>
                            <a:srgbClr val="000000"/>
                          </a:solidFill>
                          <a:latin typeface="+mn-lt"/>
                          <a:ea typeface="+mn-ea"/>
                          <a:cs typeface="Times New Roman" pitchFamily="18" charset="0"/>
                        </a:rPr>
                        <a:t>6</a:t>
                      </a:r>
                    </a:p>
                  </a:txBody>
                  <a:tcPr marL="9525" marR="9525" marT="9525" marB="0" anchor="ctr">
                    <a:lnL>
                      <a:noFill/>
                    </a:lnL>
                    <a:lnR>
                      <a:noFill/>
                    </a:lnR>
                    <a:lnT>
                      <a:noFill/>
                    </a:lnT>
                    <a:lnB>
                      <a:noFill/>
                    </a:lnB>
                  </a:tcPr>
                </a:tc>
              </a:tr>
              <a:tr h="332412">
                <a:tc>
                  <a:txBody>
                    <a:bodyPr/>
                    <a:lstStyle/>
                    <a:p>
                      <a:pPr algn="ctr" fontAlgn="ctr"/>
                      <a:r>
                        <a:rPr lang="en-US" altLang="ja-JP" sz="1600" b="0" i="0" u="none" strike="noStrike" dirty="0">
                          <a:solidFill>
                            <a:srgbClr val="000000"/>
                          </a:solidFill>
                          <a:latin typeface="+mn-lt"/>
                          <a:ea typeface="+mn-ea"/>
                          <a:cs typeface="Times New Roman" pitchFamily="18" charset="0"/>
                        </a:rPr>
                        <a:t>8</a:t>
                      </a:r>
                    </a:p>
                  </a:txBody>
                  <a:tcPr marL="9525" marR="9525" marT="9525" marB="0" anchor="ctr">
                    <a:lnL>
                      <a:noFill/>
                    </a:lnL>
                    <a:lnR>
                      <a:noFill/>
                    </a:lnR>
                    <a:lnT>
                      <a:noFill/>
                    </a:lnT>
                    <a:lnB>
                      <a:noFill/>
                    </a:lnB>
                  </a:tcPr>
                </a:tc>
              </a:tr>
              <a:tr h="332412">
                <a:tc>
                  <a:txBody>
                    <a:bodyPr/>
                    <a:lstStyle/>
                    <a:p>
                      <a:pPr algn="ctr" fontAlgn="ctr"/>
                      <a:r>
                        <a:rPr lang="en-US" altLang="ja-JP" sz="1600" b="0" i="0" u="none" strike="noStrike">
                          <a:solidFill>
                            <a:srgbClr val="000000"/>
                          </a:solidFill>
                          <a:latin typeface="+mn-lt"/>
                          <a:ea typeface="+mn-ea"/>
                          <a:cs typeface="Times New Roman" pitchFamily="18" charset="0"/>
                        </a:rPr>
                        <a:t>10</a:t>
                      </a:r>
                    </a:p>
                  </a:txBody>
                  <a:tcPr marL="9525" marR="9525" marT="9525" marB="0" anchor="ctr">
                    <a:lnL>
                      <a:noFill/>
                    </a:lnL>
                    <a:lnR>
                      <a:noFill/>
                    </a:lnR>
                    <a:lnT>
                      <a:noFill/>
                    </a:lnT>
                    <a:lnB>
                      <a:noFill/>
                    </a:lnB>
                  </a:tcPr>
                </a:tc>
              </a:tr>
              <a:tr h="332412">
                <a:tc>
                  <a:txBody>
                    <a:bodyPr/>
                    <a:lstStyle/>
                    <a:p>
                      <a:pPr algn="ctr" fontAlgn="ctr"/>
                      <a:r>
                        <a:rPr lang="en-US" altLang="ja-JP" sz="1600" b="0" i="0" u="none" strike="noStrike">
                          <a:solidFill>
                            <a:srgbClr val="000000"/>
                          </a:solidFill>
                          <a:latin typeface="+mn-lt"/>
                          <a:ea typeface="+mn-ea"/>
                          <a:cs typeface="Times New Roman" pitchFamily="18" charset="0"/>
                        </a:rPr>
                        <a:t>12</a:t>
                      </a:r>
                    </a:p>
                  </a:txBody>
                  <a:tcPr marL="9525" marR="9525" marT="9525" marB="0" anchor="ctr">
                    <a:lnL>
                      <a:noFill/>
                    </a:lnL>
                    <a:lnR>
                      <a:noFill/>
                    </a:lnR>
                    <a:lnT>
                      <a:noFill/>
                    </a:lnT>
                    <a:lnB>
                      <a:noFill/>
                    </a:lnB>
                  </a:tcPr>
                </a:tc>
              </a:tr>
              <a:tr h="332412">
                <a:tc>
                  <a:txBody>
                    <a:bodyPr/>
                    <a:lstStyle/>
                    <a:p>
                      <a:pPr algn="ctr" fontAlgn="ctr"/>
                      <a:r>
                        <a:rPr lang="en-US" altLang="ja-JP" sz="1600" b="0" i="0" u="none" strike="noStrike">
                          <a:solidFill>
                            <a:srgbClr val="000000"/>
                          </a:solidFill>
                          <a:latin typeface="+mn-lt"/>
                          <a:ea typeface="+mn-ea"/>
                          <a:cs typeface="Times New Roman" pitchFamily="18" charset="0"/>
                        </a:rPr>
                        <a:t>14</a:t>
                      </a:r>
                    </a:p>
                  </a:txBody>
                  <a:tcPr marL="9525" marR="9525" marT="9525" marB="0" anchor="ctr">
                    <a:lnL>
                      <a:noFill/>
                    </a:lnL>
                    <a:lnR>
                      <a:noFill/>
                    </a:lnR>
                    <a:lnT>
                      <a:noFill/>
                    </a:lnT>
                    <a:lnB>
                      <a:noFill/>
                    </a:lnB>
                  </a:tcPr>
                </a:tc>
              </a:tr>
              <a:tr h="332412">
                <a:tc>
                  <a:txBody>
                    <a:bodyPr/>
                    <a:lstStyle/>
                    <a:p>
                      <a:pPr algn="ctr" fontAlgn="ctr"/>
                      <a:r>
                        <a:rPr lang="en-US" altLang="ja-JP" sz="1600" b="0" i="0" u="none" strike="noStrike">
                          <a:solidFill>
                            <a:srgbClr val="000000"/>
                          </a:solidFill>
                          <a:latin typeface="+mn-lt"/>
                          <a:ea typeface="+mn-ea"/>
                          <a:cs typeface="Times New Roman" pitchFamily="18" charset="0"/>
                        </a:rPr>
                        <a:t>16</a:t>
                      </a:r>
                    </a:p>
                  </a:txBody>
                  <a:tcPr marL="9525" marR="9525" marT="9525" marB="0" anchor="ctr">
                    <a:lnL>
                      <a:noFill/>
                    </a:lnL>
                    <a:lnR>
                      <a:noFill/>
                    </a:lnR>
                    <a:lnT>
                      <a:noFill/>
                    </a:lnT>
                    <a:lnB>
                      <a:noFill/>
                    </a:lnB>
                  </a:tcPr>
                </a:tc>
              </a:tr>
              <a:tr h="332412">
                <a:tc>
                  <a:txBody>
                    <a:bodyPr/>
                    <a:lstStyle/>
                    <a:p>
                      <a:pPr algn="ctr" fontAlgn="ctr"/>
                      <a:r>
                        <a:rPr lang="en-US" altLang="ja-JP" sz="1600" b="0" i="0" u="none" strike="noStrike">
                          <a:solidFill>
                            <a:srgbClr val="000000"/>
                          </a:solidFill>
                          <a:latin typeface="+mn-lt"/>
                          <a:ea typeface="+mn-ea"/>
                          <a:cs typeface="Times New Roman" pitchFamily="18" charset="0"/>
                        </a:rPr>
                        <a:t>18</a:t>
                      </a:r>
                    </a:p>
                  </a:txBody>
                  <a:tcPr marL="9525" marR="9525" marT="9525" marB="0" anchor="ctr">
                    <a:lnL>
                      <a:noFill/>
                    </a:lnL>
                    <a:lnR>
                      <a:noFill/>
                    </a:lnR>
                    <a:lnT>
                      <a:noFill/>
                    </a:lnT>
                    <a:lnB>
                      <a:noFill/>
                    </a:lnB>
                  </a:tcPr>
                </a:tc>
              </a:tr>
              <a:tr h="332412">
                <a:tc>
                  <a:txBody>
                    <a:bodyPr/>
                    <a:lstStyle/>
                    <a:p>
                      <a:pPr algn="ctr" fontAlgn="ctr"/>
                      <a:r>
                        <a:rPr lang="en-US" altLang="ja-JP" sz="1600" b="0" i="0" u="none" strike="noStrike">
                          <a:solidFill>
                            <a:srgbClr val="000000"/>
                          </a:solidFill>
                          <a:latin typeface="+mn-lt"/>
                          <a:ea typeface="+mn-ea"/>
                          <a:cs typeface="Times New Roman" pitchFamily="18" charset="0"/>
                        </a:rPr>
                        <a:t>20</a:t>
                      </a:r>
                    </a:p>
                  </a:txBody>
                  <a:tcPr marL="9525" marR="9525" marT="9525" marB="0" anchor="ctr">
                    <a:lnL>
                      <a:noFill/>
                    </a:lnL>
                    <a:lnR>
                      <a:noFill/>
                    </a:lnR>
                    <a:lnT>
                      <a:noFill/>
                    </a:lnT>
                    <a:lnB>
                      <a:noFill/>
                    </a:lnB>
                  </a:tcPr>
                </a:tc>
              </a:tr>
              <a:tr h="332412">
                <a:tc>
                  <a:txBody>
                    <a:bodyPr/>
                    <a:lstStyle/>
                    <a:p>
                      <a:pPr algn="ctr" fontAlgn="ctr"/>
                      <a:r>
                        <a:rPr lang="en-US" altLang="ja-JP" sz="1600" b="0" i="0" u="none" strike="noStrike" dirty="0">
                          <a:solidFill>
                            <a:srgbClr val="000000"/>
                          </a:solidFill>
                          <a:latin typeface="+mn-lt"/>
                          <a:ea typeface="+mn-ea"/>
                          <a:cs typeface="Times New Roman" pitchFamily="18" charset="0"/>
                        </a:rPr>
                        <a:t>22</a:t>
                      </a:r>
                    </a:p>
                  </a:txBody>
                  <a:tcPr marL="9525" marR="9525" marT="9525" marB="0" anchor="ctr">
                    <a:lnL>
                      <a:noFill/>
                    </a:lnL>
                    <a:lnR>
                      <a:noFill/>
                    </a:lnR>
                    <a:lnT>
                      <a:noFill/>
                    </a:lnT>
                    <a:lnB>
                      <a:noFill/>
                    </a:lnB>
                  </a:tcPr>
                </a:tc>
              </a:tr>
              <a:tr h="332412">
                <a:tc>
                  <a:txBody>
                    <a:bodyPr/>
                    <a:lstStyle/>
                    <a:p>
                      <a:pPr algn="ctr" fontAlgn="ctr"/>
                      <a:r>
                        <a:rPr lang="en-US" altLang="ja-JP" sz="1600" b="0" i="0" u="none" strike="noStrike" dirty="0">
                          <a:solidFill>
                            <a:srgbClr val="000000"/>
                          </a:solidFill>
                          <a:latin typeface="+mn-lt"/>
                          <a:ea typeface="+mn-ea"/>
                          <a:cs typeface="Times New Roman" pitchFamily="18" charset="0"/>
                        </a:rPr>
                        <a:t>0</a:t>
                      </a:r>
                    </a:p>
                  </a:txBody>
                  <a:tcPr marL="9525" marR="9525" marT="9525" marB="0" anchor="ctr">
                    <a:lnL>
                      <a:noFill/>
                    </a:lnL>
                    <a:lnR>
                      <a:noFill/>
                    </a:lnR>
                    <a:lnT>
                      <a:noFill/>
                    </a:lnT>
                    <a:lnB>
                      <a:noFill/>
                    </a:lnB>
                  </a:tcPr>
                </a:tc>
              </a:tr>
            </a:tbl>
          </a:graphicData>
        </a:graphic>
      </p:graphicFrame>
      <p:graphicFrame>
        <p:nvGraphicFramePr>
          <p:cNvPr id="12" name="表 11"/>
          <p:cNvGraphicFramePr>
            <a:graphicFrameLocks noGrp="1"/>
          </p:cNvGraphicFramePr>
          <p:nvPr/>
        </p:nvGraphicFramePr>
        <p:xfrm>
          <a:off x="1973580" y="807720"/>
          <a:ext cx="5867398" cy="250362"/>
        </p:xfrm>
        <a:graphic>
          <a:graphicData uri="http://schemas.openxmlformats.org/drawingml/2006/table">
            <a:tbl>
              <a:tblPr/>
              <a:tblGrid>
                <a:gridCol w="451821"/>
                <a:gridCol w="451821"/>
                <a:gridCol w="451821"/>
                <a:gridCol w="451821"/>
                <a:gridCol w="451821"/>
                <a:gridCol w="451821"/>
                <a:gridCol w="451821"/>
                <a:gridCol w="451821"/>
                <a:gridCol w="451821"/>
                <a:gridCol w="451821"/>
                <a:gridCol w="451821"/>
                <a:gridCol w="451821"/>
                <a:gridCol w="445546"/>
              </a:tblGrid>
              <a:tr h="121311">
                <a:tc>
                  <a:txBody>
                    <a:bodyPr/>
                    <a:lstStyle/>
                    <a:p>
                      <a:pPr algn="ctr" fontAlgn="ctr"/>
                      <a:r>
                        <a:rPr lang="en-US" altLang="ja-JP" sz="1600" b="0" i="0" u="none" strike="noStrike" dirty="0">
                          <a:solidFill>
                            <a:srgbClr val="000000"/>
                          </a:solidFill>
                          <a:latin typeface="+mn-lt"/>
                          <a:ea typeface="+mn-ea"/>
                          <a:cs typeface="Times New Roman" pitchFamily="18" charset="0"/>
                        </a:rPr>
                        <a:t>0</a:t>
                      </a:r>
                    </a:p>
                  </a:txBody>
                  <a:tcPr marL="6522" marR="6522" marT="6522" marB="0" anchor="ctr">
                    <a:lnL>
                      <a:noFill/>
                    </a:lnL>
                    <a:lnR>
                      <a:noFill/>
                    </a:lnR>
                    <a:lnT>
                      <a:noFill/>
                    </a:lnT>
                    <a:lnB>
                      <a:noFill/>
                    </a:lnB>
                  </a:tcPr>
                </a:tc>
                <a:tc>
                  <a:txBody>
                    <a:bodyPr/>
                    <a:lstStyle/>
                    <a:p>
                      <a:pPr algn="ctr" fontAlgn="ctr"/>
                      <a:r>
                        <a:rPr lang="en-US" altLang="ja-JP" sz="1600" b="0" i="0" u="none" strike="noStrike" dirty="0">
                          <a:solidFill>
                            <a:srgbClr val="000000"/>
                          </a:solidFill>
                          <a:latin typeface="+mn-lt"/>
                          <a:ea typeface="+mn-ea"/>
                          <a:cs typeface="Times New Roman" pitchFamily="18" charset="0"/>
                        </a:rPr>
                        <a:t>2</a:t>
                      </a:r>
                    </a:p>
                  </a:txBody>
                  <a:tcPr marL="6522" marR="6522" marT="6522" marB="0" anchor="ctr">
                    <a:lnL>
                      <a:noFill/>
                    </a:lnL>
                    <a:lnR>
                      <a:noFill/>
                    </a:lnR>
                    <a:lnT>
                      <a:noFill/>
                    </a:lnT>
                    <a:lnB>
                      <a:noFill/>
                    </a:lnB>
                  </a:tcPr>
                </a:tc>
                <a:tc>
                  <a:txBody>
                    <a:bodyPr/>
                    <a:lstStyle/>
                    <a:p>
                      <a:pPr algn="ctr" fontAlgn="ctr"/>
                      <a:r>
                        <a:rPr lang="en-US" altLang="ja-JP" sz="1600" b="0" i="0" u="none" strike="noStrike" dirty="0">
                          <a:solidFill>
                            <a:srgbClr val="000000"/>
                          </a:solidFill>
                          <a:latin typeface="+mn-lt"/>
                          <a:ea typeface="+mn-ea"/>
                          <a:cs typeface="Times New Roman" pitchFamily="18" charset="0"/>
                        </a:rPr>
                        <a:t>4</a:t>
                      </a:r>
                    </a:p>
                  </a:txBody>
                  <a:tcPr marL="6522" marR="6522" marT="6522" marB="0" anchor="ctr">
                    <a:lnL>
                      <a:noFill/>
                    </a:lnL>
                    <a:lnR>
                      <a:noFill/>
                    </a:lnR>
                    <a:lnT>
                      <a:noFill/>
                    </a:lnT>
                    <a:lnB>
                      <a:noFill/>
                    </a:lnB>
                  </a:tcPr>
                </a:tc>
                <a:tc>
                  <a:txBody>
                    <a:bodyPr/>
                    <a:lstStyle/>
                    <a:p>
                      <a:pPr algn="ctr" fontAlgn="ctr"/>
                      <a:r>
                        <a:rPr lang="en-US" altLang="ja-JP" sz="1600" b="0" i="0" u="none" strike="noStrike" dirty="0">
                          <a:solidFill>
                            <a:srgbClr val="000000"/>
                          </a:solidFill>
                          <a:latin typeface="+mn-lt"/>
                          <a:ea typeface="+mn-ea"/>
                          <a:cs typeface="Times New Roman" pitchFamily="18" charset="0"/>
                        </a:rPr>
                        <a:t>6</a:t>
                      </a:r>
                    </a:p>
                  </a:txBody>
                  <a:tcPr marL="6522" marR="6522" marT="6522" marB="0" anchor="ctr">
                    <a:lnL>
                      <a:noFill/>
                    </a:lnL>
                    <a:lnR>
                      <a:noFill/>
                    </a:lnR>
                    <a:lnT>
                      <a:noFill/>
                    </a:lnT>
                    <a:lnB>
                      <a:noFill/>
                    </a:lnB>
                  </a:tcPr>
                </a:tc>
                <a:tc>
                  <a:txBody>
                    <a:bodyPr/>
                    <a:lstStyle/>
                    <a:p>
                      <a:pPr algn="ctr" fontAlgn="ctr"/>
                      <a:r>
                        <a:rPr lang="en-US" altLang="ja-JP" sz="1600" b="0" i="0" u="none" strike="noStrike" dirty="0">
                          <a:solidFill>
                            <a:srgbClr val="000000"/>
                          </a:solidFill>
                          <a:latin typeface="+mn-lt"/>
                          <a:ea typeface="+mn-ea"/>
                          <a:cs typeface="Times New Roman" pitchFamily="18" charset="0"/>
                        </a:rPr>
                        <a:t>8</a:t>
                      </a:r>
                    </a:p>
                  </a:txBody>
                  <a:tcPr marL="6522" marR="6522" marT="6522" marB="0" anchor="ctr">
                    <a:lnL>
                      <a:noFill/>
                    </a:lnL>
                    <a:lnR>
                      <a:noFill/>
                    </a:lnR>
                    <a:lnT>
                      <a:noFill/>
                    </a:lnT>
                    <a:lnB>
                      <a:noFill/>
                    </a:lnB>
                  </a:tcPr>
                </a:tc>
                <a:tc>
                  <a:txBody>
                    <a:bodyPr/>
                    <a:lstStyle/>
                    <a:p>
                      <a:pPr algn="ctr" fontAlgn="ctr"/>
                      <a:r>
                        <a:rPr lang="en-US" altLang="ja-JP" sz="1600" b="0" i="0" u="none" strike="noStrike" dirty="0">
                          <a:solidFill>
                            <a:srgbClr val="000000"/>
                          </a:solidFill>
                          <a:latin typeface="+mn-lt"/>
                          <a:ea typeface="+mn-ea"/>
                          <a:cs typeface="Times New Roman" pitchFamily="18" charset="0"/>
                        </a:rPr>
                        <a:t>10</a:t>
                      </a:r>
                    </a:p>
                  </a:txBody>
                  <a:tcPr marL="6522" marR="6522" marT="6522" marB="0" anchor="ctr">
                    <a:lnL>
                      <a:noFill/>
                    </a:lnL>
                    <a:lnR>
                      <a:noFill/>
                    </a:lnR>
                    <a:lnT>
                      <a:noFill/>
                    </a:lnT>
                    <a:lnB>
                      <a:noFill/>
                    </a:lnB>
                  </a:tcPr>
                </a:tc>
                <a:tc>
                  <a:txBody>
                    <a:bodyPr/>
                    <a:lstStyle/>
                    <a:p>
                      <a:pPr algn="ctr" fontAlgn="ctr"/>
                      <a:r>
                        <a:rPr lang="en-US" altLang="ja-JP" sz="1600" b="0" i="0" u="none" strike="noStrike" dirty="0">
                          <a:solidFill>
                            <a:srgbClr val="000000"/>
                          </a:solidFill>
                          <a:latin typeface="+mn-lt"/>
                          <a:ea typeface="+mn-ea"/>
                          <a:cs typeface="Times New Roman" pitchFamily="18" charset="0"/>
                        </a:rPr>
                        <a:t>12</a:t>
                      </a:r>
                    </a:p>
                  </a:txBody>
                  <a:tcPr marL="6522" marR="6522" marT="6522" marB="0" anchor="ctr">
                    <a:lnL>
                      <a:noFill/>
                    </a:lnL>
                    <a:lnR>
                      <a:noFill/>
                    </a:lnR>
                    <a:lnT>
                      <a:noFill/>
                    </a:lnT>
                    <a:lnB>
                      <a:noFill/>
                    </a:lnB>
                  </a:tcPr>
                </a:tc>
                <a:tc>
                  <a:txBody>
                    <a:bodyPr/>
                    <a:lstStyle/>
                    <a:p>
                      <a:pPr algn="ctr" fontAlgn="ctr"/>
                      <a:r>
                        <a:rPr lang="en-US" altLang="ja-JP" sz="1600" b="0" i="0" u="none" strike="noStrike" dirty="0">
                          <a:solidFill>
                            <a:srgbClr val="000000"/>
                          </a:solidFill>
                          <a:latin typeface="+mn-lt"/>
                          <a:ea typeface="+mn-ea"/>
                          <a:cs typeface="Times New Roman" pitchFamily="18" charset="0"/>
                        </a:rPr>
                        <a:t>14</a:t>
                      </a:r>
                    </a:p>
                  </a:txBody>
                  <a:tcPr marL="6522" marR="6522" marT="6522" marB="0" anchor="ctr">
                    <a:lnL>
                      <a:noFill/>
                    </a:lnL>
                    <a:lnR>
                      <a:noFill/>
                    </a:lnR>
                    <a:lnT>
                      <a:noFill/>
                    </a:lnT>
                    <a:lnB>
                      <a:noFill/>
                    </a:lnB>
                  </a:tcPr>
                </a:tc>
                <a:tc>
                  <a:txBody>
                    <a:bodyPr/>
                    <a:lstStyle/>
                    <a:p>
                      <a:pPr algn="ctr" fontAlgn="ctr"/>
                      <a:r>
                        <a:rPr lang="en-US" altLang="ja-JP" sz="1600" b="0" i="0" u="none" strike="noStrike" dirty="0">
                          <a:solidFill>
                            <a:srgbClr val="000000"/>
                          </a:solidFill>
                          <a:latin typeface="+mn-lt"/>
                          <a:ea typeface="+mn-ea"/>
                          <a:cs typeface="Times New Roman" pitchFamily="18" charset="0"/>
                        </a:rPr>
                        <a:t>16</a:t>
                      </a:r>
                    </a:p>
                  </a:txBody>
                  <a:tcPr marL="6522" marR="6522" marT="6522" marB="0" anchor="ctr">
                    <a:lnL>
                      <a:noFill/>
                    </a:lnL>
                    <a:lnR>
                      <a:noFill/>
                    </a:lnR>
                    <a:lnT>
                      <a:noFill/>
                    </a:lnT>
                    <a:lnB>
                      <a:noFill/>
                    </a:lnB>
                  </a:tcPr>
                </a:tc>
                <a:tc>
                  <a:txBody>
                    <a:bodyPr/>
                    <a:lstStyle/>
                    <a:p>
                      <a:pPr algn="ctr" fontAlgn="ctr"/>
                      <a:r>
                        <a:rPr lang="en-US" altLang="ja-JP" sz="1600" b="0" i="0" u="none" strike="noStrike" dirty="0">
                          <a:solidFill>
                            <a:srgbClr val="000000"/>
                          </a:solidFill>
                          <a:latin typeface="+mn-lt"/>
                          <a:ea typeface="+mn-ea"/>
                          <a:cs typeface="Times New Roman" pitchFamily="18" charset="0"/>
                        </a:rPr>
                        <a:t>18</a:t>
                      </a:r>
                    </a:p>
                  </a:txBody>
                  <a:tcPr marL="6522" marR="6522" marT="6522" marB="0" anchor="ctr">
                    <a:lnL>
                      <a:noFill/>
                    </a:lnL>
                    <a:lnR>
                      <a:noFill/>
                    </a:lnR>
                    <a:lnT>
                      <a:noFill/>
                    </a:lnT>
                    <a:lnB>
                      <a:noFill/>
                    </a:lnB>
                  </a:tcPr>
                </a:tc>
                <a:tc>
                  <a:txBody>
                    <a:bodyPr/>
                    <a:lstStyle/>
                    <a:p>
                      <a:pPr algn="ctr" fontAlgn="ctr"/>
                      <a:r>
                        <a:rPr lang="en-US" altLang="ja-JP" sz="1600" b="0" i="0" u="none" strike="noStrike" dirty="0">
                          <a:solidFill>
                            <a:srgbClr val="000000"/>
                          </a:solidFill>
                          <a:latin typeface="+mn-lt"/>
                          <a:ea typeface="+mn-ea"/>
                          <a:cs typeface="Times New Roman" pitchFamily="18" charset="0"/>
                        </a:rPr>
                        <a:t>20</a:t>
                      </a:r>
                    </a:p>
                  </a:txBody>
                  <a:tcPr marL="6522" marR="6522" marT="6522" marB="0" anchor="ctr">
                    <a:lnL>
                      <a:noFill/>
                    </a:lnL>
                    <a:lnR>
                      <a:noFill/>
                    </a:lnR>
                    <a:lnT>
                      <a:noFill/>
                    </a:lnT>
                    <a:lnB>
                      <a:noFill/>
                    </a:lnB>
                  </a:tcPr>
                </a:tc>
                <a:tc>
                  <a:txBody>
                    <a:bodyPr/>
                    <a:lstStyle/>
                    <a:p>
                      <a:pPr algn="ctr" fontAlgn="ctr"/>
                      <a:r>
                        <a:rPr lang="en-US" altLang="ja-JP" sz="1600" b="0" i="0" u="none" strike="noStrike" dirty="0">
                          <a:solidFill>
                            <a:srgbClr val="000000"/>
                          </a:solidFill>
                          <a:latin typeface="+mn-lt"/>
                          <a:ea typeface="+mn-ea"/>
                          <a:cs typeface="Times New Roman" pitchFamily="18" charset="0"/>
                        </a:rPr>
                        <a:t>22</a:t>
                      </a:r>
                    </a:p>
                  </a:txBody>
                  <a:tcPr marL="6522" marR="6522" marT="6522" marB="0" anchor="ctr">
                    <a:lnL>
                      <a:noFill/>
                    </a:lnL>
                    <a:lnR>
                      <a:noFill/>
                    </a:lnR>
                    <a:lnT>
                      <a:noFill/>
                    </a:lnT>
                    <a:lnB>
                      <a:noFill/>
                    </a:lnB>
                  </a:tcPr>
                </a:tc>
                <a:tc>
                  <a:txBody>
                    <a:bodyPr/>
                    <a:lstStyle/>
                    <a:p>
                      <a:pPr algn="ctr" fontAlgn="ctr"/>
                      <a:r>
                        <a:rPr lang="en-US" altLang="ja-JP" sz="1600" b="0" i="0" u="none" strike="noStrike" dirty="0">
                          <a:solidFill>
                            <a:srgbClr val="000000"/>
                          </a:solidFill>
                          <a:latin typeface="+mn-lt"/>
                          <a:ea typeface="+mn-ea"/>
                          <a:cs typeface="Times New Roman" pitchFamily="18" charset="0"/>
                        </a:rPr>
                        <a:t>0</a:t>
                      </a:r>
                    </a:p>
                  </a:txBody>
                  <a:tcPr marL="6522" marR="6522" marT="6522" marB="0" anchor="ctr">
                    <a:lnL>
                      <a:noFill/>
                    </a:lnL>
                    <a:lnR>
                      <a:noFill/>
                    </a:lnR>
                    <a:lnT>
                      <a:noFill/>
                    </a:lnT>
                    <a:lnB>
                      <a:noFill/>
                    </a:lnB>
                  </a:tcPr>
                </a:tc>
              </a:tr>
            </a:tbl>
          </a:graphicData>
        </a:graphic>
      </p:graphicFrame>
      <p:sp>
        <p:nvSpPr>
          <p:cNvPr id="8" name="日付プレースホルダ 7"/>
          <p:cNvSpPr>
            <a:spLocks noGrp="1"/>
          </p:cNvSpPr>
          <p:nvPr>
            <p:ph type="dt" sz="half" idx="10"/>
          </p:nvPr>
        </p:nvSpPr>
        <p:spPr/>
        <p:txBody>
          <a:bodyPr/>
          <a:lstStyle/>
          <a:p>
            <a:r>
              <a:rPr lang="en-US" altLang="ja-JP" smtClean="0"/>
              <a:t>2009/9/18</a:t>
            </a:r>
            <a:endParaRPr lang="en-US" altLang="ja-JP"/>
          </a:p>
        </p:txBody>
      </p:sp>
      <p:sp>
        <p:nvSpPr>
          <p:cNvPr id="11" name="スライド番号プレースホルダ 10"/>
          <p:cNvSpPr>
            <a:spLocks noGrp="1"/>
          </p:cNvSpPr>
          <p:nvPr>
            <p:ph type="sldNum" sz="quarter" idx="12"/>
          </p:nvPr>
        </p:nvSpPr>
        <p:spPr/>
        <p:txBody>
          <a:bodyPr/>
          <a:lstStyle/>
          <a:p>
            <a:fld id="{0EB48950-06BA-4AEF-91E4-0B3B3C06F49F}" type="slidenum">
              <a:rPr lang="en-US" altLang="ja-JP" smtClean="0"/>
              <a:pPr/>
              <a:t>31</a:t>
            </a:fld>
            <a:endParaRPr lang="en-US" altLang="ja-JP"/>
          </a:p>
        </p:txBody>
      </p:sp>
      <p:sp>
        <p:nvSpPr>
          <p:cNvPr id="13" name="フッター プレースホルダ 12"/>
          <p:cNvSpPr>
            <a:spLocks noGrp="1"/>
          </p:cNvSpPr>
          <p:nvPr>
            <p:ph type="ftr" sz="quarter" idx="11"/>
          </p:nvPr>
        </p:nvSpPr>
        <p:spPr/>
        <p:txBody>
          <a:bodyPr/>
          <a:lstStyle/>
          <a:p>
            <a:r>
              <a:rPr lang="en-US" altLang="ja-JP" smtClean="0"/>
              <a:t>OSS</a:t>
            </a:r>
            <a:r>
              <a:rPr lang="ja-JP" altLang="en-US" smtClean="0"/>
              <a:t>開発における情報交換の効率改善へ向けたタイムラグ分析手法の提案</a:t>
            </a:r>
            <a:endParaRPr lang="en-US" altLang="ja-JP"/>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表 3"/>
          <p:cNvGraphicFramePr>
            <a:graphicFrameLocks noGrp="1"/>
          </p:cNvGraphicFramePr>
          <p:nvPr/>
        </p:nvGraphicFramePr>
        <p:xfrm>
          <a:off x="1524004" y="545805"/>
          <a:ext cx="6095992" cy="4626174"/>
        </p:xfrm>
        <a:graphic>
          <a:graphicData uri="http://schemas.openxmlformats.org/drawingml/2006/table">
            <a:tbl>
              <a:tblPr/>
              <a:tblGrid>
                <a:gridCol w="226010"/>
                <a:gridCol w="322626"/>
                <a:gridCol w="129394"/>
                <a:gridCol w="226010"/>
                <a:gridCol w="226010"/>
                <a:gridCol w="226010"/>
                <a:gridCol w="226010"/>
                <a:gridCol w="226010"/>
                <a:gridCol w="226010"/>
                <a:gridCol w="226010"/>
                <a:gridCol w="226010"/>
                <a:gridCol w="226010"/>
                <a:gridCol w="226010"/>
                <a:gridCol w="226010"/>
                <a:gridCol w="226010"/>
                <a:gridCol w="226010"/>
                <a:gridCol w="226010"/>
                <a:gridCol w="226010"/>
                <a:gridCol w="226010"/>
                <a:gridCol w="226010"/>
                <a:gridCol w="226010"/>
                <a:gridCol w="226010"/>
                <a:gridCol w="226010"/>
                <a:gridCol w="226010"/>
                <a:gridCol w="226010"/>
                <a:gridCol w="226010"/>
                <a:gridCol w="219732"/>
              </a:tblGrid>
              <a:tr h="121311">
                <a:tc rowSpan="3" gridSpan="3">
                  <a:txBody>
                    <a:bodyPr/>
                    <a:lstStyle/>
                    <a:p>
                      <a:pPr algn="ctr" fontAlgn="ctr"/>
                      <a:r>
                        <a:rPr lang="ja-JP" altLang="en-US" sz="1050" b="0" i="0" u="none" strike="noStrike" dirty="0">
                          <a:solidFill>
                            <a:srgbClr val="000000"/>
                          </a:solidFill>
                          <a:latin typeface="+mn-lt"/>
                          <a:ea typeface="+mn-ea"/>
                          <a:cs typeface="Times New Roman" pitchFamily="18" charset="0"/>
                        </a:rPr>
                        <a:t>　</a:t>
                      </a:r>
                    </a:p>
                  </a:txBody>
                  <a:tcPr marL="6522" marR="6522" marT="6522" marB="0" anchor="ctr">
                    <a:lnL w="12700" cap="flat" cmpd="sng" algn="ctr">
                      <a:noFill/>
                      <a:prstDash val="solid"/>
                      <a:round/>
                      <a:headEnd type="none" w="med" len="med"/>
                      <a:tailEnd type="none" w="med" len="med"/>
                    </a:lnL>
                    <a:lnR w="25400" cap="flat" cmpd="dbl" algn="ctr">
                      <a:noFill/>
                      <a:prstDash val="solid"/>
                      <a:round/>
                      <a:headEnd type="none" w="med" len="med"/>
                      <a:tailEnd type="none" w="med" len="med"/>
                    </a:lnR>
                    <a:lnT w="12700" cap="flat" cmpd="sng" algn="ctr">
                      <a:noFill/>
                      <a:prstDash val="solid"/>
                      <a:round/>
                      <a:headEnd type="none" w="med" len="med"/>
                      <a:tailEnd type="none" w="med" len="med"/>
                    </a:lnT>
                    <a:lnB w="25400" cap="flat" cmpd="dbl" algn="ctr">
                      <a:noFill/>
                      <a:prstDash val="solid"/>
                      <a:round/>
                      <a:headEnd type="none" w="med" len="med"/>
                      <a:tailEnd type="none" w="med" len="med"/>
                    </a:lnB>
                    <a:lnTlToBr w="12700" cmpd="sng">
                      <a:noFill/>
                      <a:prstDash val="solid"/>
                    </a:lnTlToBr>
                    <a:lnBlToTr w="12700" cmpd="sng">
                      <a:noFill/>
                      <a:prstDash val="solid"/>
                    </a:lnBlToTr>
                  </a:tcPr>
                </a:tc>
                <a:tc rowSpan="3" hMerge="1">
                  <a:txBody>
                    <a:bodyPr/>
                    <a:lstStyle/>
                    <a:p>
                      <a:endParaRPr kumimoji="1" lang="ja-JP" altLang="en-US"/>
                    </a:p>
                  </a:txBody>
                  <a:tcPr/>
                </a:tc>
                <a:tc rowSpan="3" hMerge="1">
                  <a:txBody>
                    <a:bodyPr/>
                    <a:lstStyle/>
                    <a:p>
                      <a:endParaRPr kumimoji="1" lang="ja-JP" altLang="en-US"/>
                    </a:p>
                  </a:txBody>
                  <a:tcPr/>
                </a:tc>
                <a:tc gridSpan="24">
                  <a:txBody>
                    <a:bodyPr/>
                    <a:lstStyle/>
                    <a:p>
                      <a:pPr algn="ctr" fontAlgn="ctr"/>
                      <a:r>
                        <a:rPr lang="ja-JP" altLang="en-US" sz="1600" b="0" i="0" u="none" strike="noStrike" dirty="0">
                          <a:solidFill>
                            <a:srgbClr val="000000"/>
                          </a:solidFill>
                          <a:latin typeface="+mn-lt"/>
                          <a:ea typeface="+mn-ea"/>
                          <a:cs typeface="Times New Roman" pitchFamily="18" charset="0"/>
                        </a:rPr>
                        <a:t>米大陸地域の返信時刻</a:t>
                      </a:r>
                    </a:p>
                  </a:txBody>
                  <a:tcPr marL="6522" marR="6522" marT="6522" marB="0" anchor="ctr">
                    <a:lnL w="25400" cap="flat" cmpd="dbl"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r>
              <a:tr h="123920">
                <a:tc gridSpan="3"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gridSpan="2">
                  <a:txBody>
                    <a:bodyPr/>
                    <a:lstStyle/>
                    <a:p>
                      <a:pPr algn="ctr" fontAlgn="ctr"/>
                      <a:endParaRPr lang="en-US" altLang="ja-JP" sz="1600" b="0" i="0" u="none" strike="noStrike" dirty="0">
                        <a:solidFill>
                          <a:srgbClr val="000000"/>
                        </a:solidFill>
                        <a:latin typeface="+mn-lt"/>
                        <a:ea typeface="+mn-ea"/>
                        <a:cs typeface="Times New Roman" pitchFamily="18" charset="0"/>
                      </a:endParaRPr>
                    </a:p>
                  </a:txBody>
                  <a:tcPr marL="6522" marR="6522" marT="6522" marB="0" anchor="ctr">
                    <a:lnL w="25400" cap="flat" cmpd="dbl"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kumimoji="1" lang="ja-JP" altLang="en-US"/>
                    </a:p>
                  </a:txBody>
                  <a:tcPr/>
                </a:tc>
                <a:tc gridSpan="2">
                  <a:txBody>
                    <a:bodyPr/>
                    <a:lstStyle/>
                    <a:p>
                      <a:pPr algn="ctr" fontAlgn="ctr"/>
                      <a:endParaRPr lang="en-US" altLang="ja-JP" sz="1600" b="0" i="0" u="none" strike="noStrike" dirty="0">
                        <a:solidFill>
                          <a:srgbClr val="000000"/>
                        </a:solidFill>
                        <a:latin typeface="+mn-lt"/>
                        <a:ea typeface="+mn-ea"/>
                        <a:cs typeface="Times New Roman" pitchFamily="18" charset="0"/>
                      </a:endParaRPr>
                    </a:p>
                  </a:txBody>
                  <a:tcPr marL="6522" marR="6522" marT="6522"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kumimoji="1" lang="ja-JP" altLang="en-US"/>
                    </a:p>
                  </a:txBody>
                  <a:tcPr/>
                </a:tc>
                <a:tc gridSpan="2">
                  <a:txBody>
                    <a:bodyPr/>
                    <a:lstStyle/>
                    <a:p>
                      <a:pPr algn="ctr" fontAlgn="ctr"/>
                      <a:endParaRPr lang="en-US" altLang="ja-JP" sz="1600" b="0" i="0" u="none" strike="noStrike" dirty="0">
                        <a:solidFill>
                          <a:srgbClr val="000000"/>
                        </a:solidFill>
                        <a:latin typeface="+mn-lt"/>
                        <a:ea typeface="+mn-ea"/>
                        <a:cs typeface="Times New Roman" pitchFamily="18" charset="0"/>
                      </a:endParaRPr>
                    </a:p>
                  </a:txBody>
                  <a:tcPr marL="6522" marR="6522" marT="6522"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kumimoji="1" lang="ja-JP" altLang="en-US"/>
                    </a:p>
                  </a:txBody>
                  <a:tcPr/>
                </a:tc>
                <a:tc gridSpan="2">
                  <a:txBody>
                    <a:bodyPr/>
                    <a:lstStyle/>
                    <a:p>
                      <a:pPr algn="ctr" fontAlgn="ctr"/>
                      <a:endParaRPr lang="en-US" altLang="ja-JP" sz="1600" b="0" i="0" u="none" strike="noStrike" dirty="0">
                        <a:solidFill>
                          <a:srgbClr val="000000"/>
                        </a:solidFill>
                        <a:latin typeface="+mn-lt"/>
                        <a:ea typeface="+mn-ea"/>
                        <a:cs typeface="Times New Roman" pitchFamily="18" charset="0"/>
                      </a:endParaRPr>
                    </a:p>
                  </a:txBody>
                  <a:tcPr marL="6522" marR="6522" marT="6522"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kumimoji="1" lang="ja-JP" altLang="en-US"/>
                    </a:p>
                  </a:txBody>
                  <a:tcPr/>
                </a:tc>
                <a:tc gridSpan="2">
                  <a:txBody>
                    <a:bodyPr/>
                    <a:lstStyle/>
                    <a:p>
                      <a:pPr algn="ctr" fontAlgn="ctr"/>
                      <a:endParaRPr lang="en-US" altLang="ja-JP" sz="1600" b="0" i="0" u="none" strike="noStrike" dirty="0">
                        <a:solidFill>
                          <a:srgbClr val="000000"/>
                        </a:solidFill>
                        <a:latin typeface="+mn-lt"/>
                        <a:ea typeface="+mn-ea"/>
                        <a:cs typeface="Times New Roman" pitchFamily="18" charset="0"/>
                      </a:endParaRPr>
                    </a:p>
                  </a:txBody>
                  <a:tcPr marL="6522" marR="6522" marT="6522"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kumimoji="1" lang="ja-JP" altLang="en-US"/>
                    </a:p>
                  </a:txBody>
                  <a:tcPr/>
                </a:tc>
                <a:tc gridSpan="2">
                  <a:txBody>
                    <a:bodyPr/>
                    <a:lstStyle/>
                    <a:p>
                      <a:pPr algn="ctr" fontAlgn="ctr"/>
                      <a:endParaRPr lang="en-US" altLang="ja-JP" sz="1600" b="0" i="0" u="none" strike="noStrike" dirty="0">
                        <a:solidFill>
                          <a:srgbClr val="000000"/>
                        </a:solidFill>
                        <a:latin typeface="+mn-lt"/>
                        <a:ea typeface="+mn-ea"/>
                        <a:cs typeface="Times New Roman" pitchFamily="18" charset="0"/>
                      </a:endParaRPr>
                    </a:p>
                  </a:txBody>
                  <a:tcPr marL="6522" marR="6522" marT="6522"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kumimoji="1" lang="ja-JP" altLang="en-US"/>
                    </a:p>
                  </a:txBody>
                  <a:tcPr/>
                </a:tc>
                <a:tc gridSpan="2">
                  <a:txBody>
                    <a:bodyPr/>
                    <a:lstStyle/>
                    <a:p>
                      <a:pPr algn="ctr" fontAlgn="ctr"/>
                      <a:endParaRPr lang="en-US" altLang="ja-JP" sz="1600" b="0" i="0" u="none" strike="noStrike" dirty="0">
                        <a:solidFill>
                          <a:srgbClr val="000000"/>
                        </a:solidFill>
                        <a:latin typeface="+mn-lt"/>
                        <a:ea typeface="+mn-ea"/>
                        <a:cs typeface="Times New Roman" pitchFamily="18" charset="0"/>
                      </a:endParaRPr>
                    </a:p>
                  </a:txBody>
                  <a:tcPr marL="6522" marR="6522" marT="6522"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kumimoji="1" lang="ja-JP" altLang="en-US"/>
                    </a:p>
                  </a:txBody>
                  <a:tcPr/>
                </a:tc>
                <a:tc gridSpan="2">
                  <a:txBody>
                    <a:bodyPr/>
                    <a:lstStyle/>
                    <a:p>
                      <a:pPr algn="ctr" fontAlgn="ctr"/>
                      <a:endParaRPr lang="en-US" altLang="ja-JP" sz="1600" b="0" i="0" u="none" strike="noStrike" dirty="0">
                        <a:solidFill>
                          <a:srgbClr val="000000"/>
                        </a:solidFill>
                        <a:latin typeface="+mn-lt"/>
                        <a:ea typeface="+mn-ea"/>
                        <a:cs typeface="Times New Roman" pitchFamily="18" charset="0"/>
                      </a:endParaRPr>
                    </a:p>
                  </a:txBody>
                  <a:tcPr marL="6522" marR="6522" marT="6522"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kumimoji="1" lang="ja-JP" altLang="en-US"/>
                    </a:p>
                  </a:txBody>
                  <a:tcPr/>
                </a:tc>
                <a:tc gridSpan="2">
                  <a:txBody>
                    <a:bodyPr/>
                    <a:lstStyle/>
                    <a:p>
                      <a:pPr algn="ctr" fontAlgn="ctr"/>
                      <a:endParaRPr lang="en-US" altLang="ja-JP" sz="1600" b="0" i="0" u="none" strike="noStrike" dirty="0">
                        <a:solidFill>
                          <a:srgbClr val="000000"/>
                        </a:solidFill>
                        <a:latin typeface="+mn-lt"/>
                        <a:ea typeface="+mn-ea"/>
                        <a:cs typeface="Times New Roman" pitchFamily="18" charset="0"/>
                      </a:endParaRPr>
                    </a:p>
                  </a:txBody>
                  <a:tcPr marL="6522" marR="6522" marT="6522"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kumimoji="1" lang="ja-JP" altLang="en-US"/>
                    </a:p>
                  </a:txBody>
                  <a:tcPr/>
                </a:tc>
                <a:tc gridSpan="2">
                  <a:txBody>
                    <a:bodyPr/>
                    <a:lstStyle/>
                    <a:p>
                      <a:pPr algn="ctr" fontAlgn="ctr"/>
                      <a:endParaRPr lang="en-US" altLang="ja-JP" sz="1600" b="0" i="0" u="none" strike="noStrike" dirty="0">
                        <a:solidFill>
                          <a:srgbClr val="000000"/>
                        </a:solidFill>
                        <a:latin typeface="+mn-lt"/>
                        <a:ea typeface="+mn-ea"/>
                        <a:cs typeface="Times New Roman" pitchFamily="18" charset="0"/>
                      </a:endParaRPr>
                    </a:p>
                  </a:txBody>
                  <a:tcPr marL="6522" marR="6522" marT="6522"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kumimoji="1" lang="ja-JP" altLang="en-US"/>
                    </a:p>
                  </a:txBody>
                  <a:tcPr/>
                </a:tc>
                <a:tc gridSpan="2">
                  <a:txBody>
                    <a:bodyPr/>
                    <a:lstStyle/>
                    <a:p>
                      <a:pPr algn="ctr" fontAlgn="ctr"/>
                      <a:endParaRPr lang="en-US" altLang="ja-JP" sz="1600" b="0" i="0" u="none" strike="noStrike" dirty="0">
                        <a:solidFill>
                          <a:srgbClr val="000000"/>
                        </a:solidFill>
                        <a:latin typeface="+mn-lt"/>
                        <a:ea typeface="+mn-ea"/>
                        <a:cs typeface="Times New Roman" pitchFamily="18" charset="0"/>
                      </a:endParaRPr>
                    </a:p>
                  </a:txBody>
                  <a:tcPr marL="6522" marR="6522" marT="6522"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kumimoji="1" lang="ja-JP" altLang="en-US"/>
                    </a:p>
                  </a:txBody>
                  <a:tcPr/>
                </a:tc>
                <a:tc gridSpan="2">
                  <a:txBody>
                    <a:bodyPr/>
                    <a:lstStyle/>
                    <a:p>
                      <a:pPr algn="ctr" fontAlgn="ctr"/>
                      <a:endParaRPr lang="en-US" altLang="ja-JP" sz="1600" b="0" i="0" u="none" strike="noStrike" dirty="0">
                        <a:solidFill>
                          <a:srgbClr val="000000"/>
                        </a:solidFill>
                        <a:latin typeface="+mn-lt"/>
                        <a:ea typeface="+mn-ea"/>
                        <a:cs typeface="Times New Roman" pitchFamily="18" charset="0"/>
                      </a:endParaRPr>
                    </a:p>
                  </a:txBody>
                  <a:tcPr marL="6522" marR="6522" marT="6522" marB="0" anchor="ctr">
                    <a:lnL w="635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kumimoji="1" lang="ja-JP" altLang="en-US"/>
                    </a:p>
                  </a:txBody>
                  <a:tcPr/>
                </a:tc>
              </a:tr>
              <a:tr h="123920">
                <a:tc gridSpan="3"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gridSpan="2">
                  <a:txBody>
                    <a:bodyPr/>
                    <a:lstStyle/>
                    <a:p>
                      <a:endParaRPr lang="ja-JP" altLang="en-US" sz="800" dirty="0">
                        <a:latin typeface="+mn-lt"/>
                        <a:ea typeface="+mn-ea"/>
                        <a:cs typeface="Times New Roman" pitchFamily="18" charset="0"/>
                      </a:endParaRPr>
                    </a:p>
                  </a:txBody>
                  <a:tcPr marL="6522" marR="6522" marT="652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kumimoji="1" lang="ja-JP" altLang="en-US"/>
                    </a:p>
                  </a:txBody>
                  <a:tcPr/>
                </a:tc>
                <a:tc gridSpan="2">
                  <a:txBody>
                    <a:bodyPr/>
                    <a:lstStyle/>
                    <a:p>
                      <a:endParaRPr lang="ja-JP" altLang="en-US" sz="800" dirty="0">
                        <a:latin typeface="+mn-lt"/>
                        <a:ea typeface="+mn-ea"/>
                        <a:cs typeface="Times New Roman" pitchFamily="18" charset="0"/>
                      </a:endParaRPr>
                    </a:p>
                  </a:txBody>
                  <a:tcPr marL="6522" marR="6522" marT="652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kumimoji="1" lang="ja-JP" altLang="en-US"/>
                    </a:p>
                  </a:txBody>
                  <a:tcPr/>
                </a:tc>
                <a:tc gridSpan="2">
                  <a:txBody>
                    <a:bodyPr/>
                    <a:lstStyle/>
                    <a:p>
                      <a:endParaRPr lang="ja-JP" altLang="en-US" sz="800" dirty="0">
                        <a:latin typeface="+mn-lt"/>
                        <a:ea typeface="+mn-ea"/>
                        <a:cs typeface="Times New Roman" pitchFamily="18" charset="0"/>
                      </a:endParaRPr>
                    </a:p>
                  </a:txBody>
                  <a:tcPr marL="6522" marR="6522" marT="652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kumimoji="1" lang="ja-JP" altLang="en-US"/>
                    </a:p>
                  </a:txBody>
                  <a:tcPr/>
                </a:tc>
                <a:tc gridSpan="2">
                  <a:txBody>
                    <a:bodyPr/>
                    <a:lstStyle/>
                    <a:p>
                      <a:endParaRPr lang="ja-JP" altLang="en-US" sz="800" dirty="0">
                        <a:latin typeface="+mn-lt"/>
                        <a:ea typeface="+mn-ea"/>
                        <a:cs typeface="Times New Roman" pitchFamily="18" charset="0"/>
                      </a:endParaRPr>
                    </a:p>
                  </a:txBody>
                  <a:tcPr marL="6522" marR="6522" marT="652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kumimoji="1" lang="ja-JP" altLang="en-US"/>
                    </a:p>
                  </a:txBody>
                  <a:tcPr/>
                </a:tc>
                <a:tc gridSpan="2">
                  <a:txBody>
                    <a:bodyPr/>
                    <a:lstStyle/>
                    <a:p>
                      <a:endParaRPr lang="ja-JP" altLang="en-US" sz="800" dirty="0">
                        <a:latin typeface="+mn-lt"/>
                        <a:ea typeface="+mn-ea"/>
                        <a:cs typeface="Times New Roman" pitchFamily="18" charset="0"/>
                      </a:endParaRPr>
                    </a:p>
                  </a:txBody>
                  <a:tcPr marL="6522" marR="6522" marT="652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kumimoji="1" lang="ja-JP" altLang="en-US"/>
                    </a:p>
                  </a:txBody>
                  <a:tcPr/>
                </a:tc>
                <a:tc gridSpan="2">
                  <a:txBody>
                    <a:bodyPr/>
                    <a:lstStyle/>
                    <a:p>
                      <a:endParaRPr lang="ja-JP" altLang="en-US" sz="800" dirty="0">
                        <a:latin typeface="+mn-lt"/>
                        <a:ea typeface="+mn-ea"/>
                        <a:cs typeface="Times New Roman" pitchFamily="18" charset="0"/>
                      </a:endParaRPr>
                    </a:p>
                  </a:txBody>
                  <a:tcPr marL="6522" marR="6522" marT="652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kumimoji="1" lang="ja-JP" altLang="en-US"/>
                    </a:p>
                  </a:txBody>
                  <a:tcPr/>
                </a:tc>
                <a:tc gridSpan="2">
                  <a:txBody>
                    <a:bodyPr/>
                    <a:lstStyle/>
                    <a:p>
                      <a:endParaRPr lang="ja-JP" altLang="en-US" sz="800" dirty="0">
                        <a:latin typeface="+mn-lt"/>
                        <a:ea typeface="+mn-ea"/>
                        <a:cs typeface="Times New Roman" pitchFamily="18" charset="0"/>
                      </a:endParaRPr>
                    </a:p>
                  </a:txBody>
                  <a:tcPr marL="6522" marR="6522" marT="652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kumimoji="1" lang="ja-JP" altLang="en-US"/>
                    </a:p>
                  </a:txBody>
                  <a:tcPr/>
                </a:tc>
                <a:tc gridSpan="2">
                  <a:txBody>
                    <a:bodyPr/>
                    <a:lstStyle/>
                    <a:p>
                      <a:endParaRPr lang="ja-JP" altLang="en-US" sz="800" dirty="0">
                        <a:latin typeface="+mn-lt"/>
                        <a:ea typeface="+mn-ea"/>
                        <a:cs typeface="Times New Roman" pitchFamily="18" charset="0"/>
                      </a:endParaRPr>
                    </a:p>
                  </a:txBody>
                  <a:tcPr marL="6522" marR="6522" marT="652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kumimoji="1" lang="ja-JP" altLang="en-US"/>
                    </a:p>
                  </a:txBody>
                  <a:tcPr/>
                </a:tc>
                <a:tc gridSpan="2">
                  <a:txBody>
                    <a:bodyPr/>
                    <a:lstStyle/>
                    <a:p>
                      <a:endParaRPr lang="ja-JP" altLang="en-US" sz="800" dirty="0">
                        <a:latin typeface="+mn-lt"/>
                        <a:ea typeface="+mn-ea"/>
                        <a:cs typeface="Times New Roman" pitchFamily="18" charset="0"/>
                      </a:endParaRPr>
                    </a:p>
                  </a:txBody>
                  <a:tcPr marL="6522" marR="6522" marT="652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kumimoji="1" lang="ja-JP" altLang="en-US"/>
                    </a:p>
                  </a:txBody>
                  <a:tcPr/>
                </a:tc>
                <a:tc gridSpan="2">
                  <a:txBody>
                    <a:bodyPr/>
                    <a:lstStyle/>
                    <a:p>
                      <a:endParaRPr lang="ja-JP" altLang="en-US" sz="800" dirty="0">
                        <a:latin typeface="+mn-lt"/>
                        <a:ea typeface="+mn-ea"/>
                        <a:cs typeface="Times New Roman" pitchFamily="18" charset="0"/>
                      </a:endParaRPr>
                    </a:p>
                  </a:txBody>
                  <a:tcPr marL="6522" marR="6522" marT="652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kumimoji="1" lang="ja-JP" altLang="en-US"/>
                    </a:p>
                  </a:txBody>
                  <a:tcPr/>
                </a:tc>
                <a:tc gridSpan="2">
                  <a:txBody>
                    <a:bodyPr/>
                    <a:lstStyle/>
                    <a:p>
                      <a:endParaRPr lang="ja-JP" altLang="en-US" sz="800" dirty="0">
                        <a:latin typeface="+mn-lt"/>
                        <a:ea typeface="+mn-ea"/>
                        <a:cs typeface="Times New Roman" pitchFamily="18" charset="0"/>
                      </a:endParaRPr>
                    </a:p>
                  </a:txBody>
                  <a:tcPr marL="6522" marR="6522" marT="652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kumimoji="1" lang="ja-JP" altLang="en-US"/>
                    </a:p>
                  </a:txBody>
                  <a:tcPr/>
                </a:tc>
                <a:tc gridSpan="2">
                  <a:txBody>
                    <a:bodyPr/>
                    <a:lstStyle/>
                    <a:p>
                      <a:endParaRPr lang="ja-JP" altLang="en-US" sz="800" dirty="0">
                        <a:latin typeface="+mn-lt"/>
                        <a:ea typeface="+mn-ea"/>
                        <a:cs typeface="Times New Roman" pitchFamily="18" charset="0"/>
                      </a:endParaRPr>
                    </a:p>
                  </a:txBody>
                  <a:tcPr marL="6522" marR="6522" marT="652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kumimoji="1" lang="ja-JP" altLang="en-US"/>
                    </a:p>
                  </a:txBody>
                  <a:tcPr/>
                </a:tc>
              </a:tr>
              <a:tr h="123920">
                <a:tc rowSpan="24">
                  <a:txBody>
                    <a:bodyPr/>
                    <a:lstStyle/>
                    <a:p>
                      <a:pPr algn="ctr" fontAlgn="ctr"/>
                      <a:r>
                        <a:rPr lang="ja-JP" altLang="en-US" sz="1600" b="0" i="0" u="none" strike="noStrike" dirty="0" smtClean="0">
                          <a:solidFill>
                            <a:srgbClr val="000000"/>
                          </a:solidFill>
                          <a:latin typeface="+mn-lt"/>
                          <a:ea typeface="+mn-ea"/>
                          <a:cs typeface="Times New Roman" pitchFamily="18" charset="0"/>
                        </a:rPr>
                        <a:t>欧</a:t>
                      </a:r>
                      <a:endParaRPr lang="en-US" altLang="ja-JP" sz="1600" b="0" i="0" u="none" strike="noStrike" dirty="0" smtClean="0">
                        <a:solidFill>
                          <a:srgbClr val="000000"/>
                        </a:solidFill>
                        <a:latin typeface="+mn-lt"/>
                        <a:ea typeface="+mn-ea"/>
                        <a:cs typeface="Times New Roman" pitchFamily="18" charset="0"/>
                      </a:endParaRPr>
                    </a:p>
                    <a:p>
                      <a:pPr algn="ctr" fontAlgn="ctr"/>
                      <a:r>
                        <a:rPr lang="ja-JP" altLang="en-US" sz="1600" b="0" i="0" u="none" strike="noStrike" dirty="0" smtClean="0">
                          <a:solidFill>
                            <a:srgbClr val="000000"/>
                          </a:solidFill>
                          <a:latin typeface="+mn-lt"/>
                          <a:ea typeface="+mn-ea"/>
                          <a:cs typeface="Times New Roman" pitchFamily="18" charset="0"/>
                        </a:rPr>
                        <a:t>・アフリカ地域の送信時刻</a:t>
                      </a:r>
                      <a:endParaRPr lang="ja-JP" altLang="en-US" sz="1600" b="0" i="0" u="none" strike="noStrike" dirty="0">
                        <a:solidFill>
                          <a:srgbClr val="000000"/>
                        </a:solidFill>
                        <a:latin typeface="+mn-lt"/>
                        <a:ea typeface="+mn-ea"/>
                        <a:cs typeface="Times New Roman" pitchFamily="18" charset="0"/>
                      </a:endParaRPr>
                    </a:p>
                  </a:txBody>
                  <a:tcPr marL="6522" marR="6522" marT="6522" marB="0" anchor="ctr">
                    <a:lnL w="12700" cap="flat" cmpd="sng" algn="ctr">
                      <a:noFill/>
                      <a:prstDash val="solid"/>
                      <a:round/>
                      <a:headEnd type="none" w="med" len="med"/>
                      <a:tailEnd type="none" w="med" len="med"/>
                    </a:lnL>
                    <a:lnR w="6350" cap="flat" cmpd="sng" algn="ctr">
                      <a:noFill/>
                      <a:prstDash val="solid"/>
                      <a:round/>
                      <a:headEnd type="none" w="med" len="med"/>
                      <a:tailEnd type="none" w="med" len="med"/>
                    </a:lnR>
                    <a:lnT w="25400" cap="flat" cmpd="dbl"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rowSpan="2">
                  <a:txBody>
                    <a:bodyPr/>
                    <a:lstStyle/>
                    <a:p>
                      <a:pPr algn="ctr" fontAlgn="ctr"/>
                      <a:endParaRPr lang="en-US" altLang="ja-JP" sz="1600" b="0" i="0" u="none" strike="noStrike" dirty="0">
                        <a:solidFill>
                          <a:srgbClr val="000000"/>
                        </a:solidFill>
                        <a:latin typeface="+mn-lt"/>
                        <a:ea typeface="+mn-ea"/>
                        <a:cs typeface="Times New Roman" pitchFamily="18" charset="0"/>
                      </a:endParaRPr>
                    </a:p>
                  </a:txBody>
                  <a:tcPr marL="6522" marR="6522" marT="6522"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25400" cap="flat" cmpd="dbl"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tcPr>
                </a:tc>
                <a:tc rowSpan="2">
                  <a:txBody>
                    <a:bodyPr/>
                    <a:lstStyle/>
                    <a:p>
                      <a:endParaRPr lang="ja-JP" altLang="en-US" sz="800" dirty="0">
                        <a:latin typeface="+mn-lt"/>
                        <a:ea typeface="+mn-ea"/>
                        <a:cs typeface="Times New Roman" pitchFamily="18" charset="0"/>
                      </a:endParaRPr>
                    </a:p>
                  </a:txBody>
                  <a:tcPr marL="6522" marR="6522" marT="6522" marB="0" anchor="ctr">
                    <a:lnL w="635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ja-JP" altLang="en-US" sz="1050" dirty="0">
                        <a:latin typeface="+mn-lt"/>
                        <a:ea typeface="+mn-ea"/>
                        <a:cs typeface="Times New Roman" pitchFamily="18" charset="0"/>
                      </a:endParaRPr>
                    </a:p>
                  </a:txBody>
                  <a:tcPr marL="6522" marR="6522" marT="6522" marB="0" anchor="ctr">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a:noFill/>
                    </a:lnB>
                    <a:lnTlToBr w="12700" cmpd="sng">
                      <a:noFill/>
                      <a:prstDash val="solid"/>
                    </a:lnTlToBr>
                    <a:lnBlToTr w="12700" cmpd="sng">
                      <a:noFill/>
                      <a:prstDash val="solid"/>
                    </a:lnBlToTr>
                    <a:solidFill>
                      <a:srgbClr val="474747"/>
                    </a:solidFill>
                  </a:tcPr>
                </a:tc>
                <a:tc>
                  <a:txBody>
                    <a:bodyPr/>
                    <a:lstStyle/>
                    <a:p>
                      <a:endParaRPr lang="ja-JP" altLang="en-US" sz="1050" dirty="0">
                        <a:latin typeface="+mn-lt"/>
                        <a:ea typeface="+mn-ea"/>
                        <a:cs typeface="Times New Roman" pitchFamily="18" charset="0"/>
                      </a:endParaRPr>
                    </a:p>
                  </a:txBody>
                  <a:tcPr marL="6522" marR="6522" marT="6522" marB="0" anchor="ctr">
                    <a:lnL>
                      <a:noFill/>
                    </a:lnL>
                    <a:lnR>
                      <a:noFill/>
                    </a:lnR>
                    <a:lnT w="12700" cap="flat" cmpd="sng" algn="ctr">
                      <a:solidFill>
                        <a:schemeClr val="tx1"/>
                      </a:solidFill>
                      <a:prstDash val="solid"/>
                      <a:round/>
                      <a:headEnd type="none" w="med" len="med"/>
                      <a:tailEnd type="none" w="med" len="med"/>
                    </a:lnT>
                    <a:lnB>
                      <a:noFill/>
                    </a:lnB>
                    <a:lnTlToBr w="12700" cmpd="sng">
                      <a:noFill/>
                      <a:prstDash val="solid"/>
                    </a:lnTlToBr>
                    <a:lnBlToTr w="12700" cmpd="sng">
                      <a:noFill/>
                      <a:prstDash val="solid"/>
                    </a:lnBlToTr>
                    <a:solidFill>
                      <a:srgbClr val="858585"/>
                    </a:solidFill>
                  </a:tcPr>
                </a:tc>
                <a:tc>
                  <a:txBody>
                    <a:bodyPr/>
                    <a:lstStyle/>
                    <a:p>
                      <a:endParaRPr lang="ja-JP" altLang="en-US" sz="1050" dirty="0">
                        <a:latin typeface="+mn-lt"/>
                        <a:ea typeface="+mn-ea"/>
                        <a:cs typeface="Times New Roman" pitchFamily="18" charset="0"/>
                      </a:endParaRPr>
                    </a:p>
                  </a:txBody>
                  <a:tcPr marL="6522" marR="6522" marT="6522" marB="0" anchor="ctr">
                    <a:lnL>
                      <a:noFill/>
                    </a:lnL>
                    <a:lnR>
                      <a:noFill/>
                    </a:lnR>
                    <a:lnT w="12700" cap="flat" cmpd="sng" algn="ctr">
                      <a:solidFill>
                        <a:schemeClr val="tx1"/>
                      </a:solidFill>
                      <a:prstDash val="solid"/>
                      <a:round/>
                      <a:headEnd type="none" w="med" len="med"/>
                      <a:tailEnd type="none" w="med" len="med"/>
                    </a:lnT>
                    <a:lnB>
                      <a:noFill/>
                    </a:lnB>
                    <a:lnTlToBr w="12700" cmpd="sng">
                      <a:noFill/>
                      <a:prstDash val="solid"/>
                    </a:lnTlToBr>
                    <a:lnBlToTr w="12700" cmpd="sng">
                      <a:noFill/>
                      <a:prstDash val="solid"/>
                    </a:lnBlToTr>
                    <a:solidFill>
                      <a:srgbClr val="A8A8A8"/>
                    </a:solidFill>
                  </a:tcPr>
                </a:tc>
                <a:tc>
                  <a:txBody>
                    <a:bodyPr/>
                    <a:lstStyle/>
                    <a:p>
                      <a:endParaRPr lang="ja-JP" altLang="en-US" sz="1050" dirty="0">
                        <a:latin typeface="+mn-lt"/>
                        <a:ea typeface="+mn-ea"/>
                        <a:cs typeface="Times New Roman" pitchFamily="18" charset="0"/>
                      </a:endParaRPr>
                    </a:p>
                  </a:txBody>
                  <a:tcPr marL="6522" marR="6522" marT="6522" marB="0" anchor="ctr">
                    <a:lnL>
                      <a:noFill/>
                    </a:lnL>
                    <a:lnR>
                      <a:noFill/>
                    </a:lnR>
                    <a:lnT w="12700" cap="flat" cmpd="sng" algn="ctr">
                      <a:solidFill>
                        <a:schemeClr val="tx1"/>
                      </a:solidFill>
                      <a:prstDash val="solid"/>
                      <a:round/>
                      <a:headEnd type="none" w="med" len="med"/>
                      <a:tailEnd type="none" w="med" len="med"/>
                    </a:lnT>
                    <a:lnB>
                      <a:noFill/>
                    </a:lnB>
                    <a:lnTlToBr w="12700" cmpd="sng">
                      <a:noFill/>
                      <a:prstDash val="solid"/>
                    </a:lnTlToBr>
                    <a:lnBlToTr w="12700" cmpd="sng">
                      <a:noFill/>
                      <a:prstDash val="solid"/>
                    </a:lnBlToTr>
                    <a:solidFill>
                      <a:srgbClr val="C9C9C9"/>
                    </a:solidFill>
                  </a:tcPr>
                </a:tc>
                <a:tc>
                  <a:txBody>
                    <a:bodyPr/>
                    <a:lstStyle/>
                    <a:p>
                      <a:endParaRPr lang="ja-JP" altLang="en-US" sz="1050" dirty="0">
                        <a:latin typeface="+mn-lt"/>
                        <a:ea typeface="+mn-ea"/>
                        <a:cs typeface="Times New Roman" pitchFamily="18" charset="0"/>
                      </a:endParaRPr>
                    </a:p>
                  </a:txBody>
                  <a:tcPr marL="6522" marR="6522" marT="6522" marB="0" anchor="ctr">
                    <a:lnL>
                      <a:noFill/>
                    </a:lnL>
                    <a:lnR>
                      <a:noFill/>
                    </a:lnR>
                    <a:lnT w="12700" cap="flat" cmpd="sng" algn="ctr">
                      <a:solidFill>
                        <a:schemeClr val="tx1"/>
                      </a:solidFill>
                      <a:prstDash val="solid"/>
                      <a:round/>
                      <a:headEnd type="none" w="med" len="med"/>
                      <a:tailEnd type="none" w="med" len="med"/>
                    </a:lnT>
                    <a:lnB>
                      <a:noFill/>
                    </a:lnB>
                    <a:lnTlToBr w="12700" cmpd="sng">
                      <a:noFill/>
                      <a:prstDash val="solid"/>
                    </a:lnTlToBr>
                    <a:lnBlToTr w="12700" cmpd="sng">
                      <a:noFill/>
                      <a:prstDash val="solid"/>
                    </a:lnBlToTr>
                    <a:solidFill>
                      <a:srgbClr val="D3D3D3"/>
                    </a:solidFill>
                  </a:tcPr>
                </a:tc>
                <a:tc>
                  <a:txBody>
                    <a:bodyPr/>
                    <a:lstStyle/>
                    <a:p>
                      <a:endParaRPr lang="ja-JP" altLang="en-US" sz="1050" dirty="0">
                        <a:latin typeface="+mn-lt"/>
                        <a:ea typeface="+mn-ea"/>
                        <a:cs typeface="Times New Roman" pitchFamily="18" charset="0"/>
                      </a:endParaRPr>
                    </a:p>
                  </a:txBody>
                  <a:tcPr marL="6522" marR="6522" marT="6522" marB="0" anchor="ctr">
                    <a:lnL>
                      <a:noFill/>
                    </a:lnL>
                    <a:lnR>
                      <a:noFill/>
                    </a:lnR>
                    <a:lnT w="12700" cap="flat" cmpd="sng" algn="ctr">
                      <a:solidFill>
                        <a:schemeClr val="tx1"/>
                      </a:solidFill>
                      <a:prstDash val="solid"/>
                      <a:round/>
                      <a:headEnd type="none" w="med" len="med"/>
                      <a:tailEnd type="none" w="med" len="med"/>
                    </a:lnT>
                    <a:lnB>
                      <a:noFill/>
                    </a:lnB>
                    <a:lnTlToBr w="12700" cmpd="sng">
                      <a:noFill/>
                      <a:prstDash val="solid"/>
                    </a:lnTlToBr>
                    <a:lnBlToTr w="12700" cmpd="sng">
                      <a:noFill/>
                      <a:prstDash val="solid"/>
                    </a:lnBlToTr>
                    <a:solidFill>
                      <a:srgbClr val="EAEAEA"/>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w="12700" cap="flat" cmpd="sng" algn="ctr">
                      <a:solidFill>
                        <a:schemeClr val="tx1"/>
                      </a:solidFill>
                      <a:prstDash val="solid"/>
                      <a:round/>
                      <a:headEnd type="none" w="med" len="med"/>
                      <a:tailEnd type="none" w="med" len="med"/>
                    </a:lnT>
                    <a:lnB>
                      <a:noFill/>
                    </a:lnB>
                    <a:lnTlToBr w="12700" cmpd="sng">
                      <a:noFill/>
                      <a:prstDash val="solid"/>
                    </a:lnTlToBr>
                    <a:lnBlToTr w="12700" cmpd="sng">
                      <a:noFill/>
                      <a:prstDash val="solid"/>
                    </a:lnBlToTr>
                    <a:solidFill>
                      <a:srgbClr val="F4F4F4"/>
                    </a:solidFill>
                  </a:tcPr>
                </a:tc>
                <a:tc>
                  <a:txBody>
                    <a:bodyPr/>
                    <a:lstStyle/>
                    <a:p>
                      <a:endParaRPr lang="ja-JP" altLang="en-US" sz="1050" dirty="0">
                        <a:latin typeface="+mn-lt"/>
                        <a:ea typeface="+mn-ea"/>
                        <a:cs typeface="Times New Roman" pitchFamily="18" charset="0"/>
                      </a:endParaRPr>
                    </a:p>
                  </a:txBody>
                  <a:tcPr marL="6522" marR="6522" marT="6522" marB="0" anchor="ctr">
                    <a:lnL>
                      <a:noFill/>
                    </a:lnL>
                    <a:lnR>
                      <a:noFill/>
                    </a:lnR>
                    <a:lnT w="12700" cap="flat" cmpd="sng" algn="ctr">
                      <a:solidFill>
                        <a:schemeClr val="tx1"/>
                      </a:solidFill>
                      <a:prstDash val="solid"/>
                      <a:round/>
                      <a:headEnd type="none" w="med" len="med"/>
                      <a:tailEnd type="none" w="med" len="med"/>
                    </a:lnT>
                    <a:lnB>
                      <a:noFill/>
                    </a:lnB>
                    <a:lnTlToBr w="12700" cmpd="sng">
                      <a:noFill/>
                      <a:prstDash val="solid"/>
                    </a:lnTlToBr>
                    <a:lnBlToTr w="12700" cmpd="sng">
                      <a:noFill/>
                      <a:prstDash val="solid"/>
                    </a:lnBlToTr>
                    <a:solidFill>
                      <a:srgbClr val="F1F1F1"/>
                    </a:solidFill>
                  </a:tcPr>
                </a:tc>
                <a:tc>
                  <a:txBody>
                    <a:bodyPr/>
                    <a:lstStyle/>
                    <a:p>
                      <a:endParaRPr lang="ja-JP" altLang="en-US" sz="1050" dirty="0">
                        <a:latin typeface="+mn-lt"/>
                        <a:ea typeface="+mn-ea"/>
                        <a:cs typeface="Times New Roman" pitchFamily="18" charset="0"/>
                      </a:endParaRPr>
                    </a:p>
                  </a:txBody>
                  <a:tcPr marL="6522" marR="6522" marT="6522" marB="0" anchor="ctr">
                    <a:lnL>
                      <a:noFill/>
                    </a:lnL>
                    <a:lnR>
                      <a:noFill/>
                    </a:lnR>
                    <a:lnT w="12700" cap="flat" cmpd="sng" algn="ctr">
                      <a:solidFill>
                        <a:schemeClr val="tx1"/>
                      </a:solidFill>
                      <a:prstDash val="solid"/>
                      <a:round/>
                      <a:headEnd type="none" w="med" len="med"/>
                      <a:tailEnd type="none" w="med" len="med"/>
                    </a:lnT>
                    <a:lnB>
                      <a:noFill/>
                    </a:lnB>
                    <a:lnTlToBr w="12700" cmpd="sng">
                      <a:noFill/>
                      <a:prstDash val="solid"/>
                    </a:lnTlToBr>
                    <a:lnBlToTr w="12700" cmpd="sng">
                      <a:noFill/>
                      <a:prstDash val="solid"/>
                    </a:lnBlToTr>
                    <a:solidFill>
                      <a:srgbClr val="F8F8F8"/>
                    </a:solidFill>
                  </a:tcPr>
                </a:tc>
                <a:tc>
                  <a:txBody>
                    <a:bodyPr/>
                    <a:lstStyle/>
                    <a:p>
                      <a:endParaRPr lang="ja-JP" altLang="en-US" sz="1050" dirty="0">
                        <a:latin typeface="+mn-lt"/>
                        <a:ea typeface="+mn-ea"/>
                        <a:cs typeface="Times New Roman" pitchFamily="18" charset="0"/>
                      </a:endParaRPr>
                    </a:p>
                  </a:txBody>
                  <a:tcPr marL="6522" marR="6522" marT="6522" marB="0" anchor="ctr">
                    <a:lnL>
                      <a:noFill/>
                    </a:lnL>
                    <a:lnR>
                      <a:noFill/>
                    </a:lnR>
                    <a:lnT w="12700" cap="flat" cmpd="sng" algn="ctr">
                      <a:solidFill>
                        <a:schemeClr val="tx1"/>
                      </a:solidFill>
                      <a:prstDash val="solid"/>
                      <a:round/>
                      <a:headEnd type="none" w="med" len="med"/>
                      <a:tailEnd type="none" w="med" len="med"/>
                    </a:lnT>
                    <a:lnB>
                      <a:noFill/>
                    </a:lnB>
                    <a:lnTlToBr w="12700" cmpd="sng">
                      <a:noFill/>
                      <a:prstDash val="solid"/>
                    </a:lnTlToBr>
                    <a:lnBlToTr w="12700" cmpd="sng">
                      <a:noFill/>
                      <a:prstDash val="solid"/>
                    </a:lnBlToTr>
                    <a:solidFill>
                      <a:srgbClr val="F8F8F8"/>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w="12700" cap="flat" cmpd="sng" algn="ctr">
                      <a:solidFill>
                        <a:schemeClr val="tx1"/>
                      </a:solidFill>
                      <a:prstDash val="solid"/>
                      <a:round/>
                      <a:headEnd type="none" w="med" len="med"/>
                      <a:tailEnd type="none" w="med" len="med"/>
                    </a:lnT>
                    <a:lnB>
                      <a:noFill/>
                    </a:lnB>
                    <a:lnTlToBr w="12700" cmpd="sng">
                      <a:noFill/>
                      <a:prstDash val="solid"/>
                    </a:lnTlToBr>
                    <a:lnBlToTr w="12700" cmpd="sng">
                      <a:noFill/>
                      <a:prstDash val="solid"/>
                    </a:lnBlToTr>
                    <a:solidFill>
                      <a:srgbClr val="FBFBFB"/>
                    </a:solidFill>
                  </a:tcPr>
                </a:tc>
                <a:tc>
                  <a:txBody>
                    <a:bodyPr/>
                    <a:lstStyle/>
                    <a:p>
                      <a:endParaRPr lang="ja-JP" altLang="en-US" sz="1050" dirty="0">
                        <a:latin typeface="+mn-lt"/>
                        <a:ea typeface="+mn-ea"/>
                        <a:cs typeface="Times New Roman" pitchFamily="18" charset="0"/>
                      </a:endParaRPr>
                    </a:p>
                  </a:txBody>
                  <a:tcPr marL="6522" marR="6522" marT="6522" marB="0" anchor="ctr">
                    <a:lnL>
                      <a:noFill/>
                    </a:lnL>
                    <a:lnR>
                      <a:noFill/>
                    </a:lnR>
                    <a:lnT w="12700" cap="flat" cmpd="sng" algn="ctr">
                      <a:solidFill>
                        <a:schemeClr val="tx1"/>
                      </a:solidFill>
                      <a:prstDash val="solid"/>
                      <a:round/>
                      <a:headEnd type="none" w="med" len="med"/>
                      <a:tailEnd type="none" w="med" len="med"/>
                    </a:lnT>
                    <a:lnB>
                      <a:noFill/>
                    </a:lnB>
                    <a:lnTlToBr w="12700" cmpd="sng">
                      <a:noFill/>
                      <a:prstDash val="solid"/>
                    </a:lnTlToBr>
                    <a:lnBlToTr w="12700" cmpd="sng">
                      <a:noFill/>
                      <a:prstDash val="solid"/>
                    </a:lnBlToTr>
                    <a:solidFill>
                      <a:srgbClr val="FFFFFF"/>
                    </a:solidFill>
                  </a:tcPr>
                </a:tc>
                <a:tc>
                  <a:txBody>
                    <a:bodyPr/>
                    <a:lstStyle/>
                    <a:p>
                      <a:endParaRPr lang="ja-JP" altLang="en-US" sz="1050" dirty="0">
                        <a:latin typeface="+mn-lt"/>
                        <a:ea typeface="+mn-ea"/>
                        <a:cs typeface="Times New Roman" pitchFamily="18" charset="0"/>
                      </a:endParaRPr>
                    </a:p>
                  </a:txBody>
                  <a:tcPr marL="6522" marR="6522" marT="6522" marB="0" anchor="ctr">
                    <a:lnL>
                      <a:noFill/>
                    </a:lnL>
                    <a:lnR>
                      <a:noFill/>
                    </a:lnR>
                    <a:lnT w="12700" cap="flat" cmpd="sng" algn="ctr">
                      <a:solidFill>
                        <a:schemeClr val="tx1"/>
                      </a:solidFill>
                      <a:prstDash val="solid"/>
                      <a:round/>
                      <a:headEnd type="none" w="med" len="med"/>
                      <a:tailEnd type="none" w="med" len="med"/>
                    </a:lnT>
                    <a:lnB>
                      <a:noFill/>
                    </a:lnB>
                    <a:lnTlToBr w="12700" cmpd="sng">
                      <a:noFill/>
                      <a:prstDash val="solid"/>
                    </a:lnTlToBr>
                    <a:lnBlToTr w="12700" cmpd="sng">
                      <a:noFill/>
                      <a:prstDash val="solid"/>
                    </a:lnBlToTr>
                    <a:solidFill>
                      <a:srgbClr val="FBFBFB"/>
                    </a:solidFill>
                  </a:tcPr>
                </a:tc>
                <a:tc>
                  <a:txBody>
                    <a:bodyPr/>
                    <a:lstStyle/>
                    <a:p>
                      <a:endParaRPr lang="ja-JP" altLang="en-US" sz="1050" dirty="0">
                        <a:latin typeface="+mn-lt"/>
                        <a:ea typeface="+mn-ea"/>
                        <a:cs typeface="Times New Roman" pitchFamily="18" charset="0"/>
                      </a:endParaRPr>
                    </a:p>
                  </a:txBody>
                  <a:tcPr marL="6522" marR="6522" marT="6522" marB="0" anchor="ctr">
                    <a:lnL>
                      <a:noFill/>
                    </a:lnL>
                    <a:lnR>
                      <a:noFill/>
                    </a:lnR>
                    <a:lnT w="12700" cap="flat" cmpd="sng" algn="ctr">
                      <a:solidFill>
                        <a:schemeClr val="tx1"/>
                      </a:solidFill>
                      <a:prstDash val="solid"/>
                      <a:round/>
                      <a:headEnd type="none" w="med" len="med"/>
                      <a:tailEnd type="none" w="med" len="med"/>
                    </a:lnT>
                    <a:lnB>
                      <a:noFill/>
                    </a:lnB>
                    <a:lnTlToBr w="12700" cmpd="sng">
                      <a:noFill/>
                      <a:prstDash val="solid"/>
                    </a:lnTlToBr>
                    <a:lnBlToTr w="12700" cmpd="sng">
                      <a:noFill/>
                      <a:prstDash val="solid"/>
                    </a:lnBlToTr>
                    <a:solidFill>
                      <a:srgbClr val="FDFDFD"/>
                    </a:solidFill>
                  </a:tcPr>
                </a:tc>
                <a:tc>
                  <a:txBody>
                    <a:bodyPr/>
                    <a:lstStyle/>
                    <a:p>
                      <a:endParaRPr lang="ja-JP" altLang="en-US" sz="1050" dirty="0">
                        <a:latin typeface="+mn-lt"/>
                        <a:ea typeface="+mn-ea"/>
                        <a:cs typeface="Times New Roman" pitchFamily="18" charset="0"/>
                      </a:endParaRPr>
                    </a:p>
                  </a:txBody>
                  <a:tcPr marL="6522" marR="6522" marT="6522" marB="0" anchor="ctr">
                    <a:lnL>
                      <a:noFill/>
                    </a:lnL>
                    <a:lnR>
                      <a:noFill/>
                    </a:lnR>
                    <a:lnT w="12700" cap="flat" cmpd="sng" algn="ctr">
                      <a:solidFill>
                        <a:schemeClr val="tx1"/>
                      </a:solidFill>
                      <a:prstDash val="solid"/>
                      <a:round/>
                      <a:headEnd type="none" w="med" len="med"/>
                      <a:tailEnd type="none" w="med" len="med"/>
                    </a:lnT>
                    <a:lnB>
                      <a:noFill/>
                    </a:lnB>
                    <a:lnTlToBr w="12700" cmpd="sng">
                      <a:noFill/>
                      <a:prstDash val="solid"/>
                    </a:lnTlToBr>
                    <a:lnBlToTr w="12700" cmpd="sng">
                      <a:noFill/>
                      <a:prstDash val="solid"/>
                    </a:lnBlToTr>
                    <a:solidFill>
                      <a:srgbClr val="EFEFEF"/>
                    </a:solidFill>
                  </a:tcPr>
                </a:tc>
                <a:tc>
                  <a:txBody>
                    <a:bodyPr/>
                    <a:lstStyle/>
                    <a:p>
                      <a:endParaRPr lang="ja-JP" altLang="en-US" sz="1050" dirty="0">
                        <a:latin typeface="+mn-lt"/>
                        <a:ea typeface="+mn-ea"/>
                        <a:cs typeface="Times New Roman" pitchFamily="18" charset="0"/>
                      </a:endParaRPr>
                    </a:p>
                  </a:txBody>
                  <a:tcPr marL="6522" marR="6522" marT="6522" marB="0" anchor="ctr">
                    <a:lnL>
                      <a:noFill/>
                    </a:lnL>
                    <a:lnR>
                      <a:noFill/>
                    </a:lnR>
                    <a:lnT w="12700" cap="flat" cmpd="sng" algn="ctr">
                      <a:solidFill>
                        <a:schemeClr val="tx1"/>
                      </a:solidFill>
                      <a:prstDash val="solid"/>
                      <a:round/>
                      <a:headEnd type="none" w="med" len="med"/>
                      <a:tailEnd type="none" w="med" len="med"/>
                    </a:lnT>
                    <a:lnB>
                      <a:noFill/>
                    </a:lnB>
                    <a:lnTlToBr w="12700" cmpd="sng">
                      <a:noFill/>
                      <a:prstDash val="solid"/>
                    </a:lnTlToBr>
                    <a:lnBlToTr w="12700" cmpd="sng">
                      <a:noFill/>
                      <a:prstDash val="solid"/>
                    </a:lnBlToTr>
                    <a:solidFill>
                      <a:srgbClr val="F4F4F4"/>
                    </a:solidFill>
                  </a:tcPr>
                </a:tc>
                <a:tc>
                  <a:txBody>
                    <a:bodyPr/>
                    <a:lstStyle/>
                    <a:p>
                      <a:endParaRPr lang="ja-JP" altLang="en-US" sz="1050" dirty="0">
                        <a:latin typeface="+mn-lt"/>
                        <a:ea typeface="+mn-ea"/>
                        <a:cs typeface="Times New Roman" pitchFamily="18" charset="0"/>
                      </a:endParaRPr>
                    </a:p>
                  </a:txBody>
                  <a:tcPr marL="6522" marR="6522" marT="6522" marB="0" anchor="ctr">
                    <a:lnL>
                      <a:noFill/>
                    </a:lnL>
                    <a:lnR>
                      <a:noFill/>
                    </a:lnR>
                    <a:lnT w="12700" cap="flat" cmpd="sng" algn="ctr">
                      <a:solidFill>
                        <a:schemeClr val="tx1"/>
                      </a:solidFill>
                      <a:prstDash val="solid"/>
                      <a:round/>
                      <a:headEnd type="none" w="med" len="med"/>
                      <a:tailEnd type="none" w="med" len="med"/>
                    </a:lnT>
                    <a:lnB>
                      <a:noFill/>
                    </a:lnB>
                    <a:lnTlToBr w="12700" cmpd="sng">
                      <a:noFill/>
                      <a:prstDash val="solid"/>
                    </a:lnTlToBr>
                    <a:lnBlToTr w="12700" cmpd="sng">
                      <a:noFill/>
                      <a:prstDash val="solid"/>
                    </a:lnBlToTr>
                    <a:solidFill>
                      <a:srgbClr val="F4F4F4"/>
                    </a:solidFill>
                  </a:tcPr>
                </a:tc>
                <a:tc>
                  <a:txBody>
                    <a:bodyPr/>
                    <a:lstStyle/>
                    <a:p>
                      <a:endParaRPr lang="ja-JP" altLang="en-US" sz="1050" dirty="0">
                        <a:latin typeface="+mn-lt"/>
                        <a:ea typeface="+mn-ea"/>
                        <a:cs typeface="Times New Roman" pitchFamily="18" charset="0"/>
                      </a:endParaRPr>
                    </a:p>
                  </a:txBody>
                  <a:tcPr marL="6522" marR="6522" marT="6522" marB="0" anchor="ctr">
                    <a:lnL>
                      <a:noFill/>
                    </a:lnL>
                    <a:lnR>
                      <a:noFill/>
                    </a:lnR>
                    <a:lnT w="12700" cap="flat" cmpd="sng" algn="ctr">
                      <a:solidFill>
                        <a:schemeClr val="tx1"/>
                      </a:solidFill>
                      <a:prstDash val="solid"/>
                      <a:round/>
                      <a:headEnd type="none" w="med" len="med"/>
                      <a:tailEnd type="none" w="med" len="med"/>
                    </a:lnT>
                    <a:lnB>
                      <a:noFill/>
                    </a:lnB>
                    <a:lnTlToBr w="12700" cmpd="sng">
                      <a:noFill/>
                      <a:prstDash val="solid"/>
                    </a:lnTlToBr>
                    <a:lnBlToTr w="12700" cmpd="sng">
                      <a:noFill/>
                      <a:prstDash val="solid"/>
                    </a:lnBlToTr>
                    <a:solidFill>
                      <a:srgbClr val="F4F4F4"/>
                    </a:solidFill>
                  </a:tcPr>
                </a:tc>
                <a:tc>
                  <a:txBody>
                    <a:bodyPr/>
                    <a:lstStyle/>
                    <a:p>
                      <a:endParaRPr lang="ja-JP" altLang="en-US" sz="1050" dirty="0">
                        <a:latin typeface="+mn-lt"/>
                        <a:ea typeface="+mn-ea"/>
                        <a:cs typeface="Times New Roman" pitchFamily="18" charset="0"/>
                      </a:endParaRPr>
                    </a:p>
                  </a:txBody>
                  <a:tcPr marL="6522" marR="6522" marT="6522" marB="0" anchor="ctr">
                    <a:lnL>
                      <a:noFill/>
                    </a:lnL>
                    <a:lnR>
                      <a:noFill/>
                    </a:lnR>
                    <a:lnT w="12700" cap="flat" cmpd="sng" algn="ctr">
                      <a:solidFill>
                        <a:schemeClr val="tx1"/>
                      </a:solidFill>
                      <a:prstDash val="solid"/>
                      <a:round/>
                      <a:headEnd type="none" w="med" len="med"/>
                      <a:tailEnd type="none" w="med" len="med"/>
                    </a:lnT>
                    <a:lnB>
                      <a:noFill/>
                    </a:lnB>
                    <a:lnTlToBr w="12700" cmpd="sng">
                      <a:noFill/>
                      <a:prstDash val="solid"/>
                    </a:lnTlToBr>
                    <a:lnBlToTr w="12700" cmpd="sng">
                      <a:noFill/>
                      <a:prstDash val="solid"/>
                    </a:lnBlToTr>
                    <a:solidFill>
                      <a:srgbClr val="FBFBFB"/>
                    </a:solidFill>
                  </a:tcPr>
                </a:tc>
                <a:tc>
                  <a:txBody>
                    <a:bodyPr/>
                    <a:lstStyle/>
                    <a:p>
                      <a:endParaRPr lang="ja-JP" altLang="en-US" sz="1050" dirty="0">
                        <a:latin typeface="+mn-lt"/>
                        <a:ea typeface="+mn-ea"/>
                        <a:cs typeface="Times New Roman" pitchFamily="18" charset="0"/>
                      </a:endParaRPr>
                    </a:p>
                  </a:txBody>
                  <a:tcPr marL="6522" marR="6522" marT="6522" marB="0" anchor="ctr">
                    <a:lnL>
                      <a:noFill/>
                    </a:lnL>
                    <a:lnR>
                      <a:noFill/>
                    </a:lnR>
                    <a:lnT w="12700" cap="flat" cmpd="sng" algn="ctr">
                      <a:solidFill>
                        <a:schemeClr val="tx1"/>
                      </a:solidFill>
                      <a:prstDash val="solid"/>
                      <a:round/>
                      <a:headEnd type="none" w="med" len="med"/>
                      <a:tailEnd type="none" w="med" len="med"/>
                    </a:lnT>
                    <a:lnB>
                      <a:noFill/>
                    </a:lnB>
                    <a:lnTlToBr w="12700" cmpd="sng">
                      <a:noFill/>
                      <a:prstDash val="solid"/>
                    </a:lnTlToBr>
                    <a:lnBlToTr w="12700" cmpd="sng">
                      <a:noFill/>
                      <a:prstDash val="solid"/>
                    </a:lnBlToTr>
                    <a:solidFill>
                      <a:srgbClr val="F8F8F8"/>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w="12700" cap="flat" cmpd="sng" algn="ctr">
                      <a:solidFill>
                        <a:schemeClr val="tx1"/>
                      </a:solidFill>
                      <a:prstDash val="solid"/>
                      <a:round/>
                      <a:headEnd type="none" w="med" len="med"/>
                      <a:tailEnd type="none" w="med" len="med"/>
                    </a:lnT>
                    <a:lnB>
                      <a:noFill/>
                    </a:lnB>
                    <a:lnTlToBr w="12700" cmpd="sng">
                      <a:noFill/>
                      <a:prstDash val="solid"/>
                    </a:lnTlToBr>
                    <a:lnBlToTr w="12700" cmpd="sng">
                      <a:noFill/>
                      <a:prstDash val="solid"/>
                    </a:lnBlToTr>
                    <a:solidFill>
                      <a:srgbClr val="FDFDFD"/>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w="12700" cap="flat" cmpd="sng" algn="ctr">
                      <a:solidFill>
                        <a:schemeClr val="tx1"/>
                      </a:solidFill>
                      <a:prstDash val="solid"/>
                      <a:round/>
                      <a:headEnd type="none" w="med" len="med"/>
                      <a:tailEnd type="none" w="med" len="med"/>
                    </a:lnT>
                    <a:lnB>
                      <a:noFill/>
                    </a:lnB>
                    <a:lnTlToBr w="12700" cmpd="sng">
                      <a:noFill/>
                      <a:prstDash val="solid"/>
                    </a:lnTlToBr>
                    <a:lnBlToTr w="12700" cmpd="sng">
                      <a:noFill/>
                      <a:prstDash val="solid"/>
                    </a:lnBlToTr>
                    <a:solidFill>
                      <a:srgbClr val="A3A3A3"/>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w="12700" cap="flat" cmpd="sng" algn="ctr">
                      <a:solidFill>
                        <a:schemeClr val="tx1"/>
                      </a:solidFill>
                      <a:prstDash val="solid"/>
                      <a:round/>
                      <a:headEnd type="none" w="med" len="med"/>
                      <a:tailEnd type="none" w="med" len="med"/>
                    </a:lnT>
                    <a:lnB>
                      <a:noFill/>
                    </a:lnB>
                    <a:lnTlToBr w="12700" cmpd="sng">
                      <a:noFill/>
                      <a:prstDash val="solid"/>
                    </a:lnTlToBr>
                    <a:lnBlToTr w="12700" cmpd="sng">
                      <a:noFill/>
                      <a:prstDash val="solid"/>
                    </a:lnBlToTr>
                    <a:solidFill>
                      <a:srgbClr val="AAAAAA"/>
                    </a:solidFill>
                  </a:tcPr>
                </a:tc>
                <a:tc>
                  <a:txBody>
                    <a:bodyPr/>
                    <a:lstStyle/>
                    <a:p>
                      <a:endParaRPr lang="ja-JP" altLang="en-US" sz="1050">
                        <a:latin typeface="+mn-lt"/>
                        <a:ea typeface="+mn-ea"/>
                        <a:cs typeface="Times New Roman" pitchFamily="18" charset="0"/>
                      </a:endParaRPr>
                    </a:p>
                  </a:txBody>
                  <a:tcPr marL="6522" marR="6522" marT="6522" marB="0" anchor="ctr">
                    <a:lnL>
                      <a:noFill/>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lnTlToBr w="12700" cmpd="sng">
                      <a:noFill/>
                      <a:prstDash val="solid"/>
                    </a:lnTlToBr>
                    <a:lnBlToTr w="12700" cmpd="sng">
                      <a:noFill/>
                      <a:prstDash val="solid"/>
                    </a:lnBlToTr>
                    <a:solidFill>
                      <a:srgbClr val="9F9F9F"/>
                    </a:solidFill>
                  </a:tcPr>
                </a:tc>
              </a:tr>
              <a:tr h="121311">
                <a:tc vMerge="1">
                  <a:txBody>
                    <a:bodyPr/>
                    <a:lstStyle/>
                    <a:p>
                      <a:endParaRPr kumimoji="1" lang="ja-JP" altLang="en-US"/>
                    </a:p>
                  </a:txBody>
                  <a:tcPr/>
                </a:tc>
                <a:tc vMerge="1">
                  <a:txBody>
                    <a:bodyPr/>
                    <a:lstStyle/>
                    <a:p>
                      <a:endParaRPr kumimoji="1" lang="ja-JP" altLang="en-US"/>
                    </a:p>
                  </a:txBody>
                  <a:tcPr/>
                </a:tc>
                <a:tc vMerge="1">
                  <a:txBody>
                    <a:bodyPr/>
                    <a:lstStyle/>
                    <a:p>
                      <a:endParaRPr kumimoji="1" lang="ja-JP" altLang="en-US"/>
                    </a:p>
                  </a:txBody>
                  <a:tcPr/>
                </a:tc>
                <a:tc>
                  <a:txBody>
                    <a:bodyPr/>
                    <a:lstStyle/>
                    <a:p>
                      <a:endParaRPr lang="ja-JP" altLang="en-US" sz="1050">
                        <a:latin typeface="+mn-lt"/>
                        <a:ea typeface="+mn-ea"/>
                        <a:cs typeface="Times New Roman" pitchFamily="18" charset="0"/>
                      </a:endParaRPr>
                    </a:p>
                  </a:txBody>
                  <a:tcPr marL="6522" marR="6522" marT="6522" marB="0" anchor="ctr">
                    <a:lnL w="12700" cap="flat" cmpd="sng" algn="ctr">
                      <a:solidFill>
                        <a:schemeClr val="tx1"/>
                      </a:solidFill>
                      <a:prstDash val="solid"/>
                      <a:round/>
                      <a:headEnd type="none" w="med" len="med"/>
                      <a:tailEnd type="none" w="med" len="med"/>
                    </a:lnL>
                    <a:lnR>
                      <a:noFill/>
                    </a:lnR>
                    <a:lnT>
                      <a:noFill/>
                    </a:lnT>
                    <a:lnB>
                      <a:noFill/>
                    </a:lnB>
                    <a:lnTlToBr w="12700" cmpd="sng">
                      <a:noFill/>
                      <a:prstDash val="solid"/>
                    </a:lnTlToBr>
                    <a:lnBlToTr w="12700" cmpd="sng">
                      <a:noFill/>
                      <a:prstDash val="solid"/>
                    </a:lnBlToTr>
                    <a:solidFill>
                      <a:srgbClr val="BDBDBD"/>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C0C0C0"/>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B6B6B6"/>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DEDEDE"/>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E6E6E6"/>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E1E1E1"/>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EFEFEF"/>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FBFBFB"/>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F8F8F8"/>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FBFBFB"/>
                    </a:solidFill>
                  </a:tcPr>
                </a:tc>
                <a:tc>
                  <a:txBody>
                    <a:bodyPr/>
                    <a:lstStyle/>
                    <a:p>
                      <a:endParaRPr lang="ja-JP" altLang="en-US" sz="1050" dirty="0">
                        <a:latin typeface="+mn-lt"/>
                        <a:ea typeface="+mn-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FDFDFD"/>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FFFFFF"/>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FFFFFF"/>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F8F8F8"/>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F6F6F6"/>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F1F1F1"/>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F4F4F4"/>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FFFFFF"/>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FFFFFF"/>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FDFDFD"/>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FDFDFD"/>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F8F8F8"/>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C2C2C2"/>
                    </a:solidFill>
                  </a:tcPr>
                </a:tc>
                <a:tc>
                  <a:txBody>
                    <a:bodyPr/>
                    <a:lstStyle/>
                    <a:p>
                      <a:endParaRPr lang="ja-JP" altLang="en-US" sz="1050">
                        <a:latin typeface="+mn-lt"/>
                        <a:ea typeface="+mn-ea"/>
                        <a:cs typeface="Times New Roman" pitchFamily="18" charset="0"/>
                      </a:endParaRPr>
                    </a:p>
                  </a:txBody>
                  <a:tcPr marL="6522" marR="6522" marT="6522" marB="0" anchor="ctr">
                    <a:lnL>
                      <a:noFill/>
                    </a:lnL>
                    <a:lnR w="12700" cap="flat" cmpd="sng" algn="ctr">
                      <a:noFill/>
                      <a:prstDash val="solid"/>
                      <a:round/>
                      <a:headEnd type="none" w="med" len="med"/>
                      <a:tailEnd type="none" w="med" len="med"/>
                    </a:lnR>
                    <a:lnT>
                      <a:noFill/>
                    </a:lnT>
                    <a:lnB>
                      <a:noFill/>
                    </a:lnB>
                    <a:lnTlToBr w="12700" cmpd="sng">
                      <a:noFill/>
                      <a:prstDash val="solid"/>
                    </a:lnTlToBr>
                    <a:lnBlToTr w="12700" cmpd="sng">
                      <a:noFill/>
                      <a:prstDash val="solid"/>
                    </a:lnBlToTr>
                    <a:solidFill>
                      <a:srgbClr val="CECECE"/>
                    </a:solidFill>
                  </a:tcPr>
                </a:tc>
              </a:tr>
              <a:tr h="121311">
                <a:tc vMerge="1">
                  <a:txBody>
                    <a:bodyPr/>
                    <a:lstStyle/>
                    <a:p>
                      <a:endParaRPr kumimoji="1" lang="ja-JP" altLang="en-US"/>
                    </a:p>
                  </a:txBody>
                  <a:tcPr/>
                </a:tc>
                <a:tc rowSpan="2">
                  <a:txBody>
                    <a:bodyPr/>
                    <a:lstStyle/>
                    <a:p>
                      <a:pPr algn="ctr" fontAlgn="ctr"/>
                      <a:endParaRPr lang="en-US" altLang="ja-JP" sz="1600" b="0" i="0" u="none" strike="noStrike" dirty="0">
                        <a:solidFill>
                          <a:srgbClr val="000000"/>
                        </a:solidFill>
                        <a:latin typeface="+mn-lt"/>
                        <a:ea typeface="+mn-ea"/>
                        <a:cs typeface="Times New Roman" pitchFamily="18" charset="0"/>
                      </a:endParaRPr>
                    </a:p>
                  </a:txBody>
                  <a:tcPr marL="6522" marR="6522" marT="6522"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tcPr>
                </a:tc>
                <a:tc rowSpan="2">
                  <a:txBody>
                    <a:bodyPr/>
                    <a:lstStyle/>
                    <a:p>
                      <a:endParaRPr lang="ja-JP" altLang="en-US" sz="800" dirty="0">
                        <a:latin typeface="+mn-lt"/>
                        <a:ea typeface="+mn-ea"/>
                        <a:cs typeface="Times New Roman" pitchFamily="18" charset="0"/>
                      </a:endParaRPr>
                    </a:p>
                  </a:txBody>
                  <a:tcPr marL="6522" marR="6522" marT="6522" marB="0" anchor="ctr">
                    <a:lnL w="635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ja-JP" altLang="en-US" sz="1050">
                        <a:latin typeface="+mn-lt"/>
                        <a:ea typeface="+mn-ea"/>
                        <a:cs typeface="Times New Roman" pitchFamily="18" charset="0"/>
                      </a:endParaRPr>
                    </a:p>
                  </a:txBody>
                  <a:tcPr marL="6522" marR="6522" marT="6522" marB="0" anchor="ctr">
                    <a:lnL w="12700" cap="flat" cmpd="sng" algn="ctr">
                      <a:solidFill>
                        <a:schemeClr val="tx1"/>
                      </a:solidFill>
                      <a:prstDash val="solid"/>
                      <a:round/>
                      <a:headEnd type="none" w="med" len="med"/>
                      <a:tailEnd type="none" w="med" len="med"/>
                    </a:lnL>
                    <a:lnR>
                      <a:noFill/>
                    </a:lnR>
                    <a:lnT>
                      <a:noFill/>
                    </a:lnT>
                    <a:lnB>
                      <a:noFill/>
                    </a:lnB>
                    <a:lnTlToBr w="12700" cmpd="sng">
                      <a:noFill/>
                      <a:prstDash val="solid"/>
                    </a:lnTlToBr>
                    <a:lnBlToTr w="12700" cmpd="sng">
                      <a:noFill/>
                      <a:prstDash val="solid"/>
                    </a:lnBlToTr>
                    <a:solidFill>
                      <a:srgbClr val="EDEDED"/>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EFEFEF"/>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E1E1E1"/>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E3E3E3"/>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E8E8E8"/>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F6F6F6"/>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F6F6F6"/>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FFFFFF"/>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EFEFEF"/>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FDFDFD"/>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FDFDFD"/>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FFFFFF"/>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FFFFFF"/>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F8F8F8"/>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FBFBFB"/>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FDFDFD"/>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F6F6F6"/>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FDFDFD"/>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FDFDFD"/>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FFFFFF"/>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F8F8F8"/>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F8F8F8"/>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F4F4F4"/>
                    </a:solidFill>
                  </a:tcPr>
                </a:tc>
                <a:tc>
                  <a:txBody>
                    <a:bodyPr/>
                    <a:lstStyle/>
                    <a:p>
                      <a:endParaRPr lang="ja-JP" altLang="en-US" sz="1050">
                        <a:latin typeface="+mn-lt"/>
                        <a:ea typeface="+mn-ea"/>
                        <a:cs typeface="Times New Roman" pitchFamily="18" charset="0"/>
                      </a:endParaRPr>
                    </a:p>
                  </a:txBody>
                  <a:tcPr marL="6522" marR="6522" marT="6522" marB="0" anchor="ctr">
                    <a:lnL>
                      <a:noFill/>
                    </a:lnL>
                    <a:lnR w="12700" cap="flat" cmpd="sng" algn="ctr">
                      <a:noFill/>
                      <a:prstDash val="solid"/>
                      <a:round/>
                      <a:headEnd type="none" w="med" len="med"/>
                      <a:tailEnd type="none" w="med" len="med"/>
                    </a:lnR>
                    <a:lnT>
                      <a:noFill/>
                    </a:lnT>
                    <a:lnB>
                      <a:noFill/>
                    </a:lnB>
                    <a:lnTlToBr w="12700" cmpd="sng">
                      <a:noFill/>
                      <a:prstDash val="solid"/>
                    </a:lnTlToBr>
                    <a:lnBlToTr w="12700" cmpd="sng">
                      <a:noFill/>
                      <a:prstDash val="solid"/>
                    </a:lnBlToTr>
                    <a:solidFill>
                      <a:srgbClr val="F6F6F6"/>
                    </a:solidFill>
                  </a:tcPr>
                </a:tc>
              </a:tr>
              <a:tr h="121311">
                <a:tc vMerge="1">
                  <a:txBody>
                    <a:bodyPr/>
                    <a:lstStyle/>
                    <a:p>
                      <a:endParaRPr kumimoji="1" lang="ja-JP" altLang="en-US"/>
                    </a:p>
                  </a:txBody>
                  <a:tcPr/>
                </a:tc>
                <a:tc vMerge="1">
                  <a:txBody>
                    <a:bodyPr/>
                    <a:lstStyle/>
                    <a:p>
                      <a:endParaRPr kumimoji="1" lang="ja-JP" altLang="en-US"/>
                    </a:p>
                  </a:txBody>
                  <a:tcPr/>
                </a:tc>
                <a:tc vMerge="1">
                  <a:txBody>
                    <a:bodyPr/>
                    <a:lstStyle/>
                    <a:p>
                      <a:endParaRPr kumimoji="1" lang="ja-JP" altLang="en-US"/>
                    </a:p>
                  </a:txBody>
                  <a:tcPr/>
                </a:tc>
                <a:tc>
                  <a:txBody>
                    <a:bodyPr/>
                    <a:lstStyle/>
                    <a:p>
                      <a:endParaRPr lang="ja-JP" altLang="en-US" sz="1050">
                        <a:latin typeface="+mn-lt"/>
                        <a:ea typeface="+mn-ea"/>
                        <a:cs typeface="Times New Roman" pitchFamily="18" charset="0"/>
                      </a:endParaRPr>
                    </a:p>
                  </a:txBody>
                  <a:tcPr marL="6522" marR="6522" marT="6522" marB="0" anchor="ctr">
                    <a:lnL w="12700" cap="flat" cmpd="sng" algn="ctr">
                      <a:solidFill>
                        <a:schemeClr val="tx1"/>
                      </a:solidFill>
                      <a:prstDash val="solid"/>
                      <a:round/>
                      <a:headEnd type="none" w="med" len="med"/>
                      <a:tailEnd type="none" w="med" len="med"/>
                    </a:lnL>
                    <a:lnR>
                      <a:noFill/>
                    </a:lnR>
                    <a:lnT>
                      <a:noFill/>
                    </a:lnT>
                    <a:lnB>
                      <a:noFill/>
                    </a:lnB>
                    <a:lnTlToBr w="12700" cmpd="sng">
                      <a:noFill/>
                      <a:prstDash val="solid"/>
                    </a:lnTlToBr>
                    <a:lnBlToTr w="12700" cmpd="sng">
                      <a:noFill/>
                      <a:prstDash val="solid"/>
                    </a:lnBlToTr>
                    <a:solidFill>
                      <a:srgbClr val="F8F8F8"/>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F6F6F6"/>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F4F4F4"/>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EFEFEF"/>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F8F8F8"/>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EFEFEF"/>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F6F6F6"/>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FDFDFD"/>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FDFDFD"/>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FDFDFD"/>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FFFFFF"/>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FFFFFF"/>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FBFBFB"/>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FFFFFF"/>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FDFDFD"/>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F8F8F8"/>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F8F8F8"/>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FBFBFB"/>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FDFDFD"/>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FFFFFF"/>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FDFDFD"/>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FFFFFF"/>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FBFBFB"/>
                    </a:solidFill>
                  </a:tcPr>
                </a:tc>
                <a:tc>
                  <a:txBody>
                    <a:bodyPr/>
                    <a:lstStyle/>
                    <a:p>
                      <a:endParaRPr lang="ja-JP" altLang="en-US" sz="1050">
                        <a:latin typeface="+mn-lt"/>
                        <a:ea typeface="+mn-ea"/>
                        <a:cs typeface="Times New Roman" pitchFamily="18" charset="0"/>
                      </a:endParaRPr>
                    </a:p>
                  </a:txBody>
                  <a:tcPr marL="6522" marR="6522" marT="6522" marB="0" anchor="ctr">
                    <a:lnL>
                      <a:noFill/>
                    </a:lnL>
                    <a:lnR w="12700" cap="flat" cmpd="sng" algn="ctr">
                      <a:noFill/>
                      <a:prstDash val="solid"/>
                      <a:round/>
                      <a:headEnd type="none" w="med" len="med"/>
                      <a:tailEnd type="none" w="med" len="med"/>
                    </a:lnR>
                    <a:lnT>
                      <a:noFill/>
                    </a:lnT>
                    <a:lnB>
                      <a:noFill/>
                    </a:lnB>
                    <a:lnTlToBr w="12700" cmpd="sng">
                      <a:noFill/>
                      <a:prstDash val="solid"/>
                    </a:lnTlToBr>
                    <a:lnBlToTr w="12700" cmpd="sng">
                      <a:noFill/>
                      <a:prstDash val="solid"/>
                    </a:lnBlToTr>
                    <a:solidFill>
                      <a:srgbClr val="FFFFFF"/>
                    </a:solidFill>
                  </a:tcPr>
                </a:tc>
              </a:tr>
              <a:tr h="121311">
                <a:tc vMerge="1">
                  <a:txBody>
                    <a:bodyPr/>
                    <a:lstStyle/>
                    <a:p>
                      <a:endParaRPr kumimoji="1" lang="ja-JP" altLang="en-US"/>
                    </a:p>
                  </a:txBody>
                  <a:tcPr/>
                </a:tc>
                <a:tc rowSpan="2">
                  <a:txBody>
                    <a:bodyPr/>
                    <a:lstStyle/>
                    <a:p>
                      <a:pPr algn="ctr" fontAlgn="ctr"/>
                      <a:endParaRPr lang="en-US" altLang="ja-JP" sz="1600" b="0" i="0" u="none" strike="noStrike" dirty="0">
                        <a:solidFill>
                          <a:srgbClr val="000000"/>
                        </a:solidFill>
                        <a:latin typeface="+mn-lt"/>
                        <a:ea typeface="+mn-ea"/>
                        <a:cs typeface="Times New Roman" pitchFamily="18" charset="0"/>
                      </a:endParaRPr>
                    </a:p>
                  </a:txBody>
                  <a:tcPr marL="6522" marR="6522" marT="6522"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tcPr>
                </a:tc>
                <a:tc rowSpan="2">
                  <a:txBody>
                    <a:bodyPr/>
                    <a:lstStyle/>
                    <a:p>
                      <a:endParaRPr lang="ja-JP" altLang="en-US" sz="800" dirty="0">
                        <a:latin typeface="+mn-lt"/>
                        <a:ea typeface="+mn-ea"/>
                        <a:cs typeface="Times New Roman" pitchFamily="18" charset="0"/>
                      </a:endParaRPr>
                    </a:p>
                  </a:txBody>
                  <a:tcPr marL="6522" marR="6522" marT="6522" marB="0" anchor="ctr">
                    <a:lnL w="635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ja-JP" altLang="en-US" sz="1050">
                        <a:latin typeface="+mn-lt"/>
                        <a:ea typeface="+mn-ea"/>
                        <a:cs typeface="Times New Roman" pitchFamily="18" charset="0"/>
                      </a:endParaRPr>
                    </a:p>
                  </a:txBody>
                  <a:tcPr marL="6522" marR="6522" marT="6522" marB="0" anchor="ctr">
                    <a:lnL w="12700" cap="flat" cmpd="sng" algn="ctr">
                      <a:solidFill>
                        <a:schemeClr val="tx1"/>
                      </a:solidFill>
                      <a:prstDash val="solid"/>
                      <a:round/>
                      <a:headEnd type="none" w="med" len="med"/>
                      <a:tailEnd type="none" w="med" len="med"/>
                    </a:lnL>
                    <a:lnR>
                      <a:noFill/>
                    </a:lnR>
                    <a:lnT>
                      <a:noFill/>
                    </a:lnT>
                    <a:lnB>
                      <a:noFill/>
                    </a:lnB>
                    <a:lnTlToBr w="12700" cmpd="sng">
                      <a:noFill/>
                      <a:prstDash val="solid"/>
                    </a:lnTlToBr>
                    <a:lnBlToTr w="12700" cmpd="sng">
                      <a:noFill/>
                      <a:prstDash val="solid"/>
                    </a:lnBlToTr>
                    <a:solidFill>
                      <a:srgbClr val="FFFFFF"/>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FBFBFB"/>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FFFFFF"/>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F8F8F8"/>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F4F4F4"/>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F4F4F4"/>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F8F8F8"/>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FBFBFB"/>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FDFDFD"/>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FFFFFF"/>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FFFFFF"/>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FDFDFD"/>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FFFFFF"/>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FDFDFD"/>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FBFBFB"/>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FBFBFB"/>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FBFBFB"/>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FDFDFD"/>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FBFBFB"/>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FBFBFB"/>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FDFDFD"/>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FFFFFF"/>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FDFDFD"/>
                    </a:solidFill>
                  </a:tcPr>
                </a:tc>
                <a:tc>
                  <a:txBody>
                    <a:bodyPr/>
                    <a:lstStyle/>
                    <a:p>
                      <a:endParaRPr lang="ja-JP" altLang="en-US" sz="1050">
                        <a:latin typeface="+mn-lt"/>
                        <a:ea typeface="+mn-ea"/>
                        <a:cs typeface="Times New Roman" pitchFamily="18" charset="0"/>
                      </a:endParaRPr>
                    </a:p>
                  </a:txBody>
                  <a:tcPr marL="6522" marR="6522" marT="6522" marB="0" anchor="ctr">
                    <a:lnL>
                      <a:noFill/>
                    </a:lnL>
                    <a:lnR w="12700" cap="flat" cmpd="sng" algn="ctr">
                      <a:noFill/>
                      <a:prstDash val="solid"/>
                      <a:round/>
                      <a:headEnd type="none" w="med" len="med"/>
                      <a:tailEnd type="none" w="med" len="med"/>
                    </a:lnR>
                    <a:lnT>
                      <a:noFill/>
                    </a:lnT>
                    <a:lnB>
                      <a:noFill/>
                    </a:lnB>
                    <a:lnTlToBr w="12700" cmpd="sng">
                      <a:noFill/>
                      <a:prstDash val="solid"/>
                    </a:lnTlToBr>
                    <a:lnBlToTr w="12700" cmpd="sng">
                      <a:noFill/>
                      <a:prstDash val="solid"/>
                    </a:lnBlToTr>
                    <a:solidFill>
                      <a:srgbClr val="FFFFFF"/>
                    </a:solidFill>
                  </a:tcPr>
                </a:tc>
              </a:tr>
              <a:tr h="121311">
                <a:tc vMerge="1">
                  <a:txBody>
                    <a:bodyPr/>
                    <a:lstStyle/>
                    <a:p>
                      <a:endParaRPr kumimoji="1" lang="ja-JP" altLang="en-US"/>
                    </a:p>
                  </a:txBody>
                  <a:tcPr/>
                </a:tc>
                <a:tc vMerge="1">
                  <a:txBody>
                    <a:bodyPr/>
                    <a:lstStyle/>
                    <a:p>
                      <a:endParaRPr kumimoji="1" lang="ja-JP" altLang="en-US"/>
                    </a:p>
                  </a:txBody>
                  <a:tcPr/>
                </a:tc>
                <a:tc vMerge="1">
                  <a:txBody>
                    <a:bodyPr/>
                    <a:lstStyle/>
                    <a:p>
                      <a:endParaRPr kumimoji="1" lang="ja-JP" altLang="en-US"/>
                    </a:p>
                  </a:txBody>
                  <a:tcPr/>
                </a:tc>
                <a:tc>
                  <a:txBody>
                    <a:bodyPr/>
                    <a:lstStyle/>
                    <a:p>
                      <a:endParaRPr lang="ja-JP" altLang="en-US" sz="1050" dirty="0">
                        <a:latin typeface="+mn-lt"/>
                        <a:ea typeface="+mn-ea"/>
                        <a:cs typeface="Times New Roman" pitchFamily="18" charset="0"/>
                      </a:endParaRPr>
                    </a:p>
                  </a:txBody>
                  <a:tcPr marL="6522" marR="6522" marT="6522" marB="0" anchor="ctr">
                    <a:lnL w="12700" cap="flat" cmpd="sng" algn="ctr">
                      <a:solidFill>
                        <a:schemeClr val="tx1"/>
                      </a:solidFill>
                      <a:prstDash val="solid"/>
                      <a:round/>
                      <a:headEnd type="none" w="med" len="med"/>
                      <a:tailEnd type="none" w="med" len="med"/>
                    </a:lnL>
                    <a:lnR>
                      <a:noFill/>
                    </a:lnR>
                    <a:lnT>
                      <a:noFill/>
                    </a:lnT>
                    <a:lnB>
                      <a:noFill/>
                    </a:lnB>
                    <a:lnTlToBr w="12700" cmpd="sng">
                      <a:noFill/>
                      <a:prstDash val="solid"/>
                    </a:lnTlToBr>
                    <a:lnBlToTr w="12700" cmpd="sng">
                      <a:noFill/>
                      <a:prstDash val="solid"/>
                    </a:lnBlToTr>
                    <a:solidFill>
                      <a:srgbClr val="FDFDFD"/>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FFFFFF"/>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F6F6F6"/>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F6F6F6"/>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F8F8F8"/>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F4F4F4"/>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F8F8F8"/>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FDFDFD"/>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FFFFFF"/>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FBFBFB"/>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FFFFFF"/>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FFFFFF"/>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FFFFFF"/>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F8F8F8"/>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F8F8F8"/>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FBFBFB"/>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FBFBFB"/>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FBFBFB"/>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FDFDFD"/>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FDFDFD"/>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FFFFFF"/>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FDFDFD"/>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FDFDFD"/>
                    </a:solidFill>
                  </a:tcPr>
                </a:tc>
                <a:tc>
                  <a:txBody>
                    <a:bodyPr/>
                    <a:lstStyle/>
                    <a:p>
                      <a:endParaRPr lang="ja-JP" altLang="en-US" sz="1050">
                        <a:latin typeface="+mn-lt"/>
                        <a:ea typeface="+mn-ea"/>
                        <a:cs typeface="Times New Roman" pitchFamily="18" charset="0"/>
                      </a:endParaRPr>
                    </a:p>
                  </a:txBody>
                  <a:tcPr marL="6522" marR="6522" marT="6522" marB="0" anchor="ctr">
                    <a:lnL>
                      <a:noFill/>
                    </a:lnL>
                    <a:lnR w="12700" cap="flat" cmpd="sng" algn="ctr">
                      <a:noFill/>
                      <a:prstDash val="solid"/>
                      <a:round/>
                      <a:headEnd type="none" w="med" len="med"/>
                      <a:tailEnd type="none" w="med" len="med"/>
                    </a:lnR>
                    <a:lnT>
                      <a:noFill/>
                    </a:lnT>
                    <a:lnB>
                      <a:noFill/>
                    </a:lnB>
                    <a:lnTlToBr w="12700" cmpd="sng">
                      <a:noFill/>
                      <a:prstDash val="solid"/>
                    </a:lnTlToBr>
                    <a:lnBlToTr w="12700" cmpd="sng">
                      <a:noFill/>
                      <a:prstDash val="solid"/>
                    </a:lnBlToTr>
                    <a:solidFill>
                      <a:srgbClr val="FDFDFD"/>
                    </a:solidFill>
                  </a:tcPr>
                </a:tc>
              </a:tr>
              <a:tr h="121311">
                <a:tc vMerge="1">
                  <a:txBody>
                    <a:bodyPr/>
                    <a:lstStyle/>
                    <a:p>
                      <a:endParaRPr kumimoji="1" lang="ja-JP" altLang="en-US"/>
                    </a:p>
                  </a:txBody>
                  <a:tcPr/>
                </a:tc>
                <a:tc rowSpan="2">
                  <a:txBody>
                    <a:bodyPr/>
                    <a:lstStyle/>
                    <a:p>
                      <a:pPr algn="ctr" fontAlgn="ctr"/>
                      <a:endParaRPr lang="en-US" altLang="ja-JP" sz="1600" b="0" i="0" u="none" strike="noStrike" dirty="0">
                        <a:solidFill>
                          <a:srgbClr val="000000"/>
                        </a:solidFill>
                        <a:latin typeface="+mn-lt"/>
                        <a:ea typeface="+mn-ea"/>
                        <a:cs typeface="Times New Roman" pitchFamily="18" charset="0"/>
                      </a:endParaRPr>
                    </a:p>
                  </a:txBody>
                  <a:tcPr marL="6522" marR="6522" marT="6522"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tcPr>
                </a:tc>
                <a:tc rowSpan="2">
                  <a:txBody>
                    <a:bodyPr/>
                    <a:lstStyle/>
                    <a:p>
                      <a:endParaRPr lang="ja-JP" altLang="en-US" sz="800" dirty="0">
                        <a:latin typeface="+mn-lt"/>
                        <a:ea typeface="+mn-ea"/>
                        <a:cs typeface="Times New Roman" pitchFamily="18" charset="0"/>
                      </a:endParaRPr>
                    </a:p>
                  </a:txBody>
                  <a:tcPr marL="6522" marR="6522" marT="6522" marB="0" anchor="ctr">
                    <a:lnL w="635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ja-JP" altLang="en-US" sz="1050">
                        <a:latin typeface="+mn-lt"/>
                        <a:ea typeface="+mn-ea"/>
                        <a:cs typeface="Times New Roman" pitchFamily="18" charset="0"/>
                      </a:endParaRPr>
                    </a:p>
                  </a:txBody>
                  <a:tcPr marL="6522" marR="6522" marT="6522" marB="0" anchor="ctr">
                    <a:lnL w="12700" cap="flat" cmpd="sng" algn="ctr">
                      <a:solidFill>
                        <a:schemeClr val="tx1"/>
                      </a:solidFill>
                      <a:prstDash val="solid"/>
                      <a:round/>
                      <a:headEnd type="none" w="med" len="med"/>
                      <a:tailEnd type="none" w="med" len="med"/>
                    </a:lnL>
                    <a:lnR>
                      <a:noFill/>
                    </a:lnR>
                    <a:lnT>
                      <a:noFill/>
                    </a:lnT>
                    <a:lnB>
                      <a:noFill/>
                    </a:lnB>
                    <a:lnTlToBr w="12700" cmpd="sng">
                      <a:noFill/>
                      <a:prstDash val="solid"/>
                    </a:lnTlToBr>
                    <a:lnBlToTr w="12700" cmpd="sng">
                      <a:noFill/>
                      <a:prstDash val="solid"/>
                    </a:lnBlToTr>
                    <a:solidFill>
                      <a:srgbClr val="FBFBFB"/>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FDFDFD"/>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FDFDFD"/>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FBFBFB"/>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F6F6F6"/>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F8F8F8"/>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EDEDED"/>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F4F4F4"/>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FDFDFD"/>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FBFBFB"/>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FFFFFF"/>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FBFBFB"/>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FDFDFD"/>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F6F6F6"/>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F4F4F4"/>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FBFBFB"/>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F1F1F1"/>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F4F4F4"/>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FDFDFD"/>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FBFBFB"/>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F8F8F8"/>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FDFDFD"/>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FFFFFF"/>
                    </a:solidFill>
                  </a:tcPr>
                </a:tc>
                <a:tc>
                  <a:txBody>
                    <a:bodyPr/>
                    <a:lstStyle/>
                    <a:p>
                      <a:endParaRPr lang="ja-JP" altLang="en-US" sz="1050">
                        <a:latin typeface="+mn-lt"/>
                        <a:ea typeface="+mn-ea"/>
                        <a:cs typeface="Times New Roman" pitchFamily="18" charset="0"/>
                      </a:endParaRPr>
                    </a:p>
                  </a:txBody>
                  <a:tcPr marL="6522" marR="6522" marT="6522" marB="0" anchor="ctr">
                    <a:lnL>
                      <a:noFill/>
                    </a:lnL>
                    <a:lnR w="12700" cap="flat" cmpd="sng" algn="ctr">
                      <a:noFill/>
                      <a:prstDash val="solid"/>
                      <a:round/>
                      <a:headEnd type="none" w="med" len="med"/>
                      <a:tailEnd type="none" w="med" len="med"/>
                    </a:lnR>
                    <a:lnT>
                      <a:noFill/>
                    </a:lnT>
                    <a:lnB>
                      <a:noFill/>
                    </a:lnB>
                    <a:lnTlToBr w="12700" cmpd="sng">
                      <a:noFill/>
                      <a:prstDash val="solid"/>
                    </a:lnTlToBr>
                    <a:lnBlToTr w="12700" cmpd="sng">
                      <a:noFill/>
                      <a:prstDash val="solid"/>
                    </a:lnBlToTr>
                    <a:solidFill>
                      <a:srgbClr val="FDFDFD"/>
                    </a:solidFill>
                  </a:tcPr>
                </a:tc>
              </a:tr>
              <a:tr h="121311">
                <a:tc vMerge="1">
                  <a:txBody>
                    <a:bodyPr/>
                    <a:lstStyle/>
                    <a:p>
                      <a:endParaRPr kumimoji="1" lang="ja-JP" altLang="en-US"/>
                    </a:p>
                  </a:txBody>
                  <a:tcPr/>
                </a:tc>
                <a:tc vMerge="1">
                  <a:txBody>
                    <a:bodyPr/>
                    <a:lstStyle/>
                    <a:p>
                      <a:endParaRPr kumimoji="1" lang="ja-JP" altLang="en-US"/>
                    </a:p>
                  </a:txBody>
                  <a:tcPr/>
                </a:tc>
                <a:tc vMerge="1">
                  <a:txBody>
                    <a:bodyPr/>
                    <a:lstStyle/>
                    <a:p>
                      <a:endParaRPr kumimoji="1" lang="ja-JP" altLang="en-US"/>
                    </a:p>
                  </a:txBody>
                  <a:tcPr/>
                </a:tc>
                <a:tc>
                  <a:txBody>
                    <a:bodyPr/>
                    <a:lstStyle/>
                    <a:p>
                      <a:endParaRPr lang="ja-JP" altLang="en-US" sz="1050" dirty="0">
                        <a:latin typeface="+mn-lt"/>
                        <a:ea typeface="+mn-ea"/>
                        <a:cs typeface="Times New Roman" pitchFamily="18" charset="0"/>
                      </a:endParaRPr>
                    </a:p>
                  </a:txBody>
                  <a:tcPr marL="6522" marR="6522" marT="6522" marB="0" anchor="ctr">
                    <a:lnL w="12700" cap="flat" cmpd="sng" algn="ctr">
                      <a:solidFill>
                        <a:schemeClr val="tx1"/>
                      </a:solidFill>
                      <a:prstDash val="solid"/>
                      <a:round/>
                      <a:headEnd type="none" w="med" len="med"/>
                      <a:tailEnd type="none" w="med" len="med"/>
                    </a:lnL>
                    <a:lnR>
                      <a:noFill/>
                    </a:lnR>
                    <a:lnT>
                      <a:noFill/>
                    </a:lnT>
                    <a:lnB>
                      <a:noFill/>
                    </a:lnB>
                    <a:lnTlToBr w="12700" cmpd="sng">
                      <a:noFill/>
                      <a:prstDash val="solid"/>
                    </a:lnTlToBr>
                    <a:lnBlToTr w="12700" cmpd="sng">
                      <a:noFill/>
                      <a:prstDash val="solid"/>
                    </a:lnBlToTr>
                    <a:solidFill>
                      <a:srgbClr val="F8F8F8"/>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FFFFFF"/>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FFFFFF"/>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FDFDFD"/>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E8E8E8"/>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E1E1E1"/>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F1F1F1"/>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DADADA"/>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E3E3E3"/>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F1F1F1"/>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FDFDFD"/>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FDFDFD"/>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EFEFEF"/>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DADADA"/>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E3E3E3"/>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D5D5D5"/>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E3E3E3"/>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F4F4F4"/>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F8F8F8"/>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FDFDFD"/>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F4F4F4"/>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F1F1F1"/>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FBFBFB"/>
                    </a:solidFill>
                  </a:tcPr>
                </a:tc>
                <a:tc>
                  <a:txBody>
                    <a:bodyPr/>
                    <a:lstStyle/>
                    <a:p>
                      <a:endParaRPr lang="ja-JP" altLang="en-US" sz="1050">
                        <a:latin typeface="+mn-lt"/>
                        <a:ea typeface="+mn-ea"/>
                        <a:cs typeface="Times New Roman" pitchFamily="18" charset="0"/>
                      </a:endParaRPr>
                    </a:p>
                  </a:txBody>
                  <a:tcPr marL="6522" marR="6522" marT="6522" marB="0" anchor="ctr">
                    <a:lnL>
                      <a:noFill/>
                    </a:lnL>
                    <a:lnR w="12700" cap="flat" cmpd="sng" algn="ctr">
                      <a:noFill/>
                      <a:prstDash val="solid"/>
                      <a:round/>
                      <a:headEnd type="none" w="med" len="med"/>
                      <a:tailEnd type="none" w="med" len="med"/>
                    </a:lnR>
                    <a:lnT>
                      <a:noFill/>
                    </a:lnT>
                    <a:lnB>
                      <a:noFill/>
                    </a:lnB>
                    <a:lnTlToBr w="12700" cmpd="sng">
                      <a:noFill/>
                      <a:prstDash val="solid"/>
                    </a:lnTlToBr>
                    <a:lnBlToTr w="12700" cmpd="sng">
                      <a:noFill/>
                      <a:prstDash val="solid"/>
                    </a:lnBlToTr>
                    <a:solidFill>
                      <a:srgbClr val="F8F8F8"/>
                    </a:solidFill>
                  </a:tcPr>
                </a:tc>
              </a:tr>
              <a:tr h="121311">
                <a:tc vMerge="1">
                  <a:txBody>
                    <a:bodyPr/>
                    <a:lstStyle/>
                    <a:p>
                      <a:endParaRPr kumimoji="1" lang="ja-JP" altLang="en-US"/>
                    </a:p>
                  </a:txBody>
                  <a:tcPr/>
                </a:tc>
                <a:tc rowSpan="2">
                  <a:txBody>
                    <a:bodyPr/>
                    <a:lstStyle/>
                    <a:p>
                      <a:pPr algn="ctr" fontAlgn="ctr"/>
                      <a:endParaRPr lang="en-US" altLang="ja-JP" sz="1600" b="0" i="0" u="none" strike="noStrike" dirty="0">
                        <a:solidFill>
                          <a:srgbClr val="000000"/>
                        </a:solidFill>
                        <a:latin typeface="+mn-lt"/>
                        <a:ea typeface="+mn-ea"/>
                        <a:cs typeface="Times New Roman" pitchFamily="18" charset="0"/>
                      </a:endParaRPr>
                    </a:p>
                  </a:txBody>
                  <a:tcPr marL="6522" marR="6522" marT="6522"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tcPr>
                </a:tc>
                <a:tc rowSpan="2">
                  <a:txBody>
                    <a:bodyPr/>
                    <a:lstStyle/>
                    <a:p>
                      <a:endParaRPr lang="ja-JP" altLang="en-US" sz="800" dirty="0">
                        <a:latin typeface="+mn-lt"/>
                        <a:ea typeface="+mn-ea"/>
                        <a:cs typeface="Times New Roman" pitchFamily="18" charset="0"/>
                      </a:endParaRPr>
                    </a:p>
                  </a:txBody>
                  <a:tcPr marL="6522" marR="6522" marT="6522" marB="0" anchor="ctr">
                    <a:lnL w="635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ja-JP" altLang="en-US" sz="1050" dirty="0">
                        <a:latin typeface="+mn-lt"/>
                        <a:ea typeface="+mn-ea"/>
                        <a:cs typeface="Times New Roman" pitchFamily="18" charset="0"/>
                      </a:endParaRPr>
                    </a:p>
                  </a:txBody>
                  <a:tcPr marL="6522" marR="6522" marT="6522" marB="0" anchor="ctr">
                    <a:lnL w="12700" cap="flat" cmpd="sng" algn="ctr">
                      <a:solidFill>
                        <a:schemeClr val="tx1"/>
                      </a:solidFill>
                      <a:prstDash val="solid"/>
                      <a:round/>
                      <a:headEnd type="none" w="med" len="med"/>
                      <a:tailEnd type="none" w="med" len="med"/>
                    </a:lnL>
                    <a:lnR>
                      <a:noFill/>
                    </a:lnR>
                    <a:lnT>
                      <a:noFill/>
                    </a:lnT>
                    <a:lnB>
                      <a:noFill/>
                    </a:lnB>
                    <a:lnTlToBr w="12700" cmpd="sng">
                      <a:noFill/>
                      <a:prstDash val="solid"/>
                    </a:lnTlToBr>
                    <a:lnBlToTr w="12700" cmpd="sng">
                      <a:noFill/>
                      <a:prstDash val="solid"/>
                    </a:lnBlToTr>
                    <a:solidFill>
                      <a:srgbClr val="FFFFFF"/>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FDFDFD"/>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FBFBFB"/>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F6F6F6"/>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F8F8F8"/>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E1E1E1"/>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EDEDED"/>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E3E3E3"/>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D5D5D5"/>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C7C7C7"/>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F1F1F1"/>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F1F1F1"/>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E8E8E8"/>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D3D3D3"/>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CECECE"/>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B9B9B9"/>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CCCCCC"/>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D3D3D3"/>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EAEAEA"/>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EAEAEA"/>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F6F6F6"/>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F6F6F6"/>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FDFDFD"/>
                    </a:solidFill>
                  </a:tcPr>
                </a:tc>
                <a:tc>
                  <a:txBody>
                    <a:bodyPr/>
                    <a:lstStyle/>
                    <a:p>
                      <a:endParaRPr lang="ja-JP" altLang="en-US" sz="1050">
                        <a:latin typeface="+mn-lt"/>
                        <a:ea typeface="+mn-ea"/>
                        <a:cs typeface="Times New Roman" pitchFamily="18" charset="0"/>
                      </a:endParaRPr>
                    </a:p>
                  </a:txBody>
                  <a:tcPr marL="6522" marR="6522" marT="6522" marB="0" anchor="ctr">
                    <a:lnL>
                      <a:noFill/>
                    </a:lnL>
                    <a:lnR w="12700" cap="flat" cmpd="sng" algn="ctr">
                      <a:noFill/>
                      <a:prstDash val="solid"/>
                      <a:round/>
                      <a:headEnd type="none" w="med" len="med"/>
                      <a:tailEnd type="none" w="med" len="med"/>
                    </a:lnR>
                    <a:lnT>
                      <a:noFill/>
                    </a:lnT>
                    <a:lnB>
                      <a:noFill/>
                    </a:lnB>
                    <a:lnTlToBr w="12700" cmpd="sng">
                      <a:noFill/>
                      <a:prstDash val="solid"/>
                    </a:lnTlToBr>
                    <a:lnBlToTr w="12700" cmpd="sng">
                      <a:noFill/>
                      <a:prstDash val="solid"/>
                    </a:lnBlToTr>
                    <a:solidFill>
                      <a:srgbClr val="F6F6F6"/>
                    </a:solidFill>
                  </a:tcPr>
                </a:tc>
              </a:tr>
              <a:tr h="121311">
                <a:tc vMerge="1">
                  <a:txBody>
                    <a:bodyPr/>
                    <a:lstStyle/>
                    <a:p>
                      <a:endParaRPr kumimoji="1" lang="ja-JP" altLang="en-US"/>
                    </a:p>
                  </a:txBody>
                  <a:tcPr/>
                </a:tc>
                <a:tc vMerge="1">
                  <a:txBody>
                    <a:bodyPr/>
                    <a:lstStyle/>
                    <a:p>
                      <a:endParaRPr kumimoji="1" lang="ja-JP" altLang="en-US"/>
                    </a:p>
                  </a:txBody>
                  <a:tcPr/>
                </a:tc>
                <a:tc vMerge="1">
                  <a:txBody>
                    <a:bodyPr/>
                    <a:lstStyle/>
                    <a:p>
                      <a:endParaRPr kumimoji="1" lang="ja-JP" altLang="en-US"/>
                    </a:p>
                  </a:txBody>
                  <a:tcPr/>
                </a:tc>
                <a:tc>
                  <a:txBody>
                    <a:bodyPr/>
                    <a:lstStyle/>
                    <a:p>
                      <a:endParaRPr lang="ja-JP" altLang="en-US" sz="1050" dirty="0">
                        <a:latin typeface="+mn-lt"/>
                        <a:ea typeface="+mn-ea"/>
                        <a:cs typeface="Times New Roman" pitchFamily="18" charset="0"/>
                      </a:endParaRPr>
                    </a:p>
                  </a:txBody>
                  <a:tcPr marL="6522" marR="6522" marT="6522" marB="0" anchor="ctr">
                    <a:lnL w="12700" cap="flat" cmpd="sng" algn="ctr">
                      <a:solidFill>
                        <a:schemeClr val="tx1"/>
                      </a:solidFill>
                      <a:prstDash val="solid"/>
                      <a:round/>
                      <a:headEnd type="none" w="med" len="med"/>
                      <a:tailEnd type="none" w="med" len="med"/>
                    </a:lnL>
                    <a:lnR>
                      <a:noFill/>
                    </a:lnR>
                    <a:lnT>
                      <a:noFill/>
                    </a:lnT>
                    <a:lnB>
                      <a:noFill/>
                    </a:lnB>
                    <a:lnTlToBr w="12700" cmpd="sng">
                      <a:noFill/>
                      <a:prstDash val="solid"/>
                    </a:lnTlToBr>
                    <a:lnBlToTr w="12700" cmpd="sng">
                      <a:noFill/>
                      <a:prstDash val="solid"/>
                    </a:lnBlToTr>
                    <a:solidFill>
                      <a:srgbClr val="FFFFFF"/>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FDFDFD"/>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F6F6F6"/>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F4F4F4"/>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F6F6F6"/>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FDFDFD"/>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D7D7D7"/>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DCDCDC"/>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D7D7D7"/>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D7D7D7"/>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DADADA"/>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D7D7D7"/>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DCDCDC"/>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A6A6A6"/>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A6A6A6"/>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939393"/>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9A9A9A"/>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AAAAAA"/>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D3D3D3"/>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E3E3E3"/>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E8E8E8"/>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EFEFEF"/>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E8E8E8"/>
                    </a:solidFill>
                  </a:tcPr>
                </a:tc>
                <a:tc>
                  <a:txBody>
                    <a:bodyPr/>
                    <a:lstStyle/>
                    <a:p>
                      <a:endParaRPr lang="ja-JP" altLang="en-US" sz="1050">
                        <a:latin typeface="+mn-lt"/>
                        <a:ea typeface="+mn-ea"/>
                        <a:cs typeface="Times New Roman" pitchFamily="18" charset="0"/>
                      </a:endParaRPr>
                    </a:p>
                  </a:txBody>
                  <a:tcPr marL="6522" marR="6522" marT="6522" marB="0" anchor="ctr">
                    <a:lnL>
                      <a:noFill/>
                    </a:lnL>
                    <a:lnR w="12700" cap="flat" cmpd="sng" algn="ctr">
                      <a:noFill/>
                      <a:prstDash val="solid"/>
                      <a:round/>
                      <a:headEnd type="none" w="med" len="med"/>
                      <a:tailEnd type="none" w="med" len="med"/>
                    </a:lnR>
                    <a:lnT>
                      <a:noFill/>
                    </a:lnT>
                    <a:lnB>
                      <a:noFill/>
                    </a:lnB>
                    <a:lnTlToBr w="12700" cmpd="sng">
                      <a:noFill/>
                      <a:prstDash val="solid"/>
                    </a:lnTlToBr>
                    <a:lnBlToTr w="12700" cmpd="sng">
                      <a:noFill/>
                      <a:prstDash val="solid"/>
                    </a:lnBlToTr>
                    <a:solidFill>
                      <a:srgbClr val="FDFDFD"/>
                    </a:solidFill>
                  </a:tcPr>
                </a:tc>
              </a:tr>
              <a:tr h="121311">
                <a:tc vMerge="1">
                  <a:txBody>
                    <a:bodyPr/>
                    <a:lstStyle/>
                    <a:p>
                      <a:endParaRPr kumimoji="1" lang="ja-JP" altLang="en-US"/>
                    </a:p>
                  </a:txBody>
                  <a:tcPr/>
                </a:tc>
                <a:tc rowSpan="2">
                  <a:txBody>
                    <a:bodyPr/>
                    <a:lstStyle/>
                    <a:p>
                      <a:pPr algn="ctr" fontAlgn="ctr"/>
                      <a:endParaRPr lang="en-US" altLang="ja-JP" sz="1600" b="0" i="0" u="none" strike="noStrike" dirty="0">
                        <a:solidFill>
                          <a:srgbClr val="000000"/>
                        </a:solidFill>
                        <a:latin typeface="+mn-lt"/>
                        <a:ea typeface="+mn-ea"/>
                        <a:cs typeface="Times New Roman" pitchFamily="18" charset="0"/>
                      </a:endParaRPr>
                    </a:p>
                  </a:txBody>
                  <a:tcPr marL="6522" marR="6522" marT="6522"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tcPr>
                </a:tc>
                <a:tc rowSpan="2">
                  <a:txBody>
                    <a:bodyPr/>
                    <a:lstStyle/>
                    <a:p>
                      <a:endParaRPr lang="ja-JP" altLang="en-US" sz="800" dirty="0">
                        <a:latin typeface="+mn-lt"/>
                        <a:ea typeface="+mn-ea"/>
                        <a:cs typeface="Times New Roman" pitchFamily="18" charset="0"/>
                      </a:endParaRPr>
                    </a:p>
                  </a:txBody>
                  <a:tcPr marL="6522" marR="6522" marT="6522" marB="0" anchor="ctr">
                    <a:lnL w="635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ja-JP" altLang="en-US" sz="1050" dirty="0">
                        <a:latin typeface="+mn-lt"/>
                        <a:ea typeface="+mn-ea"/>
                        <a:cs typeface="Times New Roman" pitchFamily="18" charset="0"/>
                      </a:endParaRPr>
                    </a:p>
                  </a:txBody>
                  <a:tcPr marL="6522" marR="6522" marT="6522" marB="0" anchor="ctr">
                    <a:lnL w="12700" cap="flat" cmpd="sng" algn="ctr">
                      <a:solidFill>
                        <a:schemeClr val="tx1"/>
                      </a:solidFill>
                      <a:prstDash val="solid"/>
                      <a:round/>
                      <a:headEnd type="none" w="med" len="med"/>
                      <a:tailEnd type="none" w="med" len="med"/>
                    </a:lnL>
                    <a:lnR>
                      <a:noFill/>
                    </a:lnR>
                    <a:lnT>
                      <a:noFill/>
                    </a:lnT>
                    <a:lnB>
                      <a:noFill/>
                    </a:lnB>
                    <a:lnTlToBr w="12700" cmpd="sng">
                      <a:noFill/>
                      <a:prstDash val="solid"/>
                    </a:lnTlToBr>
                    <a:lnBlToTr w="12700" cmpd="sng">
                      <a:noFill/>
                      <a:prstDash val="solid"/>
                    </a:lnBlToTr>
                    <a:solidFill>
                      <a:srgbClr val="EDEDED"/>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FBFBFB"/>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F8F8F8"/>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EAEAEA"/>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EFEFEF"/>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FDFDFD"/>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F4F4F4"/>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D5D5D5"/>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DADADA"/>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E6E6E6"/>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E6E6E6"/>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E3E3E3"/>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C7C7C7"/>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9F9F9F"/>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959595"/>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A1A1A1"/>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9C9C9C"/>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AFAFAF"/>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BDBDBD"/>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EDEDED"/>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EFEFEF"/>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EDEDED"/>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F4F4F4"/>
                    </a:solidFill>
                  </a:tcPr>
                </a:tc>
                <a:tc>
                  <a:txBody>
                    <a:bodyPr/>
                    <a:lstStyle/>
                    <a:p>
                      <a:endParaRPr lang="ja-JP" altLang="en-US" sz="1050">
                        <a:latin typeface="+mn-lt"/>
                        <a:ea typeface="+mn-ea"/>
                        <a:cs typeface="Times New Roman" pitchFamily="18" charset="0"/>
                      </a:endParaRPr>
                    </a:p>
                  </a:txBody>
                  <a:tcPr marL="6522" marR="6522" marT="6522" marB="0" anchor="ctr">
                    <a:lnL>
                      <a:noFill/>
                    </a:lnL>
                    <a:lnR w="12700" cap="flat" cmpd="sng" algn="ctr">
                      <a:noFill/>
                      <a:prstDash val="solid"/>
                      <a:round/>
                      <a:headEnd type="none" w="med" len="med"/>
                      <a:tailEnd type="none" w="med" len="med"/>
                    </a:lnR>
                    <a:lnT>
                      <a:noFill/>
                    </a:lnT>
                    <a:lnB>
                      <a:noFill/>
                    </a:lnB>
                    <a:lnTlToBr w="12700" cmpd="sng">
                      <a:noFill/>
                      <a:prstDash val="solid"/>
                    </a:lnTlToBr>
                    <a:lnBlToTr w="12700" cmpd="sng">
                      <a:noFill/>
                      <a:prstDash val="solid"/>
                    </a:lnBlToTr>
                    <a:solidFill>
                      <a:srgbClr val="FBFBFB"/>
                    </a:solidFill>
                  </a:tcPr>
                </a:tc>
              </a:tr>
              <a:tr h="121311">
                <a:tc vMerge="1">
                  <a:txBody>
                    <a:bodyPr/>
                    <a:lstStyle/>
                    <a:p>
                      <a:endParaRPr kumimoji="1" lang="ja-JP" altLang="en-US"/>
                    </a:p>
                  </a:txBody>
                  <a:tcPr/>
                </a:tc>
                <a:tc vMerge="1">
                  <a:txBody>
                    <a:bodyPr/>
                    <a:lstStyle/>
                    <a:p>
                      <a:endParaRPr kumimoji="1" lang="ja-JP" altLang="en-US"/>
                    </a:p>
                  </a:txBody>
                  <a:tcPr/>
                </a:tc>
                <a:tc vMerge="1">
                  <a:txBody>
                    <a:bodyPr/>
                    <a:lstStyle/>
                    <a:p>
                      <a:endParaRPr kumimoji="1" lang="ja-JP" altLang="en-US"/>
                    </a:p>
                  </a:txBody>
                  <a:tcPr/>
                </a:tc>
                <a:tc>
                  <a:txBody>
                    <a:bodyPr/>
                    <a:lstStyle/>
                    <a:p>
                      <a:endParaRPr lang="ja-JP" altLang="en-US" sz="1050" dirty="0">
                        <a:latin typeface="+mn-lt"/>
                        <a:ea typeface="+mn-ea"/>
                        <a:cs typeface="Times New Roman" pitchFamily="18" charset="0"/>
                      </a:endParaRPr>
                    </a:p>
                  </a:txBody>
                  <a:tcPr marL="6522" marR="6522" marT="6522" marB="0" anchor="ctr">
                    <a:lnL w="12700" cap="flat" cmpd="sng" algn="ctr">
                      <a:solidFill>
                        <a:schemeClr val="tx1"/>
                      </a:solidFill>
                      <a:prstDash val="solid"/>
                      <a:round/>
                      <a:headEnd type="none" w="med" len="med"/>
                      <a:tailEnd type="none" w="med" len="med"/>
                    </a:lnL>
                    <a:lnR>
                      <a:noFill/>
                    </a:lnR>
                    <a:lnT>
                      <a:noFill/>
                    </a:lnT>
                    <a:lnB>
                      <a:noFill/>
                    </a:lnB>
                    <a:lnTlToBr w="12700" cmpd="sng">
                      <a:noFill/>
                      <a:prstDash val="solid"/>
                    </a:lnTlToBr>
                    <a:lnBlToTr w="12700" cmpd="sng">
                      <a:noFill/>
                      <a:prstDash val="solid"/>
                    </a:lnBlToTr>
                    <a:solidFill>
                      <a:srgbClr val="F6F6F6"/>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F6F6F6"/>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F6F6F6"/>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F8F8F8"/>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F6F6F6"/>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F1F1F1"/>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F6F6F6"/>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FDFDFD"/>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E3E3E3"/>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E6E6E6"/>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F4F4F4"/>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E6E6E6"/>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C9C9C9"/>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ADADAD"/>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9F9F9F"/>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828282"/>
                    </a:solidFill>
                  </a:tcPr>
                </a:tc>
                <a:tc>
                  <a:txBody>
                    <a:bodyPr/>
                    <a:lstStyle/>
                    <a:p>
                      <a:endParaRPr lang="ja-JP" altLang="en-US" sz="1050" dirty="0">
                        <a:latin typeface="+mn-lt"/>
                        <a:ea typeface="+mn-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B6B6B6"/>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C0C0C0"/>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D0D0D0"/>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E3E3E3"/>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CECECE"/>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F6F6F6"/>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EFEFEF"/>
                    </a:solidFill>
                  </a:tcPr>
                </a:tc>
                <a:tc>
                  <a:txBody>
                    <a:bodyPr/>
                    <a:lstStyle/>
                    <a:p>
                      <a:endParaRPr lang="ja-JP" altLang="en-US" sz="1050">
                        <a:latin typeface="+mn-lt"/>
                        <a:ea typeface="+mn-ea"/>
                        <a:cs typeface="Times New Roman" pitchFamily="18" charset="0"/>
                      </a:endParaRPr>
                    </a:p>
                  </a:txBody>
                  <a:tcPr marL="6522" marR="6522" marT="6522" marB="0" anchor="ctr">
                    <a:lnL>
                      <a:noFill/>
                    </a:lnL>
                    <a:lnR w="12700" cap="flat" cmpd="sng" algn="ctr">
                      <a:noFill/>
                      <a:prstDash val="solid"/>
                      <a:round/>
                      <a:headEnd type="none" w="med" len="med"/>
                      <a:tailEnd type="none" w="med" len="med"/>
                    </a:lnR>
                    <a:lnT>
                      <a:noFill/>
                    </a:lnT>
                    <a:lnB>
                      <a:noFill/>
                    </a:lnB>
                    <a:lnTlToBr w="12700" cmpd="sng">
                      <a:noFill/>
                      <a:prstDash val="solid"/>
                    </a:lnTlToBr>
                    <a:lnBlToTr w="12700" cmpd="sng">
                      <a:noFill/>
                      <a:prstDash val="solid"/>
                    </a:lnBlToTr>
                    <a:solidFill>
                      <a:srgbClr val="EAEAEA"/>
                    </a:solidFill>
                  </a:tcPr>
                </a:tc>
              </a:tr>
              <a:tr h="121311">
                <a:tc vMerge="1">
                  <a:txBody>
                    <a:bodyPr/>
                    <a:lstStyle/>
                    <a:p>
                      <a:endParaRPr kumimoji="1" lang="ja-JP" altLang="en-US"/>
                    </a:p>
                  </a:txBody>
                  <a:tcPr/>
                </a:tc>
                <a:tc rowSpan="2">
                  <a:txBody>
                    <a:bodyPr/>
                    <a:lstStyle/>
                    <a:p>
                      <a:pPr algn="ctr" fontAlgn="ctr"/>
                      <a:endParaRPr lang="en-US" altLang="ja-JP" sz="1600" b="0" i="0" u="none" strike="noStrike" dirty="0">
                        <a:solidFill>
                          <a:srgbClr val="000000"/>
                        </a:solidFill>
                        <a:latin typeface="+mn-lt"/>
                        <a:ea typeface="+mn-ea"/>
                        <a:cs typeface="Times New Roman" pitchFamily="18" charset="0"/>
                      </a:endParaRPr>
                    </a:p>
                  </a:txBody>
                  <a:tcPr marL="6522" marR="6522" marT="6522"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tcPr>
                </a:tc>
                <a:tc rowSpan="2">
                  <a:txBody>
                    <a:bodyPr/>
                    <a:lstStyle/>
                    <a:p>
                      <a:endParaRPr lang="ja-JP" altLang="en-US" sz="800" dirty="0">
                        <a:latin typeface="+mn-lt"/>
                        <a:ea typeface="+mn-ea"/>
                        <a:cs typeface="Times New Roman" pitchFamily="18" charset="0"/>
                      </a:endParaRPr>
                    </a:p>
                  </a:txBody>
                  <a:tcPr marL="6522" marR="6522" marT="6522" marB="0" anchor="ctr">
                    <a:lnL w="635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ja-JP" altLang="en-US" sz="1050" dirty="0">
                        <a:latin typeface="+mn-lt"/>
                        <a:ea typeface="+mn-ea"/>
                        <a:cs typeface="Times New Roman" pitchFamily="18" charset="0"/>
                      </a:endParaRPr>
                    </a:p>
                  </a:txBody>
                  <a:tcPr marL="6522" marR="6522" marT="6522" marB="0" anchor="ctr">
                    <a:lnL w="12700" cap="flat" cmpd="sng" algn="ctr">
                      <a:solidFill>
                        <a:schemeClr val="tx1"/>
                      </a:solidFill>
                      <a:prstDash val="solid"/>
                      <a:round/>
                      <a:headEnd type="none" w="med" len="med"/>
                      <a:tailEnd type="none" w="med" len="med"/>
                    </a:lnL>
                    <a:lnR>
                      <a:noFill/>
                    </a:lnR>
                    <a:lnT>
                      <a:noFill/>
                    </a:lnT>
                    <a:lnB>
                      <a:noFill/>
                    </a:lnB>
                    <a:lnTlToBr w="12700" cmpd="sng">
                      <a:noFill/>
                      <a:prstDash val="solid"/>
                    </a:lnTlToBr>
                    <a:lnBlToTr w="12700" cmpd="sng">
                      <a:noFill/>
                      <a:prstDash val="solid"/>
                    </a:lnBlToTr>
                    <a:solidFill>
                      <a:srgbClr val="FDFDFD"/>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F6F6F6"/>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F4F4F4"/>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F6F6F6"/>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F6F6F6"/>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F6F6F6"/>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FDFDFD"/>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FDFDFD"/>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FDFDFD"/>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EDEDED"/>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F4F4F4"/>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EAEAEA"/>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DCDCDC"/>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A8A8A8"/>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828282"/>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AAAAAA"/>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B2B2B2"/>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AFAFAF"/>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CECECE"/>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EAEAEA"/>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E8E8E8"/>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F1F1F1"/>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EFEFEF"/>
                    </a:solidFill>
                  </a:tcPr>
                </a:tc>
                <a:tc>
                  <a:txBody>
                    <a:bodyPr/>
                    <a:lstStyle/>
                    <a:p>
                      <a:endParaRPr lang="ja-JP" altLang="en-US" sz="1050">
                        <a:latin typeface="+mn-lt"/>
                        <a:ea typeface="+mn-ea"/>
                        <a:cs typeface="Times New Roman" pitchFamily="18" charset="0"/>
                      </a:endParaRPr>
                    </a:p>
                  </a:txBody>
                  <a:tcPr marL="6522" marR="6522" marT="6522" marB="0" anchor="ctr">
                    <a:lnL>
                      <a:noFill/>
                    </a:lnL>
                    <a:lnR w="12700" cap="flat" cmpd="sng" algn="ctr">
                      <a:noFill/>
                      <a:prstDash val="solid"/>
                      <a:round/>
                      <a:headEnd type="none" w="med" len="med"/>
                      <a:tailEnd type="none" w="med" len="med"/>
                    </a:lnR>
                    <a:lnT>
                      <a:noFill/>
                    </a:lnT>
                    <a:lnB>
                      <a:noFill/>
                    </a:lnB>
                    <a:lnTlToBr w="12700" cmpd="sng">
                      <a:noFill/>
                      <a:prstDash val="solid"/>
                    </a:lnTlToBr>
                    <a:lnBlToTr w="12700" cmpd="sng">
                      <a:noFill/>
                      <a:prstDash val="solid"/>
                    </a:lnBlToTr>
                    <a:solidFill>
                      <a:srgbClr val="EDEDED"/>
                    </a:solidFill>
                  </a:tcPr>
                </a:tc>
              </a:tr>
              <a:tr h="121311">
                <a:tc vMerge="1">
                  <a:txBody>
                    <a:bodyPr/>
                    <a:lstStyle/>
                    <a:p>
                      <a:endParaRPr kumimoji="1" lang="ja-JP" altLang="en-US"/>
                    </a:p>
                  </a:txBody>
                  <a:tcPr/>
                </a:tc>
                <a:tc vMerge="1">
                  <a:txBody>
                    <a:bodyPr/>
                    <a:lstStyle/>
                    <a:p>
                      <a:endParaRPr kumimoji="1" lang="ja-JP" altLang="en-US"/>
                    </a:p>
                  </a:txBody>
                  <a:tcPr/>
                </a:tc>
                <a:tc vMerge="1">
                  <a:txBody>
                    <a:bodyPr/>
                    <a:lstStyle/>
                    <a:p>
                      <a:endParaRPr kumimoji="1" lang="ja-JP" altLang="en-US"/>
                    </a:p>
                  </a:txBody>
                  <a:tcPr/>
                </a:tc>
                <a:tc>
                  <a:txBody>
                    <a:bodyPr/>
                    <a:lstStyle/>
                    <a:p>
                      <a:endParaRPr lang="ja-JP" altLang="en-US" sz="1050" dirty="0">
                        <a:latin typeface="+mn-lt"/>
                        <a:ea typeface="+mn-ea"/>
                        <a:cs typeface="Times New Roman" pitchFamily="18" charset="0"/>
                      </a:endParaRPr>
                    </a:p>
                  </a:txBody>
                  <a:tcPr marL="6522" marR="6522" marT="6522" marB="0" anchor="ctr">
                    <a:lnL w="12700" cap="flat" cmpd="sng" algn="ctr">
                      <a:solidFill>
                        <a:schemeClr val="tx1"/>
                      </a:solidFill>
                      <a:prstDash val="solid"/>
                      <a:round/>
                      <a:headEnd type="none" w="med" len="med"/>
                      <a:tailEnd type="none" w="med" len="med"/>
                    </a:lnL>
                    <a:lnR>
                      <a:noFill/>
                    </a:lnR>
                    <a:lnT>
                      <a:noFill/>
                    </a:lnT>
                    <a:lnB>
                      <a:noFill/>
                    </a:lnB>
                    <a:lnTlToBr w="12700" cmpd="sng">
                      <a:noFill/>
                      <a:prstDash val="solid"/>
                    </a:lnTlToBr>
                    <a:lnBlToTr w="12700" cmpd="sng">
                      <a:noFill/>
                      <a:prstDash val="solid"/>
                    </a:lnBlToTr>
                    <a:solidFill>
                      <a:srgbClr val="F4F4F4"/>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F8F8F8"/>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FFFFFF"/>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FBFBFB"/>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FDFDFD"/>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FDFDFD"/>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F8F8F8"/>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F6F6F6"/>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F6F6F6"/>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F8F8F8"/>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F1F1F1"/>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F4F4F4"/>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F6F6F6"/>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C0C0C0"/>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9F9F9F"/>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9F9F9F"/>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A6A6A6"/>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C0C0C0"/>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D0D0D0"/>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E3E3E3"/>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EDEDED"/>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E8E8E8"/>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EDEDED"/>
                    </a:solidFill>
                  </a:tcPr>
                </a:tc>
                <a:tc>
                  <a:txBody>
                    <a:bodyPr/>
                    <a:lstStyle/>
                    <a:p>
                      <a:endParaRPr lang="ja-JP" altLang="en-US" sz="1050">
                        <a:latin typeface="+mn-lt"/>
                        <a:ea typeface="+mn-ea"/>
                        <a:cs typeface="Times New Roman" pitchFamily="18" charset="0"/>
                      </a:endParaRPr>
                    </a:p>
                  </a:txBody>
                  <a:tcPr marL="6522" marR="6522" marT="6522" marB="0" anchor="ctr">
                    <a:lnL>
                      <a:noFill/>
                    </a:lnL>
                    <a:lnR w="12700" cap="flat" cmpd="sng" algn="ctr">
                      <a:noFill/>
                      <a:prstDash val="solid"/>
                      <a:round/>
                      <a:headEnd type="none" w="med" len="med"/>
                      <a:tailEnd type="none" w="med" len="med"/>
                    </a:lnR>
                    <a:lnT>
                      <a:noFill/>
                    </a:lnT>
                    <a:lnB>
                      <a:noFill/>
                    </a:lnB>
                    <a:lnTlToBr w="12700" cmpd="sng">
                      <a:noFill/>
                      <a:prstDash val="solid"/>
                    </a:lnTlToBr>
                    <a:lnBlToTr w="12700" cmpd="sng">
                      <a:noFill/>
                      <a:prstDash val="solid"/>
                    </a:lnBlToTr>
                    <a:solidFill>
                      <a:srgbClr val="F8F8F8"/>
                    </a:solidFill>
                  </a:tcPr>
                </a:tc>
              </a:tr>
              <a:tr h="121311">
                <a:tc vMerge="1">
                  <a:txBody>
                    <a:bodyPr/>
                    <a:lstStyle/>
                    <a:p>
                      <a:endParaRPr kumimoji="1" lang="ja-JP" altLang="en-US"/>
                    </a:p>
                  </a:txBody>
                  <a:tcPr/>
                </a:tc>
                <a:tc rowSpan="2">
                  <a:txBody>
                    <a:bodyPr/>
                    <a:lstStyle/>
                    <a:p>
                      <a:pPr algn="ctr" fontAlgn="ctr"/>
                      <a:endParaRPr lang="en-US" altLang="ja-JP" sz="1600" b="0" i="0" u="none" strike="noStrike" dirty="0">
                        <a:solidFill>
                          <a:srgbClr val="000000"/>
                        </a:solidFill>
                        <a:latin typeface="+mn-lt"/>
                        <a:ea typeface="+mn-ea"/>
                        <a:cs typeface="Times New Roman" pitchFamily="18" charset="0"/>
                      </a:endParaRPr>
                    </a:p>
                  </a:txBody>
                  <a:tcPr marL="6522" marR="6522" marT="6522"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tcPr>
                </a:tc>
                <a:tc rowSpan="2">
                  <a:txBody>
                    <a:bodyPr/>
                    <a:lstStyle/>
                    <a:p>
                      <a:endParaRPr lang="ja-JP" altLang="en-US" sz="800" dirty="0">
                        <a:latin typeface="+mn-lt"/>
                        <a:ea typeface="+mn-ea"/>
                        <a:cs typeface="Times New Roman" pitchFamily="18" charset="0"/>
                      </a:endParaRPr>
                    </a:p>
                  </a:txBody>
                  <a:tcPr marL="6522" marR="6522" marT="6522" marB="0" anchor="ctr">
                    <a:lnL w="635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ja-JP" altLang="en-US" sz="1050" dirty="0">
                        <a:latin typeface="+mn-lt"/>
                        <a:ea typeface="+mn-ea"/>
                        <a:cs typeface="Times New Roman" pitchFamily="18" charset="0"/>
                      </a:endParaRPr>
                    </a:p>
                  </a:txBody>
                  <a:tcPr marL="6522" marR="6522" marT="6522" marB="0" anchor="ctr">
                    <a:lnL w="12700" cap="flat" cmpd="sng" algn="ctr">
                      <a:solidFill>
                        <a:schemeClr val="tx1"/>
                      </a:solidFill>
                      <a:prstDash val="solid"/>
                      <a:round/>
                      <a:headEnd type="none" w="med" len="med"/>
                      <a:tailEnd type="none" w="med" len="med"/>
                    </a:lnL>
                    <a:lnR>
                      <a:noFill/>
                    </a:lnR>
                    <a:lnT>
                      <a:noFill/>
                    </a:lnT>
                    <a:lnB>
                      <a:noFill/>
                    </a:lnB>
                    <a:lnTlToBr w="12700" cmpd="sng">
                      <a:noFill/>
                      <a:prstDash val="solid"/>
                    </a:lnTlToBr>
                    <a:lnBlToTr w="12700" cmpd="sng">
                      <a:noFill/>
                      <a:prstDash val="solid"/>
                    </a:lnBlToTr>
                    <a:solidFill>
                      <a:srgbClr val="F4F4F4"/>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FBFBFB"/>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FBFBFB"/>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FBFBFB"/>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FDFDFD"/>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FDFDFD"/>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FDFDFD"/>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FBFBFB"/>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F8F8F8"/>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FBFBFB"/>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FDFDFD"/>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EDEDED"/>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F4F4F4"/>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CCCCCC"/>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959595"/>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727272"/>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989898"/>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B9B9B9"/>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AFAFAF"/>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E1E1E1"/>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EDEDED"/>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E1E1E1"/>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F4F4F4"/>
                    </a:solidFill>
                  </a:tcPr>
                </a:tc>
                <a:tc>
                  <a:txBody>
                    <a:bodyPr/>
                    <a:lstStyle/>
                    <a:p>
                      <a:endParaRPr lang="ja-JP" altLang="en-US" sz="1050">
                        <a:latin typeface="+mn-lt"/>
                        <a:ea typeface="+mn-ea"/>
                        <a:cs typeface="Times New Roman" pitchFamily="18" charset="0"/>
                      </a:endParaRPr>
                    </a:p>
                  </a:txBody>
                  <a:tcPr marL="6522" marR="6522" marT="6522" marB="0" anchor="ctr">
                    <a:lnL>
                      <a:noFill/>
                    </a:lnL>
                    <a:lnR w="12700" cap="flat" cmpd="sng" algn="ctr">
                      <a:noFill/>
                      <a:prstDash val="solid"/>
                      <a:round/>
                      <a:headEnd type="none" w="med" len="med"/>
                      <a:tailEnd type="none" w="med" len="med"/>
                    </a:lnR>
                    <a:lnT>
                      <a:noFill/>
                    </a:lnT>
                    <a:lnB>
                      <a:noFill/>
                    </a:lnB>
                    <a:lnTlToBr w="12700" cmpd="sng">
                      <a:noFill/>
                      <a:prstDash val="solid"/>
                    </a:lnTlToBr>
                    <a:lnBlToTr w="12700" cmpd="sng">
                      <a:noFill/>
                      <a:prstDash val="solid"/>
                    </a:lnBlToTr>
                    <a:solidFill>
                      <a:srgbClr val="EDEDED"/>
                    </a:solidFill>
                  </a:tcPr>
                </a:tc>
              </a:tr>
              <a:tr h="121311">
                <a:tc vMerge="1">
                  <a:txBody>
                    <a:bodyPr/>
                    <a:lstStyle/>
                    <a:p>
                      <a:endParaRPr kumimoji="1" lang="ja-JP" altLang="en-US"/>
                    </a:p>
                  </a:txBody>
                  <a:tcPr/>
                </a:tc>
                <a:tc vMerge="1">
                  <a:txBody>
                    <a:bodyPr/>
                    <a:lstStyle/>
                    <a:p>
                      <a:endParaRPr kumimoji="1" lang="ja-JP" altLang="en-US"/>
                    </a:p>
                  </a:txBody>
                  <a:tcPr/>
                </a:tc>
                <a:tc vMerge="1">
                  <a:txBody>
                    <a:bodyPr/>
                    <a:lstStyle/>
                    <a:p>
                      <a:endParaRPr kumimoji="1" lang="ja-JP" altLang="en-US"/>
                    </a:p>
                  </a:txBody>
                  <a:tcPr/>
                </a:tc>
                <a:tc>
                  <a:txBody>
                    <a:bodyPr/>
                    <a:lstStyle/>
                    <a:p>
                      <a:endParaRPr lang="ja-JP" altLang="en-US" sz="1050">
                        <a:latin typeface="+mn-lt"/>
                        <a:ea typeface="+mn-ea"/>
                        <a:cs typeface="Times New Roman" pitchFamily="18" charset="0"/>
                      </a:endParaRPr>
                    </a:p>
                  </a:txBody>
                  <a:tcPr marL="6522" marR="6522" marT="6522" marB="0" anchor="ctr">
                    <a:lnL w="12700" cap="flat" cmpd="sng" algn="ctr">
                      <a:solidFill>
                        <a:schemeClr val="tx1"/>
                      </a:solidFill>
                      <a:prstDash val="solid"/>
                      <a:round/>
                      <a:headEnd type="none" w="med" len="med"/>
                      <a:tailEnd type="none" w="med" len="med"/>
                    </a:lnL>
                    <a:lnR>
                      <a:noFill/>
                    </a:lnR>
                    <a:lnT>
                      <a:noFill/>
                    </a:lnT>
                    <a:lnB>
                      <a:noFill/>
                    </a:lnB>
                    <a:lnTlToBr w="12700" cmpd="sng">
                      <a:noFill/>
                      <a:prstDash val="solid"/>
                    </a:lnTlToBr>
                    <a:lnBlToTr w="12700" cmpd="sng">
                      <a:noFill/>
                      <a:prstDash val="solid"/>
                    </a:lnBlToTr>
                    <a:solidFill>
                      <a:srgbClr val="F6F6F6"/>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FBFBFB"/>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F8F8F8"/>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FBFBFB"/>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F4F4F4"/>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FBFBFB"/>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F6F6F6"/>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F1F1F1"/>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FBFBFB"/>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FDFDFD"/>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FFFFFF"/>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FDFDFD"/>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F1F1F1"/>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D3D3D3"/>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C9C9C9"/>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6D6D6D"/>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666666"/>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828282"/>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BDBDBD"/>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D0D0D0"/>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EDEDED"/>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EDEDED"/>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EDEDED"/>
                    </a:solidFill>
                  </a:tcPr>
                </a:tc>
                <a:tc>
                  <a:txBody>
                    <a:bodyPr/>
                    <a:lstStyle/>
                    <a:p>
                      <a:endParaRPr lang="ja-JP" altLang="en-US" sz="1050">
                        <a:latin typeface="+mn-lt"/>
                        <a:ea typeface="+mn-ea"/>
                        <a:cs typeface="Times New Roman" pitchFamily="18" charset="0"/>
                      </a:endParaRPr>
                    </a:p>
                  </a:txBody>
                  <a:tcPr marL="6522" marR="6522" marT="6522" marB="0" anchor="ctr">
                    <a:lnL>
                      <a:noFill/>
                    </a:lnL>
                    <a:lnR w="12700" cap="flat" cmpd="sng" algn="ctr">
                      <a:noFill/>
                      <a:prstDash val="solid"/>
                      <a:round/>
                      <a:headEnd type="none" w="med" len="med"/>
                      <a:tailEnd type="none" w="med" len="med"/>
                    </a:lnR>
                    <a:lnT>
                      <a:noFill/>
                    </a:lnT>
                    <a:lnB>
                      <a:noFill/>
                    </a:lnB>
                    <a:lnTlToBr w="12700" cmpd="sng">
                      <a:noFill/>
                      <a:prstDash val="solid"/>
                    </a:lnTlToBr>
                    <a:lnBlToTr w="12700" cmpd="sng">
                      <a:noFill/>
                      <a:prstDash val="solid"/>
                    </a:lnBlToTr>
                    <a:solidFill>
                      <a:srgbClr val="DCDCDC"/>
                    </a:solidFill>
                  </a:tcPr>
                </a:tc>
              </a:tr>
              <a:tr h="121311">
                <a:tc vMerge="1">
                  <a:txBody>
                    <a:bodyPr/>
                    <a:lstStyle/>
                    <a:p>
                      <a:endParaRPr kumimoji="1" lang="ja-JP" altLang="en-US"/>
                    </a:p>
                  </a:txBody>
                  <a:tcPr/>
                </a:tc>
                <a:tc rowSpan="2">
                  <a:txBody>
                    <a:bodyPr/>
                    <a:lstStyle/>
                    <a:p>
                      <a:pPr algn="ctr" fontAlgn="ctr"/>
                      <a:endParaRPr lang="en-US" altLang="ja-JP" sz="1600" b="0" i="0" u="none" strike="noStrike" dirty="0">
                        <a:solidFill>
                          <a:srgbClr val="000000"/>
                        </a:solidFill>
                        <a:latin typeface="+mn-lt"/>
                        <a:ea typeface="+mn-ea"/>
                        <a:cs typeface="Times New Roman" pitchFamily="18" charset="0"/>
                      </a:endParaRPr>
                    </a:p>
                  </a:txBody>
                  <a:tcPr marL="6522" marR="6522" marT="6522"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tcPr>
                </a:tc>
                <a:tc rowSpan="2">
                  <a:txBody>
                    <a:bodyPr/>
                    <a:lstStyle/>
                    <a:p>
                      <a:endParaRPr lang="ja-JP" altLang="en-US" sz="800" dirty="0">
                        <a:latin typeface="+mn-lt"/>
                        <a:ea typeface="+mn-ea"/>
                        <a:cs typeface="Times New Roman" pitchFamily="18" charset="0"/>
                      </a:endParaRPr>
                    </a:p>
                  </a:txBody>
                  <a:tcPr marL="6522" marR="6522" marT="6522" marB="0" anchor="ctr">
                    <a:lnL w="635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ja-JP" altLang="en-US" sz="1050">
                        <a:latin typeface="+mn-lt"/>
                        <a:ea typeface="+mn-ea"/>
                        <a:cs typeface="Times New Roman" pitchFamily="18" charset="0"/>
                      </a:endParaRPr>
                    </a:p>
                  </a:txBody>
                  <a:tcPr marL="6522" marR="6522" marT="6522" marB="0" anchor="ctr">
                    <a:lnL w="12700" cap="flat" cmpd="sng" algn="ctr">
                      <a:solidFill>
                        <a:schemeClr val="tx1"/>
                      </a:solidFill>
                      <a:prstDash val="solid"/>
                      <a:round/>
                      <a:headEnd type="none" w="med" len="med"/>
                      <a:tailEnd type="none" w="med" len="med"/>
                    </a:lnL>
                    <a:lnR>
                      <a:noFill/>
                    </a:lnR>
                    <a:lnT>
                      <a:noFill/>
                    </a:lnT>
                    <a:lnB>
                      <a:noFill/>
                    </a:lnB>
                    <a:lnTlToBr w="12700" cmpd="sng">
                      <a:noFill/>
                      <a:prstDash val="solid"/>
                    </a:lnTlToBr>
                    <a:lnBlToTr w="12700" cmpd="sng">
                      <a:noFill/>
                      <a:prstDash val="solid"/>
                    </a:lnBlToTr>
                    <a:solidFill>
                      <a:srgbClr val="F8F8F8"/>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FBFBFB"/>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FBFBFB"/>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F4F4F4"/>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FDFDFD"/>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FDFDFD"/>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FBFBFB"/>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F8F8F8"/>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FBFBFB"/>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F6F6F6"/>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FFFFFF"/>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FFFFFF"/>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FDFDFD"/>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E8E8E8"/>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C4C4C4"/>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C9C9C9"/>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2B2B2B"/>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434343"/>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AFAFAF"/>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C2C2C2"/>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DADADA"/>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E1E1E1"/>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EDEDED"/>
                    </a:solidFill>
                  </a:tcPr>
                </a:tc>
                <a:tc>
                  <a:txBody>
                    <a:bodyPr/>
                    <a:lstStyle/>
                    <a:p>
                      <a:endParaRPr lang="ja-JP" altLang="en-US" sz="1050">
                        <a:latin typeface="+mn-lt"/>
                        <a:ea typeface="+mn-ea"/>
                        <a:cs typeface="Times New Roman" pitchFamily="18" charset="0"/>
                      </a:endParaRPr>
                    </a:p>
                  </a:txBody>
                  <a:tcPr marL="6522" marR="6522" marT="6522" marB="0" anchor="ctr">
                    <a:lnL>
                      <a:noFill/>
                    </a:lnL>
                    <a:lnR w="12700" cap="flat" cmpd="sng" algn="ctr">
                      <a:noFill/>
                      <a:prstDash val="solid"/>
                      <a:round/>
                      <a:headEnd type="none" w="med" len="med"/>
                      <a:tailEnd type="none" w="med" len="med"/>
                    </a:lnR>
                    <a:lnT>
                      <a:noFill/>
                    </a:lnT>
                    <a:lnB>
                      <a:noFill/>
                    </a:lnB>
                    <a:lnTlToBr w="12700" cmpd="sng">
                      <a:noFill/>
                      <a:prstDash val="solid"/>
                    </a:lnTlToBr>
                    <a:lnBlToTr w="12700" cmpd="sng">
                      <a:noFill/>
                      <a:prstDash val="solid"/>
                    </a:lnBlToTr>
                    <a:solidFill>
                      <a:srgbClr val="F4F4F4"/>
                    </a:solidFill>
                  </a:tcPr>
                </a:tc>
              </a:tr>
              <a:tr h="121311">
                <a:tc vMerge="1">
                  <a:txBody>
                    <a:bodyPr/>
                    <a:lstStyle/>
                    <a:p>
                      <a:endParaRPr kumimoji="1" lang="ja-JP" altLang="en-US"/>
                    </a:p>
                  </a:txBody>
                  <a:tcPr/>
                </a:tc>
                <a:tc vMerge="1">
                  <a:txBody>
                    <a:bodyPr/>
                    <a:lstStyle/>
                    <a:p>
                      <a:endParaRPr kumimoji="1" lang="ja-JP" altLang="en-US"/>
                    </a:p>
                  </a:txBody>
                  <a:tcPr/>
                </a:tc>
                <a:tc vMerge="1">
                  <a:txBody>
                    <a:bodyPr/>
                    <a:lstStyle/>
                    <a:p>
                      <a:endParaRPr kumimoji="1" lang="ja-JP" altLang="en-US"/>
                    </a:p>
                  </a:txBody>
                  <a:tcPr/>
                </a:tc>
                <a:tc>
                  <a:txBody>
                    <a:bodyPr/>
                    <a:lstStyle/>
                    <a:p>
                      <a:endParaRPr lang="ja-JP" altLang="en-US" sz="1050">
                        <a:latin typeface="+mn-lt"/>
                        <a:ea typeface="+mn-ea"/>
                        <a:cs typeface="Times New Roman" pitchFamily="18" charset="0"/>
                      </a:endParaRPr>
                    </a:p>
                  </a:txBody>
                  <a:tcPr marL="6522" marR="6522" marT="6522" marB="0" anchor="ctr">
                    <a:lnL w="12700" cap="flat" cmpd="sng" algn="ctr">
                      <a:solidFill>
                        <a:schemeClr val="tx1"/>
                      </a:solidFill>
                      <a:prstDash val="solid"/>
                      <a:round/>
                      <a:headEnd type="none" w="med" len="med"/>
                      <a:tailEnd type="none" w="med" len="med"/>
                    </a:lnL>
                    <a:lnR>
                      <a:noFill/>
                    </a:lnR>
                    <a:lnT>
                      <a:noFill/>
                    </a:lnT>
                    <a:lnB>
                      <a:noFill/>
                    </a:lnB>
                    <a:lnTlToBr w="12700" cmpd="sng">
                      <a:noFill/>
                      <a:prstDash val="solid"/>
                    </a:lnTlToBr>
                    <a:lnBlToTr w="12700" cmpd="sng">
                      <a:noFill/>
                      <a:prstDash val="solid"/>
                    </a:lnBlToTr>
                    <a:solidFill>
                      <a:srgbClr val="EFEFEF"/>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FBFBFB"/>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F6F6F6"/>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F6F6F6"/>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F8F8F8"/>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F8F8F8"/>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FFFFFF"/>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FDFDFD"/>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FBFBFB"/>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FDFDFD"/>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F8F8F8"/>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FFFFFF"/>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FFFFFF"/>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FBFBFB"/>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EFEFEF"/>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A6A6A6"/>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939393"/>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161616"/>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4C4C4C"/>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B9B9B9"/>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D3D3D3"/>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D0D0D0"/>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E8E8E8"/>
                    </a:solidFill>
                  </a:tcPr>
                </a:tc>
                <a:tc>
                  <a:txBody>
                    <a:bodyPr/>
                    <a:lstStyle/>
                    <a:p>
                      <a:endParaRPr lang="ja-JP" altLang="en-US" sz="1050">
                        <a:latin typeface="+mn-lt"/>
                        <a:ea typeface="+mn-ea"/>
                        <a:cs typeface="Times New Roman" pitchFamily="18" charset="0"/>
                      </a:endParaRPr>
                    </a:p>
                  </a:txBody>
                  <a:tcPr marL="6522" marR="6522" marT="6522" marB="0" anchor="ctr">
                    <a:lnL>
                      <a:noFill/>
                    </a:lnL>
                    <a:lnR w="12700" cap="flat" cmpd="sng" algn="ctr">
                      <a:noFill/>
                      <a:prstDash val="solid"/>
                      <a:round/>
                      <a:headEnd type="none" w="med" len="med"/>
                      <a:tailEnd type="none" w="med" len="med"/>
                    </a:lnR>
                    <a:lnT>
                      <a:noFill/>
                    </a:lnT>
                    <a:lnB>
                      <a:noFill/>
                    </a:lnB>
                    <a:lnTlToBr w="12700" cmpd="sng">
                      <a:noFill/>
                      <a:prstDash val="solid"/>
                    </a:lnTlToBr>
                    <a:lnBlToTr w="12700" cmpd="sng">
                      <a:noFill/>
                      <a:prstDash val="solid"/>
                    </a:lnBlToTr>
                    <a:solidFill>
                      <a:srgbClr val="E3E3E3"/>
                    </a:solidFill>
                  </a:tcPr>
                </a:tc>
              </a:tr>
              <a:tr h="121311">
                <a:tc vMerge="1">
                  <a:txBody>
                    <a:bodyPr/>
                    <a:lstStyle/>
                    <a:p>
                      <a:endParaRPr kumimoji="1" lang="ja-JP" altLang="en-US"/>
                    </a:p>
                  </a:txBody>
                  <a:tcPr/>
                </a:tc>
                <a:tc rowSpan="2">
                  <a:txBody>
                    <a:bodyPr/>
                    <a:lstStyle/>
                    <a:p>
                      <a:pPr algn="ctr" fontAlgn="ctr"/>
                      <a:endParaRPr lang="en-US" altLang="ja-JP" sz="1600" b="0" i="0" u="none" strike="noStrike" dirty="0">
                        <a:solidFill>
                          <a:srgbClr val="000000"/>
                        </a:solidFill>
                        <a:latin typeface="+mn-lt"/>
                        <a:ea typeface="+mn-ea"/>
                        <a:cs typeface="Times New Roman" pitchFamily="18" charset="0"/>
                      </a:endParaRPr>
                    </a:p>
                  </a:txBody>
                  <a:tcPr marL="6522" marR="6522" marT="6522"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tcPr>
                </a:tc>
                <a:tc rowSpan="2">
                  <a:txBody>
                    <a:bodyPr/>
                    <a:lstStyle/>
                    <a:p>
                      <a:endParaRPr lang="ja-JP" altLang="en-US" sz="800" dirty="0">
                        <a:latin typeface="+mn-lt"/>
                        <a:ea typeface="+mn-ea"/>
                        <a:cs typeface="Times New Roman" pitchFamily="18" charset="0"/>
                      </a:endParaRPr>
                    </a:p>
                  </a:txBody>
                  <a:tcPr marL="6522" marR="6522" marT="6522" marB="0" anchor="ctr">
                    <a:lnL w="635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ja-JP" altLang="en-US" sz="1050">
                        <a:latin typeface="+mn-lt"/>
                        <a:ea typeface="+mn-ea"/>
                        <a:cs typeface="Times New Roman" pitchFamily="18" charset="0"/>
                      </a:endParaRPr>
                    </a:p>
                  </a:txBody>
                  <a:tcPr marL="6522" marR="6522" marT="6522" marB="0" anchor="ctr">
                    <a:lnL w="12700" cap="flat" cmpd="sng" algn="ctr">
                      <a:solidFill>
                        <a:schemeClr val="tx1"/>
                      </a:solidFill>
                      <a:prstDash val="solid"/>
                      <a:round/>
                      <a:headEnd type="none" w="med" len="med"/>
                      <a:tailEnd type="none" w="med" len="med"/>
                    </a:lnL>
                    <a:lnR>
                      <a:noFill/>
                    </a:lnR>
                    <a:lnT>
                      <a:noFill/>
                    </a:lnT>
                    <a:lnB>
                      <a:noFill/>
                    </a:lnB>
                    <a:lnTlToBr w="12700" cmpd="sng">
                      <a:noFill/>
                      <a:prstDash val="solid"/>
                    </a:lnTlToBr>
                    <a:lnBlToTr w="12700" cmpd="sng">
                      <a:noFill/>
                      <a:prstDash val="solid"/>
                    </a:lnBlToTr>
                    <a:solidFill>
                      <a:srgbClr val="E8E8E8"/>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F8F8F8"/>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F4F4F4"/>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F1F1F1"/>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F8F8F8"/>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F4F4F4"/>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F8F8F8"/>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FDFDFD"/>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FBFBFB"/>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F8F8F8"/>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FDFDFD"/>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FFFFFF"/>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FDFDFD"/>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FBFBFB"/>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FDFDFD"/>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C4C4C4"/>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9A9A9A"/>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989898"/>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292929"/>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3E3E3E"/>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ADADAD"/>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C7C7C7"/>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E6E6E6"/>
                    </a:solidFill>
                  </a:tcPr>
                </a:tc>
                <a:tc>
                  <a:txBody>
                    <a:bodyPr/>
                    <a:lstStyle/>
                    <a:p>
                      <a:endParaRPr lang="ja-JP" altLang="en-US" sz="1050">
                        <a:latin typeface="+mn-lt"/>
                        <a:ea typeface="+mn-ea"/>
                        <a:cs typeface="Times New Roman" pitchFamily="18" charset="0"/>
                      </a:endParaRPr>
                    </a:p>
                  </a:txBody>
                  <a:tcPr marL="6522" marR="6522" marT="6522" marB="0" anchor="ctr">
                    <a:lnL>
                      <a:noFill/>
                    </a:lnL>
                    <a:lnR w="12700" cap="flat" cmpd="sng" algn="ctr">
                      <a:noFill/>
                      <a:prstDash val="solid"/>
                      <a:round/>
                      <a:headEnd type="none" w="med" len="med"/>
                      <a:tailEnd type="none" w="med" len="med"/>
                    </a:lnR>
                    <a:lnT>
                      <a:noFill/>
                    </a:lnT>
                    <a:lnB>
                      <a:noFill/>
                    </a:lnB>
                    <a:lnTlToBr w="12700" cmpd="sng">
                      <a:noFill/>
                      <a:prstDash val="solid"/>
                    </a:lnTlToBr>
                    <a:lnBlToTr w="12700" cmpd="sng">
                      <a:noFill/>
                      <a:prstDash val="solid"/>
                    </a:lnBlToTr>
                    <a:solidFill>
                      <a:srgbClr val="EAEAEA"/>
                    </a:solidFill>
                  </a:tcPr>
                </a:tc>
              </a:tr>
              <a:tr h="121311">
                <a:tc vMerge="1">
                  <a:txBody>
                    <a:bodyPr/>
                    <a:lstStyle/>
                    <a:p>
                      <a:endParaRPr kumimoji="1" lang="ja-JP" altLang="en-US"/>
                    </a:p>
                  </a:txBody>
                  <a:tcPr/>
                </a:tc>
                <a:tc vMerge="1">
                  <a:txBody>
                    <a:bodyPr/>
                    <a:lstStyle/>
                    <a:p>
                      <a:endParaRPr kumimoji="1" lang="ja-JP" altLang="en-US"/>
                    </a:p>
                  </a:txBody>
                  <a:tcPr/>
                </a:tc>
                <a:tc vMerge="1">
                  <a:txBody>
                    <a:bodyPr/>
                    <a:lstStyle/>
                    <a:p>
                      <a:endParaRPr kumimoji="1" lang="ja-JP" altLang="en-US"/>
                    </a:p>
                  </a:txBody>
                  <a:tcPr/>
                </a:tc>
                <a:tc>
                  <a:txBody>
                    <a:bodyPr/>
                    <a:lstStyle/>
                    <a:p>
                      <a:endParaRPr lang="ja-JP" altLang="en-US" sz="1050">
                        <a:latin typeface="+mn-lt"/>
                        <a:ea typeface="+mn-ea"/>
                        <a:cs typeface="Times New Roman" pitchFamily="18" charset="0"/>
                      </a:endParaRPr>
                    </a:p>
                  </a:txBody>
                  <a:tcPr marL="6522" marR="6522" marT="6522" marB="0" anchor="ctr">
                    <a:lnL w="12700" cap="flat" cmpd="sng" algn="ctr">
                      <a:solidFill>
                        <a:schemeClr val="tx1"/>
                      </a:solidFill>
                      <a:prstDash val="solid"/>
                      <a:round/>
                      <a:headEnd type="none" w="med" len="med"/>
                      <a:tailEnd type="none" w="med" len="med"/>
                    </a:lnL>
                    <a:lnR>
                      <a:noFill/>
                    </a:lnR>
                    <a:lnT>
                      <a:noFill/>
                    </a:lnT>
                    <a:lnB>
                      <a:noFill/>
                    </a:lnB>
                    <a:lnTlToBr w="12700" cmpd="sng">
                      <a:noFill/>
                      <a:prstDash val="solid"/>
                    </a:lnTlToBr>
                    <a:lnBlToTr w="12700" cmpd="sng">
                      <a:noFill/>
                      <a:prstDash val="solid"/>
                    </a:lnBlToTr>
                    <a:solidFill>
                      <a:srgbClr val="E8E8E8"/>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F1F1F1"/>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E3E3E3"/>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F6F6F6"/>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F1F1F1"/>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F8F8F8"/>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F6F6F6"/>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F8F8F8"/>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FBFBFB"/>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FFFFFF"/>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FBFBFB"/>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FFFFFF"/>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FFFFFF"/>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FBFBFB"/>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FBFBFB"/>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F8F8F8"/>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AAAAAA"/>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959595"/>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797979"/>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181818"/>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262626"/>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6D6D6D"/>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CECECE"/>
                    </a:solidFill>
                  </a:tcPr>
                </a:tc>
                <a:tc>
                  <a:txBody>
                    <a:bodyPr/>
                    <a:lstStyle/>
                    <a:p>
                      <a:endParaRPr lang="ja-JP" altLang="en-US" sz="1050">
                        <a:latin typeface="+mn-lt"/>
                        <a:ea typeface="+mn-ea"/>
                        <a:cs typeface="Times New Roman" pitchFamily="18" charset="0"/>
                      </a:endParaRPr>
                    </a:p>
                  </a:txBody>
                  <a:tcPr marL="6522" marR="6522" marT="6522" marB="0" anchor="ctr">
                    <a:lnL>
                      <a:noFill/>
                    </a:lnL>
                    <a:lnR w="12700" cap="flat" cmpd="sng" algn="ctr">
                      <a:noFill/>
                      <a:prstDash val="solid"/>
                      <a:round/>
                      <a:headEnd type="none" w="med" len="med"/>
                      <a:tailEnd type="none" w="med" len="med"/>
                    </a:lnR>
                    <a:lnT>
                      <a:noFill/>
                    </a:lnT>
                    <a:lnB>
                      <a:noFill/>
                    </a:lnB>
                    <a:lnTlToBr w="12700" cmpd="sng">
                      <a:noFill/>
                      <a:prstDash val="solid"/>
                    </a:lnTlToBr>
                    <a:lnBlToTr w="12700" cmpd="sng">
                      <a:noFill/>
                      <a:prstDash val="solid"/>
                    </a:lnBlToTr>
                    <a:solidFill>
                      <a:srgbClr val="E3E3E3"/>
                    </a:solidFill>
                  </a:tcPr>
                </a:tc>
              </a:tr>
              <a:tr h="121311">
                <a:tc vMerge="1">
                  <a:txBody>
                    <a:bodyPr/>
                    <a:lstStyle/>
                    <a:p>
                      <a:endParaRPr kumimoji="1" lang="ja-JP" altLang="en-US"/>
                    </a:p>
                  </a:txBody>
                  <a:tcPr/>
                </a:tc>
                <a:tc rowSpan="2">
                  <a:txBody>
                    <a:bodyPr/>
                    <a:lstStyle/>
                    <a:p>
                      <a:pPr algn="ctr" fontAlgn="ctr"/>
                      <a:endParaRPr lang="en-US" altLang="ja-JP" sz="1600" b="0" i="0" u="none" strike="noStrike" dirty="0">
                        <a:solidFill>
                          <a:srgbClr val="000000"/>
                        </a:solidFill>
                        <a:latin typeface="+mn-lt"/>
                        <a:ea typeface="+mn-ea"/>
                        <a:cs typeface="Times New Roman" pitchFamily="18" charset="0"/>
                      </a:endParaRPr>
                    </a:p>
                  </a:txBody>
                  <a:tcPr marL="6522" marR="6522" marT="6522"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tcPr>
                </a:tc>
                <a:tc rowSpan="2">
                  <a:txBody>
                    <a:bodyPr/>
                    <a:lstStyle/>
                    <a:p>
                      <a:endParaRPr lang="ja-JP" altLang="en-US" sz="800" dirty="0">
                        <a:latin typeface="+mn-lt"/>
                        <a:ea typeface="+mn-ea"/>
                        <a:cs typeface="Times New Roman" pitchFamily="18" charset="0"/>
                      </a:endParaRPr>
                    </a:p>
                  </a:txBody>
                  <a:tcPr marL="6522" marR="6522" marT="6522" marB="0" anchor="ctr">
                    <a:lnL w="635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ja-JP" altLang="en-US" sz="1050">
                        <a:latin typeface="+mn-lt"/>
                        <a:ea typeface="+mn-ea"/>
                        <a:cs typeface="Times New Roman" pitchFamily="18" charset="0"/>
                      </a:endParaRPr>
                    </a:p>
                  </a:txBody>
                  <a:tcPr marL="6522" marR="6522" marT="6522" marB="0" anchor="ctr">
                    <a:lnL w="12700" cap="flat" cmpd="sng" algn="ctr">
                      <a:solidFill>
                        <a:schemeClr val="tx1"/>
                      </a:solidFill>
                      <a:prstDash val="solid"/>
                      <a:round/>
                      <a:headEnd type="none" w="med" len="med"/>
                      <a:tailEnd type="none" w="med" len="med"/>
                    </a:lnL>
                    <a:lnR>
                      <a:noFill/>
                    </a:lnR>
                    <a:lnT>
                      <a:noFill/>
                    </a:lnT>
                    <a:lnB>
                      <a:noFill/>
                    </a:lnB>
                    <a:lnTlToBr w="12700" cmpd="sng">
                      <a:noFill/>
                      <a:prstDash val="solid"/>
                    </a:lnTlToBr>
                    <a:lnBlToTr w="12700" cmpd="sng">
                      <a:noFill/>
                      <a:prstDash val="solid"/>
                    </a:lnBlToTr>
                    <a:solidFill>
                      <a:srgbClr val="E1E1E1"/>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E6E6E6"/>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EFEFEF"/>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F8F8F8"/>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F6F6F6"/>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F6F6F6"/>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F4F4F4"/>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FFFFFF"/>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FFFFFF"/>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FBFBFB"/>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FBFBFB"/>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FDFDFD"/>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FBFBFB"/>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FDFDFD"/>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FFFFFF"/>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F6F6F6"/>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F1F1F1"/>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939393"/>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898989"/>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9A9A9A"/>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323232"/>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434343"/>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A3A3A3"/>
                    </a:solidFill>
                  </a:tcPr>
                </a:tc>
                <a:tc>
                  <a:txBody>
                    <a:bodyPr/>
                    <a:lstStyle/>
                    <a:p>
                      <a:endParaRPr lang="ja-JP" altLang="en-US" sz="1050">
                        <a:latin typeface="+mn-lt"/>
                        <a:ea typeface="+mn-ea"/>
                        <a:cs typeface="Times New Roman" pitchFamily="18" charset="0"/>
                      </a:endParaRPr>
                    </a:p>
                  </a:txBody>
                  <a:tcPr marL="6522" marR="6522" marT="6522" marB="0" anchor="ctr">
                    <a:lnL>
                      <a:noFill/>
                    </a:lnL>
                    <a:lnR w="12700" cap="flat" cmpd="sng" algn="ctr">
                      <a:noFill/>
                      <a:prstDash val="solid"/>
                      <a:round/>
                      <a:headEnd type="none" w="med" len="med"/>
                      <a:tailEnd type="none" w="med" len="med"/>
                    </a:lnR>
                    <a:lnT>
                      <a:noFill/>
                    </a:lnT>
                    <a:lnB>
                      <a:noFill/>
                    </a:lnB>
                    <a:lnTlToBr w="12700" cmpd="sng">
                      <a:noFill/>
                      <a:prstDash val="solid"/>
                    </a:lnTlToBr>
                    <a:lnBlToTr w="12700" cmpd="sng">
                      <a:noFill/>
                      <a:prstDash val="solid"/>
                    </a:lnBlToTr>
                    <a:solidFill>
                      <a:srgbClr val="E1E1E1"/>
                    </a:solidFill>
                  </a:tcPr>
                </a:tc>
              </a:tr>
              <a:tr h="121311">
                <a:tc vMerge="1">
                  <a:txBody>
                    <a:bodyPr/>
                    <a:lstStyle/>
                    <a:p>
                      <a:endParaRPr kumimoji="1" lang="ja-JP" altLang="en-US"/>
                    </a:p>
                  </a:txBody>
                  <a:tcPr/>
                </a:tc>
                <a:tc vMerge="1">
                  <a:txBody>
                    <a:bodyPr/>
                    <a:lstStyle/>
                    <a:p>
                      <a:endParaRPr kumimoji="1" lang="ja-JP" altLang="en-US"/>
                    </a:p>
                  </a:txBody>
                  <a:tcPr/>
                </a:tc>
                <a:tc vMerge="1">
                  <a:txBody>
                    <a:bodyPr/>
                    <a:lstStyle/>
                    <a:p>
                      <a:endParaRPr kumimoji="1" lang="ja-JP" altLang="en-US"/>
                    </a:p>
                  </a:txBody>
                  <a:tcPr/>
                </a:tc>
                <a:tc>
                  <a:txBody>
                    <a:bodyPr/>
                    <a:lstStyle/>
                    <a:p>
                      <a:endParaRPr lang="ja-JP" altLang="en-US" sz="1050" dirty="0">
                        <a:latin typeface="+mn-lt"/>
                        <a:ea typeface="+mn-ea"/>
                        <a:cs typeface="Times New Roman" pitchFamily="18" charset="0"/>
                      </a:endParaRPr>
                    </a:p>
                  </a:txBody>
                  <a:tcPr marL="6522" marR="6522" marT="6522" marB="0" anchor="ctr">
                    <a:lnL w="12700" cap="flat" cmpd="sng" algn="ctr">
                      <a:solidFill>
                        <a:schemeClr val="tx1"/>
                      </a:solidFill>
                      <a:prstDash val="solid"/>
                      <a:round/>
                      <a:headEnd type="none" w="med" len="med"/>
                      <a:tailEnd type="none" w="med" len="med"/>
                    </a:lnL>
                    <a:lnR>
                      <a:noFill/>
                    </a:lnR>
                    <a:lnT>
                      <a:noFill/>
                    </a:lnT>
                    <a:lnB>
                      <a:noFill/>
                    </a:lnB>
                    <a:lnTlToBr w="12700" cmpd="sng">
                      <a:noFill/>
                      <a:prstDash val="solid"/>
                    </a:lnTlToBr>
                    <a:lnBlToTr w="12700" cmpd="sng">
                      <a:noFill/>
                      <a:prstDash val="solid"/>
                    </a:lnBlToTr>
                    <a:solidFill>
                      <a:srgbClr val="DCDCDC"/>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EDEDED"/>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EDEDED"/>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EFEFEF"/>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F1F1F1"/>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E6E6E6"/>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F1F1F1"/>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F6F6F6"/>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F8F8F8"/>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F8F8F8"/>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FDFDFD"/>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FDFDFD"/>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FFFFFF"/>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FBFBFB"/>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FBFBFB"/>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FDFDFD"/>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F1F1F1"/>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EDEDED"/>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AFAFAF"/>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808080"/>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585858"/>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131313"/>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434343"/>
                    </a:solidFill>
                  </a:tcPr>
                </a:tc>
                <a:tc>
                  <a:txBody>
                    <a:bodyPr/>
                    <a:lstStyle/>
                    <a:p>
                      <a:endParaRPr lang="ja-JP" altLang="en-US" sz="1050">
                        <a:latin typeface="+mn-lt"/>
                        <a:ea typeface="+mn-ea"/>
                        <a:cs typeface="Times New Roman" pitchFamily="18" charset="0"/>
                      </a:endParaRPr>
                    </a:p>
                  </a:txBody>
                  <a:tcPr marL="6522" marR="6522" marT="6522" marB="0" anchor="ctr">
                    <a:lnL>
                      <a:noFill/>
                    </a:lnL>
                    <a:lnR w="12700" cap="flat" cmpd="sng" algn="ctr">
                      <a:noFill/>
                      <a:prstDash val="solid"/>
                      <a:round/>
                      <a:headEnd type="none" w="med" len="med"/>
                      <a:tailEnd type="none" w="med" len="med"/>
                    </a:lnR>
                    <a:lnT>
                      <a:noFill/>
                    </a:lnT>
                    <a:lnB>
                      <a:noFill/>
                    </a:lnB>
                    <a:lnTlToBr w="12700" cmpd="sng">
                      <a:noFill/>
                      <a:prstDash val="solid"/>
                    </a:lnTlToBr>
                    <a:lnBlToTr w="12700" cmpd="sng">
                      <a:noFill/>
                      <a:prstDash val="solid"/>
                    </a:lnBlToTr>
                    <a:solidFill>
                      <a:srgbClr val="A1A1A1"/>
                    </a:solidFill>
                  </a:tcPr>
                </a:tc>
              </a:tr>
              <a:tr h="121311">
                <a:tc vMerge="1">
                  <a:txBody>
                    <a:bodyPr/>
                    <a:lstStyle/>
                    <a:p>
                      <a:endParaRPr kumimoji="1" lang="ja-JP" altLang="en-US"/>
                    </a:p>
                  </a:txBody>
                  <a:tcPr/>
                </a:tc>
                <a:tc rowSpan="2">
                  <a:txBody>
                    <a:bodyPr/>
                    <a:lstStyle/>
                    <a:p>
                      <a:pPr algn="ctr" fontAlgn="ctr"/>
                      <a:endParaRPr lang="en-US" altLang="ja-JP" sz="1600" b="0" i="0" u="none" strike="noStrike" dirty="0">
                        <a:solidFill>
                          <a:srgbClr val="000000"/>
                        </a:solidFill>
                        <a:latin typeface="+mn-lt"/>
                        <a:ea typeface="+mn-ea"/>
                        <a:cs typeface="Times New Roman" pitchFamily="18" charset="0"/>
                      </a:endParaRPr>
                    </a:p>
                  </a:txBody>
                  <a:tcPr marL="6522" marR="6522" marT="6522"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rowSpan="2">
                  <a:txBody>
                    <a:bodyPr/>
                    <a:lstStyle/>
                    <a:p>
                      <a:endParaRPr lang="ja-JP" altLang="en-US" sz="800" dirty="0">
                        <a:latin typeface="+mn-lt"/>
                        <a:ea typeface="+mn-ea"/>
                        <a:cs typeface="Times New Roman" pitchFamily="18" charset="0"/>
                      </a:endParaRPr>
                    </a:p>
                  </a:txBody>
                  <a:tcPr marL="6522" marR="6522" marT="6522" marB="0" anchor="ctr">
                    <a:lnL w="635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ja-JP" altLang="en-US" sz="1050" dirty="0">
                        <a:latin typeface="+mn-lt"/>
                        <a:ea typeface="+mn-ea"/>
                        <a:cs typeface="Times New Roman" pitchFamily="18" charset="0"/>
                      </a:endParaRPr>
                    </a:p>
                  </a:txBody>
                  <a:tcPr marL="6522" marR="6522" marT="6522" marB="0" anchor="ctr">
                    <a:lnL w="12700" cap="flat" cmpd="sng" algn="ctr">
                      <a:solidFill>
                        <a:schemeClr val="tx1"/>
                      </a:solidFill>
                      <a:prstDash val="solid"/>
                      <a:round/>
                      <a:headEnd type="none" w="med" len="med"/>
                      <a:tailEnd type="none" w="med" len="med"/>
                    </a:lnL>
                    <a:lnR>
                      <a:noFill/>
                    </a:lnR>
                    <a:lnT>
                      <a:noFill/>
                    </a:lnT>
                    <a:lnB>
                      <a:noFill/>
                    </a:lnB>
                    <a:lnTlToBr w="12700" cmpd="sng">
                      <a:noFill/>
                      <a:prstDash val="solid"/>
                    </a:lnTlToBr>
                    <a:lnBlToTr w="12700" cmpd="sng">
                      <a:noFill/>
                      <a:prstDash val="solid"/>
                    </a:lnBlToTr>
                    <a:solidFill>
                      <a:srgbClr val="B2B2B2"/>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CECECE"/>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D3D3D3"/>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D5D5D5"/>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F6F6F6"/>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F1F1F1"/>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FBFBFB"/>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F4F4F4"/>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F8F8F8"/>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F6F6F6"/>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FFFFFF"/>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FDFDFD"/>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FFFFFF"/>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FDFDFD"/>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FBFBFB"/>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E6E6E6"/>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FBFBFB"/>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FBFBFB"/>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EFEFEF"/>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989898"/>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828282"/>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6B6B6B"/>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a:noFill/>
                    </a:lnB>
                    <a:lnTlToBr w="12700" cmpd="sng">
                      <a:noFill/>
                      <a:prstDash val="solid"/>
                    </a:lnTlToBr>
                    <a:lnBlToTr w="12700" cmpd="sng">
                      <a:noFill/>
                      <a:prstDash val="solid"/>
                    </a:lnBlToTr>
                    <a:solidFill>
                      <a:srgbClr val="000000"/>
                    </a:solidFill>
                  </a:tcPr>
                </a:tc>
                <a:tc>
                  <a:txBody>
                    <a:bodyPr/>
                    <a:lstStyle/>
                    <a:p>
                      <a:endParaRPr lang="ja-JP" altLang="en-US" sz="1050">
                        <a:latin typeface="+mn-lt"/>
                        <a:ea typeface="+mn-ea"/>
                        <a:cs typeface="Times New Roman" pitchFamily="18" charset="0"/>
                      </a:endParaRPr>
                    </a:p>
                  </a:txBody>
                  <a:tcPr marL="6522" marR="6522" marT="6522" marB="0" anchor="ctr">
                    <a:lnL>
                      <a:noFill/>
                    </a:lnL>
                    <a:lnR w="12700" cap="flat" cmpd="sng" algn="ctr">
                      <a:noFill/>
                      <a:prstDash val="solid"/>
                      <a:round/>
                      <a:headEnd type="none" w="med" len="med"/>
                      <a:tailEnd type="none" w="med" len="med"/>
                    </a:lnR>
                    <a:lnT>
                      <a:noFill/>
                    </a:lnT>
                    <a:lnB>
                      <a:noFill/>
                    </a:lnB>
                    <a:lnTlToBr w="12700" cmpd="sng">
                      <a:noFill/>
                      <a:prstDash val="solid"/>
                    </a:lnTlToBr>
                    <a:lnBlToTr w="12700" cmpd="sng">
                      <a:noFill/>
                      <a:prstDash val="solid"/>
                    </a:lnBlToTr>
                    <a:solidFill>
                      <a:srgbClr val="404040"/>
                    </a:solidFill>
                  </a:tcPr>
                </a:tc>
              </a:tr>
              <a:tr h="121311">
                <a:tc vMerge="1">
                  <a:txBody>
                    <a:bodyPr/>
                    <a:lstStyle/>
                    <a:p>
                      <a:endParaRPr kumimoji="1" lang="ja-JP" altLang="en-US"/>
                    </a:p>
                  </a:txBody>
                  <a:tcPr/>
                </a:tc>
                <a:tc vMerge="1">
                  <a:txBody>
                    <a:bodyPr/>
                    <a:lstStyle/>
                    <a:p>
                      <a:endParaRPr kumimoji="1" lang="ja-JP" altLang="en-US"/>
                    </a:p>
                  </a:txBody>
                  <a:tcPr/>
                </a:tc>
                <a:tc vMerge="1">
                  <a:txBody>
                    <a:bodyPr/>
                    <a:lstStyle/>
                    <a:p>
                      <a:endParaRPr kumimoji="1" lang="ja-JP" altLang="en-US"/>
                    </a:p>
                  </a:txBody>
                  <a:tcPr/>
                </a:tc>
                <a:tc>
                  <a:txBody>
                    <a:bodyPr/>
                    <a:lstStyle/>
                    <a:p>
                      <a:endParaRPr lang="ja-JP" altLang="en-US" sz="1050" dirty="0">
                        <a:latin typeface="+mn-lt"/>
                        <a:ea typeface="+mn-ea"/>
                        <a:cs typeface="Times New Roman" pitchFamily="18" charset="0"/>
                      </a:endParaRPr>
                    </a:p>
                  </a:txBody>
                  <a:tcPr marL="6522" marR="6522" marT="6522" marB="0" anchor="ctr">
                    <a:lnL w="12700" cap="flat" cmpd="sng" algn="ctr">
                      <a:solidFill>
                        <a:schemeClr val="tx1"/>
                      </a:solidFill>
                      <a:prstDash val="solid"/>
                      <a:round/>
                      <a:headEnd type="none" w="med" len="med"/>
                      <a:tailEnd type="none" w="med" len="med"/>
                    </a:lnL>
                    <a:lnR>
                      <a:noFill/>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2D2D2D"/>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A8A8A8"/>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9C9C9"/>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9C9C9"/>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D0D0D0"/>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FEFEF"/>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8E8E8"/>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8F8F8"/>
                    </a:solidFill>
                  </a:tcPr>
                </a:tc>
                <a:tc>
                  <a:txBody>
                    <a:bodyPr/>
                    <a:lstStyle/>
                    <a:p>
                      <a:endParaRPr lang="ja-JP" altLang="en-US" sz="1050" dirty="0">
                        <a:latin typeface="+mn-lt"/>
                        <a:ea typeface="+mn-ea"/>
                        <a:cs typeface="Times New Roman" pitchFamily="18" charset="0"/>
                      </a:endParaRPr>
                    </a:p>
                  </a:txBody>
                  <a:tcPr marL="6522" marR="6522" marT="6522" marB="0" anchor="ctr">
                    <a:lnL>
                      <a:noFill/>
                    </a:lnL>
                    <a:lnR>
                      <a:noFill/>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BFBFB"/>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8F8F8"/>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DFDFD"/>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DFDFD"/>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8F8F8"/>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8F8F8"/>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BFBFB"/>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6F6F6"/>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1F1F1"/>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4F4F4"/>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FEFEF"/>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DEDED"/>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797979"/>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5F5F5F"/>
                    </a:solidFill>
                  </a:tcPr>
                </a:tc>
                <a:tc>
                  <a:txBody>
                    <a:bodyPr/>
                    <a:lstStyle/>
                    <a:p>
                      <a:endParaRPr lang="ja-JP" altLang="en-US" sz="1050">
                        <a:latin typeface="+mn-lt"/>
                        <a:ea typeface="+mn-ea"/>
                        <a:cs typeface="Times New Roman" pitchFamily="18" charset="0"/>
                      </a:endParaRPr>
                    </a:p>
                  </a:txBody>
                  <a:tcPr marL="6522" marR="6522" marT="6522" marB="0" anchor="ctr">
                    <a:lnL>
                      <a:noFill/>
                    </a:lnL>
                    <a:lnR>
                      <a:noFill/>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777777"/>
                    </a:solidFill>
                  </a:tcPr>
                </a:tc>
                <a:tc>
                  <a:txBody>
                    <a:bodyPr/>
                    <a:lstStyle/>
                    <a:p>
                      <a:endParaRPr lang="ja-JP" altLang="en-US" sz="1050" dirty="0">
                        <a:latin typeface="+mn-lt"/>
                        <a:ea typeface="+mn-ea"/>
                        <a:cs typeface="Times New Roman" pitchFamily="18" charset="0"/>
                      </a:endParaRPr>
                    </a:p>
                  </a:txBody>
                  <a:tcPr marL="6522" marR="6522" marT="6522" marB="0" anchor="ctr">
                    <a:lnL>
                      <a:noFill/>
                    </a:lnL>
                    <a:lnR w="12700" cap="flat" cmpd="sng" algn="ctr">
                      <a:noFill/>
                      <a:prstDash val="solid"/>
                      <a:round/>
                      <a:headEnd type="none" w="med" len="med"/>
                      <a:tailEnd type="none" w="med" len="med"/>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343434"/>
                    </a:solidFill>
                  </a:tcPr>
                </a:tc>
              </a:tr>
            </a:tbl>
          </a:graphicData>
        </a:graphic>
      </p:graphicFrame>
      <p:sp>
        <p:nvSpPr>
          <p:cNvPr id="5" name="テキスト ボックス 4"/>
          <p:cNvSpPr txBox="1"/>
          <p:nvPr/>
        </p:nvSpPr>
        <p:spPr>
          <a:xfrm>
            <a:off x="2263294" y="5202493"/>
            <a:ext cx="4602326" cy="338554"/>
          </a:xfrm>
          <a:prstGeom prst="rect">
            <a:avLst/>
          </a:prstGeom>
          <a:noFill/>
        </p:spPr>
        <p:txBody>
          <a:bodyPr wrap="square" rtlCol="0">
            <a:spAutoFit/>
          </a:bodyPr>
          <a:lstStyle/>
          <a:p>
            <a:pPr algn="ctr"/>
            <a:r>
              <a:rPr lang="ja-JP" altLang="en-US" sz="1600" dirty="0" smtClean="0">
                <a:latin typeface="+mn-lt"/>
                <a:ea typeface="+mn-ea"/>
                <a:cs typeface="Times New Roman" pitchFamily="18" charset="0"/>
              </a:rPr>
              <a:t>（</a:t>
            </a:r>
            <a:r>
              <a:rPr lang="en-US" altLang="ja-JP" sz="1600" dirty="0" smtClean="0">
                <a:latin typeface="+mn-lt"/>
                <a:ea typeface="+mn-ea"/>
                <a:cs typeface="Times New Roman" pitchFamily="18" charset="0"/>
              </a:rPr>
              <a:t>d</a:t>
            </a:r>
            <a:r>
              <a:rPr lang="ja-JP" altLang="en-US" sz="1600" dirty="0" smtClean="0">
                <a:latin typeface="+mn-lt"/>
                <a:ea typeface="+mn-ea"/>
                <a:cs typeface="Times New Roman" pitchFamily="18" charset="0"/>
              </a:rPr>
              <a:t>）欧→米（最大値：</a:t>
            </a:r>
            <a:r>
              <a:rPr lang="en-US" altLang="ja-JP" sz="1600" dirty="0" smtClean="0">
                <a:latin typeface="+mn-lt"/>
                <a:ea typeface="+mn-ea"/>
                <a:cs typeface="Times New Roman" pitchFamily="18" charset="0"/>
              </a:rPr>
              <a:t>108</a:t>
            </a:r>
            <a:r>
              <a:rPr lang="ja-JP" altLang="en-US" sz="1600" dirty="0" smtClean="0">
                <a:latin typeface="+mn-lt"/>
                <a:ea typeface="+mn-ea"/>
                <a:cs typeface="Times New Roman" pitchFamily="18" charset="0"/>
              </a:rPr>
              <a:t>件，最小値：</a:t>
            </a:r>
            <a:r>
              <a:rPr lang="en-US" altLang="ja-JP" sz="1600" dirty="0" smtClean="0">
                <a:latin typeface="+mn-lt"/>
                <a:ea typeface="+mn-ea"/>
                <a:cs typeface="Times New Roman" pitchFamily="18" charset="0"/>
              </a:rPr>
              <a:t>0</a:t>
            </a:r>
            <a:r>
              <a:rPr lang="ja-JP" altLang="en-US" sz="1600" dirty="0" smtClean="0">
                <a:latin typeface="+mn-lt"/>
                <a:ea typeface="+mn-ea"/>
                <a:cs typeface="Times New Roman" pitchFamily="18" charset="0"/>
              </a:rPr>
              <a:t>件）</a:t>
            </a:r>
            <a:endParaRPr kumimoji="1" lang="ja-JP" altLang="en-US" sz="1600" dirty="0">
              <a:latin typeface="+mn-lt"/>
              <a:ea typeface="+mn-ea"/>
              <a:cs typeface="Times New Roman" pitchFamily="18" charset="0"/>
            </a:endParaRPr>
          </a:p>
        </p:txBody>
      </p:sp>
      <p:cxnSp>
        <p:nvCxnSpPr>
          <p:cNvPr id="8" name="直線コネクタ 7"/>
          <p:cNvCxnSpPr/>
          <p:nvPr/>
        </p:nvCxnSpPr>
        <p:spPr>
          <a:xfrm>
            <a:off x="2197042" y="1177284"/>
            <a:ext cx="5422954" cy="3982763"/>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10" name="正方形/長方形 9"/>
          <p:cNvSpPr/>
          <p:nvPr/>
        </p:nvSpPr>
        <p:spPr>
          <a:xfrm rot="5400000">
            <a:off x="1592584" y="4930565"/>
            <a:ext cx="45719" cy="25429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mn-ea"/>
            </a:endParaRPr>
          </a:p>
        </p:txBody>
      </p:sp>
      <p:graphicFrame>
        <p:nvGraphicFramePr>
          <p:cNvPr id="11" name="表 10"/>
          <p:cNvGraphicFramePr>
            <a:graphicFrameLocks noGrp="1"/>
          </p:cNvGraphicFramePr>
          <p:nvPr/>
        </p:nvGraphicFramePr>
        <p:xfrm>
          <a:off x="1958344" y="807720"/>
          <a:ext cx="5905499" cy="250362"/>
        </p:xfrm>
        <a:graphic>
          <a:graphicData uri="http://schemas.openxmlformats.org/drawingml/2006/table">
            <a:tbl>
              <a:tblPr/>
              <a:tblGrid>
                <a:gridCol w="454755"/>
                <a:gridCol w="454755"/>
                <a:gridCol w="454755"/>
                <a:gridCol w="454755"/>
                <a:gridCol w="454755"/>
                <a:gridCol w="454755"/>
                <a:gridCol w="454755"/>
                <a:gridCol w="454755"/>
                <a:gridCol w="454755"/>
                <a:gridCol w="454755"/>
                <a:gridCol w="454755"/>
                <a:gridCol w="454755"/>
                <a:gridCol w="448439"/>
              </a:tblGrid>
              <a:tr h="121311">
                <a:tc>
                  <a:txBody>
                    <a:bodyPr/>
                    <a:lstStyle/>
                    <a:p>
                      <a:pPr algn="ctr" fontAlgn="ctr"/>
                      <a:r>
                        <a:rPr lang="en-US" altLang="ja-JP" sz="1600" b="0" i="0" u="none" strike="noStrike" dirty="0" smtClean="0">
                          <a:solidFill>
                            <a:srgbClr val="000000"/>
                          </a:solidFill>
                          <a:latin typeface="+mn-lt"/>
                          <a:ea typeface="+mn-ea"/>
                          <a:cs typeface="Times New Roman" pitchFamily="18" charset="0"/>
                        </a:rPr>
                        <a:t>18</a:t>
                      </a:r>
                      <a:endParaRPr lang="en-US" altLang="ja-JP" sz="1600" b="0" i="0" u="none" strike="noStrike" dirty="0">
                        <a:solidFill>
                          <a:srgbClr val="000000"/>
                        </a:solidFill>
                        <a:latin typeface="+mn-lt"/>
                        <a:ea typeface="+mn-ea"/>
                        <a:cs typeface="Times New Roman" pitchFamily="18" charset="0"/>
                      </a:endParaRPr>
                    </a:p>
                  </a:txBody>
                  <a:tcPr marL="6522" marR="6522" marT="6522" marB="0" anchor="ctr">
                    <a:lnL>
                      <a:noFill/>
                    </a:lnL>
                    <a:lnR>
                      <a:noFill/>
                    </a:lnR>
                    <a:lnT>
                      <a:noFill/>
                    </a:lnT>
                    <a:lnB>
                      <a:noFill/>
                    </a:lnB>
                  </a:tcPr>
                </a:tc>
                <a:tc>
                  <a:txBody>
                    <a:bodyPr/>
                    <a:lstStyle/>
                    <a:p>
                      <a:pPr algn="ctr" fontAlgn="ctr"/>
                      <a:r>
                        <a:rPr lang="en-US" altLang="ja-JP" sz="1600" b="0" i="0" u="none" strike="noStrike">
                          <a:solidFill>
                            <a:srgbClr val="000000"/>
                          </a:solidFill>
                          <a:latin typeface="+mn-lt"/>
                          <a:ea typeface="+mn-ea"/>
                          <a:cs typeface="Times New Roman" pitchFamily="18" charset="0"/>
                        </a:rPr>
                        <a:t>20</a:t>
                      </a:r>
                    </a:p>
                  </a:txBody>
                  <a:tcPr marL="6522" marR="6522" marT="6522" marB="0" anchor="ctr">
                    <a:lnL>
                      <a:noFill/>
                    </a:lnL>
                    <a:lnR>
                      <a:noFill/>
                    </a:lnR>
                    <a:lnT>
                      <a:noFill/>
                    </a:lnT>
                    <a:lnB>
                      <a:noFill/>
                    </a:lnB>
                  </a:tcPr>
                </a:tc>
                <a:tc>
                  <a:txBody>
                    <a:bodyPr/>
                    <a:lstStyle/>
                    <a:p>
                      <a:pPr algn="ctr" fontAlgn="ctr"/>
                      <a:r>
                        <a:rPr lang="en-US" altLang="ja-JP" sz="1600" b="0" i="0" u="none" strike="noStrike">
                          <a:solidFill>
                            <a:srgbClr val="000000"/>
                          </a:solidFill>
                          <a:latin typeface="+mn-lt"/>
                          <a:ea typeface="+mn-ea"/>
                          <a:cs typeface="Times New Roman" pitchFamily="18" charset="0"/>
                        </a:rPr>
                        <a:t>22</a:t>
                      </a:r>
                    </a:p>
                  </a:txBody>
                  <a:tcPr marL="6522" marR="6522" marT="6522" marB="0" anchor="ctr">
                    <a:lnL>
                      <a:noFill/>
                    </a:lnL>
                    <a:lnR>
                      <a:noFill/>
                    </a:lnR>
                    <a:lnT>
                      <a:noFill/>
                    </a:lnT>
                    <a:lnB>
                      <a:noFill/>
                    </a:lnB>
                  </a:tcPr>
                </a:tc>
                <a:tc>
                  <a:txBody>
                    <a:bodyPr/>
                    <a:lstStyle/>
                    <a:p>
                      <a:pPr algn="ctr" fontAlgn="ctr"/>
                      <a:r>
                        <a:rPr lang="en-US" altLang="ja-JP" sz="1600" b="0" i="0" u="none" strike="noStrike">
                          <a:solidFill>
                            <a:srgbClr val="000000"/>
                          </a:solidFill>
                          <a:latin typeface="+mn-lt"/>
                          <a:ea typeface="+mn-ea"/>
                          <a:cs typeface="Times New Roman" pitchFamily="18" charset="0"/>
                        </a:rPr>
                        <a:t>0</a:t>
                      </a:r>
                    </a:p>
                  </a:txBody>
                  <a:tcPr marL="6522" marR="6522" marT="6522" marB="0" anchor="ctr">
                    <a:lnL>
                      <a:noFill/>
                    </a:lnL>
                    <a:lnR>
                      <a:noFill/>
                    </a:lnR>
                    <a:lnT>
                      <a:noFill/>
                    </a:lnT>
                    <a:lnB>
                      <a:noFill/>
                    </a:lnB>
                  </a:tcPr>
                </a:tc>
                <a:tc>
                  <a:txBody>
                    <a:bodyPr/>
                    <a:lstStyle/>
                    <a:p>
                      <a:pPr algn="ctr" fontAlgn="ctr"/>
                      <a:r>
                        <a:rPr lang="en-US" altLang="ja-JP" sz="1600" b="0" i="0" u="none" strike="noStrike">
                          <a:solidFill>
                            <a:srgbClr val="000000"/>
                          </a:solidFill>
                          <a:latin typeface="+mn-lt"/>
                          <a:ea typeface="+mn-ea"/>
                          <a:cs typeface="Times New Roman" pitchFamily="18" charset="0"/>
                        </a:rPr>
                        <a:t>2</a:t>
                      </a:r>
                    </a:p>
                  </a:txBody>
                  <a:tcPr marL="6522" marR="6522" marT="6522" marB="0" anchor="ctr">
                    <a:lnL>
                      <a:noFill/>
                    </a:lnL>
                    <a:lnR>
                      <a:noFill/>
                    </a:lnR>
                    <a:lnT>
                      <a:noFill/>
                    </a:lnT>
                    <a:lnB>
                      <a:noFill/>
                    </a:lnB>
                  </a:tcPr>
                </a:tc>
                <a:tc>
                  <a:txBody>
                    <a:bodyPr/>
                    <a:lstStyle/>
                    <a:p>
                      <a:pPr algn="ctr" fontAlgn="ctr"/>
                      <a:r>
                        <a:rPr lang="en-US" altLang="ja-JP" sz="1600" b="0" i="0" u="none" strike="noStrike" dirty="0">
                          <a:solidFill>
                            <a:srgbClr val="000000"/>
                          </a:solidFill>
                          <a:latin typeface="+mn-lt"/>
                          <a:ea typeface="+mn-ea"/>
                          <a:cs typeface="Times New Roman" pitchFamily="18" charset="0"/>
                        </a:rPr>
                        <a:t>4</a:t>
                      </a:r>
                    </a:p>
                  </a:txBody>
                  <a:tcPr marL="6522" marR="6522" marT="6522" marB="0" anchor="ctr">
                    <a:lnL>
                      <a:noFill/>
                    </a:lnL>
                    <a:lnR>
                      <a:noFill/>
                    </a:lnR>
                    <a:lnT>
                      <a:noFill/>
                    </a:lnT>
                    <a:lnB>
                      <a:noFill/>
                    </a:lnB>
                  </a:tcPr>
                </a:tc>
                <a:tc>
                  <a:txBody>
                    <a:bodyPr/>
                    <a:lstStyle/>
                    <a:p>
                      <a:pPr algn="ctr" fontAlgn="ctr"/>
                      <a:r>
                        <a:rPr lang="en-US" altLang="ja-JP" sz="1600" b="0" i="0" u="none" strike="noStrike">
                          <a:solidFill>
                            <a:srgbClr val="000000"/>
                          </a:solidFill>
                          <a:latin typeface="+mn-lt"/>
                          <a:ea typeface="+mn-ea"/>
                          <a:cs typeface="Times New Roman" pitchFamily="18" charset="0"/>
                        </a:rPr>
                        <a:t>6</a:t>
                      </a:r>
                    </a:p>
                  </a:txBody>
                  <a:tcPr marL="6522" marR="6522" marT="6522" marB="0" anchor="ctr">
                    <a:lnL>
                      <a:noFill/>
                    </a:lnL>
                    <a:lnR>
                      <a:noFill/>
                    </a:lnR>
                    <a:lnT>
                      <a:noFill/>
                    </a:lnT>
                    <a:lnB>
                      <a:noFill/>
                    </a:lnB>
                  </a:tcPr>
                </a:tc>
                <a:tc>
                  <a:txBody>
                    <a:bodyPr/>
                    <a:lstStyle/>
                    <a:p>
                      <a:pPr algn="ctr" fontAlgn="ctr"/>
                      <a:r>
                        <a:rPr lang="en-US" altLang="ja-JP" sz="1600" b="0" i="0" u="none" strike="noStrike">
                          <a:solidFill>
                            <a:srgbClr val="000000"/>
                          </a:solidFill>
                          <a:latin typeface="+mn-lt"/>
                          <a:ea typeface="+mn-ea"/>
                          <a:cs typeface="Times New Roman" pitchFamily="18" charset="0"/>
                        </a:rPr>
                        <a:t>8</a:t>
                      </a:r>
                    </a:p>
                  </a:txBody>
                  <a:tcPr marL="6522" marR="6522" marT="6522" marB="0" anchor="ctr">
                    <a:lnL>
                      <a:noFill/>
                    </a:lnL>
                    <a:lnR>
                      <a:noFill/>
                    </a:lnR>
                    <a:lnT>
                      <a:noFill/>
                    </a:lnT>
                    <a:lnB>
                      <a:noFill/>
                    </a:lnB>
                  </a:tcPr>
                </a:tc>
                <a:tc>
                  <a:txBody>
                    <a:bodyPr/>
                    <a:lstStyle/>
                    <a:p>
                      <a:pPr algn="ctr" fontAlgn="ctr"/>
                      <a:r>
                        <a:rPr lang="en-US" altLang="ja-JP" sz="1600" b="0" i="0" u="none" strike="noStrike">
                          <a:solidFill>
                            <a:srgbClr val="000000"/>
                          </a:solidFill>
                          <a:latin typeface="+mn-lt"/>
                          <a:ea typeface="+mn-ea"/>
                          <a:cs typeface="Times New Roman" pitchFamily="18" charset="0"/>
                        </a:rPr>
                        <a:t>10</a:t>
                      </a:r>
                    </a:p>
                  </a:txBody>
                  <a:tcPr marL="6522" marR="6522" marT="6522" marB="0" anchor="ctr">
                    <a:lnL>
                      <a:noFill/>
                    </a:lnL>
                    <a:lnR>
                      <a:noFill/>
                    </a:lnR>
                    <a:lnT>
                      <a:noFill/>
                    </a:lnT>
                    <a:lnB>
                      <a:noFill/>
                    </a:lnB>
                  </a:tcPr>
                </a:tc>
                <a:tc>
                  <a:txBody>
                    <a:bodyPr/>
                    <a:lstStyle/>
                    <a:p>
                      <a:pPr algn="ctr" fontAlgn="ctr"/>
                      <a:r>
                        <a:rPr lang="en-US" altLang="ja-JP" sz="1600" b="0" i="0" u="none" strike="noStrike">
                          <a:solidFill>
                            <a:srgbClr val="000000"/>
                          </a:solidFill>
                          <a:latin typeface="+mn-lt"/>
                          <a:ea typeface="+mn-ea"/>
                          <a:cs typeface="Times New Roman" pitchFamily="18" charset="0"/>
                        </a:rPr>
                        <a:t>12</a:t>
                      </a:r>
                    </a:p>
                  </a:txBody>
                  <a:tcPr marL="6522" marR="6522" marT="6522" marB="0" anchor="ctr">
                    <a:lnL>
                      <a:noFill/>
                    </a:lnL>
                    <a:lnR>
                      <a:noFill/>
                    </a:lnR>
                    <a:lnT>
                      <a:noFill/>
                    </a:lnT>
                    <a:lnB>
                      <a:noFill/>
                    </a:lnB>
                  </a:tcPr>
                </a:tc>
                <a:tc>
                  <a:txBody>
                    <a:bodyPr/>
                    <a:lstStyle/>
                    <a:p>
                      <a:pPr algn="ctr" fontAlgn="ctr"/>
                      <a:r>
                        <a:rPr lang="en-US" altLang="ja-JP" sz="1600" b="0" i="0" u="none" strike="noStrike">
                          <a:solidFill>
                            <a:srgbClr val="000000"/>
                          </a:solidFill>
                          <a:latin typeface="+mn-lt"/>
                          <a:ea typeface="+mn-ea"/>
                          <a:cs typeface="Times New Roman" pitchFamily="18" charset="0"/>
                        </a:rPr>
                        <a:t>14</a:t>
                      </a:r>
                    </a:p>
                  </a:txBody>
                  <a:tcPr marL="6522" marR="6522" marT="6522" marB="0" anchor="ctr">
                    <a:lnL>
                      <a:noFill/>
                    </a:lnL>
                    <a:lnR>
                      <a:noFill/>
                    </a:lnR>
                    <a:lnT>
                      <a:noFill/>
                    </a:lnT>
                    <a:lnB>
                      <a:noFill/>
                    </a:lnB>
                  </a:tcPr>
                </a:tc>
                <a:tc>
                  <a:txBody>
                    <a:bodyPr/>
                    <a:lstStyle/>
                    <a:p>
                      <a:pPr algn="ctr" fontAlgn="ctr"/>
                      <a:r>
                        <a:rPr lang="en-US" altLang="ja-JP" sz="1600" b="0" i="0" u="none" strike="noStrike" dirty="0">
                          <a:solidFill>
                            <a:srgbClr val="000000"/>
                          </a:solidFill>
                          <a:latin typeface="+mn-lt"/>
                          <a:ea typeface="+mn-ea"/>
                          <a:cs typeface="Times New Roman" pitchFamily="18" charset="0"/>
                        </a:rPr>
                        <a:t>16</a:t>
                      </a:r>
                    </a:p>
                  </a:txBody>
                  <a:tcPr marL="6522" marR="6522" marT="6522" marB="0" anchor="ctr">
                    <a:lnL>
                      <a:noFill/>
                    </a:lnL>
                    <a:lnR>
                      <a:noFill/>
                    </a:lnR>
                    <a:lnT>
                      <a:noFill/>
                    </a:lnT>
                    <a:lnB>
                      <a:noFill/>
                    </a:lnB>
                  </a:tcPr>
                </a:tc>
                <a:tc>
                  <a:txBody>
                    <a:bodyPr/>
                    <a:lstStyle/>
                    <a:p>
                      <a:pPr algn="ctr" fontAlgn="ctr"/>
                      <a:r>
                        <a:rPr lang="en-US" altLang="ja-JP" sz="1600" b="0" i="0" u="none" strike="noStrike" dirty="0">
                          <a:solidFill>
                            <a:srgbClr val="000000"/>
                          </a:solidFill>
                          <a:latin typeface="+mn-lt"/>
                          <a:ea typeface="+mn-ea"/>
                          <a:cs typeface="Times New Roman" pitchFamily="18" charset="0"/>
                        </a:rPr>
                        <a:t>18</a:t>
                      </a:r>
                    </a:p>
                  </a:txBody>
                  <a:tcPr marL="6522" marR="6522" marT="6522" marB="0" anchor="ctr">
                    <a:lnL>
                      <a:noFill/>
                    </a:lnL>
                    <a:lnR>
                      <a:noFill/>
                    </a:lnR>
                    <a:lnT>
                      <a:noFill/>
                    </a:lnT>
                    <a:lnB>
                      <a:noFill/>
                    </a:lnB>
                  </a:tcPr>
                </a:tc>
              </a:tr>
            </a:tbl>
          </a:graphicData>
        </a:graphic>
      </p:graphicFrame>
      <p:graphicFrame>
        <p:nvGraphicFramePr>
          <p:cNvPr id="12" name="表 11"/>
          <p:cNvGraphicFramePr>
            <a:graphicFrameLocks noGrp="1"/>
          </p:cNvGraphicFramePr>
          <p:nvPr/>
        </p:nvGraphicFramePr>
        <p:xfrm>
          <a:off x="1752601" y="1021576"/>
          <a:ext cx="342900" cy="4321356"/>
        </p:xfrm>
        <a:graphic>
          <a:graphicData uri="http://schemas.openxmlformats.org/drawingml/2006/table">
            <a:tbl>
              <a:tblPr/>
              <a:tblGrid>
                <a:gridCol w="342900"/>
              </a:tblGrid>
              <a:tr h="332412">
                <a:tc>
                  <a:txBody>
                    <a:bodyPr/>
                    <a:lstStyle/>
                    <a:p>
                      <a:pPr algn="ctr" fontAlgn="ctr"/>
                      <a:r>
                        <a:rPr lang="en-US" altLang="ja-JP" sz="1600" b="0" i="0" u="none" strike="noStrike" dirty="0">
                          <a:solidFill>
                            <a:srgbClr val="000000"/>
                          </a:solidFill>
                          <a:latin typeface="+mn-lt"/>
                          <a:ea typeface="+mn-ea"/>
                          <a:cs typeface="Times New Roman" pitchFamily="18" charset="0"/>
                        </a:rPr>
                        <a:t>0</a:t>
                      </a:r>
                    </a:p>
                  </a:txBody>
                  <a:tcPr marL="9525" marR="9525" marT="9525" marB="0" anchor="ctr">
                    <a:lnL>
                      <a:noFill/>
                    </a:lnL>
                    <a:lnR>
                      <a:noFill/>
                    </a:lnR>
                    <a:lnT>
                      <a:noFill/>
                    </a:lnT>
                    <a:lnB>
                      <a:noFill/>
                    </a:lnB>
                  </a:tcPr>
                </a:tc>
              </a:tr>
              <a:tr h="332412">
                <a:tc>
                  <a:txBody>
                    <a:bodyPr/>
                    <a:lstStyle/>
                    <a:p>
                      <a:pPr algn="ctr" fontAlgn="ctr"/>
                      <a:r>
                        <a:rPr lang="en-US" altLang="ja-JP" sz="1600" b="0" i="0" u="none" strike="noStrike">
                          <a:solidFill>
                            <a:srgbClr val="000000"/>
                          </a:solidFill>
                          <a:latin typeface="+mn-lt"/>
                          <a:ea typeface="+mn-ea"/>
                          <a:cs typeface="Times New Roman" pitchFamily="18" charset="0"/>
                        </a:rPr>
                        <a:t>2</a:t>
                      </a:r>
                    </a:p>
                  </a:txBody>
                  <a:tcPr marL="9525" marR="9525" marT="9525" marB="0" anchor="ctr">
                    <a:lnL>
                      <a:noFill/>
                    </a:lnL>
                    <a:lnR>
                      <a:noFill/>
                    </a:lnR>
                    <a:lnT>
                      <a:noFill/>
                    </a:lnT>
                    <a:lnB>
                      <a:noFill/>
                    </a:lnB>
                  </a:tcPr>
                </a:tc>
              </a:tr>
              <a:tr h="332412">
                <a:tc>
                  <a:txBody>
                    <a:bodyPr/>
                    <a:lstStyle/>
                    <a:p>
                      <a:pPr algn="ctr" fontAlgn="ctr"/>
                      <a:r>
                        <a:rPr lang="en-US" altLang="ja-JP" sz="1600" b="0" i="0" u="none" strike="noStrike">
                          <a:solidFill>
                            <a:srgbClr val="000000"/>
                          </a:solidFill>
                          <a:latin typeface="+mn-lt"/>
                          <a:ea typeface="+mn-ea"/>
                          <a:cs typeface="Times New Roman" pitchFamily="18" charset="0"/>
                        </a:rPr>
                        <a:t>4</a:t>
                      </a:r>
                    </a:p>
                  </a:txBody>
                  <a:tcPr marL="9525" marR="9525" marT="9525" marB="0" anchor="ctr">
                    <a:lnL>
                      <a:noFill/>
                    </a:lnL>
                    <a:lnR>
                      <a:noFill/>
                    </a:lnR>
                    <a:lnT>
                      <a:noFill/>
                    </a:lnT>
                    <a:lnB>
                      <a:noFill/>
                    </a:lnB>
                  </a:tcPr>
                </a:tc>
              </a:tr>
              <a:tr h="332412">
                <a:tc>
                  <a:txBody>
                    <a:bodyPr/>
                    <a:lstStyle/>
                    <a:p>
                      <a:pPr algn="ctr" fontAlgn="ctr"/>
                      <a:r>
                        <a:rPr lang="en-US" altLang="ja-JP" sz="1600" b="0" i="0" u="none" strike="noStrike" dirty="0">
                          <a:solidFill>
                            <a:srgbClr val="000000"/>
                          </a:solidFill>
                          <a:latin typeface="+mn-lt"/>
                          <a:ea typeface="+mn-ea"/>
                          <a:cs typeface="Times New Roman" pitchFamily="18" charset="0"/>
                        </a:rPr>
                        <a:t>6</a:t>
                      </a:r>
                    </a:p>
                  </a:txBody>
                  <a:tcPr marL="9525" marR="9525" marT="9525" marB="0" anchor="ctr">
                    <a:lnL>
                      <a:noFill/>
                    </a:lnL>
                    <a:lnR>
                      <a:noFill/>
                    </a:lnR>
                    <a:lnT>
                      <a:noFill/>
                    </a:lnT>
                    <a:lnB>
                      <a:noFill/>
                    </a:lnB>
                  </a:tcPr>
                </a:tc>
              </a:tr>
              <a:tr h="332412">
                <a:tc>
                  <a:txBody>
                    <a:bodyPr/>
                    <a:lstStyle/>
                    <a:p>
                      <a:pPr algn="ctr" fontAlgn="ctr"/>
                      <a:r>
                        <a:rPr lang="en-US" altLang="ja-JP" sz="1600" b="0" i="0" u="none" strike="noStrike">
                          <a:solidFill>
                            <a:srgbClr val="000000"/>
                          </a:solidFill>
                          <a:latin typeface="+mn-lt"/>
                          <a:ea typeface="+mn-ea"/>
                          <a:cs typeface="Times New Roman" pitchFamily="18" charset="0"/>
                        </a:rPr>
                        <a:t>8</a:t>
                      </a:r>
                    </a:p>
                  </a:txBody>
                  <a:tcPr marL="9525" marR="9525" marT="9525" marB="0" anchor="ctr">
                    <a:lnL>
                      <a:noFill/>
                    </a:lnL>
                    <a:lnR>
                      <a:noFill/>
                    </a:lnR>
                    <a:lnT>
                      <a:noFill/>
                    </a:lnT>
                    <a:lnB>
                      <a:noFill/>
                    </a:lnB>
                  </a:tcPr>
                </a:tc>
              </a:tr>
              <a:tr h="332412">
                <a:tc>
                  <a:txBody>
                    <a:bodyPr/>
                    <a:lstStyle/>
                    <a:p>
                      <a:pPr algn="ctr" fontAlgn="ctr"/>
                      <a:r>
                        <a:rPr lang="en-US" altLang="ja-JP" sz="1600" b="0" i="0" u="none" strike="noStrike">
                          <a:solidFill>
                            <a:srgbClr val="000000"/>
                          </a:solidFill>
                          <a:latin typeface="+mn-lt"/>
                          <a:ea typeface="+mn-ea"/>
                          <a:cs typeface="Times New Roman" pitchFamily="18" charset="0"/>
                        </a:rPr>
                        <a:t>10</a:t>
                      </a:r>
                    </a:p>
                  </a:txBody>
                  <a:tcPr marL="9525" marR="9525" marT="9525" marB="0" anchor="ctr">
                    <a:lnL>
                      <a:noFill/>
                    </a:lnL>
                    <a:lnR>
                      <a:noFill/>
                    </a:lnR>
                    <a:lnT>
                      <a:noFill/>
                    </a:lnT>
                    <a:lnB>
                      <a:noFill/>
                    </a:lnB>
                  </a:tcPr>
                </a:tc>
              </a:tr>
              <a:tr h="332412">
                <a:tc>
                  <a:txBody>
                    <a:bodyPr/>
                    <a:lstStyle/>
                    <a:p>
                      <a:pPr algn="ctr" fontAlgn="ctr"/>
                      <a:r>
                        <a:rPr lang="en-US" altLang="ja-JP" sz="1600" b="0" i="0" u="none" strike="noStrike">
                          <a:solidFill>
                            <a:srgbClr val="000000"/>
                          </a:solidFill>
                          <a:latin typeface="+mn-lt"/>
                          <a:ea typeface="+mn-ea"/>
                          <a:cs typeface="Times New Roman" pitchFamily="18" charset="0"/>
                        </a:rPr>
                        <a:t>12</a:t>
                      </a:r>
                    </a:p>
                  </a:txBody>
                  <a:tcPr marL="9525" marR="9525" marT="9525" marB="0" anchor="ctr">
                    <a:lnL>
                      <a:noFill/>
                    </a:lnL>
                    <a:lnR>
                      <a:noFill/>
                    </a:lnR>
                    <a:lnT>
                      <a:noFill/>
                    </a:lnT>
                    <a:lnB>
                      <a:noFill/>
                    </a:lnB>
                  </a:tcPr>
                </a:tc>
              </a:tr>
              <a:tr h="332412">
                <a:tc>
                  <a:txBody>
                    <a:bodyPr/>
                    <a:lstStyle/>
                    <a:p>
                      <a:pPr algn="ctr" fontAlgn="ctr"/>
                      <a:r>
                        <a:rPr lang="en-US" altLang="ja-JP" sz="1600" b="0" i="0" u="none" strike="noStrike">
                          <a:solidFill>
                            <a:srgbClr val="000000"/>
                          </a:solidFill>
                          <a:latin typeface="+mn-lt"/>
                          <a:ea typeface="+mn-ea"/>
                          <a:cs typeface="Times New Roman" pitchFamily="18" charset="0"/>
                        </a:rPr>
                        <a:t>14</a:t>
                      </a:r>
                    </a:p>
                  </a:txBody>
                  <a:tcPr marL="9525" marR="9525" marT="9525" marB="0" anchor="ctr">
                    <a:lnL>
                      <a:noFill/>
                    </a:lnL>
                    <a:lnR>
                      <a:noFill/>
                    </a:lnR>
                    <a:lnT>
                      <a:noFill/>
                    </a:lnT>
                    <a:lnB>
                      <a:noFill/>
                    </a:lnB>
                  </a:tcPr>
                </a:tc>
              </a:tr>
              <a:tr h="332412">
                <a:tc>
                  <a:txBody>
                    <a:bodyPr/>
                    <a:lstStyle/>
                    <a:p>
                      <a:pPr algn="ctr" fontAlgn="ctr"/>
                      <a:r>
                        <a:rPr lang="en-US" altLang="ja-JP" sz="1600" b="0" i="0" u="none" strike="noStrike">
                          <a:solidFill>
                            <a:srgbClr val="000000"/>
                          </a:solidFill>
                          <a:latin typeface="+mn-lt"/>
                          <a:ea typeface="+mn-ea"/>
                          <a:cs typeface="Times New Roman" pitchFamily="18" charset="0"/>
                        </a:rPr>
                        <a:t>16</a:t>
                      </a:r>
                    </a:p>
                  </a:txBody>
                  <a:tcPr marL="9525" marR="9525" marT="9525" marB="0" anchor="ctr">
                    <a:lnL>
                      <a:noFill/>
                    </a:lnL>
                    <a:lnR>
                      <a:noFill/>
                    </a:lnR>
                    <a:lnT>
                      <a:noFill/>
                    </a:lnT>
                    <a:lnB>
                      <a:noFill/>
                    </a:lnB>
                  </a:tcPr>
                </a:tc>
              </a:tr>
              <a:tr h="332412">
                <a:tc>
                  <a:txBody>
                    <a:bodyPr/>
                    <a:lstStyle/>
                    <a:p>
                      <a:pPr algn="ctr" fontAlgn="ctr"/>
                      <a:r>
                        <a:rPr lang="en-US" altLang="ja-JP" sz="1600" b="0" i="0" u="none" strike="noStrike" dirty="0">
                          <a:solidFill>
                            <a:srgbClr val="000000"/>
                          </a:solidFill>
                          <a:latin typeface="+mn-lt"/>
                          <a:ea typeface="+mn-ea"/>
                          <a:cs typeface="Times New Roman" pitchFamily="18" charset="0"/>
                        </a:rPr>
                        <a:t>18</a:t>
                      </a:r>
                    </a:p>
                  </a:txBody>
                  <a:tcPr marL="9525" marR="9525" marT="9525" marB="0" anchor="ctr">
                    <a:lnL>
                      <a:noFill/>
                    </a:lnL>
                    <a:lnR>
                      <a:noFill/>
                    </a:lnR>
                    <a:lnT>
                      <a:noFill/>
                    </a:lnT>
                    <a:lnB>
                      <a:noFill/>
                    </a:lnB>
                  </a:tcPr>
                </a:tc>
              </a:tr>
              <a:tr h="332412">
                <a:tc>
                  <a:txBody>
                    <a:bodyPr/>
                    <a:lstStyle/>
                    <a:p>
                      <a:pPr algn="ctr" fontAlgn="ctr"/>
                      <a:r>
                        <a:rPr lang="en-US" altLang="ja-JP" sz="1600" b="0" i="0" u="none" strike="noStrike">
                          <a:solidFill>
                            <a:srgbClr val="000000"/>
                          </a:solidFill>
                          <a:latin typeface="+mn-lt"/>
                          <a:ea typeface="+mn-ea"/>
                          <a:cs typeface="Times New Roman" pitchFamily="18" charset="0"/>
                        </a:rPr>
                        <a:t>20</a:t>
                      </a:r>
                    </a:p>
                  </a:txBody>
                  <a:tcPr marL="9525" marR="9525" marT="9525" marB="0" anchor="ctr">
                    <a:lnL>
                      <a:noFill/>
                    </a:lnL>
                    <a:lnR>
                      <a:noFill/>
                    </a:lnR>
                    <a:lnT>
                      <a:noFill/>
                    </a:lnT>
                    <a:lnB>
                      <a:noFill/>
                    </a:lnB>
                  </a:tcPr>
                </a:tc>
              </a:tr>
              <a:tr h="332412">
                <a:tc>
                  <a:txBody>
                    <a:bodyPr/>
                    <a:lstStyle/>
                    <a:p>
                      <a:pPr algn="ctr" fontAlgn="ctr"/>
                      <a:r>
                        <a:rPr lang="en-US" altLang="ja-JP" sz="1600" b="0" i="0" u="none" strike="noStrike" dirty="0">
                          <a:solidFill>
                            <a:srgbClr val="000000"/>
                          </a:solidFill>
                          <a:latin typeface="+mn-lt"/>
                          <a:ea typeface="+mn-ea"/>
                          <a:cs typeface="Times New Roman" pitchFamily="18" charset="0"/>
                        </a:rPr>
                        <a:t>22</a:t>
                      </a:r>
                    </a:p>
                  </a:txBody>
                  <a:tcPr marL="9525" marR="9525" marT="9525" marB="0" anchor="ctr">
                    <a:lnL>
                      <a:noFill/>
                    </a:lnL>
                    <a:lnR>
                      <a:noFill/>
                    </a:lnR>
                    <a:lnT>
                      <a:noFill/>
                    </a:lnT>
                    <a:lnB>
                      <a:noFill/>
                    </a:lnB>
                  </a:tcPr>
                </a:tc>
              </a:tr>
              <a:tr h="332412">
                <a:tc>
                  <a:txBody>
                    <a:bodyPr/>
                    <a:lstStyle/>
                    <a:p>
                      <a:pPr algn="ctr" fontAlgn="ctr"/>
                      <a:r>
                        <a:rPr lang="en-US" altLang="ja-JP" sz="1600" b="0" i="0" u="none" strike="noStrike" dirty="0">
                          <a:solidFill>
                            <a:srgbClr val="000000"/>
                          </a:solidFill>
                          <a:latin typeface="+mn-lt"/>
                          <a:ea typeface="+mn-ea"/>
                          <a:cs typeface="Times New Roman" pitchFamily="18" charset="0"/>
                        </a:rPr>
                        <a:t>0</a:t>
                      </a:r>
                    </a:p>
                  </a:txBody>
                  <a:tcPr marL="9525" marR="9525" marT="9525" marB="0" anchor="ctr">
                    <a:lnL>
                      <a:noFill/>
                    </a:lnL>
                    <a:lnR>
                      <a:noFill/>
                    </a:lnR>
                    <a:lnT>
                      <a:noFill/>
                    </a:lnT>
                    <a:lnB>
                      <a:noFill/>
                    </a:lnB>
                  </a:tcPr>
                </a:tc>
              </a:tr>
            </a:tbl>
          </a:graphicData>
        </a:graphic>
      </p:graphicFrame>
      <p:sp>
        <p:nvSpPr>
          <p:cNvPr id="9" name="日付プレースホルダ 8"/>
          <p:cNvSpPr>
            <a:spLocks noGrp="1"/>
          </p:cNvSpPr>
          <p:nvPr>
            <p:ph type="dt" sz="half" idx="10"/>
          </p:nvPr>
        </p:nvSpPr>
        <p:spPr/>
        <p:txBody>
          <a:bodyPr/>
          <a:lstStyle/>
          <a:p>
            <a:r>
              <a:rPr lang="en-US" altLang="ja-JP" smtClean="0"/>
              <a:t>2009/9/18</a:t>
            </a:r>
            <a:endParaRPr lang="en-US" altLang="ja-JP"/>
          </a:p>
        </p:txBody>
      </p:sp>
      <p:sp>
        <p:nvSpPr>
          <p:cNvPr id="13" name="スライド番号プレースホルダ 12"/>
          <p:cNvSpPr>
            <a:spLocks noGrp="1"/>
          </p:cNvSpPr>
          <p:nvPr>
            <p:ph type="sldNum" sz="quarter" idx="12"/>
          </p:nvPr>
        </p:nvSpPr>
        <p:spPr/>
        <p:txBody>
          <a:bodyPr/>
          <a:lstStyle/>
          <a:p>
            <a:fld id="{0EB48950-06BA-4AEF-91E4-0B3B3C06F49F}" type="slidenum">
              <a:rPr lang="en-US" altLang="ja-JP" smtClean="0"/>
              <a:pPr/>
              <a:t>32</a:t>
            </a:fld>
            <a:endParaRPr lang="en-US" altLang="ja-JP"/>
          </a:p>
        </p:txBody>
      </p:sp>
      <p:sp>
        <p:nvSpPr>
          <p:cNvPr id="14" name="フッター プレースホルダ 13"/>
          <p:cNvSpPr>
            <a:spLocks noGrp="1"/>
          </p:cNvSpPr>
          <p:nvPr>
            <p:ph type="ftr" sz="quarter" idx="11"/>
          </p:nvPr>
        </p:nvSpPr>
        <p:spPr/>
        <p:txBody>
          <a:bodyPr/>
          <a:lstStyle/>
          <a:p>
            <a:r>
              <a:rPr lang="en-US" altLang="ja-JP" smtClean="0"/>
              <a:t>OSS</a:t>
            </a:r>
            <a:r>
              <a:rPr lang="ja-JP" altLang="en-US" smtClean="0"/>
              <a:t>開発における情報交換の効率改善へ向けたタイムラグ分析手法の提案</a:t>
            </a:r>
            <a:endParaRPr lang="en-US" altLang="ja-JP"/>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simple_bubble-2">
  <a:themeElements>
    <a:clrScheme name="bubbl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ubble">
      <a:majorFont>
        <a:latin typeface="Arial"/>
        <a:ea typeface="ＭＳ Ｐゴシック"/>
        <a:cs typeface=""/>
      </a:majorFont>
      <a:minorFont>
        <a:latin typeface="Arial"/>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bubbl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ubble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ubble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ubble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ubble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ubble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ubble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ubble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ubble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ubble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ubble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ubble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simple_bubble-2</Template>
  <TotalTime>10679</TotalTime>
  <Words>4449</Words>
  <Application>Microsoft Office PowerPoint</Application>
  <PresentationFormat>画面に合わせる (4:3)</PresentationFormat>
  <Paragraphs>1293</Paragraphs>
  <Slides>33</Slides>
  <Notes>33</Notes>
  <HiddenSlides>0</HiddenSlides>
  <MMClips>0</MMClips>
  <ScaleCrop>false</ScaleCrop>
  <HeadingPairs>
    <vt:vector size="4" baseType="variant">
      <vt:variant>
        <vt:lpstr>テーマ</vt:lpstr>
      </vt:variant>
      <vt:variant>
        <vt:i4>1</vt:i4>
      </vt:variant>
      <vt:variant>
        <vt:lpstr>スライド タイトル</vt:lpstr>
      </vt:variant>
      <vt:variant>
        <vt:i4>33</vt:i4>
      </vt:variant>
    </vt:vector>
  </HeadingPairs>
  <TitlesOfParts>
    <vt:vector size="34" baseType="lpstr">
      <vt:lpstr>simple_bubble-2</vt:lpstr>
      <vt:lpstr>OSS開発における 情報交換の効率改善へ 向けたタイムラグ分析手法の提案</vt:lpstr>
      <vt:lpstr>背景</vt:lpstr>
      <vt:lpstr>着眼点</vt:lpstr>
      <vt:lpstr>目的とアプローチ</vt:lpstr>
      <vt:lpstr>送信と返信関係の抽出</vt:lpstr>
      <vt:lpstr>送信と返信関係の抽出</vt:lpstr>
      <vt:lpstr>(1)開発者の地理的分布と地域別の活動時間帯の把握</vt:lpstr>
      <vt:lpstr>(2)地域間毎の情報交換所要時間の分布把握</vt:lpstr>
      <vt:lpstr>(3)最適な送信タイミングの特定</vt:lpstr>
      <vt:lpstr>(3)最適な送信タイミングの特定</vt:lpstr>
      <vt:lpstr>ケーススタディ</vt:lpstr>
      <vt:lpstr>(1)開発者の地理的分布と地域別の活動時間帯の把握～情報交換の多い／少ない地域の特定～</vt:lpstr>
      <vt:lpstr>(1)開発者の地理的分布と地域別の活動時間帯の把握～地域別の活動時間帯の把握～</vt:lpstr>
      <vt:lpstr>(2)地域間毎の情報交換所要時間の分布把握</vt:lpstr>
      <vt:lpstr>(3)最適な送信タイミングの特定～概要～</vt:lpstr>
      <vt:lpstr>(3)最適な送信タイミングの特定～同一タイムゾーン内～</vt:lpstr>
      <vt:lpstr>(3)最適な送信タイミングの特定～異なるタイムゾーン間～</vt:lpstr>
      <vt:lpstr>議論</vt:lpstr>
      <vt:lpstr>まとめと今後の課題</vt:lpstr>
      <vt:lpstr>スライド 19</vt:lpstr>
      <vt:lpstr>キーアイデア（着眼点）</vt:lpstr>
      <vt:lpstr>目的とアプローチ</vt:lpstr>
      <vt:lpstr>送信と返信関係の抽出</vt:lpstr>
      <vt:lpstr>分析準備</vt:lpstr>
      <vt:lpstr>分析準備</vt:lpstr>
      <vt:lpstr>ケーススタディ</vt:lpstr>
      <vt:lpstr>スライド 26</vt:lpstr>
      <vt:lpstr>(3)最適な送信タイミングの特定</vt:lpstr>
      <vt:lpstr>(3)最適な送信タイミングの特定</vt:lpstr>
      <vt:lpstr>スライド 29</vt:lpstr>
      <vt:lpstr>スライド 30</vt:lpstr>
      <vt:lpstr>スライド 31</vt:lpstr>
      <vt:lpstr>スライド 32</vt:lpstr>
    </vt:vector>
  </TitlesOfParts>
  <Company>奈良先端科学技術大学院大学</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スライド 0</dc:title>
  <dc:creator>kiwako-k</dc:creator>
  <cp:lastModifiedBy>kiwako-k</cp:lastModifiedBy>
  <cp:revision>261</cp:revision>
  <dcterms:created xsi:type="dcterms:W3CDTF">2009-08-18T10:41:33Z</dcterms:created>
  <dcterms:modified xsi:type="dcterms:W3CDTF">2009-09-03T00:59:47Z</dcterms:modified>
</cp:coreProperties>
</file>