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4" r:id="rId5"/>
    <p:sldId id="265" r:id="rId6"/>
    <p:sldId id="258" r:id="rId7"/>
    <p:sldId id="259" r:id="rId8"/>
    <p:sldId id="262"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631605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414866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1136682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4149931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1564974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1758009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3722794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545792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59936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705320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3928038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7F6BE0-A758-4DDF-AC3D-A8341F125338}" type="datetimeFigureOut">
              <a:rPr kumimoji="1" lang="ja-JP" altLang="en-US" smtClean="0"/>
              <a:t>2016/4/20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181CA-91BB-414E-9A69-C7F2B93E8584}" type="slidenum">
              <a:rPr kumimoji="1" lang="ja-JP" altLang="en-US" smtClean="0"/>
              <a:t>‹#›</a:t>
            </a:fld>
            <a:endParaRPr kumimoji="1" lang="ja-JP" altLang="en-US"/>
          </a:p>
        </p:txBody>
      </p:sp>
    </p:spTree>
    <p:extLst>
      <p:ext uri="{BB962C8B-B14F-4D97-AF65-F5344CB8AC3E}">
        <p14:creationId xmlns:p14="http://schemas.microsoft.com/office/powerpoint/2010/main" val="3539625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コードクローンの消滅（結果）を</a:t>
            </a:r>
            <a:r>
              <a:rPr kumimoji="1" lang="ja-JP" altLang="en-US" dirty="0" smtClean="0"/>
              <a:t>みてなにがわかるか</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松浦　遊也</a:t>
            </a:r>
            <a:endParaRPr kumimoji="1" lang="ja-JP" altLang="en-US" dirty="0"/>
          </a:p>
        </p:txBody>
      </p:sp>
    </p:spTree>
    <p:extLst>
      <p:ext uri="{BB962C8B-B14F-4D97-AF65-F5344CB8AC3E}">
        <p14:creationId xmlns:p14="http://schemas.microsoft.com/office/powerpoint/2010/main" val="2620062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自分が興味を持ったもの</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コードクローンの系譜追跡アルゴリズムにおいて</a:t>
            </a:r>
            <a:r>
              <a:rPr lang="ja-JP" altLang="en-US" dirty="0" smtClean="0"/>
              <a:t>消滅したものを詳しく調べていなかったので調べてみたら新しいことがわかるのでは</a:t>
            </a:r>
            <a:endParaRPr kumimoji="1" lang="en-US" altLang="ja-JP" dirty="0" smtClean="0"/>
          </a:p>
        </p:txBody>
      </p:sp>
    </p:spTree>
    <p:extLst>
      <p:ext uri="{BB962C8B-B14F-4D97-AF65-F5344CB8AC3E}">
        <p14:creationId xmlns:p14="http://schemas.microsoft.com/office/powerpoint/2010/main" val="242061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lang="en-US" altLang="ja-JP" dirty="0" smtClean="0"/>
          </a:p>
          <a:p>
            <a:r>
              <a:rPr lang="ja-JP" altLang="en-US" dirty="0" smtClean="0"/>
              <a:t>結果がリファクタリングされるコードと</a:t>
            </a:r>
            <a:r>
              <a:rPr lang="ja-JP" altLang="en-US" dirty="0"/>
              <a:t>　</a:t>
            </a:r>
            <a:r>
              <a:rPr lang="ja-JP" altLang="en-US" dirty="0" smtClean="0"/>
              <a:t>　　　　</a:t>
            </a:r>
            <a:r>
              <a:rPr lang="ja-JP" altLang="en-US" dirty="0" smtClean="0"/>
              <a:t>削除されるコード、変更されないコードでは異なった特徴があるのではないか</a:t>
            </a:r>
            <a:endParaRPr lang="en-US" altLang="ja-JP" dirty="0" smtClean="0"/>
          </a:p>
          <a:p>
            <a:endParaRPr lang="en-US" altLang="ja-JP" dirty="0"/>
          </a:p>
        </p:txBody>
      </p:sp>
      <p:sp>
        <p:nvSpPr>
          <p:cNvPr id="4" name="タイトル 3"/>
          <p:cNvSpPr>
            <a:spLocks noGrp="1"/>
          </p:cNvSpPr>
          <p:nvPr>
            <p:ph type="title"/>
          </p:nvPr>
        </p:nvSpPr>
        <p:spPr/>
        <p:txBody>
          <a:bodyPr/>
          <a:lstStyle/>
          <a:p>
            <a:r>
              <a:rPr lang="ja-JP" altLang="en-US" dirty="0"/>
              <a:t>わかりそうな</a:t>
            </a:r>
            <a:r>
              <a:rPr kumimoji="1" lang="ja-JP" altLang="en-US" dirty="0" smtClean="0"/>
              <a:t>利点</a:t>
            </a:r>
            <a:endParaRPr kumimoji="1" lang="ja-JP" altLang="en-US" dirty="0"/>
          </a:p>
        </p:txBody>
      </p:sp>
    </p:spTree>
    <p:extLst>
      <p:ext uri="{BB962C8B-B14F-4D97-AF65-F5344CB8AC3E}">
        <p14:creationId xmlns:p14="http://schemas.microsoft.com/office/powerpoint/2010/main" val="3468856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予測される</a:t>
            </a:r>
            <a:r>
              <a:rPr kumimoji="1" lang="ja-JP" altLang="en-US" dirty="0" smtClean="0"/>
              <a:t>特徴（リファクタリング）</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ja-JP" altLang="en-US" dirty="0" smtClean="0"/>
              <a:t>クラスごとに処理がまとめられてないコード</a:t>
            </a:r>
            <a:endParaRPr lang="en-US" altLang="ja-JP" dirty="0" smtClean="0"/>
          </a:p>
          <a:p>
            <a:r>
              <a:rPr lang="ja-JP" altLang="en-US" dirty="0"/>
              <a:t>似たよう</a:t>
            </a:r>
            <a:r>
              <a:rPr lang="ja-JP" altLang="en-US" dirty="0" smtClean="0"/>
              <a:t>な処理を行う他のメソッドよりもコード行数が長い</a:t>
            </a:r>
            <a:endParaRPr lang="en-US" altLang="ja-JP" dirty="0" smtClean="0"/>
          </a:p>
          <a:p>
            <a:pPr marL="342900" lvl="1" indent="-342900">
              <a:buFont typeface="Arial" panose="020B0604020202020204" pitchFamily="34" charset="0"/>
              <a:buChar char="•"/>
            </a:pPr>
            <a:r>
              <a:rPr lang="ja-JP" altLang="en-US" dirty="0"/>
              <a:t>処理速度が</a:t>
            </a:r>
            <a:r>
              <a:rPr lang="ja-JP" altLang="en-US" dirty="0" smtClean="0"/>
              <a:t>悪いコードの書き方をしている</a:t>
            </a:r>
            <a:endParaRPr lang="en-US" altLang="ja-JP" dirty="0"/>
          </a:p>
          <a:p>
            <a:endParaRPr lang="en-US" altLang="ja-JP" dirty="0" smtClean="0"/>
          </a:p>
          <a:p>
            <a:endParaRPr lang="en-US" altLang="ja-JP" dirty="0" smtClean="0"/>
          </a:p>
          <a:p>
            <a:endParaRPr kumimoji="1" lang="ja-JP" altLang="en-US" dirty="0"/>
          </a:p>
        </p:txBody>
      </p:sp>
    </p:spTree>
    <p:extLst>
      <p:ext uri="{BB962C8B-B14F-4D97-AF65-F5344CB8AC3E}">
        <p14:creationId xmlns:p14="http://schemas.microsoft.com/office/powerpoint/2010/main" val="365065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予測される特徴（削除）</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ja-JP" altLang="en-US" dirty="0" smtClean="0"/>
              <a:t>コードでわかるものではなさそう</a:t>
            </a:r>
            <a:endParaRPr kumimoji="1" lang="en-US" altLang="ja-JP" dirty="0"/>
          </a:p>
          <a:p>
            <a:r>
              <a:rPr lang="ja-JP" altLang="en-US" dirty="0" smtClean="0"/>
              <a:t>削除されるコードの原因予測</a:t>
            </a:r>
            <a:endParaRPr lang="en-US" altLang="ja-JP" dirty="0" smtClean="0"/>
          </a:p>
          <a:p>
            <a:pPr lvl="1"/>
            <a:r>
              <a:rPr lang="ja-JP" altLang="en-US" dirty="0"/>
              <a:t>必要</a:t>
            </a:r>
            <a:r>
              <a:rPr lang="ja-JP" altLang="en-US" dirty="0" smtClean="0"/>
              <a:t>がなくなった</a:t>
            </a:r>
            <a:endParaRPr lang="en-US" altLang="ja-JP" dirty="0" smtClean="0"/>
          </a:p>
          <a:p>
            <a:pPr lvl="1"/>
            <a:r>
              <a:rPr kumimoji="1" lang="ja-JP" altLang="en-US" dirty="0" smtClean="0"/>
              <a:t>ある機能を使わなくなったのでその機能に関係する機能も必要がなくなった</a:t>
            </a:r>
            <a:endParaRPr kumimoji="1" lang="en-US" altLang="ja-JP" dirty="0" smtClean="0"/>
          </a:p>
          <a:p>
            <a:pPr lvl="1"/>
            <a:r>
              <a:rPr lang="ja-JP" altLang="en-US" dirty="0" smtClean="0"/>
              <a:t>利用頻度が少ない</a:t>
            </a:r>
            <a:endParaRPr lang="en-US" altLang="ja-JP" dirty="0" smtClean="0"/>
          </a:p>
          <a:p>
            <a:pPr lvl="1"/>
            <a:r>
              <a:rPr kumimoji="1" lang="ja-JP" altLang="en-US" dirty="0" smtClean="0"/>
              <a:t>使用者</a:t>
            </a:r>
            <a:r>
              <a:rPr lang="ja-JP" altLang="en-US" dirty="0" smtClean="0"/>
              <a:t>から必要ないという報告が多数あり削除した</a:t>
            </a:r>
            <a:endParaRPr kumimoji="1" lang="en-US" altLang="ja-JP" dirty="0" smtClean="0"/>
          </a:p>
          <a:p>
            <a:endParaRPr kumimoji="1" lang="en-US" altLang="ja-JP" dirty="0" smtClean="0"/>
          </a:p>
        </p:txBody>
      </p:sp>
    </p:spTree>
    <p:extLst>
      <p:ext uri="{BB962C8B-B14F-4D97-AF65-F5344CB8AC3E}">
        <p14:creationId xmlns:p14="http://schemas.microsoft.com/office/powerpoint/2010/main" val="2817908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新しく考えたもの</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あるクローンセットがそれぞれ異なった結果</a:t>
            </a:r>
            <a:r>
              <a:rPr kumimoji="1" lang="ja-JP" altLang="en-US" dirty="0" smtClean="0"/>
              <a:t>が起きている</a:t>
            </a:r>
            <a:r>
              <a:rPr kumimoji="1" lang="ja-JP" altLang="en-US" dirty="0" smtClean="0"/>
              <a:t>場合</a:t>
            </a:r>
            <a:r>
              <a:rPr lang="ja-JP" altLang="en-US" dirty="0"/>
              <a:t>、</a:t>
            </a:r>
            <a:r>
              <a:rPr lang="ja-JP" altLang="en-US" dirty="0" smtClean="0"/>
              <a:t>その</a:t>
            </a:r>
            <a:r>
              <a:rPr lang="ja-JP" altLang="en-US" dirty="0" smtClean="0"/>
              <a:t>クローンセットはクローンする</a:t>
            </a:r>
            <a:r>
              <a:rPr lang="ja-JP" altLang="en-US" dirty="0" smtClean="0"/>
              <a:t>必要がないのではないか、もしくは別の</a:t>
            </a:r>
            <a:r>
              <a:rPr lang="ja-JP" altLang="en-US" dirty="0" smtClean="0"/>
              <a:t>クローンからクローンするべきでは</a:t>
            </a:r>
            <a:r>
              <a:rPr lang="ja-JP" altLang="en-US" dirty="0" smtClean="0"/>
              <a:t>ない</a:t>
            </a:r>
            <a:r>
              <a:rPr lang="ja-JP" altLang="en-US" dirty="0" smtClean="0"/>
              <a:t>か</a:t>
            </a:r>
            <a:endParaRPr kumimoji="1" lang="en-US" altLang="ja-JP" dirty="0"/>
          </a:p>
          <a:p>
            <a:r>
              <a:rPr lang="ja-JP" altLang="en-US" dirty="0" smtClean="0"/>
              <a:t>クローンセットがそれぞれ異なった結果になっているものを分析していきクローンするべきでないコードの特徴を掴む</a:t>
            </a:r>
            <a:endParaRPr kumimoji="1" lang="en-US" altLang="ja-JP" dirty="0" smtClean="0"/>
          </a:p>
        </p:txBody>
      </p:sp>
    </p:spTree>
    <p:extLst>
      <p:ext uri="{BB962C8B-B14F-4D97-AF65-F5344CB8AC3E}">
        <p14:creationId xmlns:p14="http://schemas.microsoft.com/office/powerpoint/2010/main" val="1561501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クローンをすることはだめではない</a:t>
            </a:r>
            <a:endParaRPr kumimoji="1" lang="en-US" altLang="ja-JP" dirty="0" smtClean="0"/>
          </a:p>
          <a:p>
            <a:r>
              <a:rPr lang="ja-JP" altLang="en-US" dirty="0" smtClean="0"/>
              <a:t>ならば</a:t>
            </a:r>
            <a:r>
              <a:rPr lang="ja-JP" altLang="en-US" dirty="0" smtClean="0"/>
              <a:t>現在の機能に合わせて最も適しているクローンを提示してもらえば</a:t>
            </a:r>
            <a:r>
              <a:rPr lang="ja-JP" altLang="en-US" dirty="0" smtClean="0"/>
              <a:t>不具合</a:t>
            </a:r>
            <a:r>
              <a:rPr lang="ja-JP" altLang="en-US" dirty="0" smtClean="0"/>
              <a:t>は減少するのではないか</a:t>
            </a:r>
            <a:r>
              <a:rPr lang="ja-JP" altLang="en-US" dirty="0" smtClean="0"/>
              <a:t>？</a:t>
            </a:r>
            <a:r>
              <a:rPr lang="ja-JP" altLang="en-US" dirty="0" smtClean="0"/>
              <a:t>（逆のことは既にしてある）</a:t>
            </a:r>
            <a:endParaRPr lang="en-US" altLang="ja-JP" dirty="0"/>
          </a:p>
          <a:p>
            <a:pPr lvl="1"/>
            <a:r>
              <a:rPr lang="ja-JP" altLang="en-US" dirty="0" smtClean="0"/>
              <a:t>変更されていないコードクローンの特徴</a:t>
            </a:r>
            <a:r>
              <a:rPr lang="ja-JP" altLang="en-US" dirty="0" smtClean="0"/>
              <a:t>を</a:t>
            </a:r>
            <a:r>
              <a:rPr lang="ja-JP" altLang="en-US" dirty="0" smtClean="0"/>
              <a:t>調査</a:t>
            </a:r>
            <a:endParaRPr lang="en-US" altLang="ja-JP" dirty="0" smtClean="0"/>
          </a:p>
          <a:p>
            <a:pPr lvl="1"/>
            <a:r>
              <a:rPr lang="ja-JP" altLang="en-US" dirty="0" smtClean="0"/>
              <a:t>必要な機能を入力</a:t>
            </a:r>
            <a:endParaRPr lang="en-US" altLang="ja-JP" dirty="0" smtClean="0"/>
          </a:p>
        </p:txBody>
      </p:sp>
    </p:spTree>
    <p:extLst>
      <p:ext uri="{BB962C8B-B14F-4D97-AF65-F5344CB8AC3E}">
        <p14:creationId xmlns:p14="http://schemas.microsoft.com/office/powerpoint/2010/main" val="9355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クローンをクローンすること</a:t>
            </a:r>
            <a:r>
              <a:rPr kumimoji="1" lang="ja-JP" altLang="en-US" dirty="0" smtClean="0"/>
              <a:t>は悪い影響があるそれとも問題はない？</a:t>
            </a:r>
            <a:endParaRPr kumimoji="1" lang="en-US" altLang="ja-JP" dirty="0" smtClean="0"/>
          </a:p>
          <a:p>
            <a:endParaRPr lang="en-US" altLang="ja-JP" dirty="0"/>
          </a:p>
          <a:p>
            <a:r>
              <a:rPr kumimoji="1" lang="ja-JP" altLang="en-US" dirty="0" smtClean="0"/>
              <a:t>クローンセットが増えたものをクローンをクローンしたものと考え、分析していく</a:t>
            </a:r>
            <a:endParaRPr kumimoji="1" lang="ja-JP" altLang="en-US" dirty="0"/>
          </a:p>
        </p:txBody>
      </p:sp>
    </p:spTree>
    <p:extLst>
      <p:ext uri="{BB962C8B-B14F-4D97-AF65-F5344CB8AC3E}">
        <p14:creationId xmlns:p14="http://schemas.microsoft.com/office/powerpoint/2010/main" val="30251862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299</Words>
  <Application>Microsoft Office PowerPoint</Application>
  <PresentationFormat>画面に合わせる (4:3)</PresentationFormat>
  <Paragraphs>32</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コードクローンの消滅（結果）をみてなにがわかるか</vt:lpstr>
      <vt:lpstr>自分が興味を持ったもの</vt:lpstr>
      <vt:lpstr>わかりそうな利点</vt:lpstr>
      <vt:lpstr>予測される特徴（リファクタリング）</vt:lpstr>
      <vt:lpstr>予測される特徴（削除）</vt:lpstr>
      <vt:lpstr>新しく考えたもの</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消滅をみることの利点について</dc:title>
  <dc:creator>matsuura</dc:creator>
  <cp:lastModifiedBy>matsuura</cp:lastModifiedBy>
  <cp:revision>15</cp:revision>
  <dcterms:created xsi:type="dcterms:W3CDTF">2016-04-19T04:13:45Z</dcterms:created>
  <dcterms:modified xsi:type="dcterms:W3CDTF">2016-04-20T08:02:34Z</dcterms:modified>
</cp:coreProperties>
</file>