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496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760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21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77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92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74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2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480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06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37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6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27D03-EF39-4A62-B2F2-338A4EF49BA2}" type="datetimeFigureOut">
              <a:rPr kumimoji="1" lang="ja-JP" altLang="en-US" smtClean="0"/>
              <a:t>2013/12/3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14CA7-A944-4886-BF4D-A2A718F7AF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Ｊｕｂａｔｕｓ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アーキテクチャ構成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よしゆきはやと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444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システム構成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3</a:t>
            </a:r>
            <a:r>
              <a:rPr kumimoji="1" lang="ja-JP" altLang="en-US" dirty="0" smtClean="0"/>
              <a:t>種類のノード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分析</a:t>
            </a:r>
            <a:r>
              <a:rPr lang="ja-JP" altLang="en-US" dirty="0" smtClean="0"/>
              <a:t>を行う「</a:t>
            </a:r>
            <a:r>
              <a:rPr lang="en-US" altLang="ja-JP" dirty="0" err="1" smtClean="0"/>
              <a:t>Jubatus</a:t>
            </a:r>
            <a:r>
              <a:rPr lang="ja-JP" altLang="en-US" dirty="0" smtClean="0"/>
              <a:t>サーバ」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サーバ</a:t>
            </a:r>
            <a:r>
              <a:rPr kumimoji="1" lang="ja-JP" altLang="en-US" dirty="0" smtClean="0"/>
              <a:t>に学習データを渡し，結果を受け取る「クライアント」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分散環境の仲介を</a:t>
            </a:r>
            <a:r>
              <a:rPr lang="ja-JP" altLang="en-US" dirty="0" smtClean="0"/>
              <a:t>する「管理ノード（</a:t>
            </a:r>
            <a:r>
              <a:rPr lang="en-US" altLang="ja-JP" dirty="0" smtClean="0"/>
              <a:t>Proxy)</a:t>
            </a:r>
            <a:r>
              <a:rPr lang="ja-JP" altLang="en-US" dirty="0" smtClean="0"/>
              <a:t>」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/>
              <a:t>サーバ</a:t>
            </a:r>
            <a:r>
              <a:rPr kumimoji="1" lang="ja-JP" altLang="en-US" dirty="0" smtClean="0"/>
              <a:t>がモデル情報を格納し，クライアントから受け取ったデータを用いて分析を行う</a:t>
            </a:r>
            <a:endParaRPr kumimoji="1" lang="en-US" altLang="ja-JP" dirty="0" smtClean="0"/>
          </a:p>
          <a:p>
            <a:r>
              <a:rPr kumimoji="1" lang="ja-JP" altLang="en-US" dirty="0" smtClean="0"/>
              <a:t>分散環境では，クライアントは管理ノードに問い合わせを行うことで，サーバが分散されていても意識せずにデータの受け渡しをすることができる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669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システム構成：パターン１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単一のクライアントと単一のサーバ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40968"/>
            <a:ext cx="8568952" cy="218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1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パターン２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ja-JP" altLang="en-US" dirty="0" smtClean="0"/>
              <a:t>単一のクライアントと複数のサーバ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Proxy</a:t>
            </a:r>
            <a:r>
              <a:rPr lang="ja-JP" altLang="en-US" dirty="0" smtClean="0"/>
              <a:t>とサーバは同じインタフェースを持つように設計されているので，クライアント側は，分散されていようがされていまいが，あまり気にする必要はない</a:t>
            </a:r>
            <a:endParaRPr lang="en-US" altLang="ja-JP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95500"/>
            <a:ext cx="6096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パターン</a:t>
            </a:r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複数のクライアントと複数のサーバ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各クライアントがそれぞれ</a:t>
            </a:r>
            <a:r>
              <a:rPr kumimoji="1" lang="en-US" altLang="ja-JP" dirty="0" smtClean="0"/>
              <a:t>Proxy</a:t>
            </a:r>
            <a:r>
              <a:rPr lang="ja-JP" altLang="en-US" dirty="0" smtClean="0"/>
              <a:t>を実行する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95500"/>
            <a:ext cx="6096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8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Jubatus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Proxy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Juba***_proxy</a:t>
            </a:r>
            <a:r>
              <a:rPr kumimoji="1" lang="ja-JP" altLang="en-US" dirty="0" smtClean="0"/>
              <a:t>という名前の実行ファイル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運用や実装の容易さのために，クライアントと１：１構成を推奨している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49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Jubatus</a:t>
            </a:r>
            <a:r>
              <a:rPr kumimoji="1" lang="en-US" altLang="ja-JP" dirty="0" smtClean="0"/>
              <a:t> Server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Juba****</a:t>
            </a:r>
            <a:r>
              <a:rPr lang="ja-JP" altLang="en-US" dirty="0"/>
              <a:t>と</a:t>
            </a:r>
            <a:r>
              <a:rPr lang="ja-JP" altLang="en-US" dirty="0" smtClean="0"/>
              <a:t>いう名前の実行ファイル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--name</a:t>
            </a:r>
            <a:r>
              <a:rPr lang="ja-JP" altLang="en-US" dirty="0"/>
              <a:t>オプション</a:t>
            </a:r>
            <a:r>
              <a:rPr lang="ja-JP" altLang="en-US" dirty="0" smtClean="0"/>
              <a:t>で同じ名前を指定することで，複数のサーバプロセスが協調動作する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サーバは１つでも動いていれば利用可能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err="1" smtClean="0"/>
              <a:t>Jubatus</a:t>
            </a:r>
            <a:r>
              <a:rPr lang="ja-JP" altLang="en-US" dirty="0" smtClean="0"/>
              <a:t>はすべてのデータをメモリ上で管理するので，リソース管理をしっかりしましょう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41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ZooKeeper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Jubatus</a:t>
            </a:r>
            <a:r>
              <a:rPr kumimoji="1" lang="ja-JP" altLang="en-US" dirty="0" smtClean="0"/>
              <a:t>を分散環境で動作させる際，必ず利用する必要がある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高い信頼性のために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奇</a:t>
            </a:r>
            <a:r>
              <a:rPr lang="ja-JP" altLang="en-US" dirty="0" smtClean="0"/>
              <a:t>数台のマシン構成にする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ZooKeeper</a:t>
            </a:r>
            <a:r>
              <a:rPr lang="ja-JP" altLang="en-US" dirty="0" smtClean="0"/>
              <a:t>のパフォーマンスが低下すると，全体の動作が不安定になるので，</a:t>
            </a:r>
            <a:r>
              <a:rPr lang="en-US" altLang="ja-JP" dirty="0" err="1" smtClean="0"/>
              <a:t>ZooKeeper</a:t>
            </a:r>
            <a:r>
              <a:rPr lang="ja-JP" altLang="en-US" dirty="0" smtClean="0"/>
              <a:t>専用マシンを用意することを推奨する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52945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学習モデルの共有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Jubatus</a:t>
            </a:r>
            <a:r>
              <a:rPr kumimoji="1" lang="ja-JP" altLang="en-US" dirty="0" smtClean="0"/>
              <a:t>はモデル情報を緩やかに共有し，同一時刻に同じモデルを全サーバが共有していることが保障されていない，と割り切っている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一般に，リアルタイム・大規模分散・深い分析の</a:t>
            </a:r>
            <a:r>
              <a:rPr kumimoji="1" lang="en-US" altLang="ja-JP" dirty="0" smtClean="0"/>
              <a:t>3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特徴はトレードオフであるため，緩い共有によってバランスを取っている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61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ja-JP" dirty="0" smtClean="0"/>
              <a:t>Update, Analyze, Mix</a:t>
            </a:r>
            <a:r>
              <a:rPr kumimoji="1" lang="ja-JP" altLang="en-US" dirty="0" smtClean="0"/>
              <a:t>とよばれる</a:t>
            </a:r>
            <a:r>
              <a:rPr kumimoji="1" lang="en-US" altLang="ja-JP" dirty="0" smtClean="0"/>
              <a:t>3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種類の操作を定義し，分散環境でも様々なデータ分析を行える</a:t>
            </a:r>
            <a:endParaRPr kumimoji="1" lang="en-US" altLang="ja-JP" dirty="0" smtClean="0"/>
          </a:p>
          <a:p>
            <a:pPr lvl="1"/>
            <a:r>
              <a:rPr kumimoji="1" lang="en-US" altLang="ja-JP" dirty="0" err="1" smtClean="0"/>
              <a:t>Map,Reduce</a:t>
            </a:r>
            <a:r>
              <a:rPr kumimoji="1" lang="ja-JP" altLang="en-US" dirty="0" smtClean="0"/>
              <a:t>みたいな感じ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Update</a:t>
            </a:r>
          </a:p>
          <a:p>
            <a:pPr lvl="1"/>
            <a:r>
              <a:rPr lang="ja-JP" altLang="en-US" dirty="0"/>
              <a:t>データ</a:t>
            </a:r>
            <a:r>
              <a:rPr lang="ja-JP" altLang="en-US" dirty="0" smtClean="0"/>
              <a:t>と現在のモデルから更新したモデルを返す</a:t>
            </a:r>
            <a:endParaRPr lang="en-US" altLang="ja-JP" dirty="0" smtClean="0"/>
          </a:p>
          <a:p>
            <a:r>
              <a:rPr kumimoji="1" lang="en-US" altLang="ja-JP" dirty="0" smtClean="0"/>
              <a:t>Analyze</a:t>
            </a:r>
          </a:p>
          <a:p>
            <a:pPr lvl="1"/>
            <a:r>
              <a:rPr lang="ja-JP" altLang="en-US" dirty="0"/>
              <a:t>現在の</a:t>
            </a:r>
            <a:r>
              <a:rPr lang="ja-JP" altLang="en-US" dirty="0" smtClean="0"/>
              <a:t>モデル</a:t>
            </a:r>
            <a:r>
              <a:rPr lang="ja-JP" altLang="en-US" dirty="0"/>
              <a:t>に</a:t>
            </a:r>
            <a:r>
              <a:rPr lang="ja-JP" altLang="en-US" dirty="0" smtClean="0"/>
              <a:t>基づいて，与えられたデータを分析し，結果を返す</a:t>
            </a:r>
            <a:endParaRPr lang="en-US" altLang="ja-JP" dirty="0" smtClean="0"/>
          </a:p>
          <a:p>
            <a:r>
              <a:rPr kumimoji="1" lang="en-US" altLang="ja-JP" dirty="0" smtClean="0"/>
              <a:t>Mix</a:t>
            </a:r>
          </a:p>
          <a:p>
            <a:pPr lvl="1"/>
            <a:r>
              <a:rPr lang="en-US" altLang="ja-JP" dirty="0"/>
              <a:t>2</a:t>
            </a:r>
            <a:r>
              <a:rPr lang="ja-JP" altLang="en-US" dirty="0" err="1"/>
              <a:t>つの</a:t>
            </a:r>
            <a:r>
              <a:rPr lang="ja-JP" altLang="en-US" dirty="0"/>
              <a:t>モデルが与えられた</a:t>
            </a:r>
            <a:r>
              <a:rPr lang="ja-JP" altLang="en-US" dirty="0" smtClean="0"/>
              <a:t>とき，それらを混ぜたモデルを返す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10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8569</TotalTime>
  <Words>433</Words>
  <Application>Microsoft Office PowerPoint</Application>
  <PresentationFormat>画面に合わせる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​​テーマ</vt:lpstr>
      <vt:lpstr>Ｊｕｂａｔｕｓ アーキテクチャ構成</vt:lpstr>
      <vt:lpstr>システム構成</vt:lpstr>
      <vt:lpstr>システム構成：パターン１</vt:lpstr>
      <vt:lpstr>パターン２</vt:lpstr>
      <vt:lpstr>パターン3</vt:lpstr>
      <vt:lpstr>Jubatus　Proxy</vt:lpstr>
      <vt:lpstr>Jubatus Server</vt:lpstr>
      <vt:lpstr>ZooKeeper</vt:lpstr>
      <vt:lpstr>学習モデルの共有</vt:lpstr>
      <vt:lpstr>計算モデル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Ｊｕｂａｔｕｓ アーキテクチャ構成</dc:title>
  <dc:creator>Hayato Yoshiyuki</dc:creator>
  <cp:lastModifiedBy>Hayato Yoshiyuki</cp:lastModifiedBy>
  <cp:revision>4</cp:revision>
  <dcterms:created xsi:type="dcterms:W3CDTF">2013-12-03T05:22:35Z</dcterms:created>
  <dcterms:modified xsi:type="dcterms:W3CDTF">2013-12-09T04:12:13Z</dcterms:modified>
</cp:coreProperties>
</file>