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4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2B4DE-8EE4-44F2-9914-89DF4E1916CD}" type="datetimeFigureOut">
              <a:rPr kumimoji="1" lang="ja-JP" altLang="en-US" smtClean="0"/>
              <a:t>2010/8/4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932B2-4E2D-428F-8FA1-58FA971F0D9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n-ea"/>
                <a:ea typeface="+mn-ea"/>
              </a:rPr>
              <a:t>OSS</a:t>
            </a:r>
            <a:r>
              <a:rPr kumimoji="1" lang="ja-JP" altLang="en-US" dirty="0" smtClean="0">
                <a:latin typeface="+mn-ea"/>
                <a:ea typeface="+mn-ea"/>
              </a:rPr>
              <a:t>班 合宿（於：有馬温泉）</a:t>
            </a:r>
            <a:endParaRPr kumimoji="1" lang="ja-JP" altLang="en-US" dirty="0">
              <a:latin typeface="+mn-ea"/>
              <a:ea typeface="+mn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kumimoji="1" lang="ja-JP" altLang="en-US" dirty="0" smtClean="0"/>
              <a:t>大平，伊原</a:t>
            </a:r>
            <a:endParaRPr kumimoji="1" lang="en-US" altLang="ja-JP" dirty="0" smtClean="0"/>
          </a:p>
          <a:p>
            <a:pPr algn="r"/>
            <a:r>
              <a:rPr lang="ja-JP" altLang="en-US" dirty="0" smtClean="0"/>
              <a:t>大澤，藤田</a:t>
            </a:r>
            <a:endParaRPr lang="en-US" altLang="ja-JP" dirty="0" smtClean="0"/>
          </a:p>
          <a:p>
            <a:pPr algn="r"/>
            <a:r>
              <a:rPr kumimoji="1" lang="ja-JP" altLang="en-US" dirty="0"/>
              <a:t>津田</a:t>
            </a:r>
            <a:endParaRPr kumimoji="1" lang="en-US" altLang="ja-JP" dirty="0" smtClean="0"/>
          </a:p>
          <a:p>
            <a:pPr algn="r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/>
              <a:t>諸々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日程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21</a:t>
            </a:r>
            <a:r>
              <a:rPr lang="ja-JP" altLang="en-US" dirty="0" smtClean="0"/>
              <a:t>日～</a:t>
            </a:r>
            <a:r>
              <a:rPr lang="en-US" altLang="ja-JP" dirty="0" smtClean="0"/>
              <a:t>22</a:t>
            </a:r>
            <a:r>
              <a:rPr lang="ja-JP" altLang="en-US" dirty="0" smtClean="0"/>
              <a:t>日</a:t>
            </a:r>
            <a:endParaRPr lang="en-US" altLang="ja-JP" dirty="0" smtClean="0"/>
          </a:p>
          <a:p>
            <a:r>
              <a:rPr kumimoji="1" lang="ja-JP" altLang="en-US" dirty="0" smtClean="0"/>
              <a:t>参加者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大平，伊原，大澤，藤田，津田</a:t>
            </a:r>
            <a:endParaRPr kumimoji="1" lang="en-US" altLang="ja-JP" dirty="0" smtClean="0"/>
          </a:p>
          <a:p>
            <a:r>
              <a:rPr lang="ja-JP" altLang="en-US" dirty="0" smtClean="0"/>
              <a:t>移動方法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車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70km</a:t>
            </a:r>
            <a:r>
              <a:rPr kumimoji="1" lang="ja-JP" altLang="en-US" dirty="0" err="1" smtClean="0"/>
              <a:t>，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時間</a:t>
            </a:r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分，</a:t>
            </a:r>
            <a:r>
              <a:rPr kumimoji="1" lang="en-US" altLang="ja-JP" dirty="0" smtClean="0"/>
              <a:t>ETC</a:t>
            </a:r>
            <a:r>
              <a:rPr lang="ja-JP" altLang="en-US" dirty="0"/>
              <a:t> </a:t>
            </a:r>
            <a:r>
              <a:rPr kumimoji="1" lang="en-US" altLang="ja-JP" dirty="0" smtClean="0"/>
              <a:t>1,000</a:t>
            </a:r>
            <a:r>
              <a:rPr kumimoji="1" lang="ja-JP" altLang="en-US" dirty="0" smtClean="0"/>
              <a:t>円？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場所候補①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ja-JP" sz="2800" dirty="0"/>
              <a:t>『</a:t>
            </a:r>
            <a:r>
              <a:rPr kumimoji="1" lang="ja-JP" altLang="en-US" sz="2800" dirty="0" smtClean="0"/>
              <a:t>有馬ロイヤルホテル</a:t>
            </a:r>
            <a:r>
              <a:rPr kumimoji="1" lang="en-US" altLang="ja-JP" sz="2800" dirty="0" smtClean="0"/>
              <a:t>』</a:t>
            </a: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部屋：</a:t>
            </a:r>
            <a:r>
              <a:rPr lang="en-US" altLang="ja-JP" sz="2400" dirty="0" smtClean="0">
                <a:latin typeface="+mn-ea"/>
              </a:rPr>
              <a:t>12</a:t>
            </a:r>
            <a:r>
              <a:rPr lang="ja-JP" altLang="en-US" sz="2400" dirty="0" smtClean="0">
                <a:latin typeface="+mn-ea"/>
              </a:rPr>
              <a:t>畳，マッサージ機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宿泊料金</a:t>
            </a:r>
            <a:r>
              <a:rPr lang="ja-JP" altLang="en-US" sz="2800" dirty="0" smtClean="0">
                <a:latin typeface="+mn-ea"/>
              </a:rPr>
              <a:t>：</a:t>
            </a:r>
            <a:r>
              <a:rPr lang="en-US" altLang="ja-JP" sz="2800" dirty="0">
                <a:latin typeface="+mn-ea"/>
              </a:rPr>
              <a:t>95</a:t>
            </a:r>
            <a:r>
              <a:rPr lang="en-US" altLang="ja-JP" sz="2800" dirty="0" smtClean="0">
                <a:latin typeface="+mn-ea"/>
              </a:rPr>
              <a:t>000</a:t>
            </a:r>
            <a:r>
              <a:rPr lang="ja-JP" altLang="en-US" sz="2800" dirty="0" smtClean="0">
                <a:latin typeface="+mn-ea"/>
              </a:rPr>
              <a:t>円</a:t>
            </a:r>
            <a:endParaRPr lang="en-US" altLang="ja-JP" sz="28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温泉：露</a:t>
            </a:r>
            <a:r>
              <a:rPr lang="en-US" altLang="ja-JP" sz="2400" dirty="0" smtClean="0">
                <a:latin typeface="+mn-ea"/>
              </a:rPr>
              <a:t>×</a:t>
            </a:r>
            <a:r>
              <a:rPr lang="ja-JP" altLang="en-US" sz="2400" dirty="0" smtClean="0">
                <a:latin typeface="+mn-ea"/>
              </a:rPr>
              <a:t>１，内</a:t>
            </a:r>
            <a:r>
              <a:rPr lang="en-US" altLang="ja-JP" sz="2400" dirty="0" smtClean="0">
                <a:latin typeface="+mn-ea"/>
              </a:rPr>
              <a:t>×</a:t>
            </a:r>
            <a:r>
              <a:rPr lang="ja-JP" altLang="en-US" sz="2400" dirty="0" smtClean="0">
                <a:latin typeface="+mn-ea"/>
              </a:rPr>
              <a:t>１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endParaRPr lang="en-US" altLang="ja-JP" sz="2400" dirty="0">
              <a:latin typeface="+mn-ea"/>
            </a:endParaRPr>
          </a:p>
          <a:p>
            <a:pPr>
              <a:buFontTx/>
              <a:buChar char="-"/>
            </a:pPr>
            <a:r>
              <a:rPr lang="en-US" altLang="ja-JP" sz="2400" dirty="0" smtClean="0">
                <a:latin typeface="+mn-ea"/>
              </a:rPr>
              <a:t>URL:http://</a:t>
            </a:r>
            <a:r>
              <a:rPr lang="en-US" altLang="ja-JP" sz="2400" dirty="0" err="1" smtClean="0">
                <a:latin typeface="+mn-ea"/>
              </a:rPr>
              <a:t>bit.ly</a:t>
            </a:r>
            <a:r>
              <a:rPr lang="en-US" altLang="ja-JP" sz="2400" dirty="0" smtClean="0">
                <a:latin typeface="+mn-ea"/>
              </a:rPr>
              <a:t>/</a:t>
            </a:r>
            <a:r>
              <a:rPr lang="en-US" altLang="ja-JP" sz="2400" dirty="0" err="1" smtClean="0">
                <a:latin typeface="+mn-ea"/>
              </a:rPr>
              <a:t>bduhfZ</a:t>
            </a:r>
            <a:endParaRPr lang="en-US" altLang="ja-JP" sz="2400" dirty="0" smtClean="0">
              <a:latin typeface="+mn-ea"/>
            </a:endParaRPr>
          </a:p>
        </p:txBody>
      </p:sp>
      <p:pic>
        <p:nvPicPr>
          <p:cNvPr id="7" name="図 6" descr="imag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6298" y="764704"/>
            <a:ext cx="4557702" cy="6093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場所候補②</a:t>
            </a:r>
            <a:endParaRPr kumimoji="1" lang="ja-JP" altLang="en-US" dirty="0"/>
          </a:p>
        </p:txBody>
      </p:sp>
      <p:sp>
        <p:nvSpPr>
          <p:cNvPr id="5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800" dirty="0" smtClean="0"/>
              <a:t>『</a:t>
            </a:r>
            <a:r>
              <a:rPr lang="ja-JP" altLang="en-US" sz="2800" dirty="0" smtClean="0"/>
              <a:t>旅館やまと</a:t>
            </a:r>
            <a:r>
              <a:rPr kumimoji="1" lang="en-US" altLang="ja-JP" sz="2800" dirty="0" smtClean="0"/>
              <a:t>』</a:t>
            </a: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部屋：</a:t>
            </a:r>
            <a:r>
              <a:rPr lang="en-US" altLang="ja-JP" sz="2400" dirty="0" smtClean="0">
                <a:latin typeface="+mn-ea"/>
              </a:rPr>
              <a:t>10</a:t>
            </a:r>
            <a:r>
              <a:rPr lang="ja-JP" altLang="en-US" sz="2400" dirty="0" smtClean="0">
                <a:latin typeface="+mn-ea"/>
              </a:rPr>
              <a:t>畳，フロなし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宿泊料金</a:t>
            </a:r>
            <a:r>
              <a:rPr lang="ja-JP" altLang="en-US" sz="2800" dirty="0" smtClean="0">
                <a:latin typeface="+mn-ea"/>
              </a:rPr>
              <a:t>：</a:t>
            </a:r>
            <a:r>
              <a:rPr lang="en-US" altLang="ja-JP" sz="2800" dirty="0" smtClean="0">
                <a:latin typeface="+mn-ea"/>
              </a:rPr>
              <a:t>73500</a:t>
            </a:r>
            <a:r>
              <a:rPr lang="ja-JP" altLang="en-US" sz="2800" dirty="0" smtClean="0">
                <a:latin typeface="+mn-ea"/>
              </a:rPr>
              <a:t>円</a:t>
            </a:r>
            <a:endParaRPr lang="en-US" altLang="ja-JP" sz="28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温泉：内</a:t>
            </a:r>
            <a:r>
              <a:rPr lang="en-US" altLang="ja-JP" sz="2400" dirty="0" smtClean="0">
                <a:latin typeface="+mn-ea"/>
              </a:rPr>
              <a:t>×</a:t>
            </a:r>
            <a:r>
              <a:rPr lang="ja-JP" altLang="en-US" sz="2400" dirty="0" smtClean="0">
                <a:latin typeface="+mn-ea"/>
              </a:rPr>
              <a:t>１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ステーキ</a:t>
            </a:r>
            <a:r>
              <a:rPr lang="en-US" altLang="ja-JP" sz="2400" dirty="0" smtClean="0">
                <a:latin typeface="+mn-ea"/>
              </a:rPr>
              <a:t>or</a:t>
            </a:r>
            <a:r>
              <a:rPr lang="ja-JP" altLang="en-US" sz="2400" dirty="0" smtClean="0">
                <a:latin typeface="+mn-ea"/>
              </a:rPr>
              <a:t>会席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endParaRPr lang="en-US" altLang="ja-JP" sz="2400" dirty="0">
              <a:latin typeface="+mn-ea"/>
            </a:endParaRPr>
          </a:p>
          <a:p>
            <a:pPr>
              <a:buFontTx/>
              <a:buChar char="-"/>
            </a:pPr>
            <a:r>
              <a:rPr lang="en-US" altLang="ja-JP" sz="2400" dirty="0" smtClean="0">
                <a:latin typeface="+mn-ea"/>
              </a:rPr>
              <a:t>URL:http://</a:t>
            </a:r>
            <a:r>
              <a:rPr lang="en-US" altLang="ja-JP" sz="2400" dirty="0" err="1" smtClean="0">
                <a:latin typeface="+mn-ea"/>
              </a:rPr>
              <a:t>bit.ly</a:t>
            </a:r>
            <a:r>
              <a:rPr lang="en-US" altLang="ja-JP" sz="2400" dirty="0" smtClean="0">
                <a:latin typeface="+mn-ea"/>
              </a:rPr>
              <a:t>/cVvny2</a:t>
            </a:r>
          </a:p>
        </p:txBody>
      </p:sp>
      <p:pic>
        <p:nvPicPr>
          <p:cNvPr id="6" name="図 5" descr="imag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6037" y="836712"/>
            <a:ext cx="4960499" cy="5250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ja-JP" altLang="en-US" dirty="0" smtClean="0"/>
              <a:t>場所候補③</a:t>
            </a:r>
            <a:endParaRPr kumimoji="1" lang="ja-JP" altLang="en-US" dirty="0"/>
          </a:p>
        </p:txBody>
      </p:sp>
      <p:sp>
        <p:nvSpPr>
          <p:cNvPr id="4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800" dirty="0" smtClean="0"/>
              <a:t>『</a:t>
            </a:r>
            <a:r>
              <a:rPr lang="ja-JP" altLang="en-US" sz="2800" dirty="0" smtClean="0"/>
              <a:t>ねぎや陵楓閣</a:t>
            </a:r>
            <a:r>
              <a:rPr kumimoji="1" lang="en-US" altLang="ja-JP" sz="2800" dirty="0" smtClean="0"/>
              <a:t>』</a:t>
            </a: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部屋：</a:t>
            </a:r>
            <a:r>
              <a:rPr lang="en-US" altLang="ja-JP" sz="2400" dirty="0" smtClean="0">
                <a:latin typeface="+mn-ea"/>
              </a:rPr>
              <a:t>16</a:t>
            </a:r>
            <a:r>
              <a:rPr lang="ja-JP" altLang="en-US" sz="2400" dirty="0" smtClean="0">
                <a:latin typeface="+mn-ea"/>
              </a:rPr>
              <a:t>畳，マッサージ機，</a:t>
            </a:r>
            <a:endParaRPr lang="en-US" altLang="ja-JP" sz="2400" dirty="0" smtClean="0">
              <a:latin typeface="+mn-ea"/>
            </a:endParaRPr>
          </a:p>
          <a:p>
            <a:pPr>
              <a:buNone/>
            </a:pPr>
            <a:r>
              <a:rPr lang="ja-JP" altLang="en-US" sz="2400" dirty="0">
                <a:latin typeface="+mn-ea"/>
              </a:rPr>
              <a:t>　</a:t>
            </a:r>
            <a:r>
              <a:rPr lang="ja-JP" altLang="en-US" sz="2400" dirty="0" smtClean="0">
                <a:latin typeface="+mn-ea"/>
              </a:rPr>
              <a:t>　　　　　　　　　　　　風呂なし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宿泊料金</a:t>
            </a:r>
            <a:r>
              <a:rPr lang="ja-JP" altLang="en-US" sz="2800" dirty="0" smtClean="0">
                <a:latin typeface="+mn-ea"/>
              </a:rPr>
              <a:t>：</a:t>
            </a:r>
            <a:r>
              <a:rPr lang="en-US" altLang="ja-JP" sz="2800" dirty="0" smtClean="0">
                <a:latin typeface="+mn-ea"/>
              </a:rPr>
              <a:t>94500</a:t>
            </a:r>
            <a:r>
              <a:rPr lang="ja-JP" altLang="en-US" sz="2800" dirty="0" smtClean="0">
                <a:latin typeface="+mn-ea"/>
              </a:rPr>
              <a:t>円</a:t>
            </a:r>
            <a:endParaRPr lang="en-US" altLang="ja-JP" sz="28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温泉：露</a:t>
            </a:r>
            <a:r>
              <a:rPr lang="en-US" altLang="ja-JP" sz="2400" dirty="0" smtClean="0">
                <a:latin typeface="+mn-ea"/>
              </a:rPr>
              <a:t>×1</a:t>
            </a:r>
            <a:r>
              <a:rPr lang="ja-JP" altLang="en-US" sz="2400" dirty="0" err="1" smtClean="0">
                <a:latin typeface="+mn-ea"/>
              </a:rPr>
              <a:t>，</a:t>
            </a:r>
            <a:r>
              <a:rPr lang="ja-JP" altLang="en-US" sz="2400" dirty="0" smtClean="0">
                <a:latin typeface="+mn-ea"/>
              </a:rPr>
              <a:t>内</a:t>
            </a:r>
            <a:r>
              <a:rPr lang="en-US" altLang="ja-JP" sz="2400" dirty="0" smtClean="0">
                <a:latin typeface="+mn-ea"/>
              </a:rPr>
              <a:t>×</a:t>
            </a:r>
            <a:r>
              <a:rPr lang="ja-JP" altLang="en-US" sz="2400" dirty="0" smtClean="0">
                <a:latin typeface="+mn-ea"/>
              </a:rPr>
              <a:t>１</a:t>
            </a:r>
            <a:endParaRPr lang="en-US" altLang="ja-JP" sz="2400" dirty="0" smtClean="0">
              <a:latin typeface="+mn-ea"/>
            </a:endParaRPr>
          </a:p>
          <a:p>
            <a:pPr>
              <a:buFontTx/>
              <a:buChar char="-"/>
            </a:pPr>
            <a:r>
              <a:rPr lang="ja-JP" altLang="en-US" sz="2400" dirty="0" smtClean="0">
                <a:latin typeface="+mn-ea"/>
              </a:rPr>
              <a:t>チェックアウト：</a:t>
            </a:r>
            <a:r>
              <a:rPr lang="en-US" altLang="ja-JP" sz="2400" dirty="0" smtClean="0">
                <a:latin typeface="+mn-ea"/>
              </a:rPr>
              <a:t>12:00</a:t>
            </a:r>
          </a:p>
          <a:p>
            <a:pPr>
              <a:buFontTx/>
              <a:buChar char="-"/>
            </a:pPr>
            <a:endParaRPr lang="en-US" altLang="ja-JP" sz="2400" dirty="0">
              <a:latin typeface="+mn-ea"/>
            </a:endParaRPr>
          </a:p>
          <a:p>
            <a:pPr>
              <a:buFontTx/>
              <a:buChar char="-"/>
            </a:pPr>
            <a:r>
              <a:rPr lang="en-US" altLang="ja-JP" sz="2400" dirty="0" smtClean="0">
                <a:latin typeface="+mn-ea"/>
              </a:rPr>
              <a:t>URL:http://</a:t>
            </a:r>
            <a:r>
              <a:rPr lang="en-US" altLang="ja-JP" sz="2400" dirty="0" err="1" smtClean="0">
                <a:latin typeface="+mn-ea"/>
              </a:rPr>
              <a:t>bit.ly</a:t>
            </a:r>
            <a:r>
              <a:rPr lang="en-US" altLang="ja-JP" sz="2400" dirty="0" smtClean="0">
                <a:latin typeface="+mn-ea"/>
              </a:rPr>
              <a:t>/cVvny2</a:t>
            </a:r>
          </a:p>
        </p:txBody>
      </p:sp>
      <p:pic>
        <p:nvPicPr>
          <p:cNvPr id="5" name="図 4" descr="image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36642" y="648072"/>
            <a:ext cx="4907358" cy="6209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124</Words>
  <Application>Microsoft Office PowerPoint</Application>
  <PresentationFormat>画面に合わせる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テーマ</vt:lpstr>
      <vt:lpstr>OSS班 合宿（於：有馬温泉）</vt:lpstr>
      <vt:lpstr>諸々</vt:lpstr>
      <vt:lpstr>場所候補①</vt:lpstr>
      <vt:lpstr>場所候補②</vt:lpstr>
      <vt:lpstr>場所候補③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大澤 直哉</dc:creator>
  <cp:lastModifiedBy>大澤 直哉</cp:lastModifiedBy>
  <cp:revision>29</cp:revision>
  <dcterms:created xsi:type="dcterms:W3CDTF">2010-08-04T05:50:00Z</dcterms:created>
  <dcterms:modified xsi:type="dcterms:W3CDTF">2010-08-04T06:15:40Z</dcterms:modified>
</cp:coreProperties>
</file>