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4" r:id="rId6"/>
    <p:sldId id="270" r:id="rId7"/>
    <p:sldId id="271" r:id="rId8"/>
    <p:sldId id="263" r:id="rId9"/>
    <p:sldId id="266" r:id="rId10"/>
    <p:sldId id="265" r:id="rId11"/>
    <p:sldId id="267" r:id="rId12"/>
    <p:sldId id="268" r:id="rId13"/>
    <p:sldId id="258" r:id="rId14"/>
    <p:sldId id="262" r:id="rId15"/>
    <p:sldId id="269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0" autoAdjust="0"/>
    <p:restoredTop sz="94660"/>
  </p:normalViewPr>
  <p:slideViewPr>
    <p:cSldViewPr snapToGrid="0">
      <p:cViewPr>
        <p:scale>
          <a:sx n="85" d="100"/>
          <a:sy n="85" d="100"/>
        </p:scale>
        <p:origin x="-1406" y="-1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424D1-5652-404F-8E58-ED799A2A1236}" type="datetimeFigureOut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794A6-44FF-4574-950F-2C0E41B739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184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794A6-44FF-4574-950F-2C0E41B7397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270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140EC-A4A8-45E0-9202-996C139BEBDC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747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1578-67E9-428F-9E7D-F4B41E635273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907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B5BA4-4868-4BC0-9F21-C504C5A162D7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868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A1102-8189-445A-A52A-C44D493A2DA5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086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E51B2-3FE4-4E7B-9D98-88402FA490A8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79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B8A2-9A30-4709-85B6-B4C946030238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496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DED62-B073-4017-B7DF-574914840C48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75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93AF-47C1-4FFC-B35E-DC73EABC9187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7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1255-D37C-4CC1-96EB-69DDCB35B647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9659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9B9D-A3CD-41C0-BF92-B7289717EB08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767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93CC-4A1D-4BF6-8947-18A2C9DDEADE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490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FD340-AE2F-40E0-B854-BD45183C471C}" type="datetime1">
              <a:rPr kumimoji="1" lang="ja-JP" altLang="en-US" smtClean="0"/>
              <a:t>2015/12/15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DCD52-6318-4FDE-8BFE-114322F8AA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30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Mining Email Social Networks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err="1" smtClean="0"/>
              <a:t>Chirstian</a:t>
            </a:r>
            <a:r>
              <a:rPr kumimoji="1" lang="en-US" altLang="ja-JP" dirty="0" smtClean="0"/>
              <a:t> Bind, Alex </a:t>
            </a:r>
            <a:r>
              <a:rPr kumimoji="1" lang="en-US" altLang="ja-JP" dirty="0" err="1" smtClean="0"/>
              <a:t>Gourley</a:t>
            </a:r>
            <a:r>
              <a:rPr kumimoji="1" lang="en-US" altLang="ja-JP" dirty="0" smtClean="0"/>
              <a:t>,</a:t>
            </a:r>
          </a:p>
          <a:p>
            <a:r>
              <a:rPr lang="en-US" altLang="ja-JP" dirty="0" err="1" smtClean="0"/>
              <a:t>Prem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Debanbu</a:t>
            </a:r>
            <a:r>
              <a:rPr lang="en-US" altLang="ja-JP" dirty="0" smtClean="0"/>
              <a:t>, Michael </a:t>
            </a:r>
            <a:r>
              <a:rPr lang="en-US" altLang="ja-JP" dirty="0" err="1" smtClean="0"/>
              <a:t>Gertz</a:t>
            </a:r>
            <a:r>
              <a:rPr lang="en-US" altLang="ja-JP" dirty="0"/>
              <a:t>,</a:t>
            </a:r>
            <a:endParaRPr kumimoji="1" lang="en-US" altLang="ja-JP" dirty="0"/>
          </a:p>
          <a:p>
            <a:r>
              <a:rPr lang="en-US" altLang="ja-JP" dirty="0" err="1" smtClean="0"/>
              <a:t>Anand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Swaminathan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99434" y="6053070"/>
            <a:ext cx="5586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i="1"/>
              <a:t>MSR’06, </a:t>
            </a:r>
            <a:r>
              <a:rPr lang="en-US" altLang="ja-JP"/>
              <a:t>May 22–23, 2006, Shanghai, China.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9589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大規模</a:t>
            </a:r>
            <a:r>
              <a:rPr kumimoji="1" lang="ja-JP" altLang="en-US" dirty="0" smtClean="0"/>
              <a:t>ソフトウェア開発</a:t>
            </a:r>
            <a:r>
              <a:rPr lang="ja-JP" altLang="en-US" dirty="0" smtClean="0"/>
              <a:t>で</a:t>
            </a:r>
            <a:r>
              <a:rPr lang="ja-JP" altLang="en-US" dirty="0"/>
              <a:t>は</a:t>
            </a:r>
            <a:r>
              <a:rPr kumimoji="1" lang="ja-JP" altLang="en-US" dirty="0" smtClean="0"/>
              <a:t>開発者間で</a:t>
            </a:r>
            <a:r>
              <a:rPr lang="ja-JP" altLang="en-US" dirty="0" smtClean="0"/>
              <a:t>多くの　　スケジュール調整とコミュニケーションが行われる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この</a:t>
            </a:r>
            <a:r>
              <a:rPr lang="ja-JP" altLang="en-US" dirty="0" smtClean="0"/>
              <a:t>コミュニケーション</a:t>
            </a:r>
            <a:r>
              <a:rPr lang="ja-JP" altLang="en-US" dirty="0" smtClean="0"/>
              <a:t>は開発と関係が</a:t>
            </a:r>
            <a:r>
              <a:rPr lang="ja-JP" altLang="en-US" dirty="0" smtClean="0"/>
              <a:t>あるか　　どうか調べたかったが普通の開発では調べ</a:t>
            </a:r>
            <a:r>
              <a:rPr lang="ja-JP" altLang="en-US" dirty="0"/>
              <a:t>ること</a:t>
            </a:r>
            <a:r>
              <a:rPr lang="ja-JP" altLang="en-US" dirty="0" smtClean="0"/>
              <a:t>ができない　　　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OSS</a:t>
            </a:r>
            <a:r>
              <a:rPr lang="ja-JP" altLang="en-US" dirty="0" smtClean="0"/>
              <a:t>プロジェクトではネットワーク</a:t>
            </a:r>
            <a:r>
              <a:rPr lang="ja-JP" altLang="en-US" dirty="0" smtClean="0"/>
              <a:t>（</a:t>
            </a:r>
            <a:r>
              <a:rPr lang="en-US" altLang="ja-JP" dirty="0" smtClean="0"/>
              <a:t>Email</a:t>
            </a:r>
            <a:r>
              <a:rPr lang="ja-JP" altLang="en-US" dirty="0" smtClean="0"/>
              <a:t>）を通じて行っているので調べることができる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kumimoji="1" lang="en-US" altLang="ja-JP" dirty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65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リサーチクエスチョン（目的）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dirty="0" smtClean="0"/>
              <a:t>RQ1 </a:t>
            </a:r>
            <a:r>
              <a:rPr kumimoji="1" lang="ja-JP" altLang="en-US" dirty="0" smtClean="0"/>
              <a:t>開発者のネットワーク特性は何か</a:t>
            </a:r>
            <a:r>
              <a:rPr kumimoji="1" lang="en-US" altLang="ja-JP" dirty="0" smtClean="0"/>
              <a:t>?</a:t>
            </a:r>
          </a:p>
          <a:p>
            <a:endParaRPr lang="en-US" altLang="ja-JP" dirty="0"/>
          </a:p>
          <a:p>
            <a:pPr marL="0" indent="0">
              <a:buNone/>
            </a:pPr>
            <a:r>
              <a:rPr kumimoji="1" lang="en-US" altLang="ja-JP" dirty="0" smtClean="0"/>
              <a:t>RQ2 </a:t>
            </a:r>
            <a:r>
              <a:rPr kumimoji="1" lang="ja-JP" altLang="en-US" dirty="0" smtClean="0"/>
              <a:t>メーリングリストに多くのメッセージを送る開発者はソースコード変化時においても活発である</a:t>
            </a:r>
            <a:r>
              <a:rPr lang="ja-JP" altLang="en-US" dirty="0" smtClean="0"/>
              <a:t>か</a:t>
            </a:r>
            <a:r>
              <a:rPr lang="en-US" altLang="ja-JP" dirty="0" smtClean="0"/>
              <a:t>?</a:t>
            </a:r>
          </a:p>
          <a:p>
            <a:endParaRPr kumimoji="1" lang="en-US" altLang="ja-JP" dirty="0"/>
          </a:p>
          <a:p>
            <a:pPr marL="0" indent="0">
              <a:buNone/>
            </a:pPr>
            <a:r>
              <a:rPr lang="en-US" altLang="ja-JP" dirty="0" smtClean="0"/>
              <a:t>RQ3 </a:t>
            </a:r>
            <a:r>
              <a:rPr lang="ja-JP" altLang="en-US" dirty="0" smtClean="0"/>
              <a:t>開発者と非開発者間に異なった行動はあるか</a:t>
            </a:r>
            <a:r>
              <a:rPr lang="en-US" altLang="ja-JP" dirty="0" smtClean="0"/>
              <a:t>?</a:t>
            </a:r>
          </a:p>
          <a:p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 smtClean="0"/>
              <a:t>RQ4 </a:t>
            </a:r>
            <a:r>
              <a:rPr kumimoji="1" lang="ja-JP" altLang="en-US" dirty="0" smtClean="0"/>
              <a:t>最も活発な開発者はどの状態が最も高いか</a:t>
            </a:r>
            <a:r>
              <a:rPr kumimoji="1" lang="en-US" altLang="ja-JP" dirty="0" smtClean="0"/>
              <a:t>?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774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電子メールとソフトウェア開発にはどのような相関があるのか？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err="1" smtClean="0"/>
              <a:t>Cvs</a:t>
            </a:r>
            <a:r>
              <a:rPr kumimoji="1" lang="ja-JP" altLang="en-US" dirty="0" smtClean="0"/>
              <a:t>アーカイブのデータを用いて実験を行う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期間</a:t>
            </a:r>
            <a:r>
              <a:rPr kumimoji="1" lang="en-US" altLang="ja-JP" dirty="0" smtClean="0"/>
              <a:t>1999</a:t>
            </a:r>
            <a:r>
              <a:rPr kumimoji="1" lang="ja-JP" altLang="en-US" dirty="0" smtClean="0"/>
              <a:t>年から</a:t>
            </a:r>
            <a:r>
              <a:rPr kumimoji="1" lang="en-US" altLang="ja-JP" dirty="0" smtClean="0"/>
              <a:t>2006</a:t>
            </a:r>
            <a:r>
              <a:rPr kumimoji="1" lang="ja-JP" altLang="en-US" dirty="0" smtClean="0"/>
              <a:t>年の間のデータを使用する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904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事前準備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メールアドレスの履歴を追跡したいがメールアカウントを</a:t>
            </a:r>
            <a:r>
              <a:rPr kumimoji="1" lang="ja-JP" altLang="en-US" dirty="0" smtClean="0"/>
              <a:t>複数使って</a:t>
            </a:r>
            <a:r>
              <a:rPr kumimoji="1" lang="ja-JP" altLang="en-US" dirty="0" smtClean="0"/>
              <a:t>いる人もいる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そこで似ているアドレス</a:t>
            </a:r>
            <a:r>
              <a:rPr lang="ja-JP" altLang="en-US" dirty="0" smtClean="0"/>
              <a:t>（ファーストネームやフルネームを使っているアドレスなど）を同じメールアドレスとして扱う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en-US" altLang="ja-JP" dirty="0"/>
              <a:t>102611</a:t>
            </a:r>
            <a:r>
              <a:rPr lang="ja-JP" altLang="en-US" dirty="0"/>
              <a:t>のメールの</a:t>
            </a:r>
            <a:r>
              <a:rPr lang="ja-JP" altLang="en-US" dirty="0" smtClean="0"/>
              <a:t>うち</a:t>
            </a:r>
            <a:r>
              <a:rPr lang="en-US" altLang="ja-JP" dirty="0" smtClean="0"/>
              <a:t>101637</a:t>
            </a:r>
            <a:r>
              <a:rPr lang="ja-JP" altLang="en-US" dirty="0"/>
              <a:t>を解析することが</a:t>
            </a:r>
            <a:r>
              <a:rPr lang="ja-JP" altLang="en-US" dirty="0" smtClean="0"/>
              <a:t>できたが残りの</a:t>
            </a:r>
            <a:r>
              <a:rPr lang="en-US" altLang="ja-JP" dirty="0" smtClean="0"/>
              <a:t>1.3</a:t>
            </a:r>
            <a:r>
              <a:rPr lang="en-US" altLang="ja-JP" dirty="0"/>
              <a:t>%</a:t>
            </a:r>
            <a:r>
              <a:rPr lang="ja-JP" altLang="en-US" dirty="0"/>
              <a:t>が解析できなかった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62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事前準備　例　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dirty="0" smtClean="0"/>
              <a:t>フルネームが</a:t>
            </a:r>
            <a:r>
              <a:rPr lang="en-US" altLang="ja-JP" dirty="0" err="1" smtClean="0"/>
              <a:t>Rasmus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Lerdorf</a:t>
            </a:r>
            <a:r>
              <a:rPr lang="ja-JP" altLang="en-US" dirty="0" smtClean="0"/>
              <a:t>の人のメールアドレス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rasmus@apache.org</a:t>
            </a:r>
            <a:r>
              <a:rPr lang="en-US" altLang="ja-JP" dirty="0"/>
              <a:t>, 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rasmus@bellglobal.com</a:t>
            </a:r>
            <a:r>
              <a:rPr lang="en-US" altLang="ja-JP" dirty="0"/>
              <a:t>, 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rasmus@lerdorf.ca,</a:t>
            </a:r>
          </a:p>
          <a:p>
            <a:pPr marL="0" indent="0">
              <a:buNone/>
            </a:pPr>
            <a:r>
              <a:rPr lang="en-US" altLang="ja-JP" dirty="0" smtClean="0"/>
              <a:t>rasmus@lerdorf.com, </a:t>
            </a:r>
          </a:p>
          <a:p>
            <a:pPr marL="0" indent="0">
              <a:buNone/>
            </a:pPr>
            <a:r>
              <a:rPr lang="en-US" altLang="ja-JP" dirty="0" smtClean="0"/>
              <a:t>rasmus@lerdorf.on.ca,</a:t>
            </a:r>
          </a:p>
          <a:p>
            <a:pPr marL="0" indent="0">
              <a:buNone/>
            </a:pPr>
            <a:r>
              <a:rPr lang="en-US" altLang="ja-JP" dirty="0" smtClean="0"/>
              <a:t>rasmus@linuxcare.com,</a:t>
            </a:r>
          </a:p>
          <a:p>
            <a:pPr marL="0" indent="0">
              <a:buNone/>
            </a:pPr>
            <a:r>
              <a:rPr lang="en-US" altLang="ja-JP" dirty="0" smtClean="0"/>
              <a:t> </a:t>
            </a:r>
            <a:r>
              <a:rPr lang="ja-JP" altLang="en-US" dirty="0" smtClean="0"/>
              <a:t>このようなアドレスを同じアドレスとしネットワーク図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を作成する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9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ネットワーク図（一部）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/>
          <a:srcRect t="38481" b="-38481"/>
          <a:stretch/>
        </p:blipFill>
        <p:spPr>
          <a:xfrm>
            <a:off x="1995212" y="1828801"/>
            <a:ext cx="4760126" cy="678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10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調査要素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/>
              <a:t>Out degree</a:t>
            </a:r>
            <a:r>
              <a:rPr lang="ja-JP" altLang="en-US" dirty="0"/>
              <a:t>　</a:t>
            </a:r>
            <a:r>
              <a:rPr lang="ja-JP" altLang="en-US" dirty="0" smtClean="0"/>
              <a:t>異なった人から受け取った程度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lang="en-US" altLang="ja-JP" dirty="0"/>
              <a:t>In degree</a:t>
            </a:r>
            <a:r>
              <a:rPr lang="ja-JP" altLang="en-US" dirty="0"/>
              <a:t>　</a:t>
            </a:r>
            <a:r>
              <a:rPr lang="ja-JP" altLang="en-US" dirty="0" smtClean="0"/>
              <a:t>異なった人に送信した程度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Between ness</a:t>
            </a:r>
            <a:r>
              <a:rPr lang="ja-JP" altLang="en-US" dirty="0"/>
              <a:t>　</a:t>
            </a:r>
            <a:r>
              <a:rPr lang="ja-JP" altLang="en-US" dirty="0" smtClean="0"/>
              <a:t>（以下</a:t>
            </a:r>
            <a:r>
              <a:rPr lang="en-US" altLang="ja-JP" dirty="0" smtClean="0"/>
              <a:t>BW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誰かにメッセージを送信する際に最もそのメッセージを仲介しているかどうかの指標</a:t>
            </a:r>
            <a:endParaRPr lang="en-US" altLang="ja-JP" dirty="0" smtClean="0"/>
          </a:p>
          <a:p>
            <a:pPr marL="457200" lvl="1" indent="0">
              <a:buNone/>
            </a:pPr>
            <a:endParaRPr lang="en-US" altLang="ja-JP" dirty="0" smtClean="0"/>
          </a:p>
          <a:p>
            <a:r>
              <a:rPr lang="en-US" altLang="ja-JP" dirty="0" smtClean="0"/>
              <a:t>BW</a:t>
            </a:r>
            <a:r>
              <a:rPr lang="ja-JP" altLang="en-US" dirty="0" smtClean="0"/>
              <a:t>が高いとそのコミュニティの中心にいることがわかる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61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</a:t>
            </a:r>
            <a:r>
              <a:rPr kumimoji="1" lang="ja-JP" altLang="en-US" dirty="0" smtClean="0"/>
              <a:t>目的と実験方法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228600" lvl="1">
              <a:spcBef>
                <a:spcPts val="1000"/>
              </a:spcBef>
            </a:pPr>
            <a:r>
              <a:rPr lang="ja-JP" altLang="en-US" sz="2800" dirty="0" smtClean="0"/>
              <a:t>開発者と非開発者間</a:t>
            </a:r>
            <a:r>
              <a:rPr lang="ja-JP" altLang="en-US" sz="2800" dirty="0" smtClean="0"/>
              <a:t>の活発度の差を</a:t>
            </a:r>
            <a:r>
              <a:rPr lang="ja-JP" altLang="en-US" sz="2800" dirty="0" smtClean="0"/>
              <a:t>調べる</a:t>
            </a:r>
            <a:endParaRPr lang="en-US" altLang="ja-JP" sz="2800" dirty="0"/>
          </a:p>
          <a:p>
            <a:pPr marL="685800" lvl="2">
              <a:spcBef>
                <a:spcPts val="1000"/>
              </a:spcBef>
            </a:pPr>
            <a:r>
              <a:rPr lang="ja-JP" altLang="en-US" sz="2400" dirty="0" smtClean="0"/>
              <a:t>活発度</a:t>
            </a:r>
            <a:r>
              <a:rPr lang="ja-JP" altLang="en-US" sz="2400" dirty="0" smtClean="0"/>
              <a:t>の中間値をとり</a:t>
            </a:r>
            <a:r>
              <a:rPr lang="ja-JP" altLang="en-US" sz="2400" dirty="0" err="1" smtClean="0"/>
              <a:t>ｔ</a:t>
            </a:r>
            <a:r>
              <a:rPr lang="ja-JP" altLang="en-US" sz="2400" dirty="0" smtClean="0"/>
              <a:t>検定を行う</a:t>
            </a:r>
            <a:endParaRPr lang="en-US" altLang="ja-JP" sz="2400" dirty="0" smtClean="0"/>
          </a:p>
          <a:p>
            <a:pPr marL="228600" lvl="1">
              <a:spcBef>
                <a:spcPts val="1000"/>
              </a:spcBef>
            </a:pPr>
            <a:endParaRPr lang="en-US" altLang="ja-JP" dirty="0" smtClean="0"/>
          </a:p>
          <a:p>
            <a:pPr marL="228600" lvl="1">
              <a:spcBef>
                <a:spcPts val="1000"/>
              </a:spcBef>
            </a:pPr>
            <a:endParaRPr lang="en-US" altLang="ja-JP" dirty="0"/>
          </a:p>
          <a:p>
            <a:pPr marL="228600" lvl="1">
              <a:spcBef>
                <a:spcPts val="1000"/>
              </a:spcBef>
            </a:pPr>
            <a:r>
              <a:rPr lang="ja-JP" altLang="en-US" sz="2800" dirty="0" smtClean="0"/>
              <a:t>開発者の活動要素</a:t>
            </a:r>
            <a:r>
              <a:rPr lang="ja-JP" altLang="en-US" sz="2800" dirty="0"/>
              <a:t>の</a:t>
            </a:r>
            <a:r>
              <a:rPr lang="ja-JP" altLang="en-US" sz="2800" dirty="0" smtClean="0"/>
              <a:t>関係を調べる　</a:t>
            </a:r>
            <a:endParaRPr lang="en-US" altLang="ja-JP" sz="2800" dirty="0" smtClean="0"/>
          </a:p>
          <a:p>
            <a:pPr marL="685800" lvl="2">
              <a:spcBef>
                <a:spcPts val="1000"/>
              </a:spcBef>
            </a:pPr>
            <a:r>
              <a:rPr lang="ja-JP" altLang="en-US" sz="2400" dirty="0" smtClean="0"/>
              <a:t>相関</a:t>
            </a:r>
            <a:r>
              <a:rPr lang="ja-JP" altLang="en-US" sz="2400" dirty="0" smtClean="0"/>
              <a:t>表を作って調べる</a:t>
            </a:r>
            <a:endParaRPr lang="en-US" altLang="ja-JP" sz="240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15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実験結果１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637" y="1893194"/>
            <a:ext cx="9144000" cy="3026536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528033" y="5074276"/>
            <a:ext cx="81265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開発者と非開発者の間にはどの値も大きな差があり</a:t>
            </a:r>
            <a:endParaRPr kumimoji="1" lang="en-US" altLang="ja-JP" sz="2800" dirty="0" smtClean="0"/>
          </a:p>
          <a:p>
            <a:r>
              <a:rPr lang="ja-JP" altLang="en-US" sz="2800" dirty="0" smtClean="0"/>
              <a:t>非開発者よりも活発であると理解できる</a:t>
            </a:r>
            <a:endParaRPr lang="en-US" altLang="ja-JP" sz="2800" dirty="0" smtClean="0"/>
          </a:p>
        </p:txBody>
      </p:sp>
      <p:sp>
        <p:nvSpPr>
          <p:cNvPr id="7" name="正方形/長方形 6"/>
          <p:cNvSpPr/>
          <p:nvPr/>
        </p:nvSpPr>
        <p:spPr>
          <a:xfrm>
            <a:off x="2382592" y="3129514"/>
            <a:ext cx="3168202" cy="161679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21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実験結果２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825625"/>
            <a:ext cx="8078072" cy="225641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40" y="4064071"/>
            <a:ext cx="1846154" cy="2504472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8594" y="4046098"/>
            <a:ext cx="6168127" cy="2540417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4010863" y="3129514"/>
            <a:ext cx="1313645" cy="934557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4239208" y="3691150"/>
            <a:ext cx="856953" cy="3348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/>
          <p:cNvCxnSpPr/>
          <p:nvPr/>
        </p:nvCxnSpPr>
        <p:spPr>
          <a:xfrm>
            <a:off x="705921" y="3109416"/>
            <a:ext cx="79235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705921" y="5476982"/>
            <a:ext cx="79235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/>
          <p:cNvSpPr/>
          <p:nvPr/>
        </p:nvSpPr>
        <p:spPr>
          <a:xfrm>
            <a:off x="2538594" y="2184909"/>
            <a:ext cx="1212545" cy="934557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8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開発者と非開発者の活発度には差がある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開発者は</a:t>
            </a:r>
            <a:r>
              <a:rPr lang="ja-JP" altLang="en-US" dirty="0"/>
              <a:t>プログラム</a:t>
            </a:r>
            <a:r>
              <a:rPr lang="ja-JP" altLang="en-US" dirty="0" smtClean="0"/>
              <a:t>変更と文章変更を同じ程度で変更はしていない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三つの指標のうち</a:t>
            </a:r>
            <a:r>
              <a:rPr lang="en-US" altLang="ja-JP" dirty="0" smtClean="0"/>
              <a:t>BW</a:t>
            </a:r>
            <a:r>
              <a:rPr lang="ja-JP" altLang="en-US" dirty="0" smtClean="0"/>
              <a:t>の値が最もプログラム変更に影響を与えている</a:t>
            </a:r>
            <a:endParaRPr lang="en-US" altLang="ja-JP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76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Email</a:t>
            </a:r>
            <a:r>
              <a:rPr kumimoji="1" lang="ja-JP" altLang="en-US" dirty="0" smtClean="0"/>
              <a:t>の内容からどのようなことを理解することができるか？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46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図３は電子メールネットワークを切り取った図です</a:t>
            </a:r>
            <a:endParaRPr kumimoji="1"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メッセージを送って異なった人が返信した程度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図</a:t>
            </a:r>
            <a:r>
              <a:rPr lang="en-US" altLang="ja-JP" dirty="0"/>
              <a:t>2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6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DCD52-6318-4FDE-8BFE-114322F8AAE1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056" y="182563"/>
            <a:ext cx="4456627" cy="635634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619" y="70419"/>
            <a:ext cx="4456627" cy="635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1555</TotalTime>
  <Words>393</Words>
  <Application>Microsoft Office PowerPoint</Application>
  <PresentationFormat>画面に合わせる (4:3)</PresentationFormat>
  <Paragraphs>92</Paragraphs>
  <Slides>15</Slides>
  <Notes>1</Notes>
  <HiddenSlides>3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Office テーマ</vt:lpstr>
      <vt:lpstr>Mining Email Social Networks</vt:lpstr>
      <vt:lpstr>背景</vt:lpstr>
      <vt:lpstr>リサーチクエスチョン（目的）</vt:lpstr>
      <vt:lpstr>アプローチ</vt:lpstr>
      <vt:lpstr>事前準備</vt:lpstr>
      <vt:lpstr>事前準備　例　</vt:lpstr>
      <vt:lpstr>ネットワーク図（一部）</vt:lpstr>
      <vt:lpstr>調査要素</vt:lpstr>
      <vt:lpstr>実験目的と実験方法</vt:lpstr>
      <vt:lpstr>実験結果１</vt:lpstr>
      <vt:lpstr>実験結果２</vt:lpstr>
      <vt:lpstr>まとめ</vt:lpstr>
      <vt:lpstr>目的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Mining Email Social Networks</dc:title>
  <dc:creator>松浦遊也</dc:creator>
  <cp:lastModifiedBy>matsuura</cp:lastModifiedBy>
  <cp:revision>37</cp:revision>
  <dcterms:created xsi:type="dcterms:W3CDTF">2015-12-09T03:20:18Z</dcterms:created>
  <dcterms:modified xsi:type="dcterms:W3CDTF">2015-12-15T05:56:01Z</dcterms:modified>
</cp:coreProperties>
</file>