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69" autoAdjust="0"/>
    <p:restoredTop sz="94660"/>
  </p:normalViewPr>
  <p:slideViewPr>
    <p:cSldViewPr snapToGrid="0">
      <p:cViewPr varScale="1">
        <p:scale>
          <a:sx n="71" d="100"/>
          <a:sy n="71" d="100"/>
        </p:scale>
        <p:origin x="14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F8F11-813A-474A-AA5B-DC34BAE1F5DF}" type="datetimeFigureOut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34EFB-5F21-4D71-9E34-74C213DB76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0341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34EFB-5F21-4D71-9E34-74C213DB767D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449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2DA6-AD23-4DC5-B10B-A19DABA67004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2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317FA-43D3-4435-B588-E4329402532C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335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68DE-5136-4863-8428-E0988DCDEF92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876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7F5E-D9F3-48DD-BA34-2308BEE666A2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468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957B6-2959-43F8-9BC4-6094F561A1A4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541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3ECB-8FFF-43FA-91CC-D62722FBE507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943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A1D3-B41E-401C-945F-7499E9CEA6E6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875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F4D99B9-8CF1-4E33-A855-F19E0FDB50D7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73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0B52-E734-4E67-8420-B208E18B1E0F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78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4DD8-51FC-4C8F-ACDA-D25416AEAD12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890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64793-250D-420D-8EA1-698DDFB4869A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707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21849B9-21ED-401C-839B-DD8DF9F0AAAC}" type="datetime1">
              <a:rPr kumimoji="1" lang="ja-JP" altLang="en-US" smtClean="0"/>
              <a:t>2016/12/26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1AA5CAB-97E0-41B1-9A83-6F7ABD4FA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45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外部設計工程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sz="3200" dirty="0" smtClean="0"/>
              <a:t>～</a:t>
            </a:r>
            <a:r>
              <a:rPr lang="ja-JP" altLang="en-US" sz="3200" dirty="0" smtClean="0"/>
              <a:t>ソフトウェアエンジニアリングの授業</a:t>
            </a:r>
            <a:r>
              <a:rPr lang="en-US" altLang="ja-JP" sz="3200" dirty="0" smtClean="0"/>
              <a:t>2</a:t>
            </a:r>
            <a:r>
              <a:rPr lang="ja-JP" altLang="en-US" sz="3200" dirty="0" smtClean="0"/>
              <a:t>～</a:t>
            </a:r>
            <a:endParaRPr kumimoji="1" lang="ja-JP" altLang="en-US" sz="3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kumimoji="1" lang="ja-JP" altLang="en-US" dirty="0" smtClean="0"/>
              <a:t>システム工学部</a:t>
            </a:r>
            <a:endParaRPr kumimoji="1" lang="en-US" altLang="ja-JP" dirty="0" smtClean="0"/>
          </a:p>
          <a:p>
            <a:pPr algn="r"/>
            <a:r>
              <a:rPr kumimoji="1" lang="ja-JP" altLang="en-US" dirty="0" smtClean="0"/>
              <a:t>蘆田　誠人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115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68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外部設計工程とは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仕様</a:t>
            </a:r>
            <a:r>
              <a:rPr kumimoji="1" lang="ja-JP" altLang="en-US" sz="2400" dirty="0" smtClean="0"/>
              <a:t>をお客様に確認してもらう工程のこと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 smtClean="0"/>
              <a:t>Ex)</a:t>
            </a:r>
            <a:r>
              <a:rPr lang="ja-JP" altLang="en-US" sz="2400" dirty="0" smtClean="0"/>
              <a:t>家の場合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　客：高級品をできるだけ使ってほしい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　ベンダ：キッチンには使うが，浴室には使わない</a:t>
            </a:r>
            <a:endParaRPr lang="en-US" altLang="ja-JP" sz="2400" dirty="0" smtClean="0"/>
          </a:p>
          <a:p>
            <a:pPr marL="0" indent="0">
              <a:buNone/>
            </a:pPr>
            <a:r>
              <a:rPr kumimoji="1" lang="ja-JP" altLang="en-US" sz="2400" dirty="0" smtClean="0"/>
              <a:t>　</a:t>
            </a:r>
            <a:endParaRPr kumimoji="1" lang="en-US" altLang="ja-JP" sz="2400" dirty="0" smtClean="0"/>
          </a:p>
          <a:p>
            <a:pPr marL="0" indent="0" algn="ctr">
              <a:buNone/>
            </a:pPr>
            <a:r>
              <a:rPr lang="ja-JP" altLang="en-US" sz="2400" dirty="0" smtClean="0"/>
              <a:t>予算内で最良の使用を決定する</a:t>
            </a:r>
            <a:endParaRPr kumimoji="1"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73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外部設計工程とは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Ex)</a:t>
            </a:r>
            <a:r>
              <a:rPr lang="ja-JP" altLang="en-US" dirty="0" smtClean="0"/>
              <a:t>家の場合</a:t>
            </a:r>
            <a:endParaRPr kumimoji="1" lang="en-US" altLang="ja-JP" dirty="0" smtClean="0"/>
          </a:p>
          <a:p>
            <a:r>
              <a:rPr kumimoji="1" lang="ja-JP" altLang="en-US" dirty="0" smtClean="0"/>
              <a:t>外部設計工程を怠ると</a:t>
            </a:r>
            <a:r>
              <a:rPr kumimoji="1" lang="en-US" altLang="ja-JP" dirty="0" smtClean="0"/>
              <a:t>…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</a:t>
            </a:r>
            <a:r>
              <a:rPr lang="ja-JP" altLang="en-US" dirty="0" smtClean="0"/>
              <a:t>客：窓がついていない，こんなものではお金は支払わない</a:t>
            </a:r>
            <a:endParaRPr lang="en-US" altLang="ja-JP" dirty="0" smtClean="0"/>
          </a:p>
          <a:p>
            <a:r>
              <a:rPr lang="ja-JP" altLang="en-US" dirty="0" smtClean="0"/>
              <a:t>　　→　トラブルの原因となる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/>
              <a:t>トラブル</a:t>
            </a:r>
            <a:r>
              <a:rPr lang="ja-JP" altLang="en-US" dirty="0" smtClean="0"/>
              <a:t>が起きないためにも</a:t>
            </a:r>
            <a:endParaRPr lang="en-US" altLang="ja-JP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ja-JP" altLang="en-US" dirty="0" smtClean="0"/>
              <a:t>システムの外部設計書をきちんと作成する</a:t>
            </a:r>
            <a:endParaRPr lang="en-US" altLang="ja-JP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kumimoji="1" lang="ja-JP" altLang="en-US" dirty="0" smtClean="0"/>
              <a:t>お</a:t>
            </a:r>
            <a:r>
              <a:rPr kumimoji="1" lang="ja-JP" altLang="en-US" dirty="0"/>
              <a:t>客様</a:t>
            </a:r>
            <a:r>
              <a:rPr kumimoji="1" lang="ja-JP" altLang="en-US" dirty="0" smtClean="0"/>
              <a:t>に外部設計の内容をしっかり確認してもらう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789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外部設計と内部設計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44227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外部設計</a:t>
            </a:r>
            <a:endParaRPr kumimoji="1" lang="en-US" altLang="ja-JP" sz="2400" dirty="0" smtClean="0"/>
          </a:p>
          <a:p>
            <a:r>
              <a:rPr kumimoji="1" lang="en-US" altLang="ja-JP" dirty="0" smtClean="0"/>
              <a:t>Ex)</a:t>
            </a:r>
            <a:r>
              <a:rPr kumimoji="1" lang="ja-JP" altLang="en-US" dirty="0" smtClean="0"/>
              <a:t>家の場合</a:t>
            </a:r>
            <a:endParaRPr kumimoji="1" lang="en-US" altLang="ja-JP" dirty="0" smtClean="0"/>
          </a:p>
          <a:p>
            <a:r>
              <a:rPr lang="ja-JP" altLang="en-US" dirty="0"/>
              <a:t>　　</a:t>
            </a:r>
            <a:r>
              <a:rPr lang="ja-JP" altLang="en-US" dirty="0" smtClean="0"/>
              <a:t>ベンダ：コンセントの位置は？冷蔵庫の位置は？</a:t>
            </a:r>
            <a:r>
              <a:rPr lang="en-US" altLang="ja-JP" dirty="0"/>
              <a:t> </a:t>
            </a:r>
            <a:endParaRPr lang="en-US" altLang="ja-JP" dirty="0" smtClean="0"/>
          </a:p>
          <a:p>
            <a:r>
              <a:rPr kumimoji="1" lang="en-US" altLang="ja-JP" dirty="0"/>
              <a:t> </a:t>
            </a:r>
            <a:r>
              <a:rPr kumimoji="1" lang="en-US" altLang="ja-JP" dirty="0" smtClean="0"/>
              <a:t>     </a:t>
            </a:r>
            <a:r>
              <a:rPr kumimoji="1" lang="ja-JP" altLang="en-US" dirty="0" smtClean="0"/>
              <a:t>客：コンセントは右下，冷蔵庫は台所で</a:t>
            </a:r>
            <a:endParaRPr kumimoji="1" lang="en-US" altLang="ja-JP" dirty="0" smtClean="0"/>
          </a:p>
          <a:p>
            <a:endParaRPr lang="en-US" altLang="ja-JP" sz="105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内部設計</a:t>
            </a:r>
            <a:endParaRPr kumimoji="1" lang="en-US" altLang="ja-JP" sz="2400" dirty="0" smtClean="0"/>
          </a:p>
          <a:p>
            <a:r>
              <a:rPr lang="en-US" altLang="ja-JP" dirty="0"/>
              <a:t>Ex)</a:t>
            </a:r>
            <a:r>
              <a:rPr lang="ja-JP" altLang="en-US" dirty="0"/>
              <a:t>家の場合</a:t>
            </a:r>
            <a:endParaRPr lang="en-US" altLang="ja-JP" dirty="0"/>
          </a:p>
          <a:p>
            <a:r>
              <a:rPr lang="ja-JP" altLang="en-US" dirty="0" smtClean="0"/>
              <a:t>　　ベンダ：電気配線の仕方は？床下の排水パイプは？</a:t>
            </a:r>
            <a:r>
              <a:rPr lang="en-US" altLang="ja-JP" dirty="0" smtClean="0"/>
              <a:t> </a:t>
            </a:r>
          </a:p>
          <a:p>
            <a:r>
              <a:rPr lang="en-US" altLang="ja-JP" dirty="0" smtClean="0"/>
              <a:t>     </a:t>
            </a:r>
            <a:r>
              <a:rPr lang="ja-JP" altLang="en-US" dirty="0"/>
              <a:t>客</a:t>
            </a:r>
            <a:r>
              <a:rPr lang="ja-JP" altLang="en-US" dirty="0" smtClean="0"/>
              <a:t>：わかりませ</a:t>
            </a:r>
            <a:r>
              <a:rPr lang="ja-JP" altLang="en-US" dirty="0"/>
              <a:t>ん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59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外部設計と内部設計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外部設計</a:t>
            </a:r>
            <a:endParaRPr lang="en-US" altLang="ja-JP" sz="2400" dirty="0"/>
          </a:p>
          <a:p>
            <a:pPr marL="268288" indent="0">
              <a:buFont typeface="Wingdings" panose="05000000000000000000" pitchFamily="2" charset="2"/>
              <a:buChar char="ü"/>
            </a:pPr>
            <a:r>
              <a:rPr kumimoji="1" lang="ja-JP" altLang="en-US" dirty="0" smtClean="0"/>
              <a:t>　</a:t>
            </a:r>
            <a:r>
              <a:rPr kumimoji="1" lang="ja-JP" altLang="en-US" dirty="0" smtClean="0"/>
              <a:t>インプット</a:t>
            </a:r>
            <a:r>
              <a:rPr kumimoji="1" lang="ja-JP" altLang="en-US" dirty="0" smtClean="0"/>
              <a:t>・アウトプット，外観，操作方法を中心に設計</a:t>
            </a:r>
            <a:endParaRPr kumimoji="1" lang="en-US" altLang="ja-JP" dirty="0" smtClean="0"/>
          </a:p>
          <a:p>
            <a:pPr marL="268288" indent="176213">
              <a:buFont typeface="Wingdings" panose="05000000000000000000" pitchFamily="2" charset="2"/>
              <a:buChar char="ü"/>
            </a:pPr>
            <a:r>
              <a:rPr lang="ja-JP" altLang="en-US" dirty="0" smtClean="0"/>
              <a:t>　</a:t>
            </a:r>
            <a:r>
              <a:rPr lang="ja-JP" altLang="en-US" dirty="0" smtClean="0"/>
              <a:t>お客</a:t>
            </a:r>
            <a:r>
              <a:rPr lang="ja-JP" altLang="en-US" dirty="0" smtClean="0"/>
              <a:t>様に見える外の部分の設計書</a:t>
            </a:r>
            <a:endParaRPr lang="en-US" altLang="ja-JP" dirty="0"/>
          </a:p>
          <a:p>
            <a:endParaRPr kumimoji="1"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内部設計</a:t>
            </a:r>
            <a:endParaRPr lang="en-US" altLang="ja-JP" sz="2400" dirty="0" smtClean="0"/>
          </a:p>
          <a:p>
            <a:pPr marL="268288" indent="95250">
              <a:buFont typeface="Wingdings" panose="05000000000000000000" pitchFamily="2" charset="2"/>
              <a:buChar char="ü"/>
            </a:pPr>
            <a:r>
              <a:rPr lang="en-US" altLang="ja-JP" dirty="0" smtClean="0"/>
              <a:t> </a:t>
            </a:r>
            <a:r>
              <a:rPr lang="ja-JP" altLang="en-US" dirty="0" smtClean="0"/>
              <a:t>　システム</a:t>
            </a:r>
            <a:r>
              <a:rPr lang="ja-JP" altLang="en-US" dirty="0" smtClean="0"/>
              <a:t>のデータ構造やアルゴリズムを示したもの</a:t>
            </a:r>
            <a:endParaRPr lang="en-US" altLang="ja-JP" dirty="0" smtClean="0"/>
          </a:p>
          <a:p>
            <a:pPr marL="382588" lvl="1" indent="-114300">
              <a:buFont typeface="Wingdings" panose="05000000000000000000" pitchFamily="2" charset="2"/>
              <a:buChar char="ü"/>
            </a:pPr>
            <a:r>
              <a:rPr lang="ja-JP" altLang="en-US" sz="2000" dirty="0"/>
              <a:t> </a:t>
            </a:r>
            <a:r>
              <a:rPr lang="ja-JP" altLang="en-US" sz="2000" dirty="0" smtClean="0"/>
              <a:t>   </a:t>
            </a:r>
            <a:r>
              <a:rPr kumimoji="1" lang="ja-JP" altLang="en-US" sz="2000" dirty="0" smtClean="0"/>
              <a:t>お客</a:t>
            </a:r>
            <a:r>
              <a:rPr kumimoji="1" lang="ja-JP" altLang="en-US" sz="2000" dirty="0" smtClean="0"/>
              <a:t>様には見えない中身部分の設計書</a:t>
            </a:r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30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外部設計書の作成手順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49" y="2026737"/>
            <a:ext cx="5064068" cy="4022725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5715000" y="2315495"/>
            <a:ext cx="3103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デザインレビュ：</a:t>
            </a:r>
            <a:endParaRPr kumimoji="1" lang="en-US" altLang="ja-JP" dirty="0" smtClean="0"/>
          </a:p>
          <a:p>
            <a:r>
              <a:rPr lang="ja-JP" altLang="en-US" dirty="0"/>
              <a:t>設計</a:t>
            </a:r>
            <a:r>
              <a:rPr lang="ja-JP" altLang="en-US" dirty="0" smtClean="0"/>
              <a:t>した内容に関するチェック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53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外部設計に記述する</a:t>
            </a:r>
            <a:r>
              <a:rPr lang="ja-JP" altLang="en-US" dirty="0"/>
              <a:t>内容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94908"/>
          </a:xfrm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業務フロー図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システム導入前と後の業務の流れを表したもの</a:t>
            </a:r>
            <a:endParaRPr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ユーザインタフェース設計書</a:t>
            </a:r>
            <a:endParaRPr kumimoji="1"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画面デザイン，ユーザ要件</a:t>
            </a:r>
            <a:endParaRPr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機能設計書</a:t>
            </a:r>
            <a:endParaRPr kumimoji="1"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新システム導入後の業務オペレーション設計</a:t>
            </a:r>
            <a:endParaRPr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dirty="0" smtClean="0"/>
              <a:t>データ設計書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ファイル設計，データ設計</a:t>
            </a:r>
            <a:endParaRPr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dirty="0" smtClean="0"/>
              <a:t>ネットワーク設計書</a:t>
            </a:r>
            <a:endParaRPr lang="en-US" altLang="ja-JP" dirty="0" smtClean="0"/>
          </a:p>
          <a:p>
            <a:r>
              <a:rPr lang="ja-JP" altLang="en-US" dirty="0" smtClean="0"/>
              <a:t>　コンピュータや端末との接続方法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88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外部設計書作成の注意点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記述内容に間違い，漏れ，重複，矛盾などがないように作成</a:t>
            </a:r>
            <a:endParaRPr kumimoji="1"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誤字・脱字等の問題点を正しく修正</a:t>
            </a:r>
            <a:endParaRPr kumimoji="1"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作成書を作り終えたら，チームでチェック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　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53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まと</a:t>
            </a:r>
            <a:r>
              <a:rPr lang="ja-JP" altLang="en-US" dirty="0"/>
              <a:t>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仕様をお客様に確認してもらう工程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お客</a:t>
            </a:r>
            <a:r>
              <a:rPr lang="ja-JP" altLang="en-US" sz="2400" dirty="0"/>
              <a:t>様に見える外の部分の</a:t>
            </a:r>
            <a:r>
              <a:rPr lang="ja-JP" altLang="en-US" sz="2400" dirty="0" smtClean="0"/>
              <a:t>設計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記述内容に誤りがないことが大前提</a:t>
            </a:r>
            <a:endParaRPr lang="en-US" altLang="ja-JP" sz="2400" dirty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A5CAB-97E0-41B1-9A83-6F7ABD4FA513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1775591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4621</TotalTime>
  <Words>175</Words>
  <Application>Microsoft Office PowerPoint</Application>
  <PresentationFormat>画面に合わせる (4:3)</PresentationFormat>
  <Paragraphs>80</Paragraphs>
  <Slides>10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ＭＳ Ｐゴシック</vt:lpstr>
      <vt:lpstr>Calibri</vt:lpstr>
      <vt:lpstr>Calibri Light</vt:lpstr>
      <vt:lpstr>Wingdings</vt:lpstr>
      <vt:lpstr>レトロスペクト</vt:lpstr>
      <vt:lpstr>外部設計工程 ～ソフトウェアエンジニアリングの授業2～</vt:lpstr>
      <vt:lpstr>目次</vt:lpstr>
      <vt:lpstr>外部設計工程とは</vt:lpstr>
      <vt:lpstr>外部設計工程とは</vt:lpstr>
      <vt:lpstr>外部設計と内部設計</vt:lpstr>
      <vt:lpstr>外部設計と内部設計</vt:lpstr>
      <vt:lpstr>外部設計書の作成手順</vt:lpstr>
      <vt:lpstr>外部設計に記述する内容</vt:lpstr>
      <vt:lpstr>外部設計書作成の注意点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外部設計工程 ～ソフトウェアエンジニアリングの授業2～</dc:title>
  <dc:creator>芦田誠人</dc:creator>
  <cp:lastModifiedBy>芦田誠人</cp:lastModifiedBy>
  <cp:revision>22</cp:revision>
  <dcterms:created xsi:type="dcterms:W3CDTF">2016-12-22T10:37:25Z</dcterms:created>
  <dcterms:modified xsi:type="dcterms:W3CDTF">2016-12-26T13:30:33Z</dcterms:modified>
</cp:coreProperties>
</file>