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3536" autoAdjust="0"/>
  </p:normalViewPr>
  <p:slideViewPr>
    <p:cSldViewPr snapToGrid="0">
      <p:cViewPr varScale="1">
        <p:scale>
          <a:sx n="64" d="100"/>
          <a:sy n="64" d="100"/>
        </p:scale>
        <p:origin x="1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E1F3D-6A2B-4E7E-8958-E338198C4386}" type="datetimeFigureOut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ACCE6-3A27-4ADD-B59F-FFE668D05C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402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ACCE6-3A27-4ADD-B59F-FFE668D05C3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960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B80B-BF0E-457B-9A1F-B983B4887730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74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CEF1-D499-4551-9338-A11912CA8486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176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8F056-D1D0-4359-BCAE-3836CC10DA0A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73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2E39-515B-4610-89B6-B70D901F56B7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74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1794-0EAB-4378-969B-9884D3C513DD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91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2F04-C5B7-469D-AF52-F157ABFE36E6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045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50C79-ED58-446D-BEFF-6B78253EBC05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73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4BA81-910A-4CA9-8D80-4AB4DA73C829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45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35176-CF7F-49F1-898C-7A2DE28C62AB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95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EA39-FE8C-4EDF-82B2-F8D06CB28E8E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732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644B-58E1-49CB-A22E-0277289D8980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96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28160-9D91-463D-BFA0-2E4AF93243FB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9965C-C6BC-4D62-89CC-A144EF2169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18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D8D818-18A6-44B6-AE39-856C498C8A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コードに含まれる致命的な欠陥の検出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E595414-E318-405C-A285-4E0679922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239" y="3685000"/>
            <a:ext cx="6858000" cy="1023661"/>
          </a:xfrm>
        </p:spPr>
        <p:txBody>
          <a:bodyPr/>
          <a:lstStyle/>
          <a:p>
            <a:r>
              <a:rPr lang="ja-JP" altLang="en-US" dirty="0"/>
              <a:t>オープンソースソフトウェア工学研究室 </a:t>
            </a:r>
            <a:endParaRPr lang="en-US" altLang="ja-JP" dirty="0"/>
          </a:p>
          <a:p>
            <a:r>
              <a:rPr lang="ja-JP" altLang="en-US" dirty="0"/>
              <a:t>加藤寛瑛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FB3723-620C-4AF3-B604-9ADC3D11C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176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39E89D-5E75-446A-B282-AA8F23A76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背景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41AF6F-567E-41FC-8F72-A2EFD3065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コードやコードレビューに含まれる欠陥の検出の研究は行われてきたが，致命的欠陥の特徴や原因についての研究は行われていない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ja-JP" altLang="en-US" dirty="0"/>
              <a:t>致命的欠陥が含まれやすいコードやコードレビューが特定できれば，開発の効率が向上し深刻な欠陥を未然に防ぐことができる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4665168-2486-44B7-ADC4-CBDB8995E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97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D58FA7-E75E-4AED-92C6-CFB03A7C4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目的とアプロ</a:t>
            </a:r>
            <a:r>
              <a:rPr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ーチ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E758D7-8418-4339-BA2B-EAD273831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/>
              <a:t>目的</a:t>
            </a:r>
            <a:endParaRPr lang="en-US" altLang="ja-JP" dirty="0"/>
          </a:p>
          <a:p>
            <a:pPr marL="342900" lvl="1" indent="0">
              <a:buNone/>
            </a:pPr>
            <a:r>
              <a:rPr lang="en-US" altLang="ja-JP" dirty="0"/>
              <a:t>- </a:t>
            </a:r>
            <a:r>
              <a:rPr lang="ja-JP" altLang="en-US" dirty="0"/>
              <a:t>致命的な欠陥が含まれやすいコード及びコードレビューの特定</a:t>
            </a:r>
            <a:endParaRPr lang="en-US" altLang="ja-JP" dirty="0"/>
          </a:p>
          <a:p>
            <a:pPr lvl="1">
              <a:buFontTx/>
              <a:buChar char="-"/>
            </a:pPr>
            <a:r>
              <a:rPr kumimoji="1" lang="ja-JP" altLang="en-US" dirty="0"/>
              <a:t>致命的な欠陥の検出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ja-JP" altLang="en-US" dirty="0"/>
              <a:t>アプローチ</a:t>
            </a:r>
            <a:endParaRPr lang="en-US" altLang="ja-JP" dirty="0"/>
          </a:p>
          <a:p>
            <a:pPr lvl="1">
              <a:buFontTx/>
              <a:buChar char="-"/>
            </a:pPr>
            <a:r>
              <a:rPr kumimoji="1" lang="ja-JP" altLang="en-US" dirty="0"/>
              <a:t>欠陥が含まれていたコードとその欠陥を調べる</a:t>
            </a:r>
            <a:endParaRPr kumimoji="1" lang="en-US" altLang="ja-JP" dirty="0"/>
          </a:p>
          <a:p>
            <a:pPr lvl="1">
              <a:buFontTx/>
              <a:buChar char="-"/>
            </a:pPr>
            <a:r>
              <a:rPr lang="ja-JP" altLang="en-US" dirty="0"/>
              <a:t>欠陥が含まれていたコードレビューとその欠陥を調べる</a:t>
            </a:r>
            <a:endParaRPr lang="en-US" altLang="ja-JP" dirty="0"/>
          </a:p>
          <a:p>
            <a:pPr lvl="1">
              <a:buFontTx/>
              <a:buChar char="-"/>
            </a:pPr>
            <a:r>
              <a:rPr kumimoji="1" lang="ja-JP" altLang="en-US" dirty="0"/>
              <a:t>二つのデータセットから致命的な欠陥が含まれやすいコードを調べる</a:t>
            </a:r>
            <a:endParaRPr kumimoji="1" lang="en-US" altLang="ja-JP" dirty="0"/>
          </a:p>
          <a:p>
            <a:pPr lvl="1">
              <a:buFontTx/>
              <a:buChar char="-"/>
            </a:pP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0D3BE6-FB94-426B-8646-0BADE68AE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31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33C70C-5C48-4B0B-AE46-C25A904BD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次回までの課題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820F0A-CE34-40BD-99C8-83DE97CEB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/>
              <a:t>(High impact bug </a:t>
            </a:r>
            <a:r>
              <a:rPr lang="ja-JP" altLang="en-US" dirty="0"/>
              <a:t>または</a:t>
            </a:r>
            <a:r>
              <a:rPr lang="en-US" altLang="ja-JP" dirty="0"/>
              <a:t>) </a:t>
            </a:r>
            <a:r>
              <a:rPr lang="ja-JP" altLang="en-US" b="1" dirty="0">
                <a:solidFill>
                  <a:srgbClr val="FF0000"/>
                </a:solidFill>
              </a:rPr>
              <a:t>モダンコードレビュー</a:t>
            </a:r>
            <a:r>
              <a:rPr lang="ja-JP" altLang="en-US" b="1" dirty="0"/>
              <a:t>の論文を読む</a:t>
            </a:r>
            <a:endParaRPr lang="en-US" altLang="ja-JP" b="1" dirty="0"/>
          </a:p>
          <a:p>
            <a:endParaRPr lang="en-US" altLang="ja-JP" dirty="0"/>
          </a:p>
          <a:p>
            <a:r>
              <a:rPr lang="ja-JP" altLang="en-US" dirty="0"/>
              <a:t>コードレビューで欠陥を見逃す原因を欠陥のあったコードとそのレビューから目視で調べる（岡坂さん）</a:t>
            </a:r>
            <a:endParaRPr lang="en-US" altLang="ja-JP" dirty="0"/>
          </a:p>
          <a:p>
            <a:r>
              <a:rPr lang="ja-JP" altLang="en-US" dirty="0"/>
              <a:t>欠陥を見逃しやすい（慎重にレビューをする必要のある）コードの検出</a:t>
            </a:r>
            <a:endParaRPr lang="en-US" altLang="ja-JP" dirty="0"/>
          </a:p>
          <a:p>
            <a:r>
              <a:rPr lang="ja-JP" altLang="en-US" dirty="0"/>
              <a:t>（追加）上記の調査から</a:t>
            </a:r>
            <a:r>
              <a:rPr lang="en-US" altLang="ja-JP" dirty="0"/>
              <a:t>High Impact Bug</a:t>
            </a:r>
            <a:r>
              <a:rPr lang="ja-JP" altLang="en-US" dirty="0"/>
              <a:t>の場合の特徴など</a:t>
            </a:r>
            <a:endParaRPr lang="en-US" altLang="ja-JP" dirty="0"/>
          </a:p>
          <a:p>
            <a:r>
              <a:rPr lang="ja-JP" altLang="en-US" dirty="0"/>
              <a:t>見逃された</a:t>
            </a:r>
            <a:r>
              <a:rPr lang="en-US" altLang="ja-JP" dirty="0"/>
              <a:t>HIB</a:t>
            </a:r>
            <a:r>
              <a:rPr lang="ja-JP" altLang="en-US" dirty="0"/>
              <a:t>の研究も可能（しかし母数が少ない）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427028-74E8-459F-8415-F1DDC7DE5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65C-C6BC-4D62-89CC-A144EF2169F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232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210</Words>
  <Application>Microsoft Office PowerPoint</Application>
  <PresentationFormat>画面に合わせる (4:3)</PresentationFormat>
  <Paragraphs>29</Paragraphs>
  <Slides>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Arial</vt:lpstr>
      <vt:lpstr>Calibri</vt:lpstr>
      <vt:lpstr>Calibri Light</vt:lpstr>
      <vt:lpstr>Office テーマ</vt:lpstr>
      <vt:lpstr>コードに含まれる致命的な欠陥の検出</vt:lpstr>
      <vt:lpstr>背景</vt:lpstr>
      <vt:lpstr>目的とアプローチ</vt:lpstr>
      <vt:lpstr>次回までの課題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コード及びコードレビューに含まれる致命的な欠陥の検出</dc:title>
  <dc:creator>寛瑛 加藤</dc:creator>
  <cp:lastModifiedBy>寛瑛 加藤</cp:lastModifiedBy>
  <cp:revision>10</cp:revision>
  <dcterms:created xsi:type="dcterms:W3CDTF">2018-12-14T04:32:07Z</dcterms:created>
  <dcterms:modified xsi:type="dcterms:W3CDTF">2018-12-14T05:49:29Z</dcterms:modified>
</cp:coreProperties>
</file>