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306" r:id="rId3"/>
    <p:sldId id="307" r:id="rId4"/>
    <p:sldId id="310" r:id="rId5"/>
    <p:sldId id="308" r:id="rId6"/>
    <p:sldId id="309" r:id="rId7"/>
    <p:sldId id="311" r:id="rId8"/>
    <p:sldId id="312" r:id="rId9"/>
    <p:sldId id="314" r:id="rId10"/>
    <p:sldId id="313" r:id="rId11"/>
    <p:sldId id="315" r:id="rId12"/>
    <p:sldId id="316" r:id="rId13"/>
    <p:sldId id="317" r:id="rId14"/>
    <p:sldId id="318" r:id="rId15"/>
    <p:sldId id="258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8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7B40A-CF80-4C0D-B402-90D091D886BA}" type="datetimeFigureOut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283B1-318D-4C24-8524-FC16614E2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03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283B1-318D-4C24-8524-FC16614E222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91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17A6-7F11-457D-B069-BFD83F7408AF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5B17-CB5D-4518-9865-3AAC96C1C780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4504-1BE3-4570-9466-4B4F712FCC0D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99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A4EEF-73EF-4FD4-A5DB-44F016F5F413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37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3854-625E-43EB-B4B6-CE22162FD62C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59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FF26D-11CC-40AF-BDFA-54D87D00D7F7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2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44C3-3D4B-4561-BC1C-F9B1A5A691A4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4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E1A4-5519-4742-9225-019A2DA3386C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10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EEFE-58D1-464A-82FD-F82BA5BF8DFB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9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E000-17E3-4A60-A0A1-EE1DD03C7343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99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690-BC96-4D99-A69B-59E11A59AE62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8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3363-A63E-4D48-972A-51560854F249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62D05-7BDA-4C83-A7B9-D3F275846CF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68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60040" y="1412776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ja-JP" sz="3600" dirty="0" smtClean="0"/>
              <a:t>Characteristics of Useful Code Reviews: An Empirical Study at Microsoft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491880" y="5229200"/>
            <a:ext cx="234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err="1" smtClean="0"/>
              <a:t>Amiangshu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Bosu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20072" y="6309320"/>
            <a:ext cx="37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MSR2015  pp. 146--156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13088" y="5229200"/>
            <a:ext cx="233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Michaele </a:t>
            </a:r>
            <a:r>
              <a:rPr lang="en-US" altLang="ja-JP" sz="2400" dirty="0" err="1" smtClean="0"/>
              <a:t>Greiler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773129" y="5589240"/>
            <a:ext cx="197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Christian Bird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68673" y="4659159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/>
              <a:t>University of </a:t>
            </a:r>
            <a:r>
              <a:rPr lang="en-US" altLang="ja-JP" sz="2400" dirty="0" smtClean="0"/>
              <a:t>Alabama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580112" y="462041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Microsoft </a:t>
            </a:r>
            <a:r>
              <a:rPr lang="en-US" altLang="ja-JP" sz="2400" dirty="0"/>
              <a:t>Research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951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開発者はコードレビューに多くの時間と労力をかけている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有用なコードレビューにつながる要因を特定することで，有効性や品質を向上し，プロジェクトに利益をもたらすことができる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0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目標・アプローチ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/>
          </a:bodyPr>
          <a:lstStyle/>
          <a:p>
            <a:r>
              <a:rPr lang="ja-JP" altLang="en-US" dirty="0" smtClean="0"/>
              <a:t>目標</a:t>
            </a:r>
            <a:endParaRPr lang="en-US" altLang="ja-JP" dirty="0" smtClean="0"/>
          </a:p>
          <a:p>
            <a:pPr lvl="1"/>
            <a:r>
              <a:rPr lang="ja-JP" altLang="en-US" dirty="0"/>
              <a:t>コードレビューの有用性に影響する要因を特定する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アプローチ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3</a:t>
            </a:r>
            <a:r>
              <a:rPr lang="ja-JP" altLang="en-US" dirty="0" smtClean="0"/>
              <a:t>段階の実証研究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開発者にインタビュー（コードレビューにおける「有用」とは？）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有用なレビューコメントと有用でないレビューコメントを区別できる自動分類モデルを構築し検証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5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プロジェクトの</a:t>
            </a:r>
            <a:r>
              <a:rPr lang="en-US" altLang="ja-JP" dirty="0" smtClean="0"/>
              <a:t>150</a:t>
            </a:r>
            <a:r>
              <a:rPr lang="ja-JP" altLang="en-US" dirty="0" smtClean="0"/>
              <a:t>万レビューコメントに適用</a:t>
            </a:r>
            <a:endParaRPr lang="en-US" altLang="ja-JP" dirty="0"/>
          </a:p>
          <a:p>
            <a:pPr marL="0" indent="0">
              <a:buNone/>
            </a:pPr>
            <a:endParaRPr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57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2055" name="Picture 7" descr="\\psf\Home\Pictures\スクリーンショット 2015-06-29 18.16.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712067" cy="4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36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err="1" smtClean="0"/>
              <a:t>CodeFlow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50000</a:t>
            </a:r>
            <a:r>
              <a:rPr kumimoji="1" lang="ja-JP" altLang="en-US" sz="2800" dirty="0" smtClean="0"/>
              <a:t>人以上の開発者が</a:t>
            </a:r>
            <a:r>
              <a:rPr kumimoji="1" lang="en-US" altLang="ja-JP" sz="2800" dirty="0" err="1" smtClean="0"/>
              <a:t>CodeFlow</a:t>
            </a:r>
            <a:r>
              <a:rPr kumimoji="1" lang="ja-JP" altLang="en-US" sz="2800" dirty="0" smtClean="0"/>
              <a:t>を使用</a:t>
            </a:r>
            <a:endParaRPr kumimoji="1" lang="ja-JP" alt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" b="1709"/>
          <a:stretch/>
        </p:blipFill>
        <p:spPr bwMode="auto">
          <a:xfrm>
            <a:off x="1668735" y="2132856"/>
            <a:ext cx="6143625" cy="45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kumimoji="1" lang="en-US" altLang="ja-JP" dirty="0" smtClean="0"/>
              <a:t>change author</a:t>
            </a:r>
            <a:r>
              <a:rPr kumimoji="1" lang="ja-JP" altLang="en-US" dirty="0" smtClean="0"/>
              <a:t>が有用と解釈するレビューコメントの特徴は？</a:t>
            </a:r>
            <a:endParaRPr kumimoji="1" lang="en-US" altLang="ja-JP" dirty="0" smtClean="0"/>
          </a:p>
          <a:p>
            <a:r>
              <a:rPr lang="en-US" altLang="ja-JP" dirty="0" smtClean="0"/>
              <a:t>RQ2</a:t>
            </a:r>
          </a:p>
          <a:p>
            <a:pPr lvl="1"/>
            <a:r>
              <a:rPr lang="ja-JP" altLang="en-US" dirty="0" smtClean="0"/>
              <a:t>有用なレビューコメントと有用でないレビューコメントを自動的に分類するためにはどうすればよいか？</a:t>
            </a:r>
            <a:endParaRPr lang="en-US" altLang="ja-JP" dirty="0"/>
          </a:p>
          <a:p>
            <a:r>
              <a:rPr lang="en-US" altLang="ja-JP" dirty="0" smtClean="0"/>
              <a:t>RQ3</a:t>
            </a:r>
          </a:p>
          <a:p>
            <a:pPr lvl="1"/>
            <a:r>
              <a:rPr lang="ja-JP" altLang="en-US" dirty="0" smtClean="0"/>
              <a:t>有用なレビューコメントの密度に関係する要因は何か？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98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予備実験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 dirty="0"/>
              <a:t>4</a:t>
            </a:r>
            <a:r>
              <a:rPr kumimoji="1" lang="ja-JP" altLang="en-US" sz="2800" dirty="0" smtClean="0"/>
              <a:t>プロジェクト，</a:t>
            </a:r>
            <a:r>
              <a:rPr kumimoji="1" lang="en-US" altLang="ja-JP" sz="2800" dirty="0" smtClean="0"/>
              <a:t>7</a:t>
            </a:r>
            <a:r>
              <a:rPr kumimoji="1" lang="ja-JP" altLang="en-US" sz="2800" dirty="0" smtClean="0"/>
              <a:t>人の開発者にインタビュー</a:t>
            </a:r>
            <a:endParaRPr kumimoji="1" lang="en-US" altLang="ja-JP" sz="2800" dirty="0" smtClean="0"/>
          </a:p>
          <a:p>
            <a:r>
              <a:rPr lang="en-US" altLang="ja-JP" sz="2800" dirty="0" smtClean="0"/>
              <a:t>145</a:t>
            </a:r>
            <a:r>
              <a:rPr lang="ja-JP" altLang="en-US" sz="2800" dirty="0" smtClean="0"/>
              <a:t>のレビューコメントを分類</a:t>
            </a:r>
            <a:endParaRPr kumimoji="1" lang="en-US" altLang="ja-JP" sz="280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94857"/>
            <a:ext cx="6827638" cy="379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39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モデル構築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有用性を測る属性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threads status</a:t>
            </a:r>
          </a:p>
          <a:p>
            <a:pPr lvl="1"/>
            <a:r>
              <a:rPr kumimoji="1" lang="en-US" altLang="ja-JP" dirty="0" smtClean="0"/>
              <a:t>number of participants</a:t>
            </a:r>
          </a:p>
          <a:p>
            <a:pPr lvl="1"/>
            <a:r>
              <a:rPr lang="en-US" altLang="ja-JP" dirty="0" smtClean="0"/>
              <a:t>number of comment</a:t>
            </a:r>
          </a:p>
          <a:p>
            <a:pPr lvl="1"/>
            <a:r>
              <a:rPr lang="en-US" altLang="ja-JP" dirty="0" smtClean="0"/>
              <a:t>reply from the author</a:t>
            </a:r>
          </a:p>
          <a:p>
            <a:pPr lvl="1"/>
            <a:r>
              <a:rPr lang="en-US" altLang="ja-JP" dirty="0" smtClean="0"/>
              <a:t>number of iteration</a:t>
            </a:r>
          </a:p>
          <a:p>
            <a:pPr lvl="1"/>
            <a:r>
              <a:rPr lang="en-US" altLang="ja-JP" dirty="0" smtClean="0"/>
              <a:t>change trigger</a:t>
            </a:r>
          </a:p>
          <a:p>
            <a:pPr lvl="1"/>
            <a:r>
              <a:rPr lang="en-US" altLang="ja-JP" dirty="0" smtClean="0"/>
              <a:t>keywords</a:t>
            </a:r>
          </a:p>
          <a:p>
            <a:pPr lvl="1"/>
            <a:r>
              <a:rPr lang="en-US" altLang="ja-JP" dirty="0" smtClean="0"/>
              <a:t>comment sentiment</a:t>
            </a:r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07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モデル構築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698359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7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モデル構築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precision : 89.1% , recall : 85.1%</a:t>
            </a:r>
          </a:p>
          <a:p>
            <a:endParaRPr kumimoji="1"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36727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02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5</a:t>
            </a:r>
            <a:r>
              <a:rPr kumimoji="1" lang="ja-JP" altLang="en-US" dirty="0" smtClean="0"/>
              <a:t>プロジェクトで検証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7849883" cy="32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58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プロジェクトで検証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204864"/>
            <a:ext cx="79629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2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プロジェクトで検証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466975"/>
            <a:ext cx="75628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プロジェクトで検証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9220" name="Picture 4" descr="\\psf\Home\Pictures\スクリーンショット 2015-06-30 4.10.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762669" cy="43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14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/>
              <a:t>有用性を</a:t>
            </a:r>
            <a:r>
              <a:rPr lang="ja-JP" altLang="en-US" sz="2800" dirty="0" smtClean="0"/>
              <a:t>測る属性を定義した</a:t>
            </a:r>
            <a:endParaRPr lang="en-US" altLang="ja-JP" sz="2800" dirty="0"/>
          </a:p>
          <a:p>
            <a:endParaRPr kumimoji="1" lang="en-US" altLang="ja-JP" sz="2800" dirty="0" smtClean="0"/>
          </a:p>
          <a:p>
            <a:r>
              <a:rPr lang="ja-JP" altLang="en-US" sz="2800" dirty="0" smtClean="0"/>
              <a:t>コードレビューを改善するためにすべきことを示した</a:t>
            </a:r>
            <a:endParaRPr kumimoji="1" lang="en-US" altLang="ja-JP" sz="2800" dirty="0"/>
          </a:p>
          <a:p>
            <a:endParaRPr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5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295</Words>
  <Application>Microsoft Office PowerPoint</Application>
  <PresentationFormat>画面に合わせる (4:3)</PresentationFormat>
  <Paragraphs>76</Paragraphs>
  <Slides>15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​​テーマ</vt:lpstr>
      <vt:lpstr>Characteristics of Useful Code Reviews: An Empirical Study at Microsoft</vt:lpstr>
      <vt:lpstr>背景</vt:lpstr>
      <vt:lpstr>目標・アプローチ</vt:lpstr>
      <vt:lpstr>アプローチ</vt:lpstr>
      <vt:lpstr>CodeFlow</vt:lpstr>
      <vt:lpstr>リサーチクエスチョン</vt:lpstr>
      <vt:lpstr>予備実験</vt:lpstr>
      <vt:lpstr>モデル構築</vt:lpstr>
      <vt:lpstr>モデル構築</vt:lpstr>
      <vt:lpstr>モデル構築</vt:lpstr>
      <vt:lpstr>5プロジェクトで検証</vt:lpstr>
      <vt:lpstr>5プロジェクトで検証</vt:lpstr>
      <vt:lpstr>5プロジェクトで検証</vt:lpstr>
      <vt:lpstr>5プロジェクトで検証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Akira Matsumoto</dc:creator>
  <cp:lastModifiedBy>Akira Matsumoto</cp:lastModifiedBy>
  <cp:revision>81</cp:revision>
  <dcterms:created xsi:type="dcterms:W3CDTF">2015-01-20T18:09:34Z</dcterms:created>
  <dcterms:modified xsi:type="dcterms:W3CDTF">2015-06-30T08:36:01Z</dcterms:modified>
</cp:coreProperties>
</file>