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307" r:id="rId3"/>
    <p:sldId id="332" r:id="rId4"/>
    <p:sldId id="301" r:id="rId5"/>
    <p:sldId id="382" r:id="rId6"/>
    <p:sldId id="379" r:id="rId7"/>
    <p:sldId id="381" r:id="rId8"/>
    <p:sldId id="325" r:id="rId9"/>
    <p:sldId id="300" r:id="rId10"/>
    <p:sldId id="360" r:id="rId11"/>
    <p:sldId id="361" r:id="rId12"/>
    <p:sldId id="362" r:id="rId13"/>
    <p:sldId id="335" r:id="rId14"/>
    <p:sldId id="305" r:id="rId15"/>
    <p:sldId id="344" r:id="rId16"/>
    <p:sldId id="345" r:id="rId17"/>
    <p:sldId id="370" r:id="rId18"/>
    <p:sldId id="369" r:id="rId19"/>
    <p:sldId id="365" r:id="rId20"/>
    <p:sldId id="366" r:id="rId21"/>
    <p:sldId id="367" r:id="rId22"/>
    <p:sldId id="346" r:id="rId23"/>
    <p:sldId id="333" r:id="rId24"/>
    <p:sldId id="309" r:id="rId25"/>
  </p:sldIdLst>
  <p:sldSz cx="9144000" cy="6858000" type="screen4x3"/>
  <p:notesSz cx="6735763" cy="9866313"/>
  <p:defaultTextStyle>
    <a:defPPr>
      <a:defRPr lang="ja-JP"/>
    </a:defPPr>
    <a:lvl1pPr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buFont typeface="Wingdings" pitchFamily="2" charset="2"/>
      <a:buChar char="•"/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F8F"/>
    <a:srgbClr val="000000"/>
    <a:srgbClr val="FFCCCC"/>
    <a:srgbClr val="FF3399"/>
    <a:srgbClr val="0033CC"/>
    <a:srgbClr val="C0C0C0"/>
    <a:srgbClr val="000099"/>
    <a:srgbClr val="DDDDDD"/>
    <a:srgbClr val="003399"/>
    <a:srgbClr val="00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淡色スタイル 1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中間スタイル 4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0927" autoAdjust="0"/>
    <p:restoredTop sz="99289" autoAdjust="0"/>
  </p:normalViewPr>
  <p:slideViewPr>
    <p:cSldViewPr snapToObjects="1">
      <p:cViewPr varScale="1">
        <p:scale>
          <a:sx n="138" d="100"/>
          <a:sy n="138" d="100"/>
        </p:scale>
        <p:origin x="-8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77" d="100"/>
          <a:sy n="77" d="100"/>
        </p:scale>
        <p:origin x="-2208" y="-90"/>
      </p:cViewPr>
      <p:guideLst>
        <p:guide orient="horz" pos="3107"/>
        <p:guide pos="212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20462;&#22763;&#35542;&#25991;\&#12524;&#12473;&#12509;&#12531;&#12473;\&#28382;&#30041;&#26178;&#38291;._&#35542;&#25991;&#29992;(apache)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personal_things\OSS2009&#12288;&#20998;&#26512;\new\&#32080;&#26524;\&#27491;&#24335;&#12524;&#12499;&#1251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plotArea>
      <c:layout>
        <c:manualLayout>
          <c:layoutTarget val="inner"/>
          <c:xMode val="edge"/>
          <c:yMode val="edge"/>
          <c:x val="0.21020944466099781"/>
          <c:y val="5.4256120243409936E-2"/>
          <c:w val="0.71796199824700069"/>
          <c:h val="0.74092830002850096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circle"/>
            <c:size val="4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</c:spPr>
          </c:marker>
          <c:xVal>
            <c:numRef>
              <c:f>'1週間，1ヶ月'!$C$3:$C$749</c:f>
              <c:numCache>
                <c:formatCode>0.0000_);[Red]\(0.0000\)</c:formatCode>
                <c:ptCount val="747"/>
                <c:pt idx="0">
                  <c:v>1.3888888888889033E-3</c:v>
                </c:pt>
                <c:pt idx="1">
                  <c:v>2.7777777777778234E-3</c:v>
                </c:pt>
                <c:pt idx="2">
                  <c:v>2.7777777777778234E-3</c:v>
                </c:pt>
                <c:pt idx="3">
                  <c:v>2.083333333333352E-3</c:v>
                </c:pt>
                <c:pt idx="4">
                  <c:v>4.1666666666666701E-3</c:v>
                </c:pt>
                <c:pt idx="5">
                  <c:v>4.8611111111111129E-3</c:v>
                </c:pt>
                <c:pt idx="6">
                  <c:v>6.2500000000000194E-3</c:v>
                </c:pt>
                <c:pt idx="7">
                  <c:v>7.6388888888888921E-3</c:v>
                </c:pt>
                <c:pt idx="8">
                  <c:v>8.3333333333333506E-3</c:v>
                </c:pt>
                <c:pt idx="9">
                  <c:v>9.0277777777777787E-3</c:v>
                </c:pt>
                <c:pt idx="10">
                  <c:v>9.0277777777777787E-3</c:v>
                </c:pt>
                <c:pt idx="11">
                  <c:v>9.0277777777777787E-3</c:v>
                </c:pt>
                <c:pt idx="12">
                  <c:v>6.9444444444445022E-4</c:v>
                </c:pt>
                <c:pt idx="13">
                  <c:v>1.0416666666666671E-2</c:v>
                </c:pt>
                <c:pt idx="14">
                  <c:v>6.9444444444444892E-3</c:v>
                </c:pt>
                <c:pt idx="15">
                  <c:v>1.1111111111111141E-2</c:v>
                </c:pt>
                <c:pt idx="16">
                  <c:v>1.2499999999999956E-2</c:v>
                </c:pt>
                <c:pt idx="17">
                  <c:v>1.2499999999999956E-2</c:v>
                </c:pt>
                <c:pt idx="18">
                  <c:v>1.3194444444444439E-2</c:v>
                </c:pt>
                <c:pt idx="19">
                  <c:v>1.3194444444444439E-2</c:v>
                </c:pt>
                <c:pt idx="20">
                  <c:v>3.4722222222222251E-3</c:v>
                </c:pt>
                <c:pt idx="21">
                  <c:v>1.4583333333333347E-2</c:v>
                </c:pt>
                <c:pt idx="22">
                  <c:v>1.5277777777777789E-2</c:v>
                </c:pt>
                <c:pt idx="23">
                  <c:v>1.9444444444444445E-2</c:v>
                </c:pt>
                <c:pt idx="24">
                  <c:v>2.0138888888888887E-2</c:v>
                </c:pt>
                <c:pt idx="25">
                  <c:v>2.0138888888888887E-2</c:v>
                </c:pt>
                <c:pt idx="26">
                  <c:v>1.4583333333333347E-2</c:v>
                </c:pt>
                <c:pt idx="27">
                  <c:v>2.0833333333333461E-2</c:v>
                </c:pt>
                <c:pt idx="28">
                  <c:v>2.1527777777778007E-2</c:v>
                </c:pt>
                <c:pt idx="29">
                  <c:v>2.4305555555555591E-2</c:v>
                </c:pt>
                <c:pt idx="30">
                  <c:v>2.7083333333333522E-2</c:v>
                </c:pt>
                <c:pt idx="31">
                  <c:v>2.9166666666666667E-2</c:v>
                </c:pt>
                <c:pt idx="32">
                  <c:v>2.9861111111111251E-2</c:v>
                </c:pt>
                <c:pt idx="33">
                  <c:v>3.1250000000000042E-2</c:v>
                </c:pt>
                <c:pt idx="34">
                  <c:v>3.3333333333333381E-2</c:v>
                </c:pt>
                <c:pt idx="35">
                  <c:v>3.6805555555555702E-2</c:v>
                </c:pt>
                <c:pt idx="36">
                  <c:v>3.6805555555555702E-2</c:v>
                </c:pt>
                <c:pt idx="37">
                  <c:v>4.4444444444444502E-2</c:v>
                </c:pt>
                <c:pt idx="38">
                  <c:v>6.2500000000000194E-3</c:v>
                </c:pt>
                <c:pt idx="39">
                  <c:v>1.4583333333333347E-2</c:v>
                </c:pt>
                <c:pt idx="40">
                  <c:v>3.4722222222222238E-2</c:v>
                </c:pt>
                <c:pt idx="41">
                  <c:v>5.1388888888888887E-2</c:v>
                </c:pt>
                <c:pt idx="42">
                  <c:v>5.2777777777777812E-2</c:v>
                </c:pt>
                <c:pt idx="43">
                  <c:v>5.4166666666666932E-2</c:v>
                </c:pt>
                <c:pt idx="44">
                  <c:v>5.6944444444444464E-2</c:v>
                </c:pt>
                <c:pt idx="45">
                  <c:v>5.7638888888888892E-2</c:v>
                </c:pt>
                <c:pt idx="46">
                  <c:v>6.3194444444444539E-2</c:v>
                </c:pt>
                <c:pt idx="47">
                  <c:v>6.3888888888888884E-2</c:v>
                </c:pt>
                <c:pt idx="48">
                  <c:v>4.0972222222222403E-2</c:v>
                </c:pt>
                <c:pt idx="49">
                  <c:v>7.1527777777777773E-2</c:v>
                </c:pt>
                <c:pt idx="50">
                  <c:v>7.2222222222222493E-2</c:v>
                </c:pt>
                <c:pt idx="51">
                  <c:v>7.7083333333334003E-2</c:v>
                </c:pt>
                <c:pt idx="52">
                  <c:v>8.0555555555556699E-2</c:v>
                </c:pt>
                <c:pt idx="53">
                  <c:v>8.0555555555556699E-2</c:v>
                </c:pt>
                <c:pt idx="54">
                  <c:v>8.0555555555556699E-2</c:v>
                </c:pt>
                <c:pt idx="55">
                  <c:v>8.1250000000000044E-2</c:v>
                </c:pt>
                <c:pt idx="56">
                  <c:v>6.5972222222222404E-2</c:v>
                </c:pt>
                <c:pt idx="57">
                  <c:v>2.7777777777778234E-3</c:v>
                </c:pt>
                <c:pt idx="58">
                  <c:v>9.2361111111110589E-2</c:v>
                </c:pt>
                <c:pt idx="59">
                  <c:v>9.0277777777777693E-2</c:v>
                </c:pt>
                <c:pt idx="60">
                  <c:v>0.10416666666666721</c:v>
                </c:pt>
                <c:pt idx="61">
                  <c:v>0.10902777777777779</c:v>
                </c:pt>
                <c:pt idx="62">
                  <c:v>0.11041666666666665</c:v>
                </c:pt>
                <c:pt idx="63">
                  <c:v>0.11944444444444452</c:v>
                </c:pt>
                <c:pt idx="64">
                  <c:v>0.12083333333333332</c:v>
                </c:pt>
                <c:pt idx="65">
                  <c:v>1.8750000000000027E-2</c:v>
                </c:pt>
                <c:pt idx="66">
                  <c:v>0.13333333333333341</c:v>
                </c:pt>
                <c:pt idx="67">
                  <c:v>0.13541666666666671</c:v>
                </c:pt>
                <c:pt idx="68">
                  <c:v>0.14583333333333445</c:v>
                </c:pt>
                <c:pt idx="69">
                  <c:v>2.083333333333352E-3</c:v>
                </c:pt>
                <c:pt idx="70">
                  <c:v>0.16527777777777783</c:v>
                </c:pt>
                <c:pt idx="71">
                  <c:v>0.18541666666666776</c:v>
                </c:pt>
                <c:pt idx="72">
                  <c:v>2.7777777777778234E-3</c:v>
                </c:pt>
                <c:pt idx="73">
                  <c:v>0.19166666666666668</c:v>
                </c:pt>
                <c:pt idx="74">
                  <c:v>0.19166666666666668</c:v>
                </c:pt>
                <c:pt idx="75">
                  <c:v>0.19861111111111129</c:v>
                </c:pt>
                <c:pt idx="76">
                  <c:v>2.083333333333352E-3</c:v>
                </c:pt>
                <c:pt idx="77">
                  <c:v>0.20625000000000004</c:v>
                </c:pt>
                <c:pt idx="78">
                  <c:v>0.2076388888888889</c:v>
                </c:pt>
                <c:pt idx="79">
                  <c:v>0.21319444444444596</c:v>
                </c:pt>
                <c:pt idx="80">
                  <c:v>1.2499999999999956E-2</c:v>
                </c:pt>
                <c:pt idx="81">
                  <c:v>1.4583333333333347E-2</c:v>
                </c:pt>
                <c:pt idx="82">
                  <c:v>0.23055555555555557</c:v>
                </c:pt>
                <c:pt idx="83">
                  <c:v>0.23541666666666691</c:v>
                </c:pt>
                <c:pt idx="84">
                  <c:v>6.1805555555555475E-2</c:v>
                </c:pt>
                <c:pt idx="85">
                  <c:v>0.24652777777777779</c:v>
                </c:pt>
                <c:pt idx="86">
                  <c:v>0.24791666666666778</c:v>
                </c:pt>
                <c:pt idx="87">
                  <c:v>0.25277777777777782</c:v>
                </c:pt>
                <c:pt idx="88">
                  <c:v>0.26527777777777961</c:v>
                </c:pt>
                <c:pt idx="89">
                  <c:v>3.4722222222222251E-3</c:v>
                </c:pt>
                <c:pt idx="90">
                  <c:v>0.27361111111111114</c:v>
                </c:pt>
                <c:pt idx="91">
                  <c:v>9.7222222222222258E-3</c:v>
                </c:pt>
                <c:pt idx="92">
                  <c:v>0.1451388888888889</c:v>
                </c:pt>
                <c:pt idx="93">
                  <c:v>0.28194444444444627</c:v>
                </c:pt>
                <c:pt idx="94">
                  <c:v>4.8611111111111129E-3</c:v>
                </c:pt>
                <c:pt idx="95">
                  <c:v>0.2986111111111111</c:v>
                </c:pt>
                <c:pt idx="96">
                  <c:v>8.0555555555556699E-2</c:v>
                </c:pt>
                <c:pt idx="97">
                  <c:v>2.7083333333333522E-2</c:v>
                </c:pt>
                <c:pt idx="98">
                  <c:v>0.33125000000000032</c:v>
                </c:pt>
                <c:pt idx="99">
                  <c:v>0.33194444444444776</c:v>
                </c:pt>
                <c:pt idx="100">
                  <c:v>0.33819444444444674</c:v>
                </c:pt>
                <c:pt idx="101">
                  <c:v>0.34722222222222282</c:v>
                </c:pt>
                <c:pt idx="102">
                  <c:v>6.9444444444444892E-3</c:v>
                </c:pt>
                <c:pt idx="103">
                  <c:v>0.35902777777778144</c:v>
                </c:pt>
                <c:pt idx="104">
                  <c:v>0.42777777777778048</c:v>
                </c:pt>
                <c:pt idx="105">
                  <c:v>3.4722222222222251E-3</c:v>
                </c:pt>
                <c:pt idx="106">
                  <c:v>8.3333333333333506E-3</c:v>
                </c:pt>
                <c:pt idx="107">
                  <c:v>1.0416666666666671E-2</c:v>
                </c:pt>
                <c:pt idx="108">
                  <c:v>1.3888888888889033E-3</c:v>
                </c:pt>
                <c:pt idx="109">
                  <c:v>0.40625</c:v>
                </c:pt>
                <c:pt idx="110">
                  <c:v>0.50208333333333333</c:v>
                </c:pt>
                <c:pt idx="111">
                  <c:v>1.3888888888889033E-3</c:v>
                </c:pt>
                <c:pt idx="112">
                  <c:v>0.43055555555555558</c:v>
                </c:pt>
                <c:pt idx="113">
                  <c:v>4.8611111111111129E-3</c:v>
                </c:pt>
                <c:pt idx="114">
                  <c:v>6.9444444444445022E-4</c:v>
                </c:pt>
                <c:pt idx="115">
                  <c:v>0.63194444444445086</c:v>
                </c:pt>
                <c:pt idx="116">
                  <c:v>9.0277777777777787E-3</c:v>
                </c:pt>
                <c:pt idx="117">
                  <c:v>0.6451388888888937</c:v>
                </c:pt>
                <c:pt idx="118">
                  <c:v>1.3888888888889018E-2</c:v>
                </c:pt>
                <c:pt idx="119">
                  <c:v>3.6805555555555702E-2</c:v>
                </c:pt>
                <c:pt idx="120">
                  <c:v>1.3194444444444439E-2</c:v>
                </c:pt>
                <c:pt idx="121">
                  <c:v>9.7222222222222258E-3</c:v>
                </c:pt>
                <c:pt idx="122">
                  <c:v>0.71527777777777779</c:v>
                </c:pt>
                <c:pt idx="123">
                  <c:v>0.71666666666666667</c:v>
                </c:pt>
                <c:pt idx="124">
                  <c:v>2.569444444444445E-2</c:v>
                </c:pt>
                <c:pt idx="125">
                  <c:v>0.75277777777778065</c:v>
                </c:pt>
                <c:pt idx="126">
                  <c:v>0.79027777777777752</c:v>
                </c:pt>
                <c:pt idx="127">
                  <c:v>9.7222222222222258E-3</c:v>
                </c:pt>
                <c:pt idx="128">
                  <c:v>0.80416666666666659</c:v>
                </c:pt>
                <c:pt idx="129">
                  <c:v>0.74236111111111114</c:v>
                </c:pt>
                <c:pt idx="130">
                  <c:v>0.83194444444444904</c:v>
                </c:pt>
                <c:pt idx="131">
                  <c:v>0.83958333333333335</c:v>
                </c:pt>
                <c:pt idx="132">
                  <c:v>4.5833333333333878E-2</c:v>
                </c:pt>
                <c:pt idx="133">
                  <c:v>0.73750000000000004</c:v>
                </c:pt>
                <c:pt idx="134">
                  <c:v>0.87986111111111165</c:v>
                </c:pt>
                <c:pt idx="135">
                  <c:v>0.43333333333333335</c:v>
                </c:pt>
                <c:pt idx="136">
                  <c:v>0.88819444444444484</c:v>
                </c:pt>
                <c:pt idx="137">
                  <c:v>7.6388888888888921E-3</c:v>
                </c:pt>
                <c:pt idx="138">
                  <c:v>0.90486111111111112</c:v>
                </c:pt>
                <c:pt idx="139">
                  <c:v>0.91319444444444464</c:v>
                </c:pt>
                <c:pt idx="140">
                  <c:v>0.83750000000000002</c:v>
                </c:pt>
                <c:pt idx="141">
                  <c:v>6.9444444444444892E-3</c:v>
                </c:pt>
                <c:pt idx="142">
                  <c:v>0.20833333333333445</c:v>
                </c:pt>
                <c:pt idx="143">
                  <c:v>2.6388888888888878E-2</c:v>
                </c:pt>
                <c:pt idx="144">
                  <c:v>1.023611111111111</c:v>
                </c:pt>
                <c:pt idx="145">
                  <c:v>1.0263888888888901</c:v>
                </c:pt>
                <c:pt idx="146">
                  <c:v>1.052777777777778</c:v>
                </c:pt>
                <c:pt idx="147">
                  <c:v>1.0736111111111113</c:v>
                </c:pt>
                <c:pt idx="148">
                  <c:v>0.18888888888888891</c:v>
                </c:pt>
                <c:pt idx="149">
                  <c:v>1.1097222222222218</c:v>
                </c:pt>
                <c:pt idx="150">
                  <c:v>1.1708333333333341</c:v>
                </c:pt>
                <c:pt idx="151">
                  <c:v>5.5555555555555558E-3</c:v>
                </c:pt>
                <c:pt idx="152">
                  <c:v>1.1798611111111112</c:v>
                </c:pt>
                <c:pt idx="153">
                  <c:v>1.200694444444435</c:v>
                </c:pt>
                <c:pt idx="154">
                  <c:v>0.13472222222222224</c:v>
                </c:pt>
                <c:pt idx="155">
                  <c:v>1.2583333333333333</c:v>
                </c:pt>
                <c:pt idx="156">
                  <c:v>1.2590277777777779</c:v>
                </c:pt>
                <c:pt idx="157">
                  <c:v>1.4395833333333334</c:v>
                </c:pt>
                <c:pt idx="158">
                  <c:v>6.1805555555555475E-2</c:v>
                </c:pt>
                <c:pt idx="159">
                  <c:v>2.1527777777778007E-2</c:v>
                </c:pt>
                <c:pt idx="160">
                  <c:v>7.0138888888888903E-2</c:v>
                </c:pt>
                <c:pt idx="161">
                  <c:v>1.5111111111111111</c:v>
                </c:pt>
                <c:pt idx="162">
                  <c:v>0.61805555555556013</c:v>
                </c:pt>
                <c:pt idx="163">
                  <c:v>1.6138888888888889</c:v>
                </c:pt>
                <c:pt idx="164">
                  <c:v>2.8472222222222256E-2</c:v>
                </c:pt>
                <c:pt idx="165">
                  <c:v>1.6430555555555628</c:v>
                </c:pt>
                <c:pt idx="166">
                  <c:v>2.083333333333352E-3</c:v>
                </c:pt>
                <c:pt idx="167">
                  <c:v>1.72013888888889</c:v>
                </c:pt>
                <c:pt idx="168">
                  <c:v>1.7333333333333338</c:v>
                </c:pt>
                <c:pt idx="169">
                  <c:v>0.24027777777777778</c:v>
                </c:pt>
                <c:pt idx="170">
                  <c:v>0.64722222222222225</c:v>
                </c:pt>
                <c:pt idx="171">
                  <c:v>0.53749999999999998</c:v>
                </c:pt>
                <c:pt idx="172">
                  <c:v>6.9444444444445022E-4</c:v>
                </c:pt>
                <c:pt idx="173">
                  <c:v>1.831944444444437</c:v>
                </c:pt>
                <c:pt idx="174">
                  <c:v>1.8756944444444363</c:v>
                </c:pt>
                <c:pt idx="175">
                  <c:v>1.9409722222222221</c:v>
                </c:pt>
                <c:pt idx="176">
                  <c:v>1.9597222222222217</c:v>
                </c:pt>
                <c:pt idx="177">
                  <c:v>1.9812500000000071</c:v>
                </c:pt>
                <c:pt idx="178">
                  <c:v>0.38402777777778191</c:v>
                </c:pt>
                <c:pt idx="179">
                  <c:v>1.997222222222222</c:v>
                </c:pt>
                <c:pt idx="180">
                  <c:v>2.1090277777778006</c:v>
                </c:pt>
                <c:pt idx="181">
                  <c:v>3.3333333333333381E-2</c:v>
                </c:pt>
                <c:pt idx="182">
                  <c:v>2.1604166666666682</c:v>
                </c:pt>
                <c:pt idx="183">
                  <c:v>2.3402777777777812</c:v>
                </c:pt>
                <c:pt idx="184">
                  <c:v>6.9444444444445022E-4</c:v>
                </c:pt>
                <c:pt idx="185">
                  <c:v>6.9444444444445022E-4</c:v>
                </c:pt>
                <c:pt idx="186">
                  <c:v>2.3916666666666577</c:v>
                </c:pt>
                <c:pt idx="187">
                  <c:v>2.3430555555555559</c:v>
                </c:pt>
                <c:pt idx="188">
                  <c:v>2.4131944444444446</c:v>
                </c:pt>
                <c:pt idx="189">
                  <c:v>2.4409722222222219</c:v>
                </c:pt>
                <c:pt idx="190">
                  <c:v>0.2069444444444466</c:v>
                </c:pt>
                <c:pt idx="191">
                  <c:v>2.6715277777778002</c:v>
                </c:pt>
                <c:pt idx="192">
                  <c:v>0.64305555555556015</c:v>
                </c:pt>
                <c:pt idx="193">
                  <c:v>2.6673611111111284</c:v>
                </c:pt>
                <c:pt idx="194">
                  <c:v>2.9305555555555554</c:v>
                </c:pt>
                <c:pt idx="195">
                  <c:v>2.932638888888869</c:v>
                </c:pt>
                <c:pt idx="196">
                  <c:v>1.1805555555555697E-2</c:v>
                </c:pt>
                <c:pt idx="197">
                  <c:v>2.9006944444444445</c:v>
                </c:pt>
                <c:pt idx="198">
                  <c:v>3.036111111111111</c:v>
                </c:pt>
                <c:pt idx="199">
                  <c:v>3.0597222222222222</c:v>
                </c:pt>
                <c:pt idx="200">
                  <c:v>3.0958333333333337</c:v>
                </c:pt>
                <c:pt idx="201">
                  <c:v>1.3888888888889033E-3</c:v>
                </c:pt>
                <c:pt idx="202">
                  <c:v>3.3826388888888768</c:v>
                </c:pt>
                <c:pt idx="203">
                  <c:v>3.4312499999999733</c:v>
                </c:pt>
                <c:pt idx="204">
                  <c:v>3.4847222222222252</c:v>
                </c:pt>
                <c:pt idx="205">
                  <c:v>3.888888888888889E-2</c:v>
                </c:pt>
                <c:pt idx="206">
                  <c:v>3.7381944444444608</c:v>
                </c:pt>
                <c:pt idx="207">
                  <c:v>3.7493055555555612</c:v>
                </c:pt>
                <c:pt idx="208">
                  <c:v>1.4909722222222219</c:v>
                </c:pt>
                <c:pt idx="209">
                  <c:v>3.0249999999999999</c:v>
                </c:pt>
                <c:pt idx="210">
                  <c:v>4.0624999999999956</c:v>
                </c:pt>
                <c:pt idx="211">
                  <c:v>0.30416666666666942</c:v>
                </c:pt>
                <c:pt idx="212">
                  <c:v>1.08125</c:v>
                </c:pt>
                <c:pt idx="213">
                  <c:v>1.3888888888889033E-3</c:v>
                </c:pt>
                <c:pt idx="214">
                  <c:v>1.8229166666666665</c:v>
                </c:pt>
                <c:pt idx="215">
                  <c:v>5.0000000000000031E-2</c:v>
                </c:pt>
                <c:pt idx="216">
                  <c:v>4.3388888888888886</c:v>
                </c:pt>
                <c:pt idx="217">
                  <c:v>6.9444444444445022E-4</c:v>
                </c:pt>
                <c:pt idx="218">
                  <c:v>4.3673611111111112</c:v>
                </c:pt>
                <c:pt idx="219">
                  <c:v>4.4715277777777773</c:v>
                </c:pt>
                <c:pt idx="220">
                  <c:v>0.20069444444444551</c:v>
                </c:pt>
                <c:pt idx="221">
                  <c:v>2.3340277777777811</c:v>
                </c:pt>
                <c:pt idx="222">
                  <c:v>4.7270833333333329</c:v>
                </c:pt>
                <c:pt idx="223">
                  <c:v>4.0277777777777767E-2</c:v>
                </c:pt>
                <c:pt idx="224">
                  <c:v>1.0083333333333333</c:v>
                </c:pt>
                <c:pt idx="225">
                  <c:v>4.9236111111111134</c:v>
                </c:pt>
                <c:pt idx="226">
                  <c:v>0.17083333333333431</c:v>
                </c:pt>
                <c:pt idx="227">
                  <c:v>4.9812500000000339</c:v>
                </c:pt>
                <c:pt idx="228">
                  <c:v>5.0111111111111111</c:v>
                </c:pt>
                <c:pt idx="229">
                  <c:v>5.0520833333333339</c:v>
                </c:pt>
                <c:pt idx="230">
                  <c:v>4.5673611111111114</c:v>
                </c:pt>
                <c:pt idx="231">
                  <c:v>5.0659722222222205</c:v>
                </c:pt>
                <c:pt idx="232">
                  <c:v>5.1006944444444438</c:v>
                </c:pt>
                <c:pt idx="233">
                  <c:v>5.1340277777777645</c:v>
                </c:pt>
                <c:pt idx="234">
                  <c:v>0.94097222222222221</c:v>
                </c:pt>
                <c:pt idx="235">
                  <c:v>0.27708333333333335</c:v>
                </c:pt>
                <c:pt idx="236">
                  <c:v>5.1777777777777745</c:v>
                </c:pt>
                <c:pt idx="237">
                  <c:v>1.3888888888889033E-3</c:v>
                </c:pt>
                <c:pt idx="238">
                  <c:v>6.9444444444444892E-3</c:v>
                </c:pt>
                <c:pt idx="239">
                  <c:v>6.9444444444445022E-4</c:v>
                </c:pt>
                <c:pt idx="240">
                  <c:v>5.3729166666666233</c:v>
                </c:pt>
                <c:pt idx="241">
                  <c:v>5.4034722222222324</c:v>
                </c:pt>
                <c:pt idx="242">
                  <c:v>0.32500000000000207</c:v>
                </c:pt>
                <c:pt idx="243">
                  <c:v>5.4583333333333677</c:v>
                </c:pt>
                <c:pt idx="244">
                  <c:v>0.79513888888888884</c:v>
                </c:pt>
                <c:pt idx="245">
                  <c:v>5.5520833333333339</c:v>
                </c:pt>
                <c:pt idx="246">
                  <c:v>6.2500000000000194E-3</c:v>
                </c:pt>
                <c:pt idx="247">
                  <c:v>5.6166666666666663</c:v>
                </c:pt>
                <c:pt idx="248">
                  <c:v>5.7277777777777645</c:v>
                </c:pt>
                <c:pt idx="249">
                  <c:v>5.7791666666666694</c:v>
                </c:pt>
                <c:pt idx="250">
                  <c:v>5.7902777777777779</c:v>
                </c:pt>
                <c:pt idx="251">
                  <c:v>0</c:v>
                </c:pt>
                <c:pt idx="252">
                  <c:v>6.0256944444444454</c:v>
                </c:pt>
                <c:pt idx="253">
                  <c:v>6.0284722222222218</c:v>
                </c:pt>
                <c:pt idx="254">
                  <c:v>8.3333333333333506E-3</c:v>
                </c:pt>
                <c:pt idx="255">
                  <c:v>6.1499999999999995</c:v>
                </c:pt>
                <c:pt idx="256">
                  <c:v>2.083333333333352E-3</c:v>
                </c:pt>
                <c:pt idx="257">
                  <c:v>6.9444444444445022E-4</c:v>
                </c:pt>
                <c:pt idx="258">
                  <c:v>2.3611111111111242E-2</c:v>
                </c:pt>
                <c:pt idx="259">
                  <c:v>6.4173611111111528</c:v>
                </c:pt>
                <c:pt idx="260">
                  <c:v>6.4979166666666233</c:v>
                </c:pt>
                <c:pt idx="261">
                  <c:v>6.5090277777777779</c:v>
                </c:pt>
                <c:pt idx="262">
                  <c:v>6.6659722222221891</c:v>
                </c:pt>
                <c:pt idx="263">
                  <c:v>6.8055555555555145</c:v>
                </c:pt>
                <c:pt idx="264">
                  <c:v>6.8111111111111118</c:v>
                </c:pt>
                <c:pt idx="265">
                  <c:v>0</c:v>
                </c:pt>
                <c:pt idx="266">
                  <c:v>5.0083333333333524</c:v>
                </c:pt>
                <c:pt idx="267">
                  <c:v>2.7125000000000004</c:v>
                </c:pt>
                <c:pt idx="268">
                  <c:v>9.7222222222222258E-3</c:v>
                </c:pt>
                <c:pt idx="269">
                  <c:v>6.4208333333333334</c:v>
                </c:pt>
                <c:pt idx="270">
                  <c:v>2.4187499999999833</c:v>
                </c:pt>
                <c:pt idx="271">
                  <c:v>5.0694444444444521E-2</c:v>
                </c:pt>
                <c:pt idx="272">
                  <c:v>7.4611111111111112</c:v>
                </c:pt>
                <c:pt idx="273">
                  <c:v>9.7222222222222258E-3</c:v>
                </c:pt>
                <c:pt idx="274">
                  <c:v>7.5805555555555255</c:v>
                </c:pt>
                <c:pt idx="275">
                  <c:v>0.50972222222222219</c:v>
                </c:pt>
                <c:pt idx="276">
                  <c:v>0.11319444444444476</c:v>
                </c:pt>
                <c:pt idx="277">
                  <c:v>4.0277777777777767E-2</c:v>
                </c:pt>
                <c:pt idx="278">
                  <c:v>8.0444444444444443</c:v>
                </c:pt>
                <c:pt idx="279">
                  <c:v>8.2048611111110095</c:v>
                </c:pt>
                <c:pt idx="280">
                  <c:v>8.2458333333333336</c:v>
                </c:pt>
                <c:pt idx="281">
                  <c:v>4.3048611111111112</c:v>
                </c:pt>
                <c:pt idx="282">
                  <c:v>7.8472222222222512E-2</c:v>
                </c:pt>
                <c:pt idx="283">
                  <c:v>2.5000000000000012E-2</c:v>
                </c:pt>
                <c:pt idx="284">
                  <c:v>7.5277777777777386</c:v>
                </c:pt>
                <c:pt idx="285">
                  <c:v>2.083333333333352E-3</c:v>
                </c:pt>
                <c:pt idx="286">
                  <c:v>8.9659722222222946</c:v>
                </c:pt>
                <c:pt idx="287">
                  <c:v>6.1111111111111107</c:v>
                </c:pt>
                <c:pt idx="288">
                  <c:v>9.1152777777777789</c:v>
                </c:pt>
                <c:pt idx="289">
                  <c:v>4.8611111111111129E-3</c:v>
                </c:pt>
                <c:pt idx="290">
                  <c:v>8.5145833333333325</c:v>
                </c:pt>
                <c:pt idx="291">
                  <c:v>9.2069444444444457</c:v>
                </c:pt>
                <c:pt idx="292">
                  <c:v>9.5222222222222221</c:v>
                </c:pt>
                <c:pt idx="293">
                  <c:v>9.6847222222222218</c:v>
                </c:pt>
                <c:pt idx="294">
                  <c:v>7.6388888888888923E-2</c:v>
                </c:pt>
                <c:pt idx="295">
                  <c:v>0.68472222222222245</c:v>
                </c:pt>
                <c:pt idx="296">
                  <c:v>6.0249999999999755</c:v>
                </c:pt>
                <c:pt idx="297">
                  <c:v>0.12569444444444444</c:v>
                </c:pt>
                <c:pt idx="298">
                  <c:v>0.26597222222222405</c:v>
                </c:pt>
                <c:pt idx="299">
                  <c:v>10.392361111111111</c:v>
                </c:pt>
                <c:pt idx="300">
                  <c:v>1.3888888888889033E-3</c:v>
                </c:pt>
                <c:pt idx="301">
                  <c:v>0.12152777777777776</c:v>
                </c:pt>
                <c:pt idx="302">
                  <c:v>1.1805555555555697E-2</c:v>
                </c:pt>
                <c:pt idx="303">
                  <c:v>0.96388888888889301</c:v>
                </c:pt>
                <c:pt idx="304">
                  <c:v>1.4583333333333347E-2</c:v>
                </c:pt>
                <c:pt idx="305">
                  <c:v>3.1250000000000042E-2</c:v>
                </c:pt>
                <c:pt idx="306">
                  <c:v>1.3194444444444439E-2</c:v>
                </c:pt>
                <c:pt idx="307">
                  <c:v>11.148611111111009</c:v>
                </c:pt>
                <c:pt idx="308">
                  <c:v>11.492361111111098</c:v>
                </c:pt>
                <c:pt idx="309">
                  <c:v>11.512500000000006</c:v>
                </c:pt>
                <c:pt idx="310">
                  <c:v>11.567361111111042</c:v>
                </c:pt>
                <c:pt idx="311">
                  <c:v>6.7041666666666666</c:v>
                </c:pt>
                <c:pt idx="312">
                  <c:v>11.804166666666672</c:v>
                </c:pt>
                <c:pt idx="313">
                  <c:v>0.26666666666666738</c:v>
                </c:pt>
                <c:pt idx="314">
                  <c:v>5.6652777777777645</c:v>
                </c:pt>
                <c:pt idx="315">
                  <c:v>2.7083333333333401</c:v>
                </c:pt>
                <c:pt idx="316">
                  <c:v>0.22916666666666669</c:v>
                </c:pt>
                <c:pt idx="317">
                  <c:v>1.0416666666666671E-2</c:v>
                </c:pt>
                <c:pt idx="318">
                  <c:v>12.561111111111098</c:v>
                </c:pt>
                <c:pt idx="319">
                  <c:v>1.2499999999999956E-2</c:v>
                </c:pt>
                <c:pt idx="320">
                  <c:v>12.972222222222276</c:v>
                </c:pt>
                <c:pt idx="321">
                  <c:v>13.127777777777768</c:v>
                </c:pt>
                <c:pt idx="322">
                  <c:v>13.161111111111044</c:v>
                </c:pt>
                <c:pt idx="323">
                  <c:v>13.265972222222222</c:v>
                </c:pt>
                <c:pt idx="324">
                  <c:v>12.972916666666739</c:v>
                </c:pt>
                <c:pt idx="325">
                  <c:v>1.3888888888889033E-3</c:v>
                </c:pt>
                <c:pt idx="326">
                  <c:v>2.3611111111111242E-2</c:v>
                </c:pt>
                <c:pt idx="327">
                  <c:v>2.083333333333352E-3</c:v>
                </c:pt>
                <c:pt idx="328">
                  <c:v>14.036111111111044</c:v>
                </c:pt>
                <c:pt idx="329">
                  <c:v>1.3888888888889033E-3</c:v>
                </c:pt>
                <c:pt idx="330">
                  <c:v>3.7118055555555558</c:v>
                </c:pt>
                <c:pt idx="331">
                  <c:v>9.7222222222222258E-3</c:v>
                </c:pt>
                <c:pt idx="332">
                  <c:v>14.002083333333356</c:v>
                </c:pt>
                <c:pt idx="333">
                  <c:v>2.7777777777778234E-3</c:v>
                </c:pt>
                <c:pt idx="334">
                  <c:v>4.7374999999999998</c:v>
                </c:pt>
                <c:pt idx="335">
                  <c:v>15.136111111111036</c:v>
                </c:pt>
                <c:pt idx="336">
                  <c:v>15.14027777777771</c:v>
                </c:pt>
                <c:pt idx="337">
                  <c:v>15.336805555555555</c:v>
                </c:pt>
                <c:pt idx="338">
                  <c:v>14.857638888889007</c:v>
                </c:pt>
                <c:pt idx="339">
                  <c:v>15.527083333333334</c:v>
                </c:pt>
                <c:pt idx="340">
                  <c:v>15.755555555555556</c:v>
                </c:pt>
                <c:pt idx="341">
                  <c:v>6.9444444444445022E-4</c:v>
                </c:pt>
                <c:pt idx="342">
                  <c:v>13.870833333333374</c:v>
                </c:pt>
                <c:pt idx="343">
                  <c:v>9.8465277777777782</c:v>
                </c:pt>
                <c:pt idx="344">
                  <c:v>6.9444444444445022E-4</c:v>
                </c:pt>
                <c:pt idx="345">
                  <c:v>1.2604166666666667</c:v>
                </c:pt>
                <c:pt idx="346">
                  <c:v>16.420138888888889</c:v>
                </c:pt>
                <c:pt idx="347">
                  <c:v>6.805555555555555E-2</c:v>
                </c:pt>
                <c:pt idx="348">
                  <c:v>6.5368055555555555</c:v>
                </c:pt>
                <c:pt idx="349">
                  <c:v>6.5277777777777768E-2</c:v>
                </c:pt>
                <c:pt idx="350">
                  <c:v>16.968749999999709</c:v>
                </c:pt>
                <c:pt idx="351">
                  <c:v>17.071527777777689</c:v>
                </c:pt>
                <c:pt idx="352">
                  <c:v>17.214583333333184</c:v>
                </c:pt>
                <c:pt idx="353">
                  <c:v>0.15555555555555556</c:v>
                </c:pt>
                <c:pt idx="354">
                  <c:v>2.7777777777778234E-3</c:v>
                </c:pt>
                <c:pt idx="355">
                  <c:v>17.531250000000124</c:v>
                </c:pt>
                <c:pt idx="356">
                  <c:v>2.083333333333352E-3</c:v>
                </c:pt>
                <c:pt idx="357">
                  <c:v>17.523611111111112</c:v>
                </c:pt>
                <c:pt idx="358">
                  <c:v>8.2638888888889775E-2</c:v>
                </c:pt>
                <c:pt idx="359">
                  <c:v>6.3194444444444539E-2</c:v>
                </c:pt>
                <c:pt idx="360">
                  <c:v>9.2361111111110589E-2</c:v>
                </c:pt>
                <c:pt idx="361">
                  <c:v>3.4138888888888768</c:v>
                </c:pt>
                <c:pt idx="362">
                  <c:v>0.17500000000000004</c:v>
                </c:pt>
                <c:pt idx="363">
                  <c:v>2.7777777777778234E-3</c:v>
                </c:pt>
                <c:pt idx="364">
                  <c:v>7.9881944444444439</c:v>
                </c:pt>
                <c:pt idx="365">
                  <c:v>3.9388888888888767</c:v>
                </c:pt>
                <c:pt idx="366">
                  <c:v>1.3194444444444439E-2</c:v>
                </c:pt>
                <c:pt idx="367">
                  <c:v>0.93958333333333333</c:v>
                </c:pt>
                <c:pt idx="368">
                  <c:v>0.99027777777777759</c:v>
                </c:pt>
                <c:pt idx="369">
                  <c:v>2.083333333333352E-3</c:v>
                </c:pt>
                <c:pt idx="370">
                  <c:v>6.9444444444445022E-4</c:v>
                </c:pt>
                <c:pt idx="371">
                  <c:v>0.22361111111111126</c:v>
                </c:pt>
                <c:pt idx="372">
                  <c:v>0.65347222222222223</c:v>
                </c:pt>
                <c:pt idx="373">
                  <c:v>6.9444444444445022E-4</c:v>
                </c:pt>
                <c:pt idx="374">
                  <c:v>21.040277777777689</c:v>
                </c:pt>
                <c:pt idx="375">
                  <c:v>2.2916666666666682E-2</c:v>
                </c:pt>
                <c:pt idx="376">
                  <c:v>3.1527777777777812</c:v>
                </c:pt>
                <c:pt idx="377">
                  <c:v>8.1944444444444528E-2</c:v>
                </c:pt>
                <c:pt idx="378">
                  <c:v>26.089583333333074</c:v>
                </c:pt>
                <c:pt idx="379">
                  <c:v>7.8472222222222512E-2</c:v>
                </c:pt>
                <c:pt idx="380">
                  <c:v>26.423611111111089</c:v>
                </c:pt>
                <c:pt idx="381">
                  <c:v>6.9444444444445022E-4</c:v>
                </c:pt>
                <c:pt idx="382">
                  <c:v>27.306944444444586</c:v>
                </c:pt>
                <c:pt idx="383">
                  <c:v>1.1111111111111141E-2</c:v>
                </c:pt>
                <c:pt idx="384">
                  <c:v>0.43263888888889124</c:v>
                </c:pt>
                <c:pt idx="385">
                  <c:v>0.25138888888889216</c:v>
                </c:pt>
                <c:pt idx="386">
                  <c:v>28.181250000000031</c:v>
                </c:pt>
                <c:pt idx="387">
                  <c:v>0.77013888888889326</c:v>
                </c:pt>
                <c:pt idx="388">
                  <c:v>5.6555555555554999</c:v>
                </c:pt>
                <c:pt idx="389">
                  <c:v>28.052083333333137</c:v>
                </c:pt>
                <c:pt idx="390">
                  <c:v>1.8236111111111111</c:v>
                </c:pt>
                <c:pt idx="391">
                  <c:v>6.9444444444445022E-4</c:v>
                </c:pt>
                <c:pt idx="392">
                  <c:v>0.10833333333333332</c:v>
                </c:pt>
                <c:pt idx="393">
                  <c:v>0.13472222222222224</c:v>
                </c:pt>
                <c:pt idx="394">
                  <c:v>29.948611111110989</c:v>
                </c:pt>
                <c:pt idx="395">
                  <c:v>30.116666666666731</c:v>
                </c:pt>
                <c:pt idx="396">
                  <c:v>30.219444444444445</c:v>
                </c:pt>
                <c:pt idx="397">
                  <c:v>12.943055555555555</c:v>
                </c:pt>
                <c:pt idx="398">
                  <c:v>31.565972222222189</c:v>
                </c:pt>
                <c:pt idx="399">
                  <c:v>31.634722222222223</c:v>
                </c:pt>
                <c:pt idx="400">
                  <c:v>1.3888888888889033E-3</c:v>
                </c:pt>
                <c:pt idx="401">
                  <c:v>31.704166666666691</c:v>
                </c:pt>
                <c:pt idx="402">
                  <c:v>10.125</c:v>
                </c:pt>
                <c:pt idx="403">
                  <c:v>1.1111111111111141E-2</c:v>
                </c:pt>
                <c:pt idx="404">
                  <c:v>32.438194444444441</c:v>
                </c:pt>
                <c:pt idx="405">
                  <c:v>1.3381944444444438</c:v>
                </c:pt>
                <c:pt idx="406">
                  <c:v>0.21875000000000044</c:v>
                </c:pt>
                <c:pt idx="407">
                  <c:v>3.4812499999999837</c:v>
                </c:pt>
                <c:pt idx="408">
                  <c:v>33.017361111110944</c:v>
                </c:pt>
                <c:pt idx="409">
                  <c:v>33.615277777777777</c:v>
                </c:pt>
                <c:pt idx="410">
                  <c:v>0.11041666666666665</c:v>
                </c:pt>
                <c:pt idx="411">
                  <c:v>1.6486111111111121</c:v>
                </c:pt>
                <c:pt idx="412">
                  <c:v>6.9444444444445022E-4</c:v>
                </c:pt>
                <c:pt idx="413">
                  <c:v>1.1111111111111141E-2</c:v>
                </c:pt>
                <c:pt idx="414">
                  <c:v>34.209722222222233</c:v>
                </c:pt>
                <c:pt idx="415">
                  <c:v>0.46805555555555556</c:v>
                </c:pt>
                <c:pt idx="416">
                  <c:v>14.152083333333374</c:v>
                </c:pt>
                <c:pt idx="417">
                  <c:v>34.633333333333333</c:v>
                </c:pt>
                <c:pt idx="418">
                  <c:v>20.286111111111087</c:v>
                </c:pt>
                <c:pt idx="419">
                  <c:v>35.868055555555557</c:v>
                </c:pt>
                <c:pt idx="420">
                  <c:v>7.5694444444444522E-2</c:v>
                </c:pt>
                <c:pt idx="421">
                  <c:v>36.134027777777774</c:v>
                </c:pt>
                <c:pt idx="422">
                  <c:v>0.22777777777777786</c:v>
                </c:pt>
                <c:pt idx="423">
                  <c:v>3.9</c:v>
                </c:pt>
                <c:pt idx="424">
                  <c:v>8.6111111111110819E-2</c:v>
                </c:pt>
                <c:pt idx="425">
                  <c:v>37.863194444444446</c:v>
                </c:pt>
                <c:pt idx="426">
                  <c:v>4.8611111111111129E-3</c:v>
                </c:pt>
                <c:pt idx="427">
                  <c:v>30.050694444444495</c:v>
                </c:pt>
                <c:pt idx="428">
                  <c:v>0.19027777777777782</c:v>
                </c:pt>
                <c:pt idx="429">
                  <c:v>0.91388888888888964</c:v>
                </c:pt>
                <c:pt idx="430">
                  <c:v>0.19305555555555537</c:v>
                </c:pt>
                <c:pt idx="431">
                  <c:v>16.116666666666731</c:v>
                </c:pt>
                <c:pt idx="432">
                  <c:v>2.8499999999999988</c:v>
                </c:pt>
                <c:pt idx="433">
                  <c:v>0.71527777777777779</c:v>
                </c:pt>
                <c:pt idx="434">
                  <c:v>34.760416666666544</c:v>
                </c:pt>
                <c:pt idx="435">
                  <c:v>4.3055555555555375E-2</c:v>
                </c:pt>
                <c:pt idx="436">
                  <c:v>5.4166666666666932E-2</c:v>
                </c:pt>
                <c:pt idx="437">
                  <c:v>6.9444444444445022E-4</c:v>
                </c:pt>
                <c:pt idx="438">
                  <c:v>1.6666666666666725E-2</c:v>
                </c:pt>
                <c:pt idx="439">
                  <c:v>32.727777777777781</c:v>
                </c:pt>
                <c:pt idx="440">
                  <c:v>39.205555555555563</c:v>
                </c:pt>
                <c:pt idx="441">
                  <c:v>45.088194444444447</c:v>
                </c:pt>
                <c:pt idx="442">
                  <c:v>45.259722222222223</c:v>
                </c:pt>
                <c:pt idx="443">
                  <c:v>45.506250000000001</c:v>
                </c:pt>
                <c:pt idx="444">
                  <c:v>45.87986111111082</c:v>
                </c:pt>
                <c:pt idx="445">
                  <c:v>4.8611111111111129E-3</c:v>
                </c:pt>
                <c:pt idx="446">
                  <c:v>2.9833333333333352</c:v>
                </c:pt>
                <c:pt idx="447">
                  <c:v>0.49583333333333335</c:v>
                </c:pt>
                <c:pt idx="448">
                  <c:v>7.6388888888888921E-3</c:v>
                </c:pt>
                <c:pt idx="449">
                  <c:v>48.62777777777778</c:v>
                </c:pt>
                <c:pt idx="450">
                  <c:v>41.741666666666092</c:v>
                </c:pt>
                <c:pt idx="451">
                  <c:v>46.334027777777358</c:v>
                </c:pt>
                <c:pt idx="452">
                  <c:v>11.398611111111098</c:v>
                </c:pt>
                <c:pt idx="453">
                  <c:v>6.4583333333333923E-2</c:v>
                </c:pt>
                <c:pt idx="454">
                  <c:v>51.287500000000001</c:v>
                </c:pt>
                <c:pt idx="455">
                  <c:v>2.083333333333352E-3</c:v>
                </c:pt>
                <c:pt idx="456">
                  <c:v>6.9444444444445022E-4</c:v>
                </c:pt>
                <c:pt idx="457">
                  <c:v>53.01180555555527</c:v>
                </c:pt>
                <c:pt idx="458">
                  <c:v>3.4722222222222251E-3</c:v>
                </c:pt>
                <c:pt idx="459">
                  <c:v>16.087499999999867</c:v>
                </c:pt>
                <c:pt idx="460">
                  <c:v>51.84375</c:v>
                </c:pt>
                <c:pt idx="461">
                  <c:v>1.1805555555555697E-2</c:v>
                </c:pt>
                <c:pt idx="462">
                  <c:v>57.405555555555559</c:v>
                </c:pt>
                <c:pt idx="463">
                  <c:v>5.9173611111111528</c:v>
                </c:pt>
                <c:pt idx="464">
                  <c:v>4.4888888888888889</c:v>
                </c:pt>
                <c:pt idx="465">
                  <c:v>4.6687499999999975</c:v>
                </c:pt>
                <c:pt idx="466">
                  <c:v>58.122916666666654</c:v>
                </c:pt>
                <c:pt idx="467">
                  <c:v>0.33541666666667086</c:v>
                </c:pt>
                <c:pt idx="468">
                  <c:v>0.15625000000000044</c:v>
                </c:pt>
                <c:pt idx="469">
                  <c:v>6.9444444444445022E-4</c:v>
                </c:pt>
                <c:pt idx="470">
                  <c:v>59.830555555555556</c:v>
                </c:pt>
                <c:pt idx="471">
                  <c:v>0.32847222222222588</c:v>
                </c:pt>
                <c:pt idx="472">
                  <c:v>1.3875</c:v>
                </c:pt>
                <c:pt idx="473">
                  <c:v>13.633333333333333</c:v>
                </c:pt>
                <c:pt idx="474">
                  <c:v>15.629166666666666</c:v>
                </c:pt>
                <c:pt idx="475">
                  <c:v>8.4722222222223129E-2</c:v>
                </c:pt>
                <c:pt idx="476">
                  <c:v>8.1576388888889664</c:v>
                </c:pt>
                <c:pt idx="477">
                  <c:v>65.547222222222786</c:v>
                </c:pt>
                <c:pt idx="478">
                  <c:v>33.484027777777293</c:v>
                </c:pt>
                <c:pt idx="479">
                  <c:v>15.281249999999998</c:v>
                </c:pt>
                <c:pt idx="480">
                  <c:v>9.3055555555556696E-2</c:v>
                </c:pt>
                <c:pt idx="481">
                  <c:v>1.3888888888889018E-2</c:v>
                </c:pt>
                <c:pt idx="482">
                  <c:v>61.965972222222263</c:v>
                </c:pt>
                <c:pt idx="483">
                  <c:v>3.2993055555555602</c:v>
                </c:pt>
                <c:pt idx="484">
                  <c:v>1.6368055555555561</c:v>
                </c:pt>
                <c:pt idx="485">
                  <c:v>1.3888888888889033E-3</c:v>
                </c:pt>
                <c:pt idx="486">
                  <c:v>66.209722222222211</c:v>
                </c:pt>
                <c:pt idx="487">
                  <c:v>71.910416666666663</c:v>
                </c:pt>
                <c:pt idx="488">
                  <c:v>7.5111111111111111</c:v>
                </c:pt>
                <c:pt idx="489">
                  <c:v>5.5652777777777755</c:v>
                </c:pt>
                <c:pt idx="490">
                  <c:v>9.0750000000000028</c:v>
                </c:pt>
                <c:pt idx="491">
                  <c:v>2.7777777777778234E-3</c:v>
                </c:pt>
                <c:pt idx="492">
                  <c:v>74.65902777777778</c:v>
                </c:pt>
                <c:pt idx="493">
                  <c:v>0.81458333333333333</c:v>
                </c:pt>
                <c:pt idx="494">
                  <c:v>0.29027777777778008</c:v>
                </c:pt>
                <c:pt idx="495">
                  <c:v>2.7083333333333522E-2</c:v>
                </c:pt>
                <c:pt idx="496">
                  <c:v>6.9444444444445022E-4</c:v>
                </c:pt>
                <c:pt idx="497">
                  <c:v>6.9444444444445022E-4</c:v>
                </c:pt>
                <c:pt idx="498">
                  <c:v>0.86597222222222225</c:v>
                </c:pt>
                <c:pt idx="499">
                  <c:v>4.8611111111111129E-3</c:v>
                </c:pt>
                <c:pt idx="500">
                  <c:v>7.6388888888888921E-3</c:v>
                </c:pt>
                <c:pt idx="501">
                  <c:v>79.823611111111049</c:v>
                </c:pt>
                <c:pt idx="502">
                  <c:v>18.617361111111261</c:v>
                </c:pt>
                <c:pt idx="503">
                  <c:v>7.916666666666701E-2</c:v>
                </c:pt>
                <c:pt idx="504">
                  <c:v>1.3888888888889018E-2</c:v>
                </c:pt>
                <c:pt idx="505">
                  <c:v>70.056250000000006</c:v>
                </c:pt>
                <c:pt idx="506">
                  <c:v>24.477083333333166</c:v>
                </c:pt>
                <c:pt idx="507">
                  <c:v>6.9395833333333732</c:v>
                </c:pt>
                <c:pt idx="508">
                  <c:v>77.280555555555551</c:v>
                </c:pt>
                <c:pt idx="509">
                  <c:v>0.24097222222222325</c:v>
                </c:pt>
                <c:pt idx="510">
                  <c:v>45.506250000000001</c:v>
                </c:pt>
                <c:pt idx="511">
                  <c:v>1.3888888888889033E-3</c:v>
                </c:pt>
                <c:pt idx="512">
                  <c:v>73.39791666666666</c:v>
                </c:pt>
                <c:pt idx="513">
                  <c:v>73.754861111111111</c:v>
                </c:pt>
                <c:pt idx="514">
                  <c:v>88.577083333333249</c:v>
                </c:pt>
                <c:pt idx="515">
                  <c:v>0.12361111111111167</c:v>
                </c:pt>
                <c:pt idx="516">
                  <c:v>2.7486111111111202</c:v>
                </c:pt>
                <c:pt idx="517">
                  <c:v>90.955555555555549</c:v>
                </c:pt>
                <c:pt idx="518">
                  <c:v>75.939583333333331</c:v>
                </c:pt>
                <c:pt idx="519">
                  <c:v>92.823611111111049</c:v>
                </c:pt>
                <c:pt idx="520">
                  <c:v>24.555555555555557</c:v>
                </c:pt>
                <c:pt idx="521">
                  <c:v>95.781250000000227</c:v>
                </c:pt>
                <c:pt idx="522">
                  <c:v>9.5138888888889245E-2</c:v>
                </c:pt>
                <c:pt idx="523">
                  <c:v>4.2756944444444533</c:v>
                </c:pt>
                <c:pt idx="524">
                  <c:v>42.034722222222221</c:v>
                </c:pt>
                <c:pt idx="525">
                  <c:v>1.2499999999999956E-2</c:v>
                </c:pt>
                <c:pt idx="526">
                  <c:v>27.996527777777576</c:v>
                </c:pt>
                <c:pt idx="527">
                  <c:v>101.31041666666667</c:v>
                </c:pt>
                <c:pt idx="528">
                  <c:v>5.8333333333333917E-2</c:v>
                </c:pt>
                <c:pt idx="529">
                  <c:v>101.84652777777779</c:v>
                </c:pt>
                <c:pt idx="530">
                  <c:v>0.32708333333333528</c:v>
                </c:pt>
                <c:pt idx="531">
                  <c:v>103.70555555555555</c:v>
                </c:pt>
                <c:pt idx="532">
                  <c:v>1.3888888888889033E-3</c:v>
                </c:pt>
                <c:pt idx="533">
                  <c:v>29.014583333333199</c:v>
                </c:pt>
                <c:pt idx="534">
                  <c:v>8.6111111111110819E-2</c:v>
                </c:pt>
                <c:pt idx="535">
                  <c:v>0</c:v>
                </c:pt>
                <c:pt idx="536">
                  <c:v>1.0166666666666666</c:v>
                </c:pt>
                <c:pt idx="537">
                  <c:v>109.99930555555555</c:v>
                </c:pt>
                <c:pt idx="538">
                  <c:v>4.2361111111111599E-2</c:v>
                </c:pt>
                <c:pt idx="539">
                  <c:v>6.9444444444445022E-4</c:v>
                </c:pt>
                <c:pt idx="540">
                  <c:v>2.0833333333333461E-2</c:v>
                </c:pt>
                <c:pt idx="541">
                  <c:v>101.83055555555555</c:v>
                </c:pt>
                <c:pt idx="542">
                  <c:v>102.75972222222221</c:v>
                </c:pt>
                <c:pt idx="543">
                  <c:v>55.895138888889363</c:v>
                </c:pt>
                <c:pt idx="544">
                  <c:v>106.10069444444444</c:v>
                </c:pt>
                <c:pt idx="545">
                  <c:v>0.82430555555555562</c:v>
                </c:pt>
                <c:pt idx="546">
                  <c:v>0.10000000000000003</c:v>
                </c:pt>
                <c:pt idx="547">
                  <c:v>113.42569444444446</c:v>
                </c:pt>
                <c:pt idx="548">
                  <c:v>113.76388888888845</c:v>
                </c:pt>
                <c:pt idx="549">
                  <c:v>114.46041666666666</c:v>
                </c:pt>
                <c:pt idx="550">
                  <c:v>2.7777777777778172E-2</c:v>
                </c:pt>
                <c:pt idx="551">
                  <c:v>2.8409722222222222</c:v>
                </c:pt>
                <c:pt idx="552">
                  <c:v>2.8472222222222256E-2</c:v>
                </c:pt>
                <c:pt idx="553">
                  <c:v>10.761111111111036</c:v>
                </c:pt>
                <c:pt idx="554">
                  <c:v>118.61180555555555</c:v>
                </c:pt>
                <c:pt idx="555">
                  <c:v>6.9444444444445022E-4</c:v>
                </c:pt>
                <c:pt idx="556">
                  <c:v>121.63263888888817</c:v>
                </c:pt>
                <c:pt idx="557">
                  <c:v>118.03402777777779</c:v>
                </c:pt>
                <c:pt idx="558">
                  <c:v>18.71875</c:v>
                </c:pt>
                <c:pt idx="559">
                  <c:v>71.420138888888758</c:v>
                </c:pt>
                <c:pt idx="560">
                  <c:v>44.365277777777777</c:v>
                </c:pt>
                <c:pt idx="561">
                  <c:v>0.24513888888888891</c:v>
                </c:pt>
                <c:pt idx="562">
                  <c:v>83.358333333332524</c:v>
                </c:pt>
                <c:pt idx="563">
                  <c:v>126.46805555555555</c:v>
                </c:pt>
                <c:pt idx="564">
                  <c:v>1.1784722222222241</c:v>
                </c:pt>
                <c:pt idx="565">
                  <c:v>54.80069444444409</c:v>
                </c:pt>
                <c:pt idx="566">
                  <c:v>9.0277777777777787E-3</c:v>
                </c:pt>
                <c:pt idx="567">
                  <c:v>6.2500000000000194E-3</c:v>
                </c:pt>
                <c:pt idx="568">
                  <c:v>6.5972222222222404E-2</c:v>
                </c:pt>
                <c:pt idx="569">
                  <c:v>8.3333333333333506E-3</c:v>
                </c:pt>
                <c:pt idx="570">
                  <c:v>117.73472222222222</c:v>
                </c:pt>
                <c:pt idx="571">
                  <c:v>5.6944444444444464E-2</c:v>
                </c:pt>
                <c:pt idx="572">
                  <c:v>4.4402777777777782</c:v>
                </c:pt>
                <c:pt idx="573">
                  <c:v>2.5993055555555555</c:v>
                </c:pt>
                <c:pt idx="574">
                  <c:v>3.7500000000000019E-2</c:v>
                </c:pt>
                <c:pt idx="575">
                  <c:v>138.05555555555532</c:v>
                </c:pt>
                <c:pt idx="576">
                  <c:v>3.4722222222222251E-3</c:v>
                </c:pt>
                <c:pt idx="577">
                  <c:v>3.6812499999999977</c:v>
                </c:pt>
                <c:pt idx="578">
                  <c:v>140.50069444444438</c:v>
                </c:pt>
                <c:pt idx="579">
                  <c:v>130.61388888888797</c:v>
                </c:pt>
                <c:pt idx="580">
                  <c:v>1.3888888888889033E-3</c:v>
                </c:pt>
                <c:pt idx="581">
                  <c:v>1.7145833333333345</c:v>
                </c:pt>
                <c:pt idx="582">
                  <c:v>125.89375</c:v>
                </c:pt>
                <c:pt idx="583">
                  <c:v>0.2388888888888889</c:v>
                </c:pt>
                <c:pt idx="584">
                  <c:v>147.21180555555532</c:v>
                </c:pt>
                <c:pt idx="585">
                  <c:v>148.27152777777778</c:v>
                </c:pt>
                <c:pt idx="586">
                  <c:v>1.3888888888889033E-3</c:v>
                </c:pt>
                <c:pt idx="587">
                  <c:v>139.78125</c:v>
                </c:pt>
                <c:pt idx="588">
                  <c:v>0.38402777777778191</c:v>
                </c:pt>
                <c:pt idx="589">
                  <c:v>134.95694444444447</c:v>
                </c:pt>
                <c:pt idx="590">
                  <c:v>1.5277777777777789E-2</c:v>
                </c:pt>
                <c:pt idx="591">
                  <c:v>53.345833333333324</c:v>
                </c:pt>
                <c:pt idx="592">
                  <c:v>6.1111111111111192E-2</c:v>
                </c:pt>
                <c:pt idx="593">
                  <c:v>2.083333333333352E-3</c:v>
                </c:pt>
                <c:pt idx="594">
                  <c:v>43.08194444444409</c:v>
                </c:pt>
                <c:pt idx="595">
                  <c:v>160.66180555555556</c:v>
                </c:pt>
                <c:pt idx="596">
                  <c:v>6.9444444444445022E-4</c:v>
                </c:pt>
                <c:pt idx="597">
                  <c:v>2.0138888888888887E-2</c:v>
                </c:pt>
                <c:pt idx="598">
                  <c:v>4.9305555555555545</c:v>
                </c:pt>
                <c:pt idx="599">
                  <c:v>165.42013888889065</c:v>
                </c:pt>
                <c:pt idx="600">
                  <c:v>0.25694444444444442</c:v>
                </c:pt>
                <c:pt idx="601">
                  <c:v>27.489583333333023</c:v>
                </c:pt>
                <c:pt idx="602">
                  <c:v>166.90277777777777</c:v>
                </c:pt>
                <c:pt idx="603">
                  <c:v>0.18541666666666776</c:v>
                </c:pt>
                <c:pt idx="604">
                  <c:v>0.41666666666666902</c:v>
                </c:pt>
                <c:pt idx="605">
                  <c:v>163.08472222222218</c:v>
                </c:pt>
                <c:pt idx="606">
                  <c:v>2.0138888888888887E-2</c:v>
                </c:pt>
                <c:pt idx="607">
                  <c:v>2.1798611111111108</c:v>
                </c:pt>
                <c:pt idx="608">
                  <c:v>170.89861111111111</c:v>
                </c:pt>
                <c:pt idx="609">
                  <c:v>0.20486111111111124</c:v>
                </c:pt>
                <c:pt idx="610">
                  <c:v>6.2500000000000028E-2</c:v>
                </c:pt>
                <c:pt idx="611">
                  <c:v>0.69861111111111185</c:v>
                </c:pt>
                <c:pt idx="612">
                  <c:v>7.0833333333333942E-2</c:v>
                </c:pt>
                <c:pt idx="613">
                  <c:v>6.8062500000000004</c:v>
                </c:pt>
                <c:pt idx="614">
                  <c:v>77.685416666666157</c:v>
                </c:pt>
                <c:pt idx="615">
                  <c:v>142.11180555555558</c:v>
                </c:pt>
                <c:pt idx="616">
                  <c:v>14.809027777777777</c:v>
                </c:pt>
                <c:pt idx="617">
                  <c:v>1.4263888888888889</c:v>
                </c:pt>
                <c:pt idx="618">
                  <c:v>184.70902777777778</c:v>
                </c:pt>
                <c:pt idx="619">
                  <c:v>99.834027777777777</c:v>
                </c:pt>
                <c:pt idx="620">
                  <c:v>189.89236111111111</c:v>
                </c:pt>
                <c:pt idx="621">
                  <c:v>8.0534722222223074</c:v>
                </c:pt>
                <c:pt idx="622">
                  <c:v>1.6881944444444439</c:v>
                </c:pt>
                <c:pt idx="623">
                  <c:v>61.345138888889238</c:v>
                </c:pt>
                <c:pt idx="624">
                  <c:v>0.22986111111111129</c:v>
                </c:pt>
                <c:pt idx="625">
                  <c:v>108.48055555555555</c:v>
                </c:pt>
                <c:pt idx="626">
                  <c:v>29.653472222222224</c:v>
                </c:pt>
                <c:pt idx="627">
                  <c:v>5.6708333333333334</c:v>
                </c:pt>
                <c:pt idx="628">
                  <c:v>204.67152777777775</c:v>
                </c:pt>
                <c:pt idx="629">
                  <c:v>0.4555555555555556</c:v>
                </c:pt>
                <c:pt idx="630">
                  <c:v>25.219444444444445</c:v>
                </c:pt>
                <c:pt idx="631">
                  <c:v>4.1750000000000007</c:v>
                </c:pt>
                <c:pt idx="632">
                  <c:v>210.94027777777777</c:v>
                </c:pt>
                <c:pt idx="633">
                  <c:v>8.9583333333333542E-2</c:v>
                </c:pt>
                <c:pt idx="634">
                  <c:v>211.19652777777776</c:v>
                </c:pt>
                <c:pt idx="635">
                  <c:v>8.3333333333333506E-3</c:v>
                </c:pt>
                <c:pt idx="636">
                  <c:v>0.57222222222222219</c:v>
                </c:pt>
                <c:pt idx="637">
                  <c:v>2.7777777777778234E-3</c:v>
                </c:pt>
                <c:pt idx="638">
                  <c:v>1.2499999999999956E-2</c:v>
                </c:pt>
                <c:pt idx="639">
                  <c:v>0.80763888888889301</c:v>
                </c:pt>
                <c:pt idx="640">
                  <c:v>217.28402777777777</c:v>
                </c:pt>
                <c:pt idx="641">
                  <c:v>169.35208333333466</c:v>
                </c:pt>
                <c:pt idx="642">
                  <c:v>25.059722222222092</c:v>
                </c:pt>
                <c:pt idx="643">
                  <c:v>220.07916666666571</c:v>
                </c:pt>
                <c:pt idx="644">
                  <c:v>0.10625000000000002</c:v>
                </c:pt>
                <c:pt idx="645">
                  <c:v>1.3888888888889018E-2</c:v>
                </c:pt>
                <c:pt idx="646">
                  <c:v>7.0138888888888903E-2</c:v>
                </c:pt>
                <c:pt idx="647">
                  <c:v>1.0458333333333334</c:v>
                </c:pt>
                <c:pt idx="648">
                  <c:v>2.8006944444444444</c:v>
                </c:pt>
                <c:pt idx="649">
                  <c:v>2.9166666666666667E-2</c:v>
                </c:pt>
                <c:pt idx="650">
                  <c:v>15.373611111111112</c:v>
                </c:pt>
                <c:pt idx="651">
                  <c:v>8.3333333333333506E-3</c:v>
                </c:pt>
                <c:pt idx="652">
                  <c:v>2.3694444444444427</c:v>
                </c:pt>
                <c:pt idx="653">
                  <c:v>221.38402777777787</c:v>
                </c:pt>
                <c:pt idx="654">
                  <c:v>232.8402777777778</c:v>
                </c:pt>
                <c:pt idx="655">
                  <c:v>14.939583333333356</c:v>
                </c:pt>
                <c:pt idx="656">
                  <c:v>2.083333333333352E-3</c:v>
                </c:pt>
                <c:pt idx="657">
                  <c:v>235.82569444444442</c:v>
                </c:pt>
                <c:pt idx="658">
                  <c:v>2.7777777777778234E-3</c:v>
                </c:pt>
                <c:pt idx="659">
                  <c:v>233.63125000000002</c:v>
                </c:pt>
                <c:pt idx="660">
                  <c:v>6.9444444444445022E-4</c:v>
                </c:pt>
                <c:pt idx="661">
                  <c:v>238.89513888889047</c:v>
                </c:pt>
                <c:pt idx="662">
                  <c:v>250.18125000000003</c:v>
                </c:pt>
                <c:pt idx="663">
                  <c:v>3.2638888888888912E-2</c:v>
                </c:pt>
                <c:pt idx="664">
                  <c:v>224.34583333333347</c:v>
                </c:pt>
                <c:pt idx="665">
                  <c:v>5.5555555555555558E-3</c:v>
                </c:pt>
                <c:pt idx="666">
                  <c:v>1.0722222222222222</c:v>
                </c:pt>
                <c:pt idx="667">
                  <c:v>203.44930555555555</c:v>
                </c:pt>
                <c:pt idx="668">
                  <c:v>4.8611111111111129E-3</c:v>
                </c:pt>
                <c:pt idx="669">
                  <c:v>6.9444444444445022E-4</c:v>
                </c:pt>
                <c:pt idx="670">
                  <c:v>4.0986111111111114</c:v>
                </c:pt>
                <c:pt idx="671">
                  <c:v>95.005555555555489</c:v>
                </c:pt>
                <c:pt idx="672">
                  <c:v>0.14305555555555555</c:v>
                </c:pt>
                <c:pt idx="673">
                  <c:v>264.89583333333564</c:v>
                </c:pt>
                <c:pt idx="674">
                  <c:v>1.3888888888889033E-3</c:v>
                </c:pt>
                <c:pt idx="675">
                  <c:v>225.27986111110923</c:v>
                </c:pt>
                <c:pt idx="676">
                  <c:v>0.42500000000000032</c:v>
                </c:pt>
                <c:pt idx="677">
                  <c:v>282.99374999999748</c:v>
                </c:pt>
                <c:pt idx="678">
                  <c:v>132.78750000000002</c:v>
                </c:pt>
                <c:pt idx="679">
                  <c:v>11.365972222222307</c:v>
                </c:pt>
                <c:pt idx="680">
                  <c:v>1.3194444444444439E-2</c:v>
                </c:pt>
                <c:pt idx="681">
                  <c:v>4.1666666666666701E-3</c:v>
                </c:pt>
                <c:pt idx="682">
                  <c:v>6.9444444444445022E-4</c:v>
                </c:pt>
                <c:pt idx="683">
                  <c:v>305.13194444444429</c:v>
                </c:pt>
                <c:pt idx="684">
                  <c:v>6.9444444444445022E-4</c:v>
                </c:pt>
                <c:pt idx="685">
                  <c:v>0.11041666666666665</c:v>
                </c:pt>
                <c:pt idx="686">
                  <c:v>184.76666666666574</c:v>
                </c:pt>
                <c:pt idx="687">
                  <c:v>3.2236111111111212</c:v>
                </c:pt>
                <c:pt idx="688">
                  <c:v>20.387499999999989</c:v>
                </c:pt>
                <c:pt idx="689">
                  <c:v>293.19444444444446</c:v>
                </c:pt>
                <c:pt idx="690">
                  <c:v>330.86805555555554</c:v>
                </c:pt>
                <c:pt idx="691">
                  <c:v>0.29444444444444651</c:v>
                </c:pt>
                <c:pt idx="692">
                  <c:v>0.63402777777777775</c:v>
                </c:pt>
                <c:pt idx="693">
                  <c:v>20.894444444444495</c:v>
                </c:pt>
                <c:pt idx="694">
                  <c:v>1.9444444444444445E-2</c:v>
                </c:pt>
                <c:pt idx="695">
                  <c:v>6.1631944444444446</c:v>
                </c:pt>
                <c:pt idx="696">
                  <c:v>6.9444444444445022E-4</c:v>
                </c:pt>
                <c:pt idx="697">
                  <c:v>3.3423611111111113</c:v>
                </c:pt>
                <c:pt idx="698">
                  <c:v>172.64027777777778</c:v>
                </c:pt>
                <c:pt idx="699">
                  <c:v>283.10347222222219</c:v>
                </c:pt>
                <c:pt idx="700">
                  <c:v>1.1805555555555697E-2</c:v>
                </c:pt>
                <c:pt idx="701">
                  <c:v>0.17986111111111144</c:v>
                </c:pt>
                <c:pt idx="702">
                  <c:v>0.27500000000000002</c:v>
                </c:pt>
                <c:pt idx="703">
                  <c:v>376.1618055555557</c:v>
                </c:pt>
                <c:pt idx="704">
                  <c:v>372.14791666666702</c:v>
                </c:pt>
                <c:pt idx="705">
                  <c:v>3.21875</c:v>
                </c:pt>
                <c:pt idx="706">
                  <c:v>39.330555555555556</c:v>
                </c:pt>
                <c:pt idx="707">
                  <c:v>4.9305555555555547E-2</c:v>
                </c:pt>
                <c:pt idx="708">
                  <c:v>403.94444444444446</c:v>
                </c:pt>
                <c:pt idx="709">
                  <c:v>6.9444444444445022E-4</c:v>
                </c:pt>
                <c:pt idx="710">
                  <c:v>3.4722222222222251E-3</c:v>
                </c:pt>
                <c:pt idx="711">
                  <c:v>3.0555555555555596E-2</c:v>
                </c:pt>
                <c:pt idx="712">
                  <c:v>3.1944444444444438</c:v>
                </c:pt>
                <c:pt idx="713">
                  <c:v>106.93333333333334</c:v>
                </c:pt>
                <c:pt idx="714">
                  <c:v>6.9444444444445022E-4</c:v>
                </c:pt>
                <c:pt idx="715">
                  <c:v>8.8104166666667485</c:v>
                </c:pt>
                <c:pt idx="716">
                  <c:v>258.71874999999869</c:v>
                </c:pt>
                <c:pt idx="717">
                  <c:v>430.8201388888865</c:v>
                </c:pt>
                <c:pt idx="718">
                  <c:v>78.709722222222211</c:v>
                </c:pt>
                <c:pt idx="719">
                  <c:v>66.594444444444434</c:v>
                </c:pt>
                <c:pt idx="720">
                  <c:v>0.12569444444444444</c:v>
                </c:pt>
                <c:pt idx="721">
                  <c:v>474.71319444444208</c:v>
                </c:pt>
                <c:pt idx="722">
                  <c:v>8.2027777777777739</c:v>
                </c:pt>
                <c:pt idx="723">
                  <c:v>0.16805555555555537</c:v>
                </c:pt>
                <c:pt idx="724">
                  <c:v>3.8194444444444441E-2</c:v>
                </c:pt>
                <c:pt idx="725">
                  <c:v>148.79305555555436</c:v>
                </c:pt>
                <c:pt idx="726">
                  <c:v>377.06597222222223</c:v>
                </c:pt>
                <c:pt idx="727">
                  <c:v>1.9631944444444434</c:v>
                </c:pt>
                <c:pt idx="728">
                  <c:v>531.17986111111304</c:v>
                </c:pt>
                <c:pt idx="729">
                  <c:v>9.9305555555555647E-2</c:v>
                </c:pt>
                <c:pt idx="730">
                  <c:v>28.663194444444535</c:v>
                </c:pt>
                <c:pt idx="731">
                  <c:v>5.8888888888888875</c:v>
                </c:pt>
                <c:pt idx="732">
                  <c:v>33.227083333333326</c:v>
                </c:pt>
                <c:pt idx="733">
                  <c:v>6.9444444444445022E-4</c:v>
                </c:pt>
                <c:pt idx="734">
                  <c:v>1.3888888888889033E-3</c:v>
                </c:pt>
                <c:pt idx="735">
                  <c:v>0.29652777777778144</c:v>
                </c:pt>
                <c:pt idx="736">
                  <c:v>152.73541666666668</c:v>
                </c:pt>
                <c:pt idx="737">
                  <c:v>190.35694444444539</c:v>
                </c:pt>
                <c:pt idx="738">
                  <c:v>751.22083333333353</c:v>
                </c:pt>
                <c:pt idx="739">
                  <c:v>7.3243055555555054</c:v>
                </c:pt>
                <c:pt idx="740">
                  <c:v>1.3888888888889033E-3</c:v>
                </c:pt>
                <c:pt idx="741">
                  <c:v>0.50347222222221844</c:v>
                </c:pt>
                <c:pt idx="742">
                  <c:v>0.6145833333333337</c:v>
                </c:pt>
                <c:pt idx="743">
                  <c:v>556.00416666666854</c:v>
                </c:pt>
                <c:pt idx="744">
                  <c:v>3.1250000000000042E-2</c:v>
                </c:pt>
                <c:pt idx="745">
                  <c:v>151.78819444444446</c:v>
                </c:pt>
                <c:pt idx="746">
                  <c:v>244.74236111111017</c:v>
                </c:pt>
              </c:numCache>
            </c:numRef>
          </c:xVal>
          <c:yVal>
            <c:numRef>
              <c:f>'1週間，1ヶ月'!$D$3:$D$749</c:f>
              <c:numCache>
                <c:formatCode>0.0000_ </c:formatCode>
                <c:ptCount val="747"/>
                <c:pt idx="0">
                  <c:v>6.9444444444445022E-4</c:v>
                </c:pt>
                <c:pt idx="1">
                  <c:v>0</c:v>
                </c:pt>
                <c:pt idx="2">
                  <c:v>0</c:v>
                </c:pt>
                <c:pt idx="3">
                  <c:v>1.3888888888889033E-3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9.7222222222222258E-3</c:v>
                </c:pt>
                <c:pt idx="13">
                  <c:v>0</c:v>
                </c:pt>
                <c:pt idx="14">
                  <c:v>4.1666666666666701E-3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1.0416666666666671E-2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5.5555555555555558E-3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4.0277777777777767E-2</c:v>
                </c:pt>
                <c:pt idx="39">
                  <c:v>3.3333333333333381E-2</c:v>
                </c:pt>
                <c:pt idx="40">
                  <c:v>1.4583333333333347E-2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2.7083333333333522E-2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1.5277777777777789E-2</c:v>
                </c:pt>
                <c:pt idx="57">
                  <c:v>8.8194444444445338E-2</c:v>
                </c:pt>
                <c:pt idx="58">
                  <c:v>0</c:v>
                </c:pt>
                <c:pt idx="59">
                  <c:v>6.2500000000000194E-3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0.10486111111111122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0.15347222222222337</c:v>
                </c:pt>
                <c:pt idx="70">
                  <c:v>0</c:v>
                </c:pt>
                <c:pt idx="71">
                  <c:v>0</c:v>
                </c:pt>
                <c:pt idx="72">
                  <c:v>0.18680555555555556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0.19652777777777783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0.20277777777777778</c:v>
                </c:pt>
                <c:pt idx="81">
                  <c:v>0.21319444444444596</c:v>
                </c:pt>
                <c:pt idx="82">
                  <c:v>0</c:v>
                </c:pt>
                <c:pt idx="83">
                  <c:v>0</c:v>
                </c:pt>
                <c:pt idx="84">
                  <c:v>0.17569444444444568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0.26805555555555555</c:v>
                </c:pt>
                <c:pt idx="90">
                  <c:v>0</c:v>
                </c:pt>
                <c:pt idx="91">
                  <c:v>0.26458333333333334</c:v>
                </c:pt>
                <c:pt idx="92">
                  <c:v>0.13541666666666671</c:v>
                </c:pt>
                <c:pt idx="93">
                  <c:v>0</c:v>
                </c:pt>
                <c:pt idx="94">
                  <c:v>0.27916666666666873</c:v>
                </c:pt>
                <c:pt idx="95">
                  <c:v>0</c:v>
                </c:pt>
                <c:pt idx="96">
                  <c:v>0.22500000000000006</c:v>
                </c:pt>
                <c:pt idx="97">
                  <c:v>0.28194444444444627</c:v>
                </c:pt>
                <c:pt idx="98">
                  <c:v>0</c:v>
                </c:pt>
                <c:pt idx="99">
                  <c:v>0</c:v>
                </c:pt>
                <c:pt idx="100">
                  <c:v>2.7777777777778234E-3</c:v>
                </c:pt>
                <c:pt idx="101">
                  <c:v>0</c:v>
                </c:pt>
                <c:pt idx="102">
                  <c:v>0.34027777777777996</c:v>
                </c:pt>
                <c:pt idx="103">
                  <c:v>0</c:v>
                </c:pt>
                <c:pt idx="104">
                  <c:v>0</c:v>
                </c:pt>
                <c:pt idx="105">
                  <c:v>0.43055555555555558</c:v>
                </c:pt>
                <c:pt idx="106">
                  <c:v>0.42777777777778048</c:v>
                </c:pt>
                <c:pt idx="107">
                  <c:v>0.42638888888889426</c:v>
                </c:pt>
                <c:pt idx="108">
                  <c:v>0.46388888888889296</c:v>
                </c:pt>
                <c:pt idx="109">
                  <c:v>8.3333333333333398E-2</c:v>
                </c:pt>
                <c:pt idx="110">
                  <c:v>0</c:v>
                </c:pt>
                <c:pt idx="111">
                  <c:v>0.5166666666666665</c:v>
                </c:pt>
                <c:pt idx="112">
                  <c:v>0.13263888888888889</c:v>
                </c:pt>
                <c:pt idx="113">
                  <c:v>0.56388888888889255</c:v>
                </c:pt>
                <c:pt idx="114">
                  <c:v>0.59652777777777433</c:v>
                </c:pt>
                <c:pt idx="115">
                  <c:v>0</c:v>
                </c:pt>
                <c:pt idx="116">
                  <c:v>0.62638888888889255</c:v>
                </c:pt>
                <c:pt idx="117">
                  <c:v>0</c:v>
                </c:pt>
                <c:pt idx="118">
                  <c:v>0.64722222222222225</c:v>
                </c:pt>
                <c:pt idx="119">
                  <c:v>0.64097222222222261</c:v>
                </c:pt>
                <c:pt idx="120">
                  <c:v>0.66666666666666663</c:v>
                </c:pt>
                <c:pt idx="121">
                  <c:v>0.67430555555556015</c:v>
                </c:pt>
                <c:pt idx="122">
                  <c:v>0</c:v>
                </c:pt>
                <c:pt idx="123">
                  <c:v>0</c:v>
                </c:pt>
                <c:pt idx="124">
                  <c:v>0.72222222222222221</c:v>
                </c:pt>
                <c:pt idx="125">
                  <c:v>0</c:v>
                </c:pt>
                <c:pt idx="126">
                  <c:v>0</c:v>
                </c:pt>
                <c:pt idx="127">
                  <c:v>0.79166666666666652</c:v>
                </c:pt>
                <c:pt idx="128">
                  <c:v>0</c:v>
                </c:pt>
                <c:pt idx="129">
                  <c:v>8.1250000000000044E-2</c:v>
                </c:pt>
                <c:pt idx="130">
                  <c:v>0</c:v>
                </c:pt>
                <c:pt idx="131">
                  <c:v>0</c:v>
                </c:pt>
                <c:pt idx="132">
                  <c:v>0.81388888888889255</c:v>
                </c:pt>
                <c:pt idx="133">
                  <c:v>0.1388888888888889</c:v>
                </c:pt>
                <c:pt idx="134">
                  <c:v>0</c:v>
                </c:pt>
                <c:pt idx="135">
                  <c:v>0.44930555555555568</c:v>
                </c:pt>
                <c:pt idx="136">
                  <c:v>0</c:v>
                </c:pt>
                <c:pt idx="137">
                  <c:v>0.89513888888888915</c:v>
                </c:pt>
                <c:pt idx="138">
                  <c:v>0</c:v>
                </c:pt>
                <c:pt idx="139">
                  <c:v>0</c:v>
                </c:pt>
                <c:pt idx="140">
                  <c:v>7.7777777777777807E-2</c:v>
                </c:pt>
                <c:pt idx="141">
                  <c:v>0.94930555555555562</c:v>
                </c:pt>
                <c:pt idx="142">
                  <c:v>0.75347222222222221</c:v>
                </c:pt>
                <c:pt idx="143">
                  <c:v>0.94236111111111109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0.89444444444444482</c:v>
                </c:pt>
                <c:pt idx="149">
                  <c:v>0</c:v>
                </c:pt>
                <c:pt idx="150">
                  <c:v>0</c:v>
                </c:pt>
                <c:pt idx="151">
                  <c:v>1.1687500000000075</c:v>
                </c:pt>
                <c:pt idx="152">
                  <c:v>0</c:v>
                </c:pt>
                <c:pt idx="153">
                  <c:v>0</c:v>
                </c:pt>
                <c:pt idx="154">
                  <c:v>1.1006944444444438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1.4048611111111098</c:v>
                </c:pt>
                <c:pt idx="159">
                  <c:v>1.4638888888888888</c:v>
                </c:pt>
                <c:pt idx="160">
                  <c:v>1.4340277777777779</c:v>
                </c:pt>
                <c:pt idx="161">
                  <c:v>0</c:v>
                </c:pt>
                <c:pt idx="162">
                  <c:v>0.89583333333333393</c:v>
                </c:pt>
                <c:pt idx="163">
                  <c:v>0</c:v>
                </c:pt>
                <c:pt idx="164">
                  <c:v>1.6027777777777781</c:v>
                </c:pt>
                <c:pt idx="165">
                  <c:v>0</c:v>
                </c:pt>
                <c:pt idx="166">
                  <c:v>1.6749999999999998</c:v>
                </c:pt>
                <c:pt idx="167">
                  <c:v>0</c:v>
                </c:pt>
                <c:pt idx="168">
                  <c:v>0</c:v>
                </c:pt>
                <c:pt idx="169">
                  <c:v>1.5333333333333334</c:v>
                </c:pt>
                <c:pt idx="170">
                  <c:v>1.1430555555555628</c:v>
                </c:pt>
                <c:pt idx="171">
                  <c:v>1.2916666666666659</c:v>
                </c:pt>
                <c:pt idx="172">
                  <c:v>1.8291666666666666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1.6048611111111113</c:v>
                </c:pt>
                <c:pt idx="179">
                  <c:v>0</c:v>
                </c:pt>
                <c:pt idx="180">
                  <c:v>1.3888888888889018E-2</c:v>
                </c:pt>
                <c:pt idx="181">
                  <c:v>2.1229166666666672</c:v>
                </c:pt>
                <c:pt idx="182">
                  <c:v>0</c:v>
                </c:pt>
                <c:pt idx="183">
                  <c:v>0</c:v>
                </c:pt>
                <c:pt idx="184">
                  <c:v>2.3409722222222222</c:v>
                </c:pt>
                <c:pt idx="185">
                  <c:v>2.3673611111111112</c:v>
                </c:pt>
                <c:pt idx="186">
                  <c:v>0</c:v>
                </c:pt>
                <c:pt idx="187">
                  <c:v>5.8333333333333917E-2</c:v>
                </c:pt>
                <c:pt idx="188">
                  <c:v>0</c:v>
                </c:pt>
                <c:pt idx="189">
                  <c:v>1.3888888888889033E-3</c:v>
                </c:pt>
                <c:pt idx="190">
                  <c:v>2.3881944444444452</c:v>
                </c:pt>
                <c:pt idx="191">
                  <c:v>0</c:v>
                </c:pt>
                <c:pt idx="192">
                  <c:v>2.0472222222222252</c:v>
                </c:pt>
                <c:pt idx="193">
                  <c:v>8.8194444444445338E-2</c:v>
                </c:pt>
                <c:pt idx="194">
                  <c:v>0</c:v>
                </c:pt>
                <c:pt idx="195">
                  <c:v>0</c:v>
                </c:pt>
                <c:pt idx="196">
                  <c:v>2.9854166666666666</c:v>
                </c:pt>
                <c:pt idx="197">
                  <c:v>0.10347222222222285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3.2944444444444443</c:v>
                </c:pt>
                <c:pt idx="202">
                  <c:v>2.5000000000000012E-2</c:v>
                </c:pt>
                <c:pt idx="203">
                  <c:v>0</c:v>
                </c:pt>
                <c:pt idx="204">
                  <c:v>0</c:v>
                </c:pt>
                <c:pt idx="205">
                  <c:v>3.4555555555555553</c:v>
                </c:pt>
                <c:pt idx="206">
                  <c:v>0</c:v>
                </c:pt>
                <c:pt idx="207">
                  <c:v>0</c:v>
                </c:pt>
                <c:pt idx="208">
                  <c:v>2.2604166666666692</c:v>
                </c:pt>
                <c:pt idx="209">
                  <c:v>0.75555555555555565</c:v>
                </c:pt>
                <c:pt idx="210">
                  <c:v>0</c:v>
                </c:pt>
                <c:pt idx="211">
                  <c:v>3.7638888888888888</c:v>
                </c:pt>
                <c:pt idx="212">
                  <c:v>2.9972222222222222</c:v>
                </c:pt>
                <c:pt idx="213">
                  <c:v>4.1062499999999993</c:v>
                </c:pt>
                <c:pt idx="214">
                  <c:v>2.4145833333333333</c:v>
                </c:pt>
                <c:pt idx="215">
                  <c:v>4.2131944444444454</c:v>
                </c:pt>
                <c:pt idx="216">
                  <c:v>0</c:v>
                </c:pt>
                <c:pt idx="217">
                  <c:v>4.3444444444444441</c:v>
                </c:pt>
                <c:pt idx="218">
                  <c:v>0</c:v>
                </c:pt>
                <c:pt idx="219">
                  <c:v>0</c:v>
                </c:pt>
                <c:pt idx="220">
                  <c:v>4.2791666666666694</c:v>
                </c:pt>
                <c:pt idx="221">
                  <c:v>2.1875000000000195</c:v>
                </c:pt>
                <c:pt idx="222">
                  <c:v>0</c:v>
                </c:pt>
                <c:pt idx="223">
                  <c:v>4.7138888888888886</c:v>
                </c:pt>
                <c:pt idx="224">
                  <c:v>3.7527777777777951</c:v>
                </c:pt>
                <c:pt idx="225">
                  <c:v>0</c:v>
                </c:pt>
                <c:pt idx="226">
                  <c:v>4.8048611111111112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0.49513888888889113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4.2076388888888889</c:v>
                </c:pt>
                <c:pt idx="235">
                  <c:v>4.88055555555552</c:v>
                </c:pt>
                <c:pt idx="236">
                  <c:v>0</c:v>
                </c:pt>
                <c:pt idx="237">
                  <c:v>5.1868055555555355</c:v>
                </c:pt>
                <c:pt idx="238">
                  <c:v>5.1965277777777645</c:v>
                </c:pt>
                <c:pt idx="239">
                  <c:v>5.3000000000000007</c:v>
                </c:pt>
                <c:pt idx="240">
                  <c:v>0</c:v>
                </c:pt>
                <c:pt idx="241">
                  <c:v>0</c:v>
                </c:pt>
                <c:pt idx="242">
                  <c:v>5.1090277777777775</c:v>
                </c:pt>
                <c:pt idx="243">
                  <c:v>0</c:v>
                </c:pt>
                <c:pt idx="244">
                  <c:v>4.7208333333333332</c:v>
                </c:pt>
                <c:pt idx="245">
                  <c:v>0</c:v>
                </c:pt>
                <c:pt idx="246">
                  <c:v>5.5506944444444484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5.8472222222222223</c:v>
                </c:pt>
                <c:pt idx="252">
                  <c:v>0</c:v>
                </c:pt>
                <c:pt idx="253">
                  <c:v>0</c:v>
                </c:pt>
                <c:pt idx="254">
                  <c:v>6.0340277777777755</c:v>
                </c:pt>
                <c:pt idx="255">
                  <c:v>0</c:v>
                </c:pt>
                <c:pt idx="256">
                  <c:v>6.1708333333333334</c:v>
                </c:pt>
                <c:pt idx="257">
                  <c:v>6.1743055555555255</c:v>
                </c:pt>
                <c:pt idx="258">
                  <c:v>6.1805555555555145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6.8152777777777755</c:v>
                </c:pt>
                <c:pt idx="266">
                  <c:v>1.9097222222222214</c:v>
                </c:pt>
                <c:pt idx="267">
                  <c:v>4.3784722222222223</c:v>
                </c:pt>
                <c:pt idx="268">
                  <c:v>7.0826388888888889</c:v>
                </c:pt>
                <c:pt idx="269">
                  <c:v>0.72083333333333699</c:v>
                </c:pt>
                <c:pt idx="270">
                  <c:v>4.9263888888888889</c:v>
                </c:pt>
                <c:pt idx="271">
                  <c:v>7.3687499999999995</c:v>
                </c:pt>
                <c:pt idx="272">
                  <c:v>0</c:v>
                </c:pt>
                <c:pt idx="273">
                  <c:v>7.4888888888888889</c:v>
                </c:pt>
                <c:pt idx="274">
                  <c:v>0</c:v>
                </c:pt>
                <c:pt idx="275">
                  <c:v>7.3020833333333339</c:v>
                </c:pt>
                <c:pt idx="276">
                  <c:v>7.9069444444444494</c:v>
                </c:pt>
                <c:pt idx="277">
                  <c:v>7.9937500000000004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3.9583333333333335</c:v>
                </c:pt>
                <c:pt idx="282">
                  <c:v>8.22013888888889</c:v>
                </c:pt>
                <c:pt idx="283">
                  <c:v>8.309027777777775</c:v>
                </c:pt>
                <c:pt idx="284">
                  <c:v>1.0958333333333332</c:v>
                </c:pt>
                <c:pt idx="285">
                  <c:v>8.6347222222222229</c:v>
                </c:pt>
                <c:pt idx="286">
                  <c:v>0</c:v>
                </c:pt>
                <c:pt idx="287">
                  <c:v>2.8791666666666669</c:v>
                </c:pt>
                <c:pt idx="288">
                  <c:v>0</c:v>
                </c:pt>
                <c:pt idx="289">
                  <c:v>9.1576388888889664</c:v>
                </c:pt>
                <c:pt idx="290">
                  <c:v>0.66180555555556209</c:v>
                </c:pt>
                <c:pt idx="291">
                  <c:v>0</c:v>
                </c:pt>
                <c:pt idx="292">
                  <c:v>0</c:v>
                </c:pt>
                <c:pt idx="293">
                  <c:v>6.4583333333333923E-2</c:v>
                </c:pt>
                <c:pt idx="294">
                  <c:v>9.7548611111110919</c:v>
                </c:pt>
                <c:pt idx="295">
                  <c:v>9.2909722222222229</c:v>
                </c:pt>
                <c:pt idx="296">
                  <c:v>4.0034722222222223</c:v>
                </c:pt>
                <c:pt idx="297">
                  <c:v>10.070138888888959</c:v>
                </c:pt>
                <c:pt idx="298">
                  <c:v>10.020833333333334</c:v>
                </c:pt>
                <c:pt idx="299">
                  <c:v>0</c:v>
                </c:pt>
                <c:pt idx="300">
                  <c:v>10.396527777777777</c:v>
                </c:pt>
                <c:pt idx="301">
                  <c:v>10.289583333333336</c:v>
                </c:pt>
                <c:pt idx="302">
                  <c:v>10.462500000000077</c:v>
                </c:pt>
                <c:pt idx="303">
                  <c:v>9.6375000000000011</c:v>
                </c:pt>
                <c:pt idx="304">
                  <c:v>10.65694444444445</c:v>
                </c:pt>
                <c:pt idx="305">
                  <c:v>10.666666666666726</c:v>
                </c:pt>
                <c:pt idx="306">
                  <c:v>11.015972222222222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5.0986111111111114</c:v>
                </c:pt>
                <c:pt idx="312">
                  <c:v>2.7777777777778234E-3</c:v>
                </c:pt>
                <c:pt idx="313">
                  <c:v>11.65</c:v>
                </c:pt>
                <c:pt idx="314">
                  <c:v>6.3013888888888889</c:v>
                </c:pt>
                <c:pt idx="315">
                  <c:v>9.3409722222222236</c:v>
                </c:pt>
                <c:pt idx="316">
                  <c:v>12.129166666666666</c:v>
                </c:pt>
                <c:pt idx="317">
                  <c:v>12.349305555555555</c:v>
                </c:pt>
                <c:pt idx="318">
                  <c:v>6.0416666666666924E-2</c:v>
                </c:pt>
                <c:pt idx="319">
                  <c:v>12.644444444444444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0.80416666666666659</c:v>
                </c:pt>
                <c:pt idx="325">
                  <c:v>13.781249999999998</c:v>
                </c:pt>
                <c:pt idx="326">
                  <c:v>13.81875</c:v>
                </c:pt>
                <c:pt idx="327">
                  <c:v>13.945833333333336</c:v>
                </c:pt>
                <c:pt idx="328">
                  <c:v>0</c:v>
                </c:pt>
                <c:pt idx="329">
                  <c:v>14.377083333333356</c:v>
                </c:pt>
                <c:pt idx="330">
                  <c:v>10.954861111111111</c:v>
                </c:pt>
                <c:pt idx="331">
                  <c:v>14.912500000000026</c:v>
                </c:pt>
                <c:pt idx="332">
                  <c:v>0.93194444444444846</c:v>
                </c:pt>
                <c:pt idx="333">
                  <c:v>15.02916666666667</c:v>
                </c:pt>
                <c:pt idx="334">
                  <c:v>10.358333333333334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0.65763888888889621</c:v>
                </c:pt>
                <c:pt idx="339">
                  <c:v>0</c:v>
                </c:pt>
                <c:pt idx="340">
                  <c:v>0</c:v>
                </c:pt>
                <c:pt idx="341">
                  <c:v>15.84166666666667</c:v>
                </c:pt>
                <c:pt idx="342">
                  <c:v>2.0243055555555602</c:v>
                </c:pt>
                <c:pt idx="343">
                  <c:v>6.2208333333333332</c:v>
                </c:pt>
                <c:pt idx="344">
                  <c:v>16.072916666666668</c:v>
                </c:pt>
                <c:pt idx="345">
                  <c:v>15.097222222222223</c:v>
                </c:pt>
                <c:pt idx="346">
                  <c:v>0</c:v>
                </c:pt>
                <c:pt idx="347">
                  <c:v>16.427777777777649</c:v>
                </c:pt>
                <c:pt idx="348">
                  <c:v>9.9722222222222268</c:v>
                </c:pt>
                <c:pt idx="349">
                  <c:v>16.586805555555554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17.267361111111111</c:v>
                </c:pt>
                <c:pt idx="354">
                  <c:v>17.462499999999757</c:v>
                </c:pt>
                <c:pt idx="355">
                  <c:v>0</c:v>
                </c:pt>
                <c:pt idx="356">
                  <c:v>17.976388888888888</c:v>
                </c:pt>
                <c:pt idx="357">
                  <c:v>0.85138888888888964</c:v>
                </c:pt>
                <c:pt idx="358">
                  <c:v>19.013888888888935</c:v>
                </c:pt>
                <c:pt idx="359">
                  <c:v>19.166666666666668</c:v>
                </c:pt>
                <c:pt idx="360">
                  <c:v>20.233333333333089</c:v>
                </c:pt>
                <c:pt idx="361">
                  <c:v>17.179861111111265</c:v>
                </c:pt>
                <c:pt idx="362">
                  <c:v>20.462499999999757</c:v>
                </c:pt>
                <c:pt idx="363">
                  <c:v>20.951388888888893</c:v>
                </c:pt>
                <c:pt idx="364">
                  <c:v>13.072222222222226</c:v>
                </c:pt>
                <c:pt idx="365">
                  <c:v>17.337499999999999</c:v>
                </c:pt>
                <c:pt idx="366">
                  <c:v>21.963194444444444</c:v>
                </c:pt>
                <c:pt idx="367">
                  <c:v>21.088888888888892</c:v>
                </c:pt>
                <c:pt idx="368">
                  <c:v>21.802083333333137</c:v>
                </c:pt>
                <c:pt idx="369">
                  <c:v>22.990277777777646</c:v>
                </c:pt>
                <c:pt idx="370">
                  <c:v>23.042361111111113</c:v>
                </c:pt>
                <c:pt idx="371">
                  <c:v>23.800694444444495</c:v>
                </c:pt>
                <c:pt idx="372">
                  <c:v>23.418055555555558</c:v>
                </c:pt>
                <c:pt idx="373">
                  <c:v>24.129861111111254</c:v>
                </c:pt>
                <c:pt idx="374">
                  <c:v>3.1673611111111284</c:v>
                </c:pt>
                <c:pt idx="375">
                  <c:v>24.934722222222092</c:v>
                </c:pt>
                <c:pt idx="376">
                  <c:v>21.962499999999757</c:v>
                </c:pt>
                <c:pt idx="377">
                  <c:v>25.457638888888887</c:v>
                </c:pt>
                <c:pt idx="378">
                  <c:v>0</c:v>
                </c:pt>
                <c:pt idx="379">
                  <c:v>26.127083333333289</c:v>
                </c:pt>
                <c:pt idx="380">
                  <c:v>0</c:v>
                </c:pt>
                <c:pt idx="381">
                  <c:v>26.87361111111111</c:v>
                </c:pt>
                <c:pt idx="382">
                  <c:v>0</c:v>
                </c:pt>
                <c:pt idx="383">
                  <c:v>27.548611111111089</c:v>
                </c:pt>
                <c:pt idx="384">
                  <c:v>27.139583333333199</c:v>
                </c:pt>
                <c:pt idx="385">
                  <c:v>27.923611111111089</c:v>
                </c:pt>
                <c:pt idx="386">
                  <c:v>0</c:v>
                </c:pt>
                <c:pt idx="387">
                  <c:v>27.973611111111087</c:v>
                </c:pt>
                <c:pt idx="388">
                  <c:v>23.454861111111235</c:v>
                </c:pt>
                <c:pt idx="389">
                  <c:v>1.14375</c:v>
                </c:pt>
                <c:pt idx="390">
                  <c:v>27.441666666666666</c:v>
                </c:pt>
                <c:pt idx="391">
                  <c:v>29.395138888888887</c:v>
                </c:pt>
                <c:pt idx="392">
                  <c:v>29.345833333333104</c:v>
                </c:pt>
                <c:pt idx="393">
                  <c:v>29.770138888888887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17.970138888888886</c:v>
                </c:pt>
                <c:pt idx="398">
                  <c:v>0</c:v>
                </c:pt>
                <c:pt idx="399">
                  <c:v>0</c:v>
                </c:pt>
                <c:pt idx="400">
                  <c:v>31.634722222222223</c:v>
                </c:pt>
                <c:pt idx="401">
                  <c:v>0</c:v>
                </c:pt>
                <c:pt idx="402">
                  <c:v>21.859722222222189</c:v>
                </c:pt>
                <c:pt idx="403">
                  <c:v>32.40347222222222</c:v>
                </c:pt>
                <c:pt idx="404">
                  <c:v>0</c:v>
                </c:pt>
                <c:pt idx="405">
                  <c:v>31.192361111111111</c:v>
                </c:pt>
                <c:pt idx="406">
                  <c:v>32.660416666666414</c:v>
                </c:pt>
                <c:pt idx="407">
                  <c:v>29.481944444444444</c:v>
                </c:pt>
                <c:pt idx="408">
                  <c:v>0</c:v>
                </c:pt>
                <c:pt idx="409">
                  <c:v>0</c:v>
                </c:pt>
                <c:pt idx="410">
                  <c:v>33.807638888888889</c:v>
                </c:pt>
                <c:pt idx="411">
                  <c:v>32.496527777777779</c:v>
                </c:pt>
                <c:pt idx="412">
                  <c:v>34.158333333333331</c:v>
                </c:pt>
                <c:pt idx="413">
                  <c:v>34.165277777777781</c:v>
                </c:pt>
                <c:pt idx="414">
                  <c:v>0</c:v>
                </c:pt>
                <c:pt idx="415">
                  <c:v>34.097916666666414</c:v>
                </c:pt>
                <c:pt idx="416">
                  <c:v>20.463888888888892</c:v>
                </c:pt>
                <c:pt idx="417">
                  <c:v>0</c:v>
                </c:pt>
                <c:pt idx="418">
                  <c:v>15.465972222222302</c:v>
                </c:pt>
                <c:pt idx="419">
                  <c:v>0</c:v>
                </c:pt>
                <c:pt idx="420">
                  <c:v>35.941666666665974</c:v>
                </c:pt>
                <c:pt idx="421">
                  <c:v>0</c:v>
                </c:pt>
                <c:pt idx="422">
                  <c:v>36.257638888888913</c:v>
                </c:pt>
                <c:pt idx="423">
                  <c:v>33.285416666666414</c:v>
                </c:pt>
                <c:pt idx="424">
                  <c:v>37.6</c:v>
                </c:pt>
                <c:pt idx="425">
                  <c:v>0</c:v>
                </c:pt>
                <c:pt idx="426">
                  <c:v>37.988888888888901</c:v>
                </c:pt>
                <c:pt idx="427">
                  <c:v>9.1118055555555539</c:v>
                </c:pt>
                <c:pt idx="428">
                  <c:v>40.100694444444294</c:v>
                </c:pt>
                <c:pt idx="429">
                  <c:v>40.229861111111106</c:v>
                </c:pt>
                <c:pt idx="430">
                  <c:v>41.929166666666305</c:v>
                </c:pt>
                <c:pt idx="431">
                  <c:v>26.165972222222223</c:v>
                </c:pt>
                <c:pt idx="432">
                  <c:v>40.440277777777744</c:v>
                </c:pt>
                <c:pt idx="433">
                  <c:v>42.879166666666194</c:v>
                </c:pt>
                <c:pt idx="434">
                  <c:v>9.0763888888888875</c:v>
                </c:pt>
                <c:pt idx="435">
                  <c:v>43.9375</c:v>
                </c:pt>
                <c:pt idx="436">
                  <c:v>44.313194444444193</c:v>
                </c:pt>
                <c:pt idx="437">
                  <c:v>44.606250000000003</c:v>
                </c:pt>
                <c:pt idx="438">
                  <c:v>44.627083333333324</c:v>
                </c:pt>
                <c:pt idx="439">
                  <c:v>11.920138888888889</c:v>
                </c:pt>
                <c:pt idx="440">
                  <c:v>5.56805555555552</c:v>
                </c:pt>
                <c:pt idx="441">
                  <c:v>0</c:v>
                </c:pt>
                <c:pt idx="442">
                  <c:v>0</c:v>
                </c:pt>
                <c:pt idx="443">
                  <c:v>4.1666666666666692E-2</c:v>
                </c:pt>
                <c:pt idx="444">
                  <c:v>0</c:v>
                </c:pt>
                <c:pt idx="445">
                  <c:v>46.606250000000003</c:v>
                </c:pt>
                <c:pt idx="446">
                  <c:v>44.010416666666238</c:v>
                </c:pt>
                <c:pt idx="447">
                  <c:v>46.775694444444447</c:v>
                </c:pt>
                <c:pt idx="448">
                  <c:v>48.120833333333337</c:v>
                </c:pt>
                <c:pt idx="449">
                  <c:v>0</c:v>
                </c:pt>
                <c:pt idx="450">
                  <c:v>7.8798611111111638</c:v>
                </c:pt>
                <c:pt idx="451">
                  <c:v>3.4805555555555556</c:v>
                </c:pt>
                <c:pt idx="452">
                  <c:v>38.961111111111116</c:v>
                </c:pt>
                <c:pt idx="453">
                  <c:v>50.595138888889444</c:v>
                </c:pt>
                <c:pt idx="454">
                  <c:v>9.5138888888889245E-2</c:v>
                </c:pt>
                <c:pt idx="455">
                  <c:v>51.792361111111113</c:v>
                </c:pt>
                <c:pt idx="456">
                  <c:v>51.9375</c:v>
                </c:pt>
                <c:pt idx="457">
                  <c:v>0</c:v>
                </c:pt>
                <c:pt idx="458">
                  <c:v>54.012500000000003</c:v>
                </c:pt>
                <c:pt idx="459">
                  <c:v>39.14166666666604</c:v>
                </c:pt>
                <c:pt idx="460">
                  <c:v>4.2902777777777779</c:v>
                </c:pt>
                <c:pt idx="461">
                  <c:v>57.369444444444149</c:v>
                </c:pt>
                <c:pt idx="462">
                  <c:v>0</c:v>
                </c:pt>
                <c:pt idx="463">
                  <c:v>51.9</c:v>
                </c:pt>
                <c:pt idx="464">
                  <c:v>53.51666666666604</c:v>
                </c:pt>
                <c:pt idx="465">
                  <c:v>53.361805555555307</c:v>
                </c:pt>
                <c:pt idx="466">
                  <c:v>0</c:v>
                </c:pt>
                <c:pt idx="467">
                  <c:v>57.788888888888913</c:v>
                </c:pt>
                <c:pt idx="468">
                  <c:v>59.487500000000004</c:v>
                </c:pt>
                <c:pt idx="469">
                  <c:v>59.80069444444409</c:v>
                </c:pt>
                <c:pt idx="470">
                  <c:v>0</c:v>
                </c:pt>
                <c:pt idx="471">
                  <c:v>60.747916666666377</c:v>
                </c:pt>
                <c:pt idx="472">
                  <c:v>60.951388888888886</c:v>
                </c:pt>
                <c:pt idx="473">
                  <c:v>49.071527777777774</c:v>
                </c:pt>
                <c:pt idx="474">
                  <c:v>48.029861111111096</c:v>
                </c:pt>
                <c:pt idx="475">
                  <c:v>64.14513888888817</c:v>
                </c:pt>
                <c:pt idx="476">
                  <c:v>57.121527777777779</c:v>
                </c:pt>
                <c:pt idx="477">
                  <c:v>0</c:v>
                </c:pt>
                <c:pt idx="478">
                  <c:v>33.900694444444149</c:v>
                </c:pt>
                <c:pt idx="479">
                  <c:v>52.22291666666667</c:v>
                </c:pt>
                <c:pt idx="480">
                  <c:v>67.678472222220961</c:v>
                </c:pt>
                <c:pt idx="481">
                  <c:v>68.024999999999991</c:v>
                </c:pt>
                <c:pt idx="482">
                  <c:v>7.0354166666666655</c:v>
                </c:pt>
                <c:pt idx="483">
                  <c:v>67.669444444444451</c:v>
                </c:pt>
                <c:pt idx="484">
                  <c:v>69.432638888888889</c:v>
                </c:pt>
                <c:pt idx="485">
                  <c:v>71.068750000000009</c:v>
                </c:pt>
                <c:pt idx="486">
                  <c:v>5.6638888888888745</c:v>
                </c:pt>
                <c:pt idx="487">
                  <c:v>0</c:v>
                </c:pt>
                <c:pt idx="488">
                  <c:v>64.553472222221416</c:v>
                </c:pt>
                <c:pt idx="489">
                  <c:v>66.565972222222058</c:v>
                </c:pt>
                <c:pt idx="490">
                  <c:v>63.900694444444149</c:v>
                </c:pt>
                <c:pt idx="491">
                  <c:v>73.615277777777749</c:v>
                </c:pt>
                <c:pt idx="492">
                  <c:v>0</c:v>
                </c:pt>
                <c:pt idx="493">
                  <c:v>74.194444444444443</c:v>
                </c:pt>
                <c:pt idx="494">
                  <c:v>75.11666666666666</c:v>
                </c:pt>
                <c:pt idx="495">
                  <c:v>75.922222222222231</c:v>
                </c:pt>
                <c:pt idx="496">
                  <c:v>76.158333333332507</c:v>
                </c:pt>
                <c:pt idx="497">
                  <c:v>77.325694444444451</c:v>
                </c:pt>
                <c:pt idx="498">
                  <c:v>76.761805555555554</c:v>
                </c:pt>
                <c:pt idx="499">
                  <c:v>77.704861111111114</c:v>
                </c:pt>
                <c:pt idx="500">
                  <c:v>78.365277777777749</c:v>
                </c:pt>
                <c:pt idx="501">
                  <c:v>0</c:v>
                </c:pt>
                <c:pt idx="502">
                  <c:v>61.557638888888889</c:v>
                </c:pt>
                <c:pt idx="503">
                  <c:v>80.122222222222149</c:v>
                </c:pt>
                <c:pt idx="504">
                  <c:v>80.906250000000227</c:v>
                </c:pt>
                <c:pt idx="505">
                  <c:v>11.990277777777768</c:v>
                </c:pt>
                <c:pt idx="506">
                  <c:v>58.112500000000011</c:v>
                </c:pt>
                <c:pt idx="507">
                  <c:v>76.993055555555557</c:v>
                </c:pt>
                <c:pt idx="508">
                  <c:v>7.9416666666666824</c:v>
                </c:pt>
                <c:pt idx="509">
                  <c:v>85.047222222222786</c:v>
                </c:pt>
                <c:pt idx="510">
                  <c:v>39.793055555555561</c:v>
                </c:pt>
                <c:pt idx="511">
                  <c:v>85.997222222222817</c:v>
                </c:pt>
                <c:pt idx="512">
                  <c:v>14.536805555555555</c:v>
                </c:pt>
                <c:pt idx="513">
                  <c:v>14.625</c:v>
                </c:pt>
                <c:pt idx="514">
                  <c:v>0</c:v>
                </c:pt>
                <c:pt idx="515">
                  <c:v>88.720138888888371</c:v>
                </c:pt>
                <c:pt idx="516">
                  <c:v>86.856250000000003</c:v>
                </c:pt>
                <c:pt idx="517">
                  <c:v>0</c:v>
                </c:pt>
                <c:pt idx="518">
                  <c:v>16.953472222222189</c:v>
                </c:pt>
                <c:pt idx="519">
                  <c:v>2.1444444444444444</c:v>
                </c:pt>
                <c:pt idx="520">
                  <c:v>70.430555555555557</c:v>
                </c:pt>
                <c:pt idx="521">
                  <c:v>0</c:v>
                </c:pt>
                <c:pt idx="522">
                  <c:v>96.795138888888758</c:v>
                </c:pt>
                <c:pt idx="523">
                  <c:v>94.080555555555549</c:v>
                </c:pt>
                <c:pt idx="524">
                  <c:v>56.447916666666238</c:v>
                </c:pt>
                <c:pt idx="525">
                  <c:v>99.708333333333258</c:v>
                </c:pt>
                <c:pt idx="526">
                  <c:v>72.423611111111114</c:v>
                </c:pt>
                <c:pt idx="527">
                  <c:v>9.0277777777777787E-3</c:v>
                </c:pt>
                <c:pt idx="528">
                  <c:v>101.49444444444462</c:v>
                </c:pt>
                <c:pt idx="529">
                  <c:v>0</c:v>
                </c:pt>
                <c:pt idx="530">
                  <c:v>102.32708333333331</c:v>
                </c:pt>
                <c:pt idx="531">
                  <c:v>0</c:v>
                </c:pt>
                <c:pt idx="532">
                  <c:v>104.49305555555556</c:v>
                </c:pt>
                <c:pt idx="533">
                  <c:v>75.627083333333289</c:v>
                </c:pt>
                <c:pt idx="534">
                  <c:v>104.66736111111111</c:v>
                </c:pt>
                <c:pt idx="535">
                  <c:v>108.00347222222155</c:v>
                </c:pt>
                <c:pt idx="536">
                  <c:v>107.85624999999999</c:v>
                </c:pt>
                <c:pt idx="537">
                  <c:v>0</c:v>
                </c:pt>
                <c:pt idx="538">
                  <c:v>110.75347222222155</c:v>
                </c:pt>
                <c:pt idx="539">
                  <c:v>110.88263888888817</c:v>
                </c:pt>
                <c:pt idx="540">
                  <c:v>111.16874999999995</c:v>
                </c:pt>
                <c:pt idx="541">
                  <c:v>9.4152777777777779</c:v>
                </c:pt>
                <c:pt idx="542">
                  <c:v>8.6104166666666728</c:v>
                </c:pt>
                <c:pt idx="543">
                  <c:v>55.706944444444424</c:v>
                </c:pt>
                <c:pt idx="544">
                  <c:v>5.7576388888888888</c:v>
                </c:pt>
                <c:pt idx="545">
                  <c:v>111.46319444444462</c:v>
                </c:pt>
                <c:pt idx="546">
                  <c:v>112.22847222222136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114.46805555555555</c:v>
                </c:pt>
                <c:pt idx="551">
                  <c:v>112.86527777777778</c:v>
                </c:pt>
                <c:pt idx="552">
                  <c:v>116.19027777777778</c:v>
                </c:pt>
                <c:pt idx="553">
                  <c:v>106.09166666666682</c:v>
                </c:pt>
                <c:pt idx="554">
                  <c:v>0</c:v>
                </c:pt>
                <c:pt idx="555">
                  <c:v>119.83680555555515</c:v>
                </c:pt>
                <c:pt idx="556">
                  <c:v>0</c:v>
                </c:pt>
                <c:pt idx="557">
                  <c:v>4.634722222222222</c:v>
                </c:pt>
                <c:pt idx="558">
                  <c:v>105.60902777777777</c:v>
                </c:pt>
                <c:pt idx="559">
                  <c:v>52.912500000000001</c:v>
                </c:pt>
                <c:pt idx="560">
                  <c:v>80.015277777777783</c:v>
                </c:pt>
                <c:pt idx="561">
                  <c:v>124.78194444444446</c:v>
                </c:pt>
                <c:pt idx="562">
                  <c:v>41.966666666666136</c:v>
                </c:pt>
                <c:pt idx="563">
                  <c:v>0</c:v>
                </c:pt>
                <c:pt idx="564">
                  <c:v>125.81041666666667</c:v>
                </c:pt>
                <c:pt idx="565">
                  <c:v>74.272916666666589</c:v>
                </c:pt>
                <c:pt idx="566">
                  <c:v>129.3854166666676</c:v>
                </c:pt>
                <c:pt idx="567">
                  <c:v>131.95972222222218</c:v>
                </c:pt>
                <c:pt idx="568">
                  <c:v>132.21597222222093</c:v>
                </c:pt>
                <c:pt idx="569">
                  <c:v>133.15347222222218</c:v>
                </c:pt>
                <c:pt idx="570">
                  <c:v>15.895138888888992</c:v>
                </c:pt>
                <c:pt idx="571">
                  <c:v>133.76805555555555</c:v>
                </c:pt>
                <c:pt idx="572">
                  <c:v>130.02638888889024</c:v>
                </c:pt>
                <c:pt idx="573">
                  <c:v>132.61597222222102</c:v>
                </c:pt>
                <c:pt idx="574">
                  <c:v>136.61180555555558</c:v>
                </c:pt>
                <c:pt idx="575">
                  <c:v>0</c:v>
                </c:pt>
                <c:pt idx="576">
                  <c:v>138.94097222222192</c:v>
                </c:pt>
                <c:pt idx="577">
                  <c:v>136.46875</c:v>
                </c:pt>
                <c:pt idx="578">
                  <c:v>0</c:v>
                </c:pt>
                <c:pt idx="579">
                  <c:v>9.9958333333333567</c:v>
                </c:pt>
                <c:pt idx="580">
                  <c:v>140.67569444444351</c:v>
                </c:pt>
                <c:pt idx="581">
                  <c:v>142.32708333333446</c:v>
                </c:pt>
                <c:pt idx="582">
                  <c:v>20.923611111111089</c:v>
                </c:pt>
                <c:pt idx="583">
                  <c:v>146.75277777777777</c:v>
                </c:pt>
                <c:pt idx="584">
                  <c:v>0</c:v>
                </c:pt>
                <c:pt idx="585">
                  <c:v>0</c:v>
                </c:pt>
                <c:pt idx="586">
                  <c:v>150.42222222222227</c:v>
                </c:pt>
                <c:pt idx="587">
                  <c:v>11.127777777777768</c:v>
                </c:pt>
                <c:pt idx="588">
                  <c:v>153.31875000000002</c:v>
                </c:pt>
                <c:pt idx="589">
                  <c:v>21.297222222222189</c:v>
                </c:pt>
                <c:pt idx="590">
                  <c:v>157.06875000000002</c:v>
                </c:pt>
                <c:pt idx="591">
                  <c:v>103.82708333333331</c:v>
                </c:pt>
                <c:pt idx="592">
                  <c:v>157.79374999999999</c:v>
                </c:pt>
                <c:pt idx="593">
                  <c:v>158.75416666666658</c:v>
                </c:pt>
                <c:pt idx="594">
                  <c:v>117.21041666666666</c:v>
                </c:pt>
                <c:pt idx="595">
                  <c:v>0</c:v>
                </c:pt>
                <c:pt idx="596">
                  <c:v>160.91458333333333</c:v>
                </c:pt>
                <c:pt idx="597">
                  <c:v>162.42847222222221</c:v>
                </c:pt>
                <c:pt idx="598">
                  <c:v>158.23194444444445</c:v>
                </c:pt>
                <c:pt idx="599">
                  <c:v>0</c:v>
                </c:pt>
                <c:pt idx="600">
                  <c:v>166.25069444444438</c:v>
                </c:pt>
                <c:pt idx="601">
                  <c:v>139.09583333333347</c:v>
                </c:pt>
                <c:pt idx="602">
                  <c:v>6.3194444444444539E-2</c:v>
                </c:pt>
                <c:pt idx="603">
                  <c:v>167.60416666666652</c:v>
                </c:pt>
                <c:pt idx="604">
                  <c:v>167.57777777777775</c:v>
                </c:pt>
                <c:pt idx="605">
                  <c:v>6.0576388888888895</c:v>
                </c:pt>
                <c:pt idx="606">
                  <c:v>169.13194444444446</c:v>
                </c:pt>
                <c:pt idx="607">
                  <c:v>167.65972222222192</c:v>
                </c:pt>
                <c:pt idx="608">
                  <c:v>0</c:v>
                </c:pt>
                <c:pt idx="609">
                  <c:v>171.15555555555463</c:v>
                </c:pt>
                <c:pt idx="610">
                  <c:v>173.03819444444446</c:v>
                </c:pt>
                <c:pt idx="611">
                  <c:v>174.42152777777781</c:v>
                </c:pt>
                <c:pt idx="612">
                  <c:v>175.22500000000002</c:v>
                </c:pt>
                <c:pt idx="613">
                  <c:v>168.9375</c:v>
                </c:pt>
                <c:pt idx="614">
                  <c:v>99.579166666666652</c:v>
                </c:pt>
                <c:pt idx="615">
                  <c:v>35.227777777777781</c:v>
                </c:pt>
                <c:pt idx="616">
                  <c:v>164.08958333333334</c:v>
                </c:pt>
                <c:pt idx="617">
                  <c:v>177.50833333333466</c:v>
                </c:pt>
                <c:pt idx="618">
                  <c:v>7.3611111111111183E-2</c:v>
                </c:pt>
                <c:pt idx="619">
                  <c:v>87.828472222221151</c:v>
                </c:pt>
                <c:pt idx="620">
                  <c:v>0</c:v>
                </c:pt>
                <c:pt idx="621">
                  <c:v>184.20902777777778</c:v>
                </c:pt>
                <c:pt idx="622">
                  <c:v>191.07083333333341</c:v>
                </c:pt>
                <c:pt idx="623">
                  <c:v>133.09513888889012</c:v>
                </c:pt>
                <c:pt idx="624">
                  <c:v>198.24374999999995</c:v>
                </c:pt>
                <c:pt idx="625">
                  <c:v>91.859027777777769</c:v>
                </c:pt>
                <c:pt idx="626">
                  <c:v>170.73055555555436</c:v>
                </c:pt>
                <c:pt idx="627">
                  <c:v>197.25138888889012</c:v>
                </c:pt>
                <c:pt idx="628">
                  <c:v>0</c:v>
                </c:pt>
                <c:pt idx="629">
                  <c:v>205.78541666666666</c:v>
                </c:pt>
                <c:pt idx="630">
                  <c:v>181.09652777777779</c:v>
                </c:pt>
                <c:pt idx="631">
                  <c:v>203.08125000000004</c:v>
                </c:pt>
                <c:pt idx="632">
                  <c:v>0</c:v>
                </c:pt>
                <c:pt idx="633">
                  <c:v>210.98125000000007</c:v>
                </c:pt>
                <c:pt idx="634">
                  <c:v>0</c:v>
                </c:pt>
                <c:pt idx="635">
                  <c:v>211.87569444444438</c:v>
                </c:pt>
                <c:pt idx="636">
                  <c:v>211.31666666666658</c:v>
                </c:pt>
                <c:pt idx="637">
                  <c:v>212.28680555555556</c:v>
                </c:pt>
                <c:pt idx="638">
                  <c:v>212.64861111111017</c:v>
                </c:pt>
                <c:pt idx="639">
                  <c:v>211.89861111111111</c:v>
                </c:pt>
                <c:pt idx="640">
                  <c:v>0</c:v>
                </c:pt>
                <c:pt idx="641">
                  <c:v>50.064583333333324</c:v>
                </c:pt>
                <c:pt idx="642">
                  <c:v>194.73541666666668</c:v>
                </c:pt>
                <c:pt idx="643">
                  <c:v>0</c:v>
                </c:pt>
                <c:pt idx="644">
                  <c:v>221.76944444444445</c:v>
                </c:pt>
                <c:pt idx="645">
                  <c:v>222.24097222222102</c:v>
                </c:pt>
                <c:pt idx="646">
                  <c:v>222.41319444444412</c:v>
                </c:pt>
                <c:pt idx="647">
                  <c:v>222.52777777777777</c:v>
                </c:pt>
                <c:pt idx="648">
                  <c:v>224.54583333333341</c:v>
                </c:pt>
                <c:pt idx="649">
                  <c:v>227.32777777777781</c:v>
                </c:pt>
                <c:pt idx="650">
                  <c:v>212.20763888888888</c:v>
                </c:pt>
                <c:pt idx="651">
                  <c:v>228.87916666666658</c:v>
                </c:pt>
                <c:pt idx="652">
                  <c:v>228.51597222222128</c:v>
                </c:pt>
                <c:pt idx="653">
                  <c:v>9.7666666666666728</c:v>
                </c:pt>
                <c:pt idx="654">
                  <c:v>0</c:v>
                </c:pt>
                <c:pt idx="655">
                  <c:v>219.13194444444446</c:v>
                </c:pt>
                <c:pt idx="656">
                  <c:v>234.92847222222221</c:v>
                </c:pt>
                <c:pt idx="657">
                  <c:v>0</c:v>
                </c:pt>
                <c:pt idx="658">
                  <c:v>241.67430555555555</c:v>
                </c:pt>
                <c:pt idx="659">
                  <c:v>9.0687500000000014</c:v>
                </c:pt>
                <c:pt idx="660">
                  <c:v>246.57708333333341</c:v>
                </c:pt>
                <c:pt idx="661">
                  <c:v>9.8444444444444468</c:v>
                </c:pt>
                <c:pt idx="662">
                  <c:v>0</c:v>
                </c:pt>
                <c:pt idx="663">
                  <c:v>250.9375</c:v>
                </c:pt>
                <c:pt idx="664">
                  <c:v>26.996527777777576</c:v>
                </c:pt>
                <c:pt idx="665">
                  <c:v>251.99583333333428</c:v>
                </c:pt>
                <c:pt idx="666">
                  <c:v>250.93263888888887</c:v>
                </c:pt>
                <c:pt idx="667">
                  <c:v>50.559027777777423</c:v>
                </c:pt>
                <c:pt idx="668">
                  <c:v>255.17986111110929</c:v>
                </c:pt>
                <c:pt idx="669">
                  <c:v>257.50208333333751</c:v>
                </c:pt>
                <c:pt idx="670">
                  <c:v>254.56875000000002</c:v>
                </c:pt>
                <c:pt idx="671">
                  <c:v>166.37847222222223</c:v>
                </c:pt>
                <c:pt idx="672">
                  <c:v>262.64583333333769</c:v>
                </c:pt>
                <c:pt idx="673">
                  <c:v>7.0138888888888903E-2</c:v>
                </c:pt>
                <c:pt idx="674">
                  <c:v>272.96527777777669</c:v>
                </c:pt>
                <c:pt idx="675">
                  <c:v>54.611111111111114</c:v>
                </c:pt>
                <c:pt idx="676">
                  <c:v>281.32916666666671</c:v>
                </c:pt>
                <c:pt idx="677">
                  <c:v>0</c:v>
                </c:pt>
                <c:pt idx="678">
                  <c:v>157.65069444444438</c:v>
                </c:pt>
                <c:pt idx="679">
                  <c:v>282.93472222222169</c:v>
                </c:pt>
                <c:pt idx="680">
                  <c:v>295.49722222222169</c:v>
                </c:pt>
                <c:pt idx="681">
                  <c:v>296.05694444444424</c:v>
                </c:pt>
                <c:pt idx="682">
                  <c:v>302.15416666666732</c:v>
                </c:pt>
                <c:pt idx="683">
                  <c:v>0</c:v>
                </c:pt>
                <c:pt idx="684">
                  <c:v>310.78194444444364</c:v>
                </c:pt>
                <c:pt idx="685">
                  <c:v>312.87361111111107</c:v>
                </c:pt>
                <c:pt idx="686">
                  <c:v>131.0361111111111</c:v>
                </c:pt>
                <c:pt idx="687">
                  <c:v>316.53958333333617</c:v>
                </c:pt>
                <c:pt idx="688">
                  <c:v>299.93333333333334</c:v>
                </c:pt>
                <c:pt idx="689">
                  <c:v>35.138888888889063</c:v>
                </c:pt>
                <c:pt idx="690">
                  <c:v>0</c:v>
                </c:pt>
                <c:pt idx="691">
                  <c:v>339.31111111111113</c:v>
                </c:pt>
                <c:pt idx="692">
                  <c:v>341.40902777777723</c:v>
                </c:pt>
                <c:pt idx="693">
                  <c:v>322.15486111111494</c:v>
                </c:pt>
                <c:pt idx="694">
                  <c:v>343.63680555555555</c:v>
                </c:pt>
                <c:pt idx="695">
                  <c:v>342.32291666666674</c:v>
                </c:pt>
                <c:pt idx="696">
                  <c:v>353.21041666666667</c:v>
                </c:pt>
                <c:pt idx="697">
                  <c:v>350.55625000000003</c:v>
                </c:pt>
                <c:pt idx="698">
                  <c:v>182.08402777777781</c:v>
                </c:pt>
                <c:pt idx="699">
                  <c:v>81.772916666666589</c:v>
                </c:pt>
                <c:pt idx="700">
                  <c:v>368.46388888888885</c:v>
                </c:pt>
                <c:pt idx="701">
                  <c:v>368.89097222222199</c:v>
                </c:pt>
                <c:pt idx="702">
                  <c:v>369.85972222222222</c:v>
                </c:pt>
                <c:pt idx="703">
                  <c:v>0</c:v>
                </c:pt>
                <c:pt idx="704">
                  <c:v>11.253472222222276</c:v>
                </c:pt>
                <c:pt idx="705">
                  <c:v>381.71111111110849</c:v>
                </c:pt>
                <c:pt idx="706">
                  <c:v>353.1875</c:v>
                </c:pt>
                <c:pt idx="707">
                  <c:v>393.94305555555559</c:v>
                </c:pt>
                <c:pt idx="708">
                  <c:v>0</c:v>
                </c:pt>
                <c:pt idx="709">
                  <c:v>404.32638888888869</c:v>
                </c:pt>
                <c:pt idx="710">
                  <c:v>404.55</c:v>
                </c:pt>
                <c:pt idx="711">
                  <c:v>405.9666666666667</c:v>
                </c:pt>
                <c:pt idx="712">
                  <c:v>403.54097222222219</c:v>
                </c:pt>
                <c:pt idx="713">
                  <c:v>299.94166666666672</c:v>
                </c:pt>
                <c:pt idx="714">
                  <c:v>420.32638888888869</c:v>
                </c:pt>
                <c:pt idx="715">
                  <c:v>412.39305555555529</c:v>
                </c:pt>
                <c:pt idx="716">
                  <c:v>168.35000000000096</c:v>
                </c:pt>
                <c:pt idx="717">
                  <c:v>0</c:v>
                </c:pt>
                <c:pt idx="718">
                  <c:v>353.18680555555557</c:v>
                </c:pt>
                <c:pt idx="719">
                  <c:v>386.06319444444364</c:v>
                </c:pt>
                <c:pt idx="720">
                  <c:v>472.06111111111113</c:v>
                </c:pt>
                <c:pt idx="721">
                  <c:v>0</c:v>
                </c:pt>
                <c:pt idx="722">
                  <c:v>473.01111111110879</c:v>
                </c:pt>
                <c:pt idx="723">
                  <c:v>489.6826388888889</c:v>
                </c:pt>
                <c:pt idx="724">
                  <c:v>495.53055555555369</c:v>
                </c:pt>
                <c:pt idx="725">
                  <c:v>360.71319444444208</c:v>
                </c:pt>
                <c:pt idx="726">
                  <c:v>140.49097222222218</c:v>
                </c:pt>
                <c:pt idx="727">
                  <c:v>523.35763888888334</c:v>
                </c:pt>
                <c:pt idx="728">
                  <c:v>0</c:v>
                </c:pt>
                <c:pt idx="729">
                  <c:v>540.02916666666852</c:v>
                </c:pt>
                <c:pt idx="730">
                  <c:v>514.91041666666854</c:v>
                </c:pt>
                <c:pt idx="731">
                  <c:v>567.74652777777783</c:v>
                </c:pt>
                <c:pt idx="732">
                  <c:v>543.91249999999798</c:v>
                </c:pt>
                <c:pt idx="733">
                  <c:v>580.23680555555563</c:v>
                </c:pt>
                <c:pt idx="734">
                  <c:v>601.31874999999991</c:v>
                </c:pt>
                <c:pt idx="735">
                  <c:v>606.66736111111106</c:v>
                </c:pt>
                <c:pt idx="736">
                  <c:v>476.29097222222163</c:v>
                </c:pt>
                <c:pt idx="737">
                  <c:v>499.91736111111112</c:v>
                </c:pt>
                <c:pt idx="738">
                  <c:v>15.477083333333336</c:v>
                </c:pt>
                <c:pt idx="739">
                  <c:v>840.55972222222215</c:v>
                </c:pt>
                <c:pt idx="740">
                  <c:v>884.61597222222304</c:v>
                </c:pt>
                <c:pt idx="741">
                  <c:v>997.04444444444437</c:v>
                </c:pt>
                <c:pt idx="742">
                  <c:v>1003.2465277777778</c:v>
                </c:pt>
                <c:pt idx="743">
                  <c:v>681.29930555556086</c:v>
                </c:pt>
                <c:pt idx="744">
                  <c:v>1555.2993055555548</c:v>
                </c:pt>
                <c:pt idx="745">
                  <c:v>1778.0548611111112</c:v>
                </c:pt>
                <c:pt idx="746">
                  <c:v>1908.7027777777867</c:v>
                </c:pt>
              </c:numCache>
            </c:numRef>
          </c:yVal>
        </c:ser>
        <c:axId val="76968704"/>
        <c:axId val="76971008"/>
      </c:scatterChart>
      <c:valAx>
        <c:axId val="76968704"/>
        <c:scaling>
          <c:orientation val="minMax"/>
          <c:max val="900"/>
          <c:min val="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ja-JP"/>
                  <a:t>未対応時間（日）</a:t>
                </a:r>
              </a:p>
            </c:rich>
          </c:tx>
          <c:layout/>
        </c:title>
        <c:numFmt formatCode="#,##0;[Red]\-#,##0" sourceLinked="0"/>
        <c:tickLblPos val="nextTo"/>
        <c:crossAx val="76971008"/>
        <c:crosses val="autoZero"/>
        <c:crossBetween val="midCat"/>
        <c:majorUnit val="120"/>
      </c:valAx>
      <c:valAx>
        <c:axId val="76971008"/>
        <c:scaling>
          <c:orientation val="minMax"/>
          <c:max val="90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ja-JP"/>
                  <a:t>修正時間（日）</a:t>
                </a:r>
              </a:p>
            </c:rich>
          </c:tx>
          <c:layout/>
        </c:title>
        <c:numFmt formatCode="0_ " sourceLinked="0"/>
        <c:tickLblPos val="nextTo"/>
        <c:crossAx val="76968704"/>
        <c:crosses val="autoZero"/>
        <c:crossBetween val="midCat"/>
        <c:majorUnit val="120"/>
      </c:valAx>
    </c:plotArea>
    <c:plotVisOnly val="1"/>
  </c:chart>
  <c:spPr>
    <a:noFill/>
    <a:ln>
      <a:noFill/>
    </a:ln>
  </c:spPr>
  <c:txPr>
    <a:bodyPr/>
    <a:lstStyle/>
    <a:p>
      <a:pPr>
        <a:defRPr sz="1200"/>
      </a:pPr>
      <a:endParaRPr lang="ja-JP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ja-JP"/>
  <c:chart>
    <c:plotArea>
      <c:layout>
        <c:manualLayout>
          <c:layoutTarget val="inner"/>
          <c:xMode val="edge"/>
          <c:yMode val="edge"/>
          <c:x val="9.6531847944365548E-2"/>
          <c:y val="2.4070409201900712E-2"/>
          <c:w val="0.89591690532780266"/>
          <c:h val="0.81630459927091059"/>
        </c:manualLayout>
      </c:layout>
      <c:lineChart>
        <c:grouping val="standard"/>
        <c:ser>
          <c:idx val="0"/>
          <c:order val="0"/>
          <c:tx>
            <c:v>core</c:v>
          </c:tx>
          <c:spPr>
            <a:ln>
              <a:solidFill>
                <a:srgbClr val="FF0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Sheet1!$A$2:$A$12</c:f>
              <c:numCache>
                <c:formatCode>General</c:formatCode>
                <c:ptCount val="11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</c:numCache>
            </c:numRef>
          </c:cat>
          <c:val>
            <c:numRef>
              <c:f>Sheet1!$F$2:$F$12</c:f>
              <c:numCache>
                <c:formatCode>General</c:formatCode>
                <c:ptCount val="11"/>
                <c:pt idx="0">
                  <c:v>78.089887640449419</c:v>
                </c:pt>
                <c:pt idx="1">
                  <c:v>69.834710743801651</c:v>
                </c:pt>
                <c:pt idx="2">
                  <c:v>56.000000000000007</c:v>
                </c:pt>
                <c:pt idx="3">
                  <c:v>60.540540540540547</c:v>
                </c:pt>
                <c:pt idx="4">
                  <c:v>67.741935483871288</c:v>
                </c:pt>
                <c:pt idx="5">
                  <c:v>65.137614678899126</c:v>
                </c:pt>
                <c:pt idx="6">
                  <c:v>72.5</c:v>
                </c:pt>
                <c:pt idx="7">
                  <c:v>74.7126436781612</c:v>
                </c:pt>
                <c:pt idx="8">
                  <c:v>72.602739726026925</c:v>
                </c:pt>
                <c:pt idx="9">
                  <c:v>67.857142857142819</c:v>
                </c:pt>
                <c:pt idx="10">
                  <c:v>60</c:v>
                </c:pt>
              </c:numCache>
            </c:numRef>
          </c:val>
        </c:ser>
        <c:ser>
          <c:idx val="1"/>
          <c:order val="1"/>
          <c:tx>
            <c:v>noncore</c:v>
          </c:tx>
          <c:cat>
            <c:numRef>
              <c:f>Sheet1!$A$2:$A$12</c:f>
              <c:numCache>
                <c:formatCode>General</c:formatCode>
                <c:ptCount val="11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</c:numCache>
            </c:numRef>
          </c:cat>
          <c:val>
            <c:numRef>
              <c:f>Sheet1!$K$2:$K$12</c:f>
              <c:numCache>
                <c:formatCode>General</c:formatCode>
                <c:ptCount val="11"/>
                <c:pt idx="0">
                  <c:v>77.777777777777658</c:v>
                </c:pt>
                <c:pt idx="1">
                  <c:v>51.470588235294095</c:v>
                </c:pt>
                <c:pt idx="2">
                  <c:v>64.285714285714292</c:v>
                </c:pt>
                <c:pt idx="3">
                  <c:v>51.327433628318545</c:v>
                </c:pt>
                <c:pt idx="4">
                  <c:v>55.172413793103452</c:v>
                </c:pt>
                <c:pt idx="5">
                  <c:v>65.079365079365076</c:v>
                </c:pt>
                <c:pt idx="6">
                  <c:v>63.829787234042414</c:v>
                </c:pt>
                <c:pt idx="7">
                  <c:v>51.785714285714292</c:v>
                </c:pt>
                <c:pt idx="8">
                  <c:v>56.71641791044776</c:v>
                </c:pt>
                <c:pt idx="9">
                  <c:v>42.028985507246198</c:v>
                </c:pt>
                <c:pt idx="10">
                  <c:v>48.148148148148309</c:v>
                </c:pt>
              </c:numCache>
            </c:numRef>
          </c:val>
        </c:ser>
        <c:ser>
          <c:idx val="2"/>
          <c:order val="2"/>
          <c:tx>
            <c:strRef>
              <c:f>Sheet1!$P$1</c:f>
              <c:strCache>
                <c:ptCount val="1"/>
                <c:pt idx="0">
                  <c:v>p値</c:v>
                </c:pt>
              </c:strCache>
            </c:strRef>
          </c:tx>
          <c:spPr>
            <a:ln w="28575">
              <a:noFill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3.1427059236585932E-2"/>
                  <c:y val="-0.78027977035520391"/>
                </c:manualLayout>
              </c:layout>
              <c:showVal val="1"/>
            </c:dLbl>
            <c:dLbl>
              <c:idx val="1"/>
              <c:layout>
                <c:manualLayout>
                  <c:x val="-3.3275709779914807E-2"/>
                  <c:y val="-0.78111712847694859"/>
                </c:manualLayout>
              </c:layout>
              <c:showVal val="1"/>
            </c:dLbl>
            <c:dLbl>
              <c:idx val="2"/>
              <c:layout>
                <c:manualLayout>
                  <c:x val="-3.5124360323243099E-2"/>
                  <c:y val="-0.7786137487247905"/>
                </c:manualLayout>
              </c:layout>
              <c:showVal val="1"/>
            </c:dLbl>
            <c:dLbl>
              <c:idx val="3"/>
              <c:layout>
                <c:manualLayout>
                  <c:x val="-3.3275709779914807E-2"/>
                  <c:y val="-0.7814450714474257"/>
                </c:manualLayout>
              </c:layout>
              <c:showVal val="1"/>
            </c:dLbl>
            <c:dLbl>
              <c:idx val="4"/>
              <c:layout>
                <c:manualLayout>
                  <c:x val="-2.9578408693257351E-2"/>
                  <c:y val="-0.78109238227048061"/>
                </c:manualLayout>
              </c:layout>
              <c:showVal val="1"/>
            </c:dLbl>
            <c:dLbl>
              <c:idx val="5"/>
              <c:layout>
                <c:manualLayout>
                  <c:x val="-3.1427059236585932E-2"/>
                  <c:y val="-0.77295110327952454"/>
                </c:manualLayout>
              </c:layout>
              <c:showVal val="1"/>
            </c:dLbl>
            <c:dLbl>
              <c:idx val="6"/>
              <c:layout>
                <c:manualLayout>
                  <c:x val="-3.1427059236585932E-2"/>
                  <c:y val="-0.77578242600215452"/>
                </c:manualLayout>
              </c:layout>
              <c:showVal val="1"/>
            </c:dLbl>
            <c:dLbl>
              <c:idx val="7"/>
              <c:layout>
                <c:manualLayout>
                  <c:x val="-3.3275709779914807E-2"/>
                  <c:y val="-0.78395179528154491"/>
                </c:manualLayout>
              </c:layout>
              <c:showVal val="1"/>
            </c:dLbl>
            <c:dLbl>
              <c:idx val="8"/>
              <c:layout>
                <c:manualLayout>
                  <c:x val="-3.1427059236585932E-2"/>
                  <c:y val="-0.77830074265372462"/>
                </c:manualLayout>
              </c:layout>
              <c:showVal val="1"/>
            </c:dLbl>
            <c:dLbl>
              <c:idx val="9"/>
              <c:layout>
                <c:manualLayout>
                  <c:x val="-3.1427059236585932E-2"/>
                  <c:y val="-0.78097779172879223"/>
                </c:manualLayout>
              </c:layout>
              <c:showVal val="1"/>
            </c:dLbl>
            <c:dLbl>
              <c:idx val="10"/>
              <c:layout>
                <c:manualLayout>
                  <c:x val="-3.1427059236585932E-2"/>
                  <c:y val="-0.78607484144592754"/>
                </c:manualLayout>
              </c:layout>
              <c:showVal val="1"/>
            </c:dLbl>
            <c:numFmt formatCode="#,##0.00;[Red]\-#,##0.00" sourceLinked="0"/>
            <c:showVal val="1"/>
          </c:dLbls>
          <c:val>
            <c:numRef>
              <c:f>Sheet1!$P$2:$P$12</c:f>
              <c:numCache>
                <c:formatCode>General</c:formatCode>
                <c:ptCount val="11"/>
                <c:pt idx="0">
                  <c:v>0.71498099999999998</c:v>
                </c:pt>
                <c:pt idx="1">
                  <c:v>5.9415140000000114E-3</c:v>
                </c:pt>
                <c:pt idx="2">
                  <c:v>0.266295</c:v>
                </c:pt>
                <c:pt idx="3">
                  <c:v>6.1524178999999846E-2</c:v>
                </c:pt>
                <c:pt idx="4">
                  <c:v>8.6320000000000112E-3</c:v>
                </c:pt>
                <c:pt idx="5">
                  <c:v>0.98945818999999646</c:v>
                </c:pt>
                <c:pt idx="6">
                  <c:v>0.2224450000000007</c:v>
                </c:pt>
                <c:pt idx="7">
                  <c:v>5.560967000000013E-3</c:v>
                </c:pt>
                <c:pt idx="8">
                  <c:v>4.3004000000000063E-3</c:v>
                </c:pt>
                <c:pt idx="9">
                  <c:v>2.1138866000000006E-2</c:v>
                </c:pt>
                <c:pt idx="10">
                  <c:v>0.39169100000000001</c:v>
                </c:pt>
              </c:numCache>
            </c:numRef>
          </c:val>
        </c:ser>
        <c:marker val="1"/>
        <c:axId val="74037504"/>
        <c:axId val="74244480"/>
      </c:lineChart>
      <c:catAx>
        <c:axId val="740375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Year</a:t>
                </a:r>
              </a:p>
            </c:rich>
          </c:tx>
          <c:layout/>
        </c:title>
        <c:numFmt formatCode="General" sourceLinked="1"/>
        <c:tickLblPos val="nextTo"/>
        <c:crossAx val="74244480"/>
        <c:crosses val="autoZero"/>
        <c:auto val="1"/>
        <c:lblAlgn val="ctr"/>
        <c:lblOffset val="100"/>
      </c:catAx>
      <c:valAx>
        <c:axId val="74244480"/>
        <c:scaling>
          <c:orientation val="minMax"/>
          <c:min val="40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persentage of review [ % ]</a:t>
                </a:r>
              </a:p>
            </c:rich>
          </c:tx>
          <c:layout/>
        </c:title>
        <c:numFmt formatCode="General" sourceLinked="1"/>
        <c:tickLblPos val="nextTo"/>
        <c:crossAx val="74037504"/>
        <c:crosses val="autoZero"/>
        <c:crossBetween val="between"/>
      </c:valAx>
      <c:spPr>
        <a:noFill/>
      </c:spPr>
    </c:plotArea>
    <c:legend>
      <c:legendPos val="r"/>
      <c:legendEntry>
        <c:idx val="2"/>
        <c:delete val="1"/>
      </c:legendEntry>
      <c:layout>
        <c:manualLayout>
          <c:xMode val="edge"/>
          <c:yMode val="edge"/>
          <c:x val="0.80096913857575525"/>
          <c:y val="4.209692900803251E-2"/>
          <c:w val="0.16778700048343828"/>
          <c:h val="0.13900154525269889"/>
        </c:manualLayout>
      </c:layout>
    </c:legend>
    <c:plotVisOnly val="1"/>
  </c:chart>
  <c:spPr>
    <a:noFill/>
    <a:ln>
      <a:noFill/>
    </a:ln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19413" cy="493713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763" y="1"/>
            <a:ext cx="2919412" cy="493713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300"/>
            </a:lvl1pPr>
          </a:lstStyle>
          <a:p>
            <a:fld id="{62C287CE-FCAF-4DA9-A034-2512599889AB}" type="datetimeFigureOut">
              <a:rPr kumimoji="1" lang="ja-JP" altLang="en-US" smtClean="0"/>
              <a:pPr/>
              <a:t>2010/8/8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1" y="9371013"/>
            <a:ext cx="2919413" cy="493712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300"/>
            </a:lvl1pPr>
          </a:lstStyle>
          <a:p>
            <a:fld id="{B8DDF7AF-78F7-4A77-BF67-A572401760F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194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4763" y="1"/>
            <a:ext cx="2919412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3288" y="739775"/>
            <a:ext cx="4929187" cy="3698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3101" y="4686300"/>
            <a:ext cx="5389563" cy="444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371013"/>
            <a:ext cx="2919413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4763" y="9371013"/>
            <a:ext cx="2919412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300">
                <a:ea typeface="ＭＳ Ｐゴシック" pitchFamily="50" charset="-128"/>
              </a:defRPr>
            </a:lvl1pPr>
          </a:lstStyle>
          <a:p>
            <a:pPr>
              <a:defRPr/>
            </a:pPr>
            <a:fld id="{99F6AF5F-CCB1-413F-A825-8D72E37E63F0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2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3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4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5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6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7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8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9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11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12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13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14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15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16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17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18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19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20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21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22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F6AF5F-CCB1-413F-A825-8D72E37E63F0}" type="slidenum">
              <a:rPr lang="en-US" altLang="ja-JP" smtClean="0"/>
              <a:pPr>
                <a:defRPr/>
              </a:pPr>
              <a:t>23</a:t>
            </a:fld>
            <a:endParaRPr lang="en-US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 descr="横線"/>
          <p:cNvSpPr>
            <a:spLocks noChangeArrowheads="1"/>
          </p:cNvSpPr>
          <p:nvPr/>
        </p:nvSpPr>
        <p:spPr bwMode="auto">
          <a:xfrm>
            <a:off x="6699250" y="908050"/>
            <a:ext cx="2192338" cy="5473700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317500" y="404813"/>
            <a:ext cx="6381750" cy="503237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100000">
                <a:srgbClr val="333399">
                  <a:gamma/>
                  <a:tint val="7372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6699250" y="404813"/>
            <a:ext cx="2193925" cy="503237"/>
          </a:xfrm>
          <a:prstGeom prst="rect">
            <a:avLst/>
          </a:prstGeom>
          <a:gradFill rotWithShape="1">
            <a:gsLst>
              <a:gs pos="0">
                <a:srgbClr val="000066"/>
              </a:gs>
              <a:gs pos="100000">
                <a:srgbClr val="000066">
                  <a:gamma/>
                  <a:shade val="46275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317500" y="901700"/>
            <a:ext cx="8574088" cy="144463"/>
          </a:xfrm>
          <a:prstGeom prst="rect">
            <a:avLst/>
          </a:prstGeom>
          <a:gradFill rotWithShape="1">
            <a:gsLst>
              <a:gs pos="0">
                <a:schemeClr val="bg2">
                  <a:alpha val="39999"/>
                </a:schemeClr>
              </a:gs>
              <a:gs pos="100000">
                <a:schemeClr val="bg1">
                  <a:alpha val="39999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8" name="Line 17"/>
          <p:cNvSpPr>
            <a:spLocks noChangeShapeType="1"/>
          </p:cNvSpPr>
          <p:nvPr/>
        </p:nvSpPr>
        <p:spPr bwMode="auto">
          <a:xfrm>
            <a:off x="450850" y="3213100"/>
            <a:ext cx="6116638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84225" y="2133600"/>
            <a:ext cx="5781675" cy="1079500"/>
          </a:xfrm>
        </p:spPr>
        <p:txBody>
          <a:bodyPr/>
          <a:lstStyle>
            <a:lvl1pPr>
              <a:defRPr sz="3600" b="0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84225" y="3357563"/>
            <a:ext cx="5781675" cy="79216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800"/>
            </a:lvl1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84225" y="4868863"/>
            <a:ext cx="2133600" cy="287337"/>
          </a:xfrm>
        </p:spPr>
        <p:txBody>
          <a:bodyPr/>
          <a:lstStyle>
            <a:lvl1pPr>
              <a:defRPr sz="1400"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784225" y="4508500"/>
            <a:ext cx="2895600" cy="287338"/>
          </a:xfrm>
        </p:spPr>
        <p:txBody>
          <a:bodyPr/>
          <a:lstStyle>
            <a:lvl1pPr algn="l">
              <a:defRPr sz="1400"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4AC92C-5207-4EC4-B15C-EE8DBEE15E65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389C7-F690-4CD0-99C2-48B4E7A5A718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196975"/>
            <a:ext cx="4038600" cy="49291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DF5D9-5631-4F3D-A69B-38FF68F7C7AE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4C408A-F9E0-40B8-B1B9-1A3D27D56F30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085725-5D79-4DEE-B60A-923FB35F8837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80035-E82E-44BF-99BC-4FD3D20FCAD1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CDD481-DB2A-48B0-8926-302F37876CCE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31B9B-2A8A-4DAD-A099-327F033126B6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5D7F1-A1FA-4C89-84D7-DEC957BEDC0B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748463" y="115888"/>
            <a:ext cx="2143125" cy="60102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17500" y="115888"/>
            <a:ext cx="6278563" cy="60102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B717A3-3C09-4240-8641-D6B7A45A616F}" type="slidenum">
              <a:rPr lang="en-US" altLang="ja-JP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317500" y="819042"/>
            <a:ext cx="6381750" cy="177894"/>
          </a:xfrm>
          <a:prstGeom prst="rect">
            <a:avLst/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1059" name="Rectangle 35" descr="横線"/>
          <p:cNvSpPr>
            <a:spLocks noChangeArrowheads="1"/>
          </p:cNvSpPr>
          <p:nvPr/>
        </p:nvSpPr>
        <p:spPr bwMode="auto">
          <a:xfrm>
            <a:off x="6699250" y="947666"/>
            <a:ext cx="2192338" cy="338194"/>
          </a:xfrm>
          <a:prstGeom prst="rect">
            <a:avLst/>
          </a:prstGeom>
          <a:pattFill prst="ltHorz">
            <a:fgClr>
              <a:srgbClr val="C0C0C0"/>
            </a:fgClr>
            <a:bgClr>
              <a:srgbClr val="FFFFFF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auto">
          <a:xfrm>
            <a:off x="6699250" y="819042"/>
            <a:ext cx="2193925" cy="177894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ja-JP" altLang="en-US" dirty="0">
              <a:ea typeface="ＭＳ Ｐゴシック" pitchFamily="50" charset="-128"/>
            </a:endParaRPr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7500" y="142852"/>
            <a:ext cx="8574088" cy="709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96975"/>
            <a:ext cx="8229600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2413" y="6572272"/>
            <a:ext cx="1079500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43038" y="6572272"/>
            <a:ext cx="6634162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 smtClean="0"/>
              <a:t>OSS</a:t>
            </a:r>
            <a:r>
              <a:rPr lang="ja-JP" altLang="en-US" smtClean="0"/>
              <a:t>コミュニティにおける共同作業プロセス理解のための中心性分析＠</a:t>
            </a:r>
            <a:r>
              <a:rPr lang="en-US" altLang="ja-JP" smtClean="0"/>
              <a:t>GNWS2007</a:t>
            </a: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85150" y="6572272"/>
            <a:ext cx="706438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>
                <a:ea typeface="ＭＳ Ｐゴシック" pitchFamily="50" charset="-128"/>
              </a:defRPr>
            </a:lvl1pPr>
          </a:lstStyle>
          <a:p>
            <a:pPr>
              <a:defRPr/>
            </a:pPr>
            <a:fld id="{595B3E78-94A2-4FE4-A6D4-5D571005F2BD}" type="slidenum">
              <a:rPr lang="en-US" altLang="ja-JP" smtClean="0"/>
              <a:pPr>
                <a:defRPr/>
              </a:pPr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>
    <p:fade thruBlk="1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2800" b="1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kumimoji="1"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ü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l"/>
        <a:defRPr kumimoji="1" sz="18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itchFamily="2" charset="2"/>
        <a:buChar char="ü"/>
        <a:defRPr kumimoji="1"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00035" y="1142984"/>
            <a:ext cx="6065866" cy="20701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ja-JP" sz="4400" dirty="0" smtClean="0">
                <a:latin typeface="HGP明朝E" pitchFamily="18" charset="-128"/>
                <a:ea typeface="HGP明朝E" pitchFamily="18" charset="-128"/>
              </a:rPr>
              <a:t>Open Source Software (OSS) </a:t>
            </a:r>
            <a:r>
              <a:rPr lang="ja-JP" altLang="en-US" sz="4400" dirty="0" smtClean="0">
                <a:latin typeface="HGP明朝E" pitchFamily="18" charset="-128"/>
                <a:ea typeface="HGP明朝E" pitchFamily="18" charset="-128"/>
              </a:rPr>
              <a:t>班の紹介</a:t>
            </a:r>
            <a:endParaRPr kumimoji="1" lang="ja-JP" altLang="en-US" sz="4400" dirty="0"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784225" y="3357562"/>
            <a:ext cx="5781675" cy="1643074"/>
          </a:xfrm>
        </p:spPr>
        <p:txBody>
          <a:bodyPr>
            <a:noAutofit/>
          </a:bodyPr>
          <a:lstStyle/>
          <a:p>
            <a:r>
              <a:rPr kumimoji="1" lang="en-US" altLang="ja-JP" dirty="0" smtClean="0"/>
              <a:t>2010/08/09 </a:t>
            </a:r>
            <a:endParaRPr kumimoji="1"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kumimoji="1" lang="ja-JP" altLang="en-US" dirty="0" smtClean="0">
                <a:latin typeface="HGP明朝E" pitchFamily="18" charset="-128"/>
                <a:ea typeface="HGP明朝E" pitchFamily="18" charset="-128"/>
              </a:rPr>
              <a:t>メンバー紹介</a:t>
            </a:r>
            <a:endParaRPr kumimoji="1"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pPr lvl="4"/>
            <a:endParaRPr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r>
              <a:rPr lang="en-US" altLang="ja-JP" dirty="0" smtClean="0">
                <a:latin typeface="HGP明朝E" pitchFamily="18" charset="-128"/>
                <a:ea typeface="HGP明朝E" pitchFamily="18" charset="-128"/>
              </a:rPr>
              <a:t>OSS</a:t>
            </a:r>
            <a:r>
              <a:rPr lang="ja-JP" altLang="en-US" dirty="0" smtClean="0">
                <a:latin typeface="HGP明朝E" pitchFamily="18" charset="-128"/>
                <a:ea typeface="HGP明朝E" pitchFamily="18" charset="-128"/>
              </a:rPr>
              <a:t>とは？</a:t>
            </a:r>
            <a:endParaRPr kumimoji="1"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pPr lvl="4"/>
            <a:endParaRPr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r>
              <a:rPr lang="en-US" altLang="ja-JP" dirty="0" smtClean="0">
                <a:latin typeface="HGP明朝E" pitchFamily="18" charset="-128"/>
                <a:ea typeface="HGP明朝E" pitchFamily="18" charset="-128"/>
              </a:rPr>
              <a:t>OSS</a:t>
            </a:r>
            <a:r>
              <a:rPr lang="ja-JP" altLang="en-US" dirty="0" smtClean="0">
                <a:latin typeface="HGP明朝E" pitchFamily="18" charset="-128"/>
                <a:ea typeface="HGP明朝E" pitchFamily="18" charset="-128"/>
              </a:rPr>
              <a:t>班の野望</a:t>
            </a:r>
            <a:endParaRPr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pPr lvl="7"/>
            <a:endParaRPr kumimoji="1"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r>
              <a:rPr lang="ja-JP" altLang="en-US" dirty="0" smtClean="0">
                <a:latin typeface="HGP明朝E" pitchFamily="18" charset="-128"/>
                <a:ea typeface="HGP明朝E" pitchFamily="18" charset="-128"/>
              </a:rPr>
              <a:t>昨年度までの活動</a:t>
            </a:r>
            <a:endParaRPr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pPr lvl="6"/>
            <a:endParaRPr kumimoji="1"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r>
              <a:rPr lang="ja-JP" altLang="en-US" dirty="0" smtClean="0">
                <a:latin typeface="HGP明朝E" pitchFamily="18" charset="-128"/>
                <a:ea typeface="HGP明朝E" pitchFamily="18" charset="-128"/>
              </a:rPr>
              <a:t>現在取り組んでいる研究</a:t>
            </a:r>
            <a:endParaRPr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pPr lvl="7"/>
            <a:endParaRPr kumimoji="1" lang="en-US" altLang="ja-JP" dirty="0" smtClean="0">
              <a:latin typeface="HGP明朝E" pitchFamily="18" charset="-128"/>
              <a:ea typeface="HGP明朝E" pitchFamily="18" charset="-128"/>
            </a:endParaRPr>
          </a:p>
          <a:p>
            <a:r>
              <a:rPr lang="ja-JP" altLang="en-US" dirty="0" smtClean="0">
                <a:latin typeface="HGP明朝E" pitchFamily="18" charset="-128"/>
                <a:ea typeface="HGP明朝E" pitchFamily="18" charset="-128"/>
              </a:rPr>
              <a:t>今年度の活動</a:t>
            </a:r>
            <a:r>
              <a:rPr lang="en-US" altLang="ja-JP" dirty="0" smtClean="0">
                <a:latin typeface="HGP明朝E" pitchFamily="18" charset="-128"/>
                <a:ea typeface="HGP明朝E" pitchFamily="18" charset="-128"/>
              </a:rPr>
              <a:t>		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1</a:t>
            </a:fld>
            <a:r>
              <a:rPr lang="en-US" altLang="ja-JP" dirty="0" err="1" smtClean="0"/>
              <a:t>zzz</a:t>
            </a:r>
            <a:endParaRPr lang="en-US" altLang="ja-JP" dirty="0"/>
          </a:p>
        </p:txBody>
      </p:sp>
      <p:sp>
        <p:nvSpPr>
          <p:cNvPr id="6" name="タイトル 5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kumimoji="1" lang="ja-JP" altLang="en-US" dirty="0" smtClean="0">
                <a:latin typeface="HGP明朝E" pitchFamily="18" charset="-128"/>
                <a:ea typeface="HGP明朝E" pitchFamily="18" charset="-128"/>
              </a:rPr>
              <a:t>目次</a:t>
            </a:r>
            <a:endParaRPr kumimoji="1" lang="ja-JP" altLang="en-US" dirty="0">
              <a:latin typeface="HGP明朝E" pitchFamily="18" charset="-128"/>
              <a:ea typeface="HGP明朝E" pitchFamily="18" charset="-12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00035" y="1142984"/>
            <a:ext cx="6065866" cy="20701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ja-JP" altLang="en-US" sz="6600" dirty="0" smtClean="0">
                <a:latin typeface="HGP明朝E" pitchFamily="18" charset="-128"/>
                <a:ea typeface="HGP明朝E" pitchFamily="18" charset="-128"/>
              </a:rPr>
              <a:t>メンバー紹介</a:t>
            </a:r>
            <a:endParaRPr kumimoji="1" lang="ja-JP" altLang="en-US" sz="6600" dirty="0">
              <a:latin typeface="HGP明朝E" pitchFamily="18" charset="-128"/>
              <a:ea typeface="HGP明朝E" pitchFamily="18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ja-JP" altLang="en-US" dirty="0" smtClean="0">
                <a:latin typeface="HGP明朝E" pitchFamily="18" charset="-128"/>
                <a:ea typeface="HGP明朝E" pitchFamily="18" charset="-128"/>
              </a:rPr>
              <a:t>メンバー紹介</a:t>
            </a:r>
            <a:endParaRPr kumimoji="1" lang="ja-JP" altLang="en-US" dirty="0"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3</a:t>
            </a:fld>
            <a:endParaRPr lang="en-US" altLang="ja-JP" dirty="0"/>
          </a:p>
        </p:txBody>
      </p:sp>
      <p:pic>
        <p:nvPicPr>
          <p:cNvPr id="6" name="Picture 9" descr="\\selandisk-t\disk1\mmraid_backup\HOME\写真\200809_研究室旅行＠沖縄\yuichiro-y\20080919\DSC_6503.JPG"/>
          <p:cNvPicPr>
            <a:picLocks noChangeAspect="1" noChangeArrowheads="1"/>
          </p:cNvPicPr>
          <p:nvPr/>
        </p:nvPicPr>
        <p:blipFill>
          <a:blip r:embed="rId3" cstate="print"/>
          <a:srcRect l="74407" t="28620" r="6113" b="42083"/>
          <a:stretch>
            <a:fillRect/>
          </a:stretch>
        </p:blipFill>
        <p:spPr bwMode="auto">
          <a:xfrm>
            <a:off x="4935929" y="1163510"/>
            <a:ext cx="1442239" cy="1479672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4" cstate="print"/>
          <a:srcRect l="13414"/>
          <a:stretch>
            <a:fillRect/>
          </a:stretch>
        </p:blipFill>
        <p:spPr bwMode="auto">
          <a:xfrm>
            <a:off x="4839432" y="3000372"/>
            <a:ext cx="1538736" cy="12303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58016" y="1643051"/>
            <a:ext cx="1455946" cy="10919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コンテンツ プレースホルダ 2"/>
          <p:cNvSpPr txBox="1">
            <a:spLocks/>
          </p:cNvSpPr>
          <p:nvPr/>
        </p:nvSpPr>
        <p:spPr bwMode="auto">
          <a:xfrm>
            <a:off x="317500" y="1071546"/>
            <a:ext cx="4468814" cy="492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n"/>
              <a:tabLst/>
              <a:defRPr/>
            </a:pP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スタッフ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00100" lvl="1" indent="-342900" eaLnBrk="0" hangingPunct="0">
              <a:buFont typeface="Wingdings" pitchFamily="2" charset="2"/>
              <a:buChar char="Ø"/>
              <a:defRPr/>
            </a:pP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先生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00150" lvl="2" indent="-285750" eaLnBrk="0" hangingPunct="0">
              <a:buFont typeface="Arial" pitchFamily="34" charset="0"/>
              <a:buChar char="•"/>
              <a:defRPr/>
            </a:pP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大平 雅雄 先生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800100" lvl="1" indent="-342900" eaLnBrk="0" hangingPunct="0">
              <a:buFont typeface="Wingdings" pitchFamily="2" charset="2"/>
              <a:buChar char="Ø"/>
              <a:defRPr/>
            </a:pP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ドクター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00150" lvl="2" indent="-285750" eaLnBrk="0" hangingPunct="0">
              <a:buFont typeface="Arial" pitchFamily="34" charset="0"/>
              <a:buChar char="•"/>
              <a:defRPr/>
            </a:pP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D2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　伊原 彰紀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800100" lvl="1" indent="-342900" eaLnBrk="0" hangingPunct="0">
              <a:buFont typeface="Wingdings" pitchFamily="2" charset="2"/>
              <a:buChar char="Ø"/>
              <a:defRPr/>
            </a:pP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マスター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200150" lvl="2" indent="-285750" eaLnBrk="0" hangingPunct="0">
              <a:buFont typeface="Arial" pitchFamily="34" charset="0"/>
              <a:buChar char="•"/>
              <a:defRPr/>
            </a:pP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M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２　大澤</a:t>
            </a:r>
            <a:r>
              <a:rPr kumimoji="1" lang="ja-JP" altLang="en-US" sz="2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 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直哉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1200150" lvl="2" indent="-285750" eaLnBrk="0" hangingPunct="0">
              <a:buFont typeface="Arial" pitchFamily="34" charset="0"/>
              <a:buChar char="•"/>
              <a:defRPr/>
            </a:pPr>
            <a:r>
              <a: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M</a:t>
            </a:r>
            <a:r>
              <a:rPr kumimoji="1" lang="ja-JP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２　藤田 </a:t>
            </a:r>
            <a:r>
              <a:rPr lang="ja-JP" altLang="en-US" sz="2000" kern="0" dirty="0" smtClean="0">
                <a:latin typeface="+mn-lt"/>
                <a:ea typeface="+mn-ea"/>
              </a:rPr>
              <a:t>将司</a:t>
            </a:r>
            <a:endParaRPr lang="en-US" altLang="ja-JP" sz="2000" kern="0" dirty="0" smtClean="0">
              <a:latin typeface="+mn-lt"/>
              <a:ea typeface="+mn-ea"/>
            </a:endParaRPr>
          </a:p>
          <a:p>
            <a:pPr marL="1200150" lvl="2" indent="-285750" eaLnBrk="0" hangingPunct="0">
              <a:buFont typeface="Arial" pitchFamily="34" charset="0"/>
              <a:buChar char="•"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M1</a:t>
            </a:r>
            <a:r>
              <a:rPr lang="ja-JP" altLang="en-US" sz="2000" kern="0" dirty="0" smtClean="0">
                <a:latin typeface="+mn-lt"/>
                <a:ea typeface="+mn-ea"/>
              </a:rPr>
              <a:t>　津田 祐司</a:t>
            </a:r>
            <a:endParaRPr lang="en-US" altLang="ja-JP" sz="2000" kern="0" dirty="0" smtClean="0">
              <a:latin typeface="+mn-lt"/>
              <a:ea typeface="+mn-ea"/>
            </a:endParaRPr>
          </a:p>
          <a:p>
            <a:pPr marL="1657350" lvl="3" indent="-285750" eaLnBrk="0" hangingPunct="0">
              <a:buFont typeface="Arial" pitchFamily="34" charset="0"/>
              <a:buChar char="•"/>
              <a:defRPr/>
            </a:pPr>
            <a:endParaRPr lang="en-US" altLang="ja-JP" sz="2000" kern="0" dirty="0" smtClean="0">
              <a:latin typeface="+mn-lt"/>
              <a:ea typeface="+mn-ea"/>
            </a:endParaRPr>
          </a:p>
          <a:p>
            <a:pPr marL="285750" indent="-285750" eaLnBrk="0" hangingPunct="0">
              <a:buFont typeface="Wingdings" pitchFamily="2" charset="2"/>
              <a:buChar char="n"/>
              <a:defRPr/>
            </a:pPr>
            <a:r>
              <a:rPr lang="ja-JP" altLang="en-US" sz="2000" kern="0" dirty="0" smtClean="0">
                <a:latin typeface="+mn-lt"/>
                <a:ea typeface="+mn-ea"/>
              </a:rPr>
              <a:t>共同研究先</a:t>
            </a:r>
            <a:endParaRPr lang="en-US" altLang="ja-JP" sz="2000" kern="0" dirty="0" smtClean="0">
              <a:latin typeface="+mn-lt"/>
              <a:ea typeface="+mn-ea"/>
            </a:endParaRPr>
          </a:p>
          <a:p>
            <a:pPr marL="742950" lvl="1" indent="-285750" eaLnBrk="0" hangingPunct="0">
              <a:buFont typeface="Wingdings" pitchFamily="2" charset="2"/>
              <a:buChar char="Ø"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Queen’s University</a:t>
            </a:r>
          </a:p>
          <a:p>
            <a:pPr marL="742950" lvl="1" indent="-285750" eaLnBrk="0" hangingPunct="0">
              <a:buFont typeface="Wingdings" pitchFamily="2" charset="2"/>
              <a:buChar char="Ø"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Mozilla Japan</a:t>
            </a:r>
          </a:p>
          <a:p>
            <a:pPr marL="285750" indent="-285750" eaLnBrk="0" hangingPunct="0">
              <a:buFont typeface="Wingdings" pitchFamily="2" charset="2"/>
              <a:buChar char="n"/>
              <a:defRPr/>
            </a:pPr>
            <a:endParaRPr lang="en-US" altLang="ja-JP" sz="2000" kern="0" dirty="0" smtClean="0">
              <a:latin typeface="+mn-lt"/>
              <a:ea typeface="+mn-ea"/>
            </a:endParaRPr>
          </a:p>
        </p:txBody>
      </p:sp>
      <p:pic>
        <p:nvPicPr>
          <p:cNvPr id="3" name="Picture 2" descr="C:\Documents and Settings\shoji-f\デスクトップ\無題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03696" y="3212040"/>
            <a:ext cx="1477814" cy="12911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図 8" descr="DSC_0517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9424" y="4500570"/>
            <a:ext cx="1538592" cy="1369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00035" y="1142984"/>
            <a:ext cx="6065866" cy="20701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ja-JP" sz="6600" dirty="0" smtClean="0">
                <a:latin typeface="HGP明朝E" pitchFamily="18" charset="-128"/>
                <a:ea typeface="HGP明朝E" pitchFamily="18" charset="-128"/>
              </a:rPr>
              <a:t>OSS</a:t>
            </a:r>
            <a:r>
              <a:rPr lang="ja-JP" altLang="en-US" sz="6600" dirty="0" smtClean="0">
                <a:latin typeface="HGP明朝E" pitchFamily="18" charset="-128"/>
                <a:ea typeface="HGP明朝E" pitchFamily="18" charset="-128"/>
              </a:rPr>
              <a:t>とは？</a:t>
            </a:r>
            <a:endParaRPr kumimoji="1" lang="ja-JP" altLang="en-US" sz="6600" dirty="0">
              <a:latin typeface="HGP明朝E" pitchFamily="18" charset="-128"/>
              <a:ea typeface="HGP明朝E" pitchFamily="18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オープンソースコミュニティ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5720" y="1492267"/>
            <a:ext cx="4786346" cy="4365625"/>
          </a:xfrm>
        </p:spPr>
        <p:txBody>
          <a:bodyPr/>
          <a:lstStyle/>
          <a:p>
            <a:r>
              <a:rPr kumimoji="1" lang="ja-JP" altLang="en-US" dirty="0" smtClean="0"/>
              <a:t>オープンソースソフトウェア　（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）を開発しているコミュニティ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代表例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Linux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OS</a:t>
            </a:r>
            <a:r>
              <a:rPr kumimoji="1" lang="ja-JP" altLang="en-US" dirty="0" smtClean="0"/>
              <a:t>）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Apache</a:t>
            </a:r>
            <a:r>
              <a:rPr lang="ja-JP" altLang="en-US" dirty="0" smtClean="0"/>
              <a:t>（</a:t>
            </a:r>
            <a:r>
              <a:rPr lang="en-US" altLang="ja-JP" dirty="0" smtClean="0"/>
              <a:t>Web</a:t>
            </a:r>
            <a:r>
              <a:rPr lang="ja-JP" altLang="en-US" dirty="0" smtClean="0"/>
              <a:t>サーバ）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Firefox</a:t>
            </a:r>
            <a:r>
              <a:rPr lang="ja-JP" altLang="en-US" dirty="0" smtClean="0"/>
              <a:t>（</a:t>
            </a:r>
            <a:r>
              <a:rPr lang="en-US" altLang="ja-JP" dirty="0" smtClean="0"/>
              <a:t>Web</a:t>
            </a:r>
            <a:r>
              <a:rPr lang="ja-JP" altLang="en-US" dirty="0" smtClean="0"/>
              <a:t>ブラウザ）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Thunderbird</a:t>
            </a:r>
            <a:r>
              <a:rPr lang="ja-JP" altLang="en-US" dirty="0" smtClean="0"/>
              <a:t>（メーラー）</a:t>
            </a:r>
            <a:endParaRPr lang="en-US" altLang="ja-JP" dirty="0" smtClean="0"/>
          </a:p>
          <a:p>
            <a:pPr lvl="2"/>
            <a:r>
              <a:rPr lang="en-US" altLang="ja-JP" dirty="0" err="1" smtClean="0"/>
              <a:t>OpenOffice</a:t>
            </a:r>
            <a:r>
              <a:rPr lang="ja-JP" altLang="en-US" dirty="0" smtClean="0"/>
              <a:t>（オフィススイート）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など</a:t>
            </a:r>
            <a:endParaRPr lang="en-US" altLang="ja-JP" dirty="0" smtClean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オープンソースコミュニティを対象としたソーシャルネットワーク分析</a:t>
            </a:r>
            <a:endParaRPr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5B3E78-94A2-4FE4-A6D4-5D571005F2BD}" type="slidenum">
              <a:rPr lang="en-US" altLang="ja-JP" smtClean="0"/>
              <a:pPr>
                <a:defRPr/>
              </a:pPr>
              <a:t>5</a:t>
            </a:fld>
            <a:endParaRPr lang="en-US" altLang="ja-JP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34533" y="2993908"/>
            <a:ext cx="1875485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5450" y="3860287"/>
            <a:ext cx="2533650" cy="684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 r="27793"/>
          <a:stretch>
            <a:fillRect/>
          </a:stretch>
        </p:blipFill>
        <p:spPr bwMode="auto">
          <a:xfrm>
            <a:off x="5123332" y="2431403"/>
            <a:ext cx="3049118" cy="380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83300" y="1660525"/>
            <a:ext cx="1377950" cy="588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1790" y="4727575"/>
            <a:ext cx="156097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オープンソースコミュニティ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196975"/>
            <a:ext cx="8434388" cy="4929188"/>
          </a:xfrm>
        </p:spPr>
        <p:txBody>
          <a:bodyPr/>
          <a:lstStyle/>
          <a:p>
            <a:r>
              <a:rPr kumimoji="1" lang="ja-JP" altLang="en-US" dirty="0" smtClean="0"/>
              <a:t>オープンソースソフトウェア</a:t>
            </a:r>
            <a:r>
              <a:rPr kumimoji="1" lang="en-US" altLang="ja-JP" dirty="0" smtClean="0"/>
              <a:t/>
            </a:r>
            <a:br>
              <a:rPr kumimoji="1" lang="en-US" altLang="ja-JP" dirty="0" smtClean="0"/>
            </a:b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）を開発しているコミュニティ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OSS</a:t>
            </a:r>
            <a:r>
              <a:rPr lang="ja-JP" altLang="en-US" dirty="0" smtClean="0"/>
              <a:t>コミュニティの代表例</a:t>
            </a:r>
            <a:endParaRPr lang="en-US" altLang="ja-JP" dirty="0" smtClean="0"/>
          </a:p>
          <a:p>
            <a:pPr lvl="2"/>
            <a:r>
              <a:rPr kumimoji="1" lang="en-US" altLang="ja-JP" dirty="0" smtClean="0"/>
              <a:t>Linux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OS</a:t>
            </a:r>
            <a:r>
              <a:rPr kumimoji="1" lang="ja-JP" altLang="en-US" dirty="0" smtClean="0"/>
              <a:t>）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Apache</a:t>
            </a:r>
            <a:r>
              <a:rPr lang="ja-JP" altLang="en-US" dirty="0" smtClean="0"/>
              <a:t>（</a:t>
            </a:r>
            <a:r>
              <a:rPr lang="en-US" altLang="ja-JP" dirty="0" smtClean="0"/>
              <a:t>Web</a:t>
            </a:r>
            <a:r>
              <a:rPr lang="ja-JP" altLang="en-US" dirty="0" smtClean="0"/>
              <a:t>サーバ）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Firefox</a:t>
            </a:r>
            <a:r>
              <a:rPr lang="ja-JP" altLang="en-US" dirty="0" smtClean="0"/>
              <a:t>（</a:t>
            </a:r>
            <a:r>
              <a:rPr lang="en-US" altLang="ja-JP" dirty="0" smtClean="0"/>
              <a:t>Web</a:t>
            </a:r>
            <a:r>
              <a:rPr lang="ja-JP" altLang="en-US" dirty="0" smtClean="0"/>
              <a:t>ブラウザ）など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「</a:t>
            </a:r>
            <a:r>
              <a:rPr kumimoji="1" lang="ja-JP" altLang="en-US" b="1" dirty="0" smtClean="0">
                <a:solidFill>
                  <a:srgbClr val="00B0F0"/>
                </a:solidFill>
              </a:rPr>
              <a:t>オープンソース</a:t>
            </a:r>
            <a:r>
              <a:rPr kumimoji="1" lang="ja-JP" altLang="en-US" dirty="0" smtClean="0"/>
              <a:t>」ソフトウェアの特徴</a:t>
            </a:r>
            <a:endParaRPr kumimoji="1" lang="en-US" altLang="ja-JP" dirty="0" smtClean="0"/>
          </a:p>
          <a:p>
            <a:pPr lvl="2"/>
            <a:r>
              <a:rPr lang="ja-JP" altLang="en-US" dirty="0" smtClean="0"/>
              <a:t>無償で利用することができる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ソースコードを入手でき，自由に改変できる</a:t>
            </a:r>
          </a:p>
          <a:p>
            <a:pPr lvl="2"/>
            <a:r>
              <a:rPr lang="ja-JP" altLang="en-US" dirty="0" smtClean="0"/>
              <a:t>自由に再配布ができる，など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オープンソース「</a:t>
            </a:r>
            <a:r>
              <a:rPr lang="ja-JP" altLang="en-US" b="1" dirty="0" smtClean="0">
                <a:solidFill>
                  <a:srgbClr val="00B0F0"/>
                </a:solidFill>
              </a:rPr>
              <a:t>コミュニティ</a:t>
            </a:r>
            <a:r>
              <a:rPr lang="ja-JP" altLang="en-US" dirty="0" smtClean="0"/>
              <a:t>」の特徴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ボランティアで開発を行っている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開発者が地理的に分散している（</a:t>
            </a:r>
            <a:r>
              <a:rPr lang="en-US" altLang="ja-JP" dirty="0" smtClean="0"/>
              <a:t>WWW</a:t>
            </a:r>
            <a:r>
              <a:rPr lang="ja-JP" altLang="en-US" dirty="0" smtClean="0"/>
              <a:t>上でコミュニティを形成）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対面でコミュニケーションを行うことはほとんどない</a:t>
            </a:r>
            <a:r>
              <a:rPr lang="en-US" altLang="ja-JP" dirty="0" smtClean="0"/>
              <a:t>	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95B3E78-94A2-4FE4-A6D4-5D571005F2BD}" type="slidenum">
              <a:rPr lang="en-US" altLang="ja-JP" smtClean="0"/>
              <a:pPr>
                <a:defRPr/>
              </a:pPr>
              <a:t>6</a:t>
            </a:fld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ja-JP" altLang="en-US" smtClean="0"/>
              <a:t>オープンソースコミュニティを対象としたソーシャルネットワーク分析</a:t>
            </a:r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00035" y="1142984"/>
            <a:ext cx="6065866" cy="20701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ja-JP" sz="6600" dirty="0" smtClean="0">
                <a:latin typeface="HGP明朝E" pitchFamily="18" charset="-128"/>
                <a:ea typeface="HGP明朝E" pitchFamily="18" charset="-128"/>
              </a:rPr>
              <a:t>OSS</a:t>
            </a:r>
            <a:r>
              <a:rPr lang="ja-JP" altLang="en-US" sz="6600" dirty="0" smtClean="0">
                <a:latin typeface="HGP明朝E" pitchFamily="18" charset="-128"/>
                <a:ea typeface="HGP明朝E" pitchFamily="18" charset="-128"/>
              </a:rPr>
              <a:t>班の野望</a:t>
            </a:r>
            <a:endParaRPr kumimoji="1" lang="ja-JP" altLang="en-US" sz="6600" dirty="0">
              <a:latin typeface="HGP明朝E" pitchFamily="18" charset="-128"/>
              <a:ea typeface="HGP明朝E" pitchFamily="18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ja-JP" dirty="0" smtClean="0">
                <a:latin typeface="HGP明朝E" pitchFamily="18" charset="-128"/>
                <a:ea typeface="HGP明朝E" pitchFamily="18" charset="-128"/>
              </a:rPr>
              <a:t>OSS</a:t>
            </a:r>
            <a:r>
              <a:rPr lang="ja-JP" altLang="en-US" dirty="0" smtClean="0">
                <a:latin typeface="HGP明朝E" pitchFamily="18" charset="-128"/>
                <a:ea typeface="HGP明朝E" pitchFamily="18" charset="-128"/>
              </a:rPr>
              <a:t>班の野望</a:t>
            </a:r>
            <a:endParaRPr kumimoji="1" lang="ja-JP" altLang="en-US" dirty="0"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着眼点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 </a:t>
            </a:r>
            <a:r>
              <a:rPr lang="ja-JP" altLang="en-US" dirty="0" smtClean="0"/>
              <a:t>主に</a:t>
            </a:r>
            <a:r>
              <a:rPr lang="en-US" altLang="ja-JP" dirty="0" smtClean="0">
                <a:solidFill>
                  <a:srgbClr val="FF0000"/>
                </a:solidFill>
              </a:rPr>
              <a:t>OSS</a:t>
            </a:r>
            <a:r>
              <a:rPr lang="ja-JP" altLang="en-US" dirty="0" smtClean="0"/>
              <a:t>を対象に研究を行っている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OSS</a:t>
            </a:r>
            <a:r>
              <a:rPr lang="ja-JP" altLang="en-US" dirty="0" smtClean="0"/>
              <a:t>の開発者は</a:t>
            </a:r>
            <a:r>
              <a:rPr lang="ja-JP" altLang="en-US" dirty="0" smtClean="0">
                <a:solidFill>
                  <a:srgbClr val="FF0000"/>
                </a:solidFill>
              </a:rPr>
              <a:t>分散開発</a:t>
            </a:r>
            <a:r>
              <a:rPr lang="ja-JP" altLang="en-US" dirty="0" smtClean="0"/>
              <a:t>を行っているため開発者間の活動が大きく影響する</a:t>
            </a:r>
          </a:p>
          <a:p>
            <a:pPr lvl="1"/>
            <a:endParaRPr lang="en-US" altLang="ja-JP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8</a:t>
            </a:fld>
            <a:endParaRPr lang="en-US" altLang="ja-JP" dirty="0"/>
          </a:p>
        </p:txBody>
      </p:sp>
      <p:sp>
        <p:nvSpPr>
          <p:cNvPr id="6" name="正方形/長方形 5"/>
          <p:cNvSpPr/>
          <p:nvPr/>
        </p:nvSpPr>
        <p:spPr bwMode="auto">
          <a:xfrm>
            <a:off x="785786" y="1857364"/>
            <a:ext cx="7643866" cy="107157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ja-JP" altLang="en-US" sz="2800" dirty="0" smtClean="0"/>
              <a:t>ソフトウェア開発を円滑に行なうための支援を行う</a:t>
            </a:r>
            <a:endParaRPr lang="ja-JP" altLang="en-US" dirty="0" smtClean="0"/>
          </a:p>
          <a:p>
            <a:pPr lvl="1">
              <a:buFont typeface="Wingdings" pitchFamily="2" charset="2"/>
              <a:buChar char="ü"/>
            </a:pPr>
            <a:r>
              <a:rPr lang="ja-JP" altLang="en-US" sz="2400" dirty="0" smtClean="0"/>
              <a:t>企業や組織における</a:t>
            </a:r>
            <a:r>
              <a:rPr lang="ja-JP" altLang="en-US" sz="2400" dirty="0" smtClean="0">
                <a:solidFill>
                  <a:srgbClr val="FF0000"/>
                </a:solidFill>
              </a:rPr>
              <a:t>知識共有</a:t>
            </a:r>
            <a:r>
              <a:rPr lang="ja-JP" altLang="en-US" sz="2400" dirty="0" smtClean="0"/>
              <a:t>や</a:t>
            </a:r>
            <a:r>
              <a:rPr lang="ja-JP" altLang="en-US" sz="2400" dirty="0" smtClean="0">
                <a:solidFill>
                  <a:srgbClr val="FF0000"/>
                </a:solidFill>
              </a:rPr>
              <a:t>知識創発</a:t>
            </a:r>
            <a:r>
              <a:rPr lang="ja-JP" altLang="en-US" sz="2400" dirty="0" smtClean="0"/>
              <a:t>の支援</a:t>
            </a:r>
            <a:endParaRPr lang="en-US" altLang="ja-JP" sz="2400" dirty="0" smtClean="0"/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1" lang="ja-JP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0" dirty="0" smtClean="0"/>
              <a:t>研究グループのミッション</a:t>
            </a:r>
            <a:endParaRPr kumimoji="1" lang="ja-JP" altLang="en-US" b="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196975"/>
            <a:ext cx="8434388" cy="4929188"/>
          </a:xfrm>
        </p:spPr>
        <p:txBody>
          <a:bodyPr/>
          <a:lstStyle/>
          <a:p>
            <a:r>
              <a:rPr kumimoji="1" lang="ja-JP" altLang="en-US" smtClean="0"/>
              <a:t>コミュニティ主導型</a:t>
            </a:r>
            <a:r>
              <a:rPr kumimoji="1" lang="en-US" altLang="ja-JP" smtClean="0"/>
              <a:t>OSS</a:t>
            </a:r>
            <a:r>
              <a:rPr kumimoji="1" lang="ja-JP" altLang="en-US" smtClean="0"/>
              <a:t>開発の成功・失敗要因の特定し，</a:t>
            </a:r>
            <a:r>
              <a:rPr kumimoji="1" lang="ja-JP" altLang="en-US" smtClean="0">
                <a:solidFill>
                  <a:srgbClr val="C00000"/>
                </a:solidFill>
              </a:rPr>
              <a:t>オープンコラボレーションのための理論的枠組み</a:t>
            </a:r>
            <a:r>
              <a:rPr kumimoji="1" lang="ja-JP" altLang="en-US" smtClean="0"/>
              <a:t>を提供すること</a:t>
            </a:r>
            <a:endParaRPr kumimoji="1" lang="en-US" altLang="ja-JP" smtClean="0"/>
          </a:p>
          <a:p>
            <a:pPr lvl="8"/>
            <a:endParaRPr kumimoji="1" lang="en-US" altLang="ja-JP" smtClean="0"/>
          </a:p>
          <a:p>
            <a:r>
              <a:rPr kumimoji="1" lang="en-US" altLang="ja-JP" smtClean="0">
                <a:solidFill>
                  <a:srgbClr val="C00000"/>
                </a:solidFill>
              </a:rPr>
              <a:t>OSS</a:t>
            </a:r>
            <a:r>
              <a:rPr kumimoji="1" lang="ja-JP" altLang="en-US" smtClean="0">
                <a:solidFill>
                  <a:srgbClr val="C00000"/>
                </a:solidFill>
              </a:rPr>
              <a:t>開発支援のためのモデル及びツール</a:t>
            </a:r>
            <a:r>
              <a:rPr kumimoji="1" lang="ja-JP" altLang="en-US" smtClean="0"/>
              <a:t>を提供し，高品質な</a:t>
            </a:r>
            <a:r>
              <a:rPr kumimoji="1" lang="en-US" altLang="ja-JP" smtClean="0"/>
              <a:t>OSS</a:t>
            </a:r>
            <a:r>
              <a:rPr kumimoji="1" lang="ja-JP" altLang="en-US" smtClean="0"/>
              <a:t>の実現に貢献すること</a:t>
            </a:r>
            <a:endParaRPr kumimoji="1" lang="en-US" altLang="ja-JP" smtClean="0"/>
          </a:p>
          <a:p>
            <a:endParaRPr lang="en-US" altLang="ja-JP" smtClean="0"/>
          </a:p>
          <a:p>
            <a:r>
              <a:rPr kumimoji="1" lang="en-US" altLang="ja-JP" smtClean="0"/>
              <a:t>OSS</a:t>
            </a:r>
            <a:r>
              <a:rPr kumimoji="1" lang="ja-JP" altLang="en-US" smtClean="0"/>
              <a:t>開発及び</a:t>
            </a:r>
            <a:r>
              <a:rPr lang="ja-JP" altLang="en-US" smtClean="0"/>
              <a:t>コミュニティの分析を通じて得られた知見を，</a:t>
            </a:r>
            <a:r>
              <a:rPr lang="ja-JP" altLang="en-US" smtClean="0">
                <a:solidFill>
                  <a:srgbClr val="C00000"/>
                </a:solidFill>
              </a:rPr>
              <a:t>企業における分散開発支援</a:t>
            </a:r>
            <a:r>
              <a:rPr lang="ja-JP" altLang="en-US" smtClean="0"/>
              <a:t>のためも提供すること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9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0" dirty="0" smtClean="0"/>
              <a:t>研究のアプローチ</a:t>
            </a:r>
            <a:endParaRPr lang="ja-JP" altLang="en-US" b="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社会ネットワーク分析 </a:t>
            </a:r>
            <a:r>
              <a:rPr lang="en-US" altLang="ja-JP" dirty="0" smtClean="0"/>
              <a:t>(social approach to OSSD)</a:t>
            </a:r>
          </a:p>
          <a:p>
            <a:pPr lvl="1"/>
            <a:r>
              <a:rPr lang="ja-JP" altLang="en-US" dirty="0" smtClean="0"/>
              <a:t>コミュニティ参加者の「社会的つながり」に着目し，</a:t>
            </a:r>
            <a:r>
              <a:rPr lang="ja-JP" altLang="en-US" dirty="0" smtClean="0">
                <a:solidFill>
                  <a:srgbClr val="C00000"/>
                </a:solidFill>
              </a:rPr>
              <a:t>コミュニティの規範や秩序を構成している社会構造（リーダーシップやバランス）を見出す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pPr lvl="1"/>
            <a:r>
              <a:rPr lang="ja-JP" altLang="en-US" dirty="0" smtClean="0"/>
              <a:t>コミュニティの</a:t>
            </a:r>
            <a:r>
              <a:rPr lang="ja-JP" altLang="en-US" dirty="0" smtClean="0">
                <a:solidFill>
                  <a:srgbClr val="C00000"/>
                </a:solidFill>
              </a:rPr>
              <a:t>成長・衰退メカニズムを人的要因から説明する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pPr lvl="1"/>
            <a:endParaRPr lang="ja-JP" altLang="en-US" dirty="0" smtClean="0">
              <a:solidFill>
                <a:srgbClr val="C00000"/>
              </a:solidFill>
            </a:endParaRPr>
          </a:p>
          <a:p>
            <a:r>
              <a:rPr lang="ja-JP" altLang="en-US" dirty="0" smtClean="0"/>
              <a:t>リポジトリマイニング </a:t>
            </a:r>
            <a:r>
              <a:rPr lang="en-US" altLang="ja-JP" dirty="0" smtClean="0"/>
              <a:t>(technical approach to OSSD)</a:t>
            </a:r>
          </a:p>
          <a:p>
            <a:pPr lvl="1"/>
            <a:r>
              <a:rPr lang="en-US" altLang="ja-JP" dirty="0" smtClean="0"/>
              <a:t>CVS, BTS, ML</a:t>
            </a:r>
            <a:r>
              <a:rPr lang="ja-JP" altLang="en-US" dirty="0" smtClean="0"/>
              <a:t>アーカイブ等の</a:t>
            </a:r>
            <a:r>
              <a:rPr lang="ja-JP" altLang="en-US" dirty="0" smtClean="0">
                <a:solidFill>
                  <a:srgbClr val="C00000"/>
                </a:solidFill>
              </a:rPr>
              <a:t>リポジトリに蓄積される開発履歴データをマイニング</a:t>
            </a:r>
            <a:r>
              <a:rPr lang="ja-JP" altLang="en-US" dirty="0" smtClean="0"/>
              <a:t>する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開発プロセスの問題点・改善点の抽出・分析をおこなう</a:t>
            </a:r>
            <a:endParaRPr lang="en-US" altLang="ja-JP" dirty="0" smtClean="0"/>
          </a:p>
          <a:p>
            <a:pPr lvl="8"/>
            <a:endParaRPr lang="en-US" altLang="ja-JP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C92C-5207-4EC4-B15C-EE8DBEE15E65}" type="slidenum">
              <a:rPr lang="en-US" altLang="ja-JP" smtClean="0"/>
              <a:pPr/>
              <a:t>10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0" dirty="0" smtClean="0"/>
              <a:t>研究設備</a:t>
            </a:r>
            <a:endParaRPr kumimoji="1" lang="ja-JP" altLang="en-US" b="0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11</a:t>
            </a:fld>
            <a:endParaRPr lang="en-US" altLang="ja-JP" dirty="0"/>
          </a:p>
        </p:txBody>
      </p:sp>
      <p:pic>
        <p:nvPicPr>
          <p:cNvPr id="5" name="図 4" descr="_MG_812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472" y="1285860"/>
            <a:ext cx="7929618" cy="528641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/>
          <p:cNvSpPr>
            <a:spLocks noGrp="1"/>
          </p:cNvSpPr>
          <p:nvPr>
            <p:ph type="ctrTitle"/>
          </p:nvPr>
        </p:nvSpPr>
        <p:spPr>
          <a:xfrm>
            <a:off x="784225" y="1785926"/>
            <a:ext cx="5781675" cy="14271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ja-JP" sz="4000" dirty="0" smtClean="0">
                <a:latin typeface="HGP明朝E" pitchFamily="18" charset="-128"/>
                <a:ea typeface="HGP明朝E" pitchFamily="18" charset="-128"/>
              </a:rPr>
              <a:t>OSS</a:t>
            </a:r>
            <a:r>
              <a:rPr lang="ja-JP" altLang="en-US" sz="4000" dirty="0" smtClean="0">
                <a:latin typeface="HGP明朝E" pitchFamily="18" charset="-128"/>
                <a:ea typeface="HGP明朝E" pitchFamily="18" charset="-128"/>
              </a:rPr>
              <a:t>班が取り組んでいる研究</a:t>
            </a:r>
            <a:endParaRPr kumimoji="1" lang="ja-JP" altLang="en-US" dirty="0"/>
          </a:p>
        </p:txBody>
      </p:sp>
      <p:sp>
        <p:nvSpPr>
          <p:cNvPr id="6" name="サブタイトル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4294967295"/>
          </p:nvPr>
        </p:nvSpPr>
        <p:spPr>
          <a:xfrm>
            <a:off x="8437563" y="6572250"/>
            <a:ext cx="706437" cy="285750"/>
          </a:xfrm>
        </p:spPr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12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ja-JP" dirty="0" smtClean="0">
                <a:latin typeface="HGP明朝E" pitchFamily="18" charset="-128"/>
                <a:ea typeface="HGP明朝E" pitchFamily="18" charset="-128"/>
              </a:rPr>
              <a:t>OSS</a:t>
            </a:r>
            <a:r>
              <a:rPr lang="ja-JP" altLang="en-US" dirty="0" smtClean="0">
                <a:latin typeface="HGP明朝E" pitchFamily="18" charset="-128"/>
                <a:ea typeface="HGP明朝E" pitchFamily="18" charset="-128"/>
              </a:rPr>
              <a:t>班が取り組んでいる研究</a:t>
            </a:r>
            <a:endParaRPr kumimoji="1" lang="ja-JP" altLang="en-US" dirty="0"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1600" dirty="0" smtClean="0"/>
              <a:t>OSS</a:t>
            </a:r>
            <a:r>
              <a:rPr lang="ja-JP" altLang="en-US" sz="1600" dirty="0" smtClean="0"/>
              <a:t>開発における不具合管理に関する研究</a:t>
            </a:r>
            <a:endParaRPr lang="en-US" altLang="ja-JP" sz="1600" dirty="0" smtClean="0"/>
          </a:p>
          <a:p>
            <a:pPr lvl="1"/>
            <a:r>
              <a:rPr lang="ja-JP" altLang="en-US" sz="1400" dirty="0" smtClean="0"/>
              <a:t>不具合修正プロセス向上に向けた滞留時間分析手法の提案</a:t>
            </a:r>
            <a:endParaRPr lang="en-US" altLang="ja-JP" sz="1400" dirty="0" smtClean="0"/>
          </a:p>
          <a:p>
            <a:pPr lvl="1"/>
            <a:r>
              <a:rPr lang="ja-JP" altLang="en-US" sz="1400" dirty="0" smtClean="0"/>
              <a:t>不具合の再修正予測モデルの構築 </a:t>
            </a:r>
            <a:r>
              <a:rPr lang="en-US" altLang="ja-JP" sz="1400" dirty="0" smtClean="0"/>
              <a:t>(collaborate with Queen’s university in Canada)</a:t>
            </a:r>
          </a:p>
          <a:p>
            <a:pPr lvl="1"/>
            <a:r>
              <a:rPr lang="ja-JP" altLang="en-US" sz="1400" dirty="0" smtClean="0"/>
              <a:t>滞留時間予測モデルの構築</a:t>
            </a:r>
            <a:endParaRPr lang="en-US" altLang="ja-JP" sz="1400" dirty="0" smtClean="0"/>
          </a:p>
          <a:p>
            <a:pPr lvl="1"/>
            <a:r>
              <a:rPr lang="ja-JP" altLang="en-US" sz="1400" dirty="0" smtClean="0"/>
              <a:t>バグ修正に関与する開発者コミュニケーションの分析</a:t>
            </a:r>
            <a:endParaRPr lang="en-US" altLang="ja-JP" sz="1400" dirty="0" smtClean="0"/>
          </a:p>
          <a:p>
            <a:pPr lvl="1"/>
            <a:r>
              <a:rPr lang="en-US" altLang="ja-JP" sz="1400" dirty="0" smtClean="0"/>
              <a:t>OSS</a:t>
            </a:r>
            <a:r>
              <a:rPr lang="ja-JP" altLang="en-US" sz="1400" dirty="0" smtClean="0"/>
              <a:t>開発のパッチレビュープロセスの効率化へ向けた分析</a:t>
            </a:r>
            <a:endParaRPr lang="en-US" altLang="ja-JP" sz="1400" dirty="0" smtClean="0"/>
          </a:p>
          <a:p>
            <a:pPr lvl="2"/>
            <a:endParaRPr lang="en-US" altLang="ja-JP" sz="800" dirty="0" smtClean="0"/>
          </a:p>
          <a:p>
            <a:r>
              <a:rPr lang="en-US" altLang="ja-JP" sz="1600" dirty="0" smtClean="0"/>
              <a:t>OSS</a:t>
            </a:r>
            <a:r>
              <a:rPr lang="ja-JP" altLang="en-US" sz="1600" dirty="0" smtClean="0"/>
              <a:t>開発者間のコミュニケーション効率化に向けた研究</a:t>
            </a:r>
            <a:endParaRPr lang="en-US" altLang="ja-JP" sz="1600" dirty="0" smtClean="0"/>
          </a:p>
          <a:p>
            <a:pPr lvl="1"/>
            <a:r>
              <a:rPr lang="en-US" altLang="ja-JP" sz="1400" dirty="0" smtClean="0"/>
              <a:t>OSS</a:t>
            </a:r>
            <a:r>
              <a:rPr lang="ja-JP" altLang="en-US" sz="1400" dirty="0" smtClean="0"/>
              <a:t>開発における時差の分析</a:t>
            </a:r>
            <a:r>
              <a:rPr lang="en-US" altLang="ja-JP" sz="1400" dirty="0" smtClean="0"/>
              <a:t>~</a:t>
            </a:r>
            <a:r>
              <a:rPr lang="ja-JP" altLang="en-US" sz="1400" dirty="0" smtClean="0"/>
              <a:t>開発者間の情報交換への影響</a:t>
            </a:r>
            <a:r>
              <a:rPr lang="en-US" altLang="ja-JP" sz="1400" dirty="0" smtClean="0"/>
              <a:t>~</a:t>
            </a:r>
            <a:r>
              <a:rPr lang="ja-JP" altLang="en-US" sz="1400" dirty="0" smtClean="0"/>
              <a:t> </a:t>
            </a:r>
            <a:r>
              <a:rPr lang="en-US" altLang="ja-JP" sz="1400" dirty="0" smtClean="0"/>
              <a:t>(collaborate with Thai students)</a:t>
            </a:r>
          </a:p>
          <a:p>
            <a:pPr lvl="1"/>
            <a:r>
              <a:rPr lang="en-US" altLang="ja-JP" sz="1400" dirty="0" smtClean="0"/>
              <a:t>OSS</a:t>
            </a:r>
            <a:r>
              <a:rPr lang="ja-JP" altLang="en-US" sz="1400" dirty="0" smtClean="0"/>
              <a:t>コミュニティの新陳代謝プロセスの分析とモデル化</a:t>
            </a:r>
            <a:endParaRPr lang="en-US" altLang="ja-JP" sz="800" dirty="0" smtClean="0"/>
          </a:p>
          <a:p>
            <a:pPr lvl="1"/>
            <a:r>
              <a:rPr lang="ja-JP" altLang="en-US" sz="1400" dirty="0" smtClean="0"/>
              <a:t>コミュニケーション効率化のための</a:t>
            </a:r>
            <a:r>
              <a:rPr lang="en-US" altLang="ja-JP" sz="1400" dirty="0" smtClean="0"/>
              <a:t>Awareness</a:t>
            </a:r>
            <a:r>
              <a:rPr lang="ja-JP" altLang="en-US" sz="1400" dirty="0" smtClean="0"/>
              <a:t>支援システム：</a:t>
            </a:r>
            <a:r>
              <a:rPr lang="en-US" altLang="ja-JP" sz="1400" dirty="0" smtClean="0"/>
              <a:t>ACTION</a:t>
            </a:r>
          </a:p>
          <a:p>
            <a:pPr lvl="1"/>
            <a:r>
              <a:rPr lang="ja-JP" altLang="en-US" sz="1400" dirty="0" smtClean="0"/>
              <a:t>コードレビューに着目したコミュニティオープン性の分析 （</a:t>
            </a:r>
            <a:r>
              <a:rPr lang="en-US" altLang="ja-JP" sz="1400" dirty="0" smtClean="0"/>
              <a:t>collaborate with Thai students</a:t>
            </a:r>
            <a:r>
              <a:rPr lang="ja-JP" altLang="en-US" sz="1400" dirty="0" smtClean="0"/>
              <a:t>）</a:t>
            </a:r>
            <a:endParaRPr lang="en-US" altLang="ja-JP" sz="1600" dirty="0" smtClean="0"/>
          </a:p>
          <a:p>
            <a:pPr lvl="2"/>
            <a:endParaRPr lang="en-US" altLang="ja-JP" sz="800" dirty="0" smtClean="0"/>
          </a:p>
          <a:p>
            <a:r>
              <a:rPr lang="en-US" altLang="ja-JP" sz="1600" dirty="0" smtClean="0"/>
              <a:t>OSS</a:t>
            </a:r>
            <a:r>
              <a:rPr lang="ja-JP" altLang="en-US" sz="1600" dirty="0" smtClean="0"/>
              <a:t>開発における開発者とユーザのコミュニケーション構造</a:t>
            </a:r>
          </a:p>
          <a:p>
            <a:pPr lvl="1"/>
            <a:r>
              <a:rPr lang="ja-JP" altLang="en-US" sz="1400" dirty="0" smtClean="0"/>
              <a:t>社会ネットワーク分析に基づく</a:t>
            </a:r>
            <a:r>
              <a:rPr lang="en-US" altLang="ja-JP" sz="1400" dirty="0" smtClean="0"/>
              <a:t>OSS</a:t>
            </a:r>
            <a:r>
              <a:rPr lang="ja-JP" altLang="en-US" sz="1400" dirty="0" smtClean="0"/>
              <a:t>コミュニティの可視化</a:t>
            </a:r>
            <a:endParaRPr lang="en-US" altLang="ja-JP" sz="1400" dirty="0" smtClean="0"/>
          </a:p>
          <a:p>
            <a:pPr lvl="1"/>
            <a:r>
              <a:rPr lang="ja-JP" altLang="en-US" sz="1400" dirty="0" smtClean="0"/>
              <a:t>社会ネットワーク分析に基づくオープンコラボレーションの分析</a:t>
            </a:r>
            <a:endParaRPr lang="en-US" altLang="ja-JP" sz="1400" dirty="0" smtClean="0"/>
          </a:p>
          <a:p>
            <a:pPr lvl="2"/>
            <a:endParaRPr lang="en-US" altLang="ja-JP" sz="1000" dirty="0" smtClean="0"/>
          </a:p>
          <a:p>
            <a:r>
              <a:rPr lang="ja-JP" altLang="en-US" sz="1600" dirty="0" smtClean="0"/>
              <a:t>コミュニティ媒介指標の開発</a:t>
            </a:r>
            <a:endParaRPr lang="en-US" altLang="ja-JP" sz="2400" dirty="0" smtClean="0"/>
          </a:p>
          <a:p>
            <a:pPr lvl="1"/>
            <a:r>
              <a:rPr lang="ja-JP" altLang="en-US" sz="1400" dirty="0" smtClean="0"/>
              <a:t>複数のサブコミュニティを媒介するコーディネータの分析指標の確率</a:t>
            </a:r>
            <a:endParaRPr lang="en-US" altLang="ja-JP" sz="1400" dirty="0" smtClean="0"/>
          </a:p>
          <a:p>
            <a:pPr lvl="1"/>
            <a:endParaRPr lang="en-US" altLang="ja-JP" sz="1600" dirty="0" smtClean="0"/>
          </a:p>
          <a:p>
            <a:endParaRPr lang="en-US" altLang="ja-JP" sz="2000" dirty="0" smtClean="0"/>
          </a:p>
          <a:p>
            <a:endParaRPr lang="en-US" altLang="ja-JP" sz="1600" dirty="0" smtClean="0"/>
          </a:p>
          <a:p>
            <a:endParaRPr lang="en-US" altLang="ja-JP" sz="1600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13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ja-JP" sz="2800" dirty="0" smtClean="0">
                <a:latin typeface="HGP明朝E" pitchFamily="18" charset="-128"/>
                <a:ea typeface="HGP明朝E" pitchFamily="18" charset="-128"/>
              </a:rPr>
              <a:t>OSS</a:t>
            </a:r>
            <a:r>
              <a:rPr lang="ja-JP" altLang="en-US" sz="2800" dirty="0" smtClean="0">
                <a:latin typeface="HGP明朝E" pitchFamily="18" charset="-128"/>
                <a:ea typeface="HGP明朝E" pitchFamily="18" charset="-128"/>
              </a:rPr>
              <a:t>開発者間のコミュニケーション効率化に向けた研究</a:t>
            </a:r>
            <a:endParaRPr kumimoji="1" lang="ja-JP" altLang="en-US" sz="2800" dirty="0"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OSS</a:t>
            </a:r>
            <a:r>
              <a:rPr lang="ja-JP" altLang="en-US" dirty="0" smtClean="0"/>
              <a:t>プロジェクト間で行う情報交換のタイムラグの実態を解明し，情報交換の所要時間を短縮化する</a:t>
            </a:r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14</a:t>
            </a:fld>
            <a:endParaRPr lang="en-US" altLang="ja-JP" dirty="0"/>
          </a:p>
        </p:txBody>
      </p:sp>
      <p:grpSp>
        <p:nvGrpSpPr>
          <p:cNvPr id="28" name="グループ化 175"/>
          <p:cNvGrpSpPr>
            <a:grpSpLocks/>
          </p:cNvGrpSpPr>
          <p:nvPr/>
        </p:nvGrpSpPr>
        <p:grpSpPr bwMode="auto">
          <a:xfrm>
            <a:off x="296392" y="2393278"/>
            <a:ext cx="4561360" cy="2706032"/>
            <a:chOff x="460901" y="959912"/>
            <a:chExt cx="3481200" cy="2065576"/>
          </a:xfrm>
        </p:grpSpPr>
        <p:grpSp>
          <p:nvGrpSpPr>
            <p:cNvPr id="29" name="グループ化 36"/>
            <p:cNvGrpSpPr>
              <a:grpSpLocks/>
            </p:cNvGrpSpPr>
            <p:nvPr/>
          </p:nvGrpSpPr>
          <p:grpSpPr bwMode="auto">
            <a:xfrm>
              <a:off x="460901" y="959912"/>
              <a:ext cx="3481199" cy="1774072"/>
              <a:chOff x="725488" y="2690442"/>
              <a:chExt cx="7758112" cy="3983408"/>
            </a:xfrm>
          </p:grpSpPr>
          <p:grpSp>
            <p:nvGrpSpPr>
              <p:cNvPr id="31" name="グループ化 30"/>
              <p:cNvGrpSpPr>
                <a:grpSpLocks/>
              </p:cNvGrpSpPr>
              <p:nvPr/>
            </p:nvGrpSpPr>
            <p:grpSpPr bwMode="auto">
              <a:xfrm>
                <a:off x="725488" y="2693988"/>
                <a:ext cx="3979862" cy="3979862"/>
                <a:chOff x="591693" y="2693545"/>
                <a:chExt cx="3980305" cy="3980309"/>
              </a:xfrm>
            </p:grpSpPr>
            <p:pic>
              <p:nvPicPr>
                <p:cNvPr id="42" name="Picture 7"/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591693" y="2693545"/>
                  <a:ext cx="3980305" cy="398030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3" name="テキスト ボックス 9"/>
                <p:cNvSpPr txBox="1">
                  <a:spLocks noChangeArrowheads="1"/>
                </p:cNvSpPr>
                <p:nvPr/>
              </p:nvSpPr>
              <p:spPr bwMode="auto">
                <a:xfrm>
                  <a:off x="2127249" y="2795682"/>
                  <a:ext cx="933452" cy="414734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buNone/>
                  </a:pPr>
                  <a:r>
                    <a:rPr lang="en-US" altLang="ja-JP" sz="600" dirty="0"/>
                    <a:t>JDT</a:t>
                  </a:r>
                  <a:endParaRPr lang="ja-JP" altLang="en-US" sz="600" dirty="0"/>
                </a:p>
              </p:txBody>
            </p:sp>
          </p:grpSp>
          <p:grpSp>
            <p:nvGrpSpPr>
              <p:cNvPr id="32" name="グループ化 30"/>
              <p:cNvGrpSpPr>
                <a:grpSpLocks/>
              </p:cNvGrpSpPr>
              <p:nvPr/>
            </p:nvGrpSpPr>
            <p:grpSpPr bwMode="auto">
              <a:xfrm>
                <a:off x="4438650" y="2690442"/>
                <a:ext cx="3981600" cy="3981600"/>
                <a:chOff x="4438650" y="2690442"/>
                <a:chExt cx="3981600" cy="3981600"/>
              </a:xfrm>
            </p:grpSpPr>
            <p:pic>
              <p:nvPicPr>
                <p:cNvPr id="40" name="Picture 3"/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4438650" y="2690442"/>
                  <a:ext cx="3981600" cy="39816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41" name="テキスト ボックス 10"/>
                <p:cNvSpPr txBox="1">
                  <a:spLocks noChangeArrowheads="1"/>
                </p:cNvSpPr>
                <p:nvPr/>
              </p:nvSpPr>
              <p:spPr bwMode="auto">
                <a:xfrm>
                  <a:off x="5949783" y="2796120"/>
                  <a:ext cx="933348" cy="414687"/>
                </a:xfrm>
                <a:prstGeom prst="rect">
                  <a:avLst/>
                </a:prstGeom>
                <a:solidFill>
                  <a:schemeClr val="bg1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>
                    <a:buNone/>
                  </a:pPr>
                  <a:r>
                    <a:rPr lang="en-US" altLang="ja-JP" sz="600" dirty="0"/>
                    <a:t>BIRT</a:t>
                  </a:r>
                  <a:endParaRPr lang="ja-JP" altLang="en-US" sz="600" dirty="0"/>
                </a:p>
              </p:txBody>
            </p:sp>
          </p:grpSp>
          <p:sp>
            <p:nvSpPr>
              <p:cNvPr id="33" name="正方形/長方形 32"/>
              <p:cNvSpPr/>
              <p:nvPr/>
            </p:nvSpPr>
            <p:spPr>
              <a:xfrm>
                <a:off x="1089869" y="4005891"/>
                <a:ext cx="3244043" cy="709414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  <a:alpha val="50000"/>
                </a:schemeClr>
              </a:solidFill>
              <a:ln w="15875"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00"/>
              </a:p>
            </p:txBody>
          </p:sp>
          <p:sp>
            <p:nvSpPr>
              <p:cNvPr id="34" name="正方形/長方形 33"/>
              <p:cNvSpPr/>
              <p:nvPr/>
            </p:nvSpPr>
            <p:spPr>
              <a:xfrm>
                <a:off x="4793810" y="3873988"/>
                <a:ext cx="1422144" cy="755759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  <a:alpha val="50000"/>
                </a:schemeClr>
              </a:solidFill>
              <a:ln w="15875"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00" dirty="0"/>
              </a:p>
            </p:txBody>
          </p:sp>
          <p:sp>
            <p:nvSpPr>
              <p:cNvPr id="35" name="正方形/長方形 34"/>
              <p:cNvSpPr/>
              <p:nvPr/>
            </p:nvSpPr>
            <p:spPr>
              <a:xfrm>
                <a:off x="6633399" y="4184136"/>
                <a:ext cx="1422144" cy="1286927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  <a:alpha val="50000"/>
                </a:schemeClr>
              </a:solidFill>
              <a:ln w="15875">
                <a:solidFill>
                  <a:srgbClr val="00CC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ja-JP" altLang="en-US" sz="700"/>
              </a:p>
            </p:txBody>
          </p:sp>
          <p:sp>
            <p:nvSpPr>
              <p:cNvPr id="36" name="テキスト ボックス 20"/>
              <p:cNvSpPr txBox="1">
                <a:spLocks noChangeArrowheads="1"/>
              </p:cNvSpPr>
              <p:nvPr/>
            </p:nvSpPr>
            <p:spPr bwMode="auto">
              <a:xfrm>
                <a:off x="1002284" y="3046415"/>
                <a:ext cx="1431532" cy="41463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>
                  <a:buNone/>
                </a:pPr>
                <a:r>
                  <a:rPr lang="ja-JP" altLang="en-US" sz="600" dirty="0">
                    <a:solidFill>
                      <a:srgbClr val="FF0000"/>
                    </a:solidFill>
                  </a:rPr>
                  <a:t>米大陸地域</a:t>
                </a:r>
                <a:endParaRPr lang="ja-JP" altLang="en-US" sz="600" dirty="0"/>
              </a:p>
            </p:txBody>
          </p:sp>
          <p:sp>
            <p:nvSpPr>
              <p:cNvPr id="37" name="テキスト ボックス 21"/>
              <p:cNvSpPr txBox="1">
                <a:spLocks noChangeArrowheads="1"/>
              </p:cNvSpPr>
              <p:nvPr/>
            </p:nvSpPr>
            <p:spPr bwMode="auto">
              <a:xfrm>
                <a:off x="3111503" y="3044826"/>
                <a:ext cx="1638302" cy="41468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ja-JP" altLang="en-US" sz="600" dirty="0">
                    <a:solidFill>
                      <a:srgbClr val="0000FF"/>
                    </a:solidFill>
                  </a:rPr>
                  <a:t>欧・アフリカ地域</a:t>
                </a:r>
              </a:p>
            </p:txBody>
          </p:sp>
          <p:sp>
            <p:nvSpPr>
              <p:cNvPr id="38" name="テキスト ボックス 22"/>
              <p:cNvSpPr txBox="1">
                <a:spLocks noChangeArrowheads="1"/>
              </p:cNvSpPr>
              <p:nvPr/>
            </p:nvSpPr>
            <p:spPr bwMode="auto">
              <a:xfrm>
                <a:off x="4752255" y="3046415"/>
                <a:ext cx="1294929" cy="414639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just">
                  <a:buNone/>
                </a:pPr>
                <a:r>
                  <a:rPr lang="ja-JP" altLang="en-US" sz="600" dirty="0">
                    <a:solidFill>
                      <a:srgbClr val="FF0000"/>
                    </a:solidFill>
                  </a:rPr>
                  <a:t>米大陸地域</a:t>
                </a:r>
                <a:endParaRPr lang="ja-JP" altLang="en-US" sz="600" dirty="0"/>
              </a:p>
            </p:txBody>
          </p:sp>
          <p:sp>
            <p:nvSpPr>
              <p:cNvPr id="39" name="テキスト ボックス 23"/>
              <p:cNvSpPr txBox="1">
                <a:spLocks noChangeArrowheads="1"/>
              </p:cNvSpPr>
              <p:nvPr/>
            </p:nvSpPr>
            <p:spPr bwMode="auto">
              <a:xfrm>
                <a:off x="6845298" y="3044826"/>
                <a:ext cx="1638302" cy="414687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buNone/>
                </a:pPr>
                <a:r>
                  <a:rPr lang="ja-JP" altLang="en-US" sz="600" dirty="0">
                    <a:solidFill>
                      <a:srgbClr val="0000FF"/>
                    </a:solidFill>
                  </a:rPr>
                  <a:t>欧・アフリカ地域</a:t>
                </a:r>
              </a:p>
            </p:txBody>
          </p:sp>
        </p:grpSp>
        <p:sp>
          <p:nvSpPr>
            <p:cNvPr id="30" name="AutoShape 19"/>
            <p:cNvSpPr>
              <a:spLocks noChangeArrowheads="1"/>
            </p:cNvSpPr>
            <p:nvPr/>
          </p:nvSpPr>
          <p:spPr bwMode="auto">
            <a:xfrm>
              <a:off x="765690" y="2668302"/>
              <a:ext cx="2857520" cy="357186"/>
            </a:xfrm>
            <a:prstGeom prst="flowChartAlternateProcess">
              <a:avLst/>
            </a:prstGeom>
            <a:solidFill>
              <a:srgbClr val="FFFFCC"/>
            </a:solidFill>
            <a:ln w="2540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buNone/>
              </a:pPr>
              <a:r>
                <a:rPr lang="en-US" altLang="ja-JP" sz="1100" u="none" dirty="0"/>
                <a:t>OSS</a:t>
              </a:r>
              <a:r>
                <a:rPr lang="ja-JP" altLang="en-US" sz="1100" u="none" dirty="0"/>
                <a:t>開発における時差の分析</a:t>
              </a:r>
              <a:endParaRPr lang="en-US" altLang="ja-JP" sz="1100" u="none" dirty="0"/>
            </a:p>
            <a:p>
              <a:pPr algn="ctr">
                <a:buNone/>
              </a:pPr>
              <a:r>
                <a:rPr lang="en-US" altLang="ja-JP" sz="1100" u="none" dirty="0"/>
                <a:t>~</a:t>
              </a:r>
              <a:r>
                <a:rPr lang="ja-JP" altLang="en-US" sz="1100" u="none" dirty="0"/>
                <a:t>開発者間の情報交換への影響</a:t>
              </a:r>
              <a:r>
                <a:rPr lang="en-US" altLang="ja-JP" sz="1100" u="none" dirty="0"/>
                <a:t>~</a:t>
              </a:r>
              <a:endParaRPr lang="ja-JP" altLang="en-US" sz="1100" u="none" dirty="0"/>
            </a:p>
          </p:txBody>
        </p:sp>
      </p:grpSp>
      <p:grpSp>
        <p:nvGrpSpPr>
          <p:cNvPr id="25" name="グループ化 191"/>
          <p:cNvGrpSpPr>
            <a:grpSpLocks/>
          </p:cNvGrpSpPr>
          <p:nvPr/>
        </p:nvGrpSpPr>
        <p:grpSpPr bwMode="auto">
          <a:xfrm>
            <a:off x="4965127" y="2214554"/>
            <a:ext cx="3711800" cy="2876644"/>
            <a:chOff x="5362843" y="4214818"/>
            <a:chExt cx="2857520" cy="2214574"/>
          </a:xfrm>
        </p:grpSpPr>
        <p:pic>
          <p:nvPicPr>
            <p:cNvPr id="26" name="Picture 2" descr="C:\Users\shya\Desktop\Kakimochi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429256" y="4214818"/>
              <a:ext cx="2713026" cy="1956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" name="AutoShape 19"/>
            <p:cNvSpPr>
              <a:spLocks noChangeArrowheads="1"/>
            </p:cNvSpPr>
            <p:nvPr/>
          </p:nvSpPr>
          <p:spPr bwMode="auto">
            <a:xfrm>
              <a:off x="5362843" y="6072206"/>
              <a:ext cx="2857520" cy="357186"/>
            </a:xfrm>
            <a:prstGeom prst="flowChartAlternateProcess">
              <a:avLst/>
            </a:prstGeom>
            <a:solidFill>
              <a:srgbClr val="FFFFCC"/>
            </a:solidFill>
            <a:ln w="2540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buNone/>
              </a:pPr>
              <a:r>
                <a:rPr lang="ja-JP" altLang="en-US" sz="1100" u="none" dirty="0"/>
                <a:t>コミュニケーション効率化のための</a:t>
              </a:r>
              <a:endParaRPr lang="en-US" altLang="ja-JP" sz="1100" u="none" dirty="0"/>
            </a:p>
            <a:p>
              <a:pPr algn="ctr">
                <a:buNone/>
              </a:pPr>
              <a:r>
                <a:rPr lang="en-US" altLang="ja-JP" sz="1100" u="none" dirty="0"/>
                <a:t>Awareness</a:t>
              </a:r>
              <a:r>
                <a:rPr lang="ja-JP" altLang="en-US" sz="1100" u="none" dirty="0"/>
                <a:t>支援システム：</a:t>
              </a:r>
              <a:r>
                <a:rPr lang="en-US" altLang="ja-JP" sz="1100" u="none" dirty="0"/>
                <a:t>ACTION</a:t>
              </a:r>
              <a:endParaRPr lang="ja-JP" altLang="en-US" sz="1100" u="none" dirty="0"/>
            </a:p>
          </p:txBody>
        </p:sp>
      </p:grpSp>
      <p:sp>
        <p:nvSpPr>
          <p:cNvPr id="47" name="下矢印 46"/>
          <p:cNvSpPr/>
          <p:nvPr/>
        </p:nvSpPr>
        <p:spPr bwMode="auto">
          <a:xfrm>
            <a:off x="2214546" y="5266180"/>
            <a:ext cx="642942" cy="571504"/>
          </a:xfrm>
          <a:prstGeom prst="downArrow">
            <a:avLst/>
          </a:prstGeom>
          <a:gradFill flip="none" rotWithShape="1">
            <a:gsLst>
              <a:gs pos="0">
                <a:schemeClr val="accent2">
                  <a:shade val="30000"/>
                  <a:satMod val="115000"/>
                </a:schemeClr>
              </a:gs>
              <a:gs pos="50000">
                <a:schemeClr val="accent2">
                  <a:shade val="67500"/>
                  <a:satMod val="115000"/>
                </a:schemeClr>
              </a:gs>
              <a:gs pos="100000">
                <a:schemeClr val="accent2">
                  <a:shade val="100000"/>
                  <a:satMod val="115000"/>
                </a:schemeClr>
              </a:gs>
            </a:gsLst>
            <a:lin ang="5400000" scaled="1"/>
            <a:tileRect/>
          </a:gra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•"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sp>
        <p:nvSpPr>
          <p:cNvPr id="48" name="AutoShape 19"/>
          <p:cNvSpPr>
            <a:spLocks noChangeArrowheads="1"/>
          </p:cNvSpPr>
          <p:nvPr/>
        </p:nvSpPr>
        <p:spPr bwMode="auto">
          <a:xfrm>
            <a:off x="695066" y="5961460"/>
            <a:ext cx="3744162" cy="467936"/>
          </a:xfrm>
          <a:prstGeom prst="flowChartAlternateProcess">
            <a:avLst/>
          </a:prstGeom>
          <a:solidFill>
            <a:srgbClr val="FFFFCC"/>
          </a:solidFill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buNone/>
            </a:pPr>
            <a:r>
              <a:rPr lang="en-US" altLang="ja-JP" sz="1100" u="none" dirty="0"/>
              <a:t>OSS</a:t>
            </a:r>
            <a:r>
              <a:rPr lang="ja-JP" altLang="en-US" sz="1100" u="none" dirty="0"/>
              <a:t>開発における</a:t>
            </a:r>
            <a:r>
              <a:rPr lang="ja-JP" altLang="en-US" sz="1100" u="none" dirty="0" smtClean="0"/>
              <a:t>時差による</a:t>
            </a:r>
            <a:r>
              <a:rPr lang="en-US" altLang="ja-JP" sz="1100" u="none" dirty="0" smtClean="0"/>
              <a:t>OSS</a:t>
            </a:r>
            <a:r>
              <a:rPr lang="ja-JP" altLang="en-US" sz="1100" u="none" dirty="0" smtClean="0"/>
              <a:t>の品質に及ぼす影響</a:t>
            </a:r>
            <a:endParaRPr lang="en-US" altLang="ja-JP" sz="1100" u="none" dirty="0" smtClean="0"/>
          </a:p>
          <a:p>
            <a:pPr algn="ctr">
              <a:buNone/>
            </a:pPr>
            <a:r>
              <a:rPr lang="en-US" altLang="ja-JP" sz="1100" dirty="0" smtClean="0"/>
              <a:t>(collaborate with Thai students) </a:t>
            </a:r>
            <a:endParaRPr lang="ja-JP" altLang="en-US" sz="1100" u="none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altLang="ja-JP" sz="2800" dirty="0" smtClean="0"/>
              <a:t>OSS</a:t>
            </a:r>
            <a:r>
              <a:rPr lang="ja-JP" altLang="en-US" sz="2800" dirty="0" smtClean="0"/>
              <a:t>開発における不具合管理に関する研究</a:t>
            </a:r>
            <a:endParaRPr lang="en-US" altLang="ja-JP" sz="2800" dirty="0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smtClean="0"/>
              <a:t>OSS</a:t>
            </a:r>
            <a:r>
              <a:rPr lang="ja-JP" altLang="en-US" dirty="0" smtClean="0"/>
              <a:t>における不具合修正時間見積もり手法の構築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不具合修正プロセス向上に向けた滞留時間分析手法の提案</a:t>
            </a:r>
          </a:p>
          <a:p>
            <a:pPr lvl="1"/>
            <a:r>
              <a:rPr lang="ja-JP" altLang="en-US" dirty="0" smtClean="0"/>
              <a:t>不具合の再修正予測モデルの構築 </a:t>
            </a:r>
            <a:r>
              <a:rPr lang="en-US" altLang="ja-JP" dirty="0" smtClean="0"/>
              <a:t>(collaborate with Queen’s university in Canada)</a:t>
            </a:r>
          </a:p>
          <a:p>
            <a:pPr lvl="1"/>
            <a:r>
              <a:rPr lang="ja-JP" altLang="en-US" dirty="0" smtClean="0"/>
              <a:t>滞留時間予測モデルの構築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15</a:t>
            </a:fld>
            <a:endParaRPr lang="en-US" altLang="ja-JP" dirty="0"/>
          </a:p>
        </p:txBody>
      </p:sp>
      <p:grpSp>
        <p:nvGrpSpPr>
          <p:cNvPr id="31" name="グループ化 30"/>
          <p:cNvGrpSpPr/>
          <p:nvPr/>
        </p:nvGrpSpPr>
        <p:grpSpPr>
          <a:xfrm>
            <a:off x="2412390" y="4071942"/>
            <a:ext cx="4088436" cy="2473687"/>
            <a:chOff x="1571604" y="2571744"/>
            <a:chExt cx="4088436" cy="2473687"/>
          </a:xfrm>
        </p:grpSpPr>
        <p:pic>
          <p:nvPicPr>
            <p:cNvPr id="522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571604" y="2571744"/>
              <a:ext cx="4088436" cy="21165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" name="AutoShape 19"/>
            <p:cNvSpPr>
              <a:spLocks noChangeArrowheads="1"/>
            </p:cNvSpPr>
            <p:nvPr/>
          </p:nvSpPr>
          <p:spPr bwMode="auto">
            <a:xfrm>
              <a:off x="2000232" y="4688286"/>
              <a:ext cx="3143272" cy="357145"/>
            </a:xfrm>
            <a:prstGeom prst="flowChartAlternateProcess">
              <a:avLst/>
            </a:prstGeom>
            <a:solidFill>
              <a:srgbClr val="FFFFCC"/>
            </a:solidFill>
            <a:ln w="25400" algn="ctr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buNone/>
              </a:pPr>
              <a:r>
                <a:rPr lang="ja-JP" altLang="en-US" sz="1100" dirty="0" smtClean="0"/>
                <a:t>不具合修正プロセス向上に向けた滞留時間分析</a:t>
              </a:r>
              <a:endParaRPr lang="ja-JP" altLang="en-US" sz="1100" u="none" dirty="0"/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0" dirty="0" smtClean="0"/>
              <a:t>バグ滞留時間遅延要因の分析</a:t>
            </a:r>
            <a:endParaRPr lang="ja-JP" altLang="en-US" b="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滞留時間を</a:t>
            </a:r>
            <a:r>
              <a:rPr lang="ja-JP" altLang="en-US" dirty="0" smtClean="0">
                <a:solidFill>
                  <a:srgbClr val="FF0000"/>
                </a:solidFill>
              </a:rPr>
              <a:t>未対応時間</a:t>
            </a:r>
            <a:r>
              <a:rPr lang="ja-JP" altLang="en-US" dirty="0" smtClean="0"/>
              <a:t>と</a:t>
            </a:r>
            <a:r>
              <a:rPr lang="ja-JP" altLang="en-US" dirty="0" smtClean="0">
                <a:solidFill>
                  <a:srgbClr val="FF0000"/>
                </a:solidFill>
              </a:rPr>
              <a:t>修正時間</a:t>
            </a:r>
            <a:r>
              <a:rPr lang="ja-JP" altLang="en-US" dirty="0" smtClean="0"/>
              <a:t>に分けることでバグの修正に要する時間を詳細に分析</a:t>
            </a:r>
            <a:endParaRPr lang="en-US" altLang="ja-JP" dirty="0" smtClean="0"/>
          </a:p>
          <a:p>
            <a:pPr lvl="2"/>
            <a:endParaRPr lang="en-US" altLang="ja-JP" dirty="0" smtClean="0"/>
          </a:p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C92C-5207-4EC4-B15C-EE8DBEE15E65}" type="slidenum">
              <a:rPr lang="en-US" altLang="ja-JP" smtClean="0"/>
              <a:pPr/>
              <a:t>16</a:t>
            </a:fld>
            <a:endParaRPr lang="en-US" altLang="ja-JP" dirty="0"/>
          </a:p>
        </p:txBody>
      </p:sp>
      <p:grpSp>
        <p:nvGrpSpPr>
          <p:cNvPr id="2" name="グループ化 100"/>
          <p:cNvGrpSpPr/>
          <p:nvPr/>
        </p:nvGrpSpPr>
        <p:grpSpPr>
          <a:xfrm>
            <a:off x="1501721" y="2554105"/>
            <a:ext cx="5627840" cy="1803589"/>
            <a:chOff x="1327039" y="2866938"/>
            <a:chExt cx="5643970" cy="1808759"/>
          </a:xfrm>
        </p:grpSpPr>
        <p:sp>
          <p:nvSpPr>
            <p:cNvPr id="6" name="円/楕円 5"/>
            <p:cNvSpPr>
              <a:spLocks noChangeAspect="1"/>
            </p:cNvSpPr>
            <p:nvPr/>
          </p:nvSpPr>
          <p:spPr>
            <a:xfrm>
              <a:off x="6580704" y="3591455"/>
              <a:ext cx="178343" cy="17834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13" name="テキスト ボックス 12"/>
            <p:cNvSpPr txBox="1"/>
            <p:nvPr/>
          </p:nvSpPr>
          <p:spPr>
            <a:xfrm rot="18635705">
              <a:off x="2629002" y="3164518"/>
              <a:ext cx="806923" cy="26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100" dirty="0" smtClean="0"/>
                <a:t>障害</a:t>
              </a:r>
              <a:r>
                <a:rPr kumimoji="1" lang="ja-JP" altLang="en-US" sz="1100" dirty="0" smtClean="0"/>
                <a:t>発見</a:t>
              </a:r>
              <a:endParaRPr kumimoji="1" lang="ja-JP" altLang="en-US" sz="1100" dirty="0"/>
            </a:p>
          </p:txBody>
        </p:sp>
        <p:sp>
          <p:nvSpPr>
            <p:cNvPr id="14" name="テキスト ボックス 13"/>
            <p:cNvSpPr txBox="1"/>
            <p:nvPr/>
          </p:nvSpPr>
          <p:spPr>
            <a:xfrm rot="18635705">
              <a:off x="3375303" y="3166827"/>
              <a:ext cx="813039" cy="26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100" dirty="0" smtClean="0"/>
                <a:t>障害</a:t>
              </a:r>
              <a:r>
                <a:rPr kumimoji="1" lang="ja-JP" altLang="en-US" sz="1100" dirty="0" smtClean="0"/>
                <a:t>報告</a:t>
              </a:r>
              <a:endParaRPr kumimoji="1" lang="ja-JP" altLang="en-US" sz="1100" dirty="0"/>
            </a:p>
          </p:txBody>
        </p:sp>
        <p:sp>
          <p:nvSpPr>
            <p:cNvPr id="15" name="円/楕円 14"/>
            <p:cNvSpPr>
              <a:spLocks noChangeAspect="1"/>
            </p:cNvSpPr>
            <p:nvPr/>
          </p:nvSpPr>
          <p:spPr>
            <a:xfrm>
              <a:off x="2765460" y="3593437"/>
              <a:ext cx="171484" cy="171484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16" name="円/楕円 15"/>
            <p:cNvSpPr/>
            <p:nvPr/>
          </p:nvSpPr>
          <p:spPr>
            <a:xfrm>
              <a:off x="3508497" y="3612352"/>
              <a:ext cx="132917" cy="13291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cxnSp>
          <p:nvCxnSpPr>
            <p:cNvPr id="17" name="直線矢印コネクタ 16"/>
            <p:cNvCxnSpPr>
              <a:stCxn id="15" idx="6"/>
              <a:endCxn id="16" idx="2"/>
            </p:cNvCxnSpPr>
            <p:nvPr/>
          </p:nvCxnSpPr>
          <p:spPr>
            <a:xfrm flipV="1">
              <a:off x="2936944" y="3678811"/>
              <a:ext cx="571556" cy="3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矢印コネクタ 17"/>
            <p:cNvCxnSpPr>
              <a:stCxn id="16" idx="6"/>
              <a:endCxn id="19" idx="2"/>
            </p:cNvCxnSpPr>
            <p:nvPr/>
          </p:nvCxnSpPr>
          <p:spPr>
            <a:xfrm flipV="1">
              <a:off x="3641413" y="3676827"/>
              <a:ext cx="615780" cy="198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円/楕円 18"/>
            <p:cNvSpPr/>
            <p:nvPr/>
          </p:nvSpPr>
          <p:spPr>
            <a:xfrm>
              <a:off x="4257194" y="3610368"/>
              <a:ext cx="132917" cy="13291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cxnSp>
          <p:nvCxnSpPr>
            <p:cNvPr id="28" name="直線矢印コネクタ 27"/>
            <p:cNvCxnSpPr>
              <a:stCxn id="19" idx="6"/>
              <a:endCxn id="29" idx="2"/>
            </p:cNvCxnSpPr>
            <p:nvPr/>
          </p:nvCxnSpPr>
          <p:spPr>
            <a:xfrm>
              <a:off x="4390110" y="3676827"/>
              <a:ext cx="628212" cy="198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円/楕円 28"/>
            <p:cNvSpPr/>
            <p:nvPr/>
          </p:nvSpPr>
          <p:spPr>
            <a:xfrm>
              <a:off x="5018322" y="3612352"/>
              <a:ext cx="132917" cy="13291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30" name="テキスト ボックス 29"/>
            <p:cNvSpPr txBox="1"/>
            <p:nvPr/>
          </p:nvSpPr>
          <p:spPr>
            <a:xfrm rot="18635705">
              <a:off x="4115001" y="3170481"/>
              <a:ext cx="796443" cy="26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kumimoji="1" lang="ja-JP" altLang="en-US" sz="1100" dirty="0" smtClean="0"/>
                <a:t>修正開始</a:t>
              </a:r>
              <a:endParaRPr kumimoji="1" lang="ja-JP" altLang="en-US" sz="1100" dirty="0"/>
            </a:p>
          </p:txBody>
        </p:sp>
        <p:sp>
          <p:nvSpPr>
            <p:cNvPr id="31" name="テキスト ボックス 30"/>
            <p:cNvSpPr txBox="1"/>
            <p:nvPr/>
          </p:nvSpPr>
          <p:spPr>
            <a:xfrm rot="18635705">
              <a:off x="4883025" y="3163888"/>
              <a:ext cx="813806" cy="26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kumimoji="1" lang="ja-JP" altLang="en-US" sz="1100" dirty="0" smtClean="0"/>
                <a:t>修正完了</a:t>
              </a:r>
              <a:endParaRPr kumimoji="1" lang="ja-JP" altLang="en-US" sz="1100" dirty="0"/>
            </a:p>
          </p:txBody>
        </p:sp>
        <p:cxnSp>
          <p:nvCxnSpPr>
            <p:cNvPr id="37" name="直線矢印コネクタ 36"/>
            <p:cNvCxnSpPr>
              <a:stCxn id="29" idx="6"/>
              <a:endCxn id="38" idx="2"/>
            </p:cNvCxnSpPr>
            <p:nvPr/>
          </p:nvCxnSpPr>
          <p:spPr>
            <a:xfrm>
              <a:off x="5151239" y="3678810"/>
              <a:ext cx="651621" cy="198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円/楕円 37"/>
            <p:cNvSpPr/>
            <p:nvPr/>
          </p:nvSpPr>
          <p:spPr>
            <a:xfrm>
              <a:off x="5802860" y="3614335"/>
              <a:ext cx="132917" cy="13291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cxnSp>
          <p:nvCxnSpPr>
            <p:cNvPr id="39" name="直線矢印コネクタ 38"/>
            <p:cNvCxnSpPr>
              <a:stCxn id="38" idx="6"/>
              <a:endCxn id="6" idx="2"/>
            </p:cNvCxnSpPr>
            <p:nvPr/>
          </p:nvCxnSpPr>
          <p:spPr>
            <a:xfrm flipV="1">
              <a:off x="5935777" y="3680627"/>
              <a:ext cx="644928" cy="16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円/楕円 39"/>
            <p:cNvSpPr>
              <a:spLocks noChangeAspect="1"/>
            </p:cNvSpPr>
            <p:nvPr/>
          </p:nvSpPr>
          <p:spPr>
            <a:xfrm>
              <a:off x="6617294" y="3622805"/>
              <a:ext cx="108991" cy="10899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41" name="テキスト ボックス 40"/>
            <p:cNvSpPr txBox="1"/>
            <p:nvPr/>
          </p:nvSpPr>
          <p:spPr>
            <a:xfrm rot="18635705">
              <a:off x="5665494" y="3149129"/>
              <a:ext cx="802867" cy="26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kumimoji="1" lang="ja-JP" altLang="en-US" sz="1100" dirty="0" smtClean="0"/>
                <a:t>修正確認</a:t>
              </a:r>
              <a:endParaRPr kumimoji="1" lang="ja-JP" altLang="en-US" sz="1100" dirty="0"/>
            </a:p>
          </p:txBody>
        </p:sp>
        <p:sp>
          <p:nvSpPr>
            <p:cNvPr id="42" name="テキスト ボックス 41"/>
            <p:cNvSpPr txBox="1"/>
            <p:nvPr/>
          </p:nvSpPr>
          <p:spPr>
            <a:xfrm rot="18635705">
              <a:off x="6440671" y="3133243"/>
              <a:ext cx="796643" cy="2640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100" dirty="0" smtClean="0"/>
                <a:t>対応完了</a:t>
              </a:r>
              <a:endParaRPr kumimoji="1" lang="ja-JP" altLang="en-US" sz="1100" dirty="0"/>
            </a:p>
          </p:txBody>
        </p:sp>
        <p:sp>
          <p:nvSpPr>
            <p:cNvPr id="45" name="テキスト ボックス 44"/>
            <p:cNvSpPr txBox="1"/>
            <p:nvPr/>
          </p:nvSpPr>
          <p:spPr>
            <a:xfrm>
              <a:off x="1327039" y="3528189"/>
              <a:ext cx="1644405" cy="2777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200" dirty="0" smtClean="0"/>
                <a:t>障害</a:t>
              </a:r>
              <a:r>
                <a:rPr kumimoji="1" lang="ja-JP" altLang="en-US" sz="1200" dirty="0" smtClean="0"/>
                <a:t>修正プロセス</a:t>
              </a:r>
              <a:endParaRPr kumimoji="1" lang="ja-JP" altLang="en-US" sz="1200" dirty="0"/>
            </a:p>
          </p:txBody>
        </p:sp>
        <p:sp>
          <p:nvSpPr>
            <p:cNvPr id="54" name="左中かっこ 53"/>
            <p:cNvSpPr/>
            <p:nvPr/>
          </p:nvSpPr>
          <p:spPr>
            <a:xfrm rot="16200000">
              <a:off x="3859288" y="3536396"/>
              <a:ext cx="177223" cy="797500"/>
            </a:xfrm>
            <a:prstGeom prst="leftBrace">
              <a:avLst>
                <a:gd name="adj1" fmla="val 8333"/>
                <a:gd name="adj2" fmla="val 47312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55" name="左中かっこ 54"/>
            <p:cNvSpPr/>
            <p:nvPr/>
          </p:nvSpPr>
          <p:spPr>
            <a:xfrm rot="16200000">
              <a:off x="4667775" y="3569715"/>
              <a:ext cx="177222" cy="730860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  <p:sp>
          <p:nvSpPr>
            <p:cNvPr id="56" name="テキスト ボックス 55"/>
            <p:cNvSpPr txBox="1"/>
            <p:nvPr/>
          </p:nvSpPr>
          <p:spPr>
            <a:xfrm>
              <a:off x="3357554" y="4023758"/>
              <a:ext cx="1316570" cy="2777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200" dirty="0" smtClean="0"/>
                <a:t>未対応</a:t>
              </a:r>
              <a:r>
                <a:rPr kumimoji="1" lang="ja-JP" altLang="en-US" sz="1200" dirty="0" smtClean="0"/>
                <a:t>時間</a:t>
              </a:r>
              <a:endParaRPr kumimoji="1" lang="ja-JP" altLang="en-US" sz="1200" dirty="0"/>
            </a:p>
          </p:txBody>
        </p:sp>
        <p:sp>
          <p:nvSpPr>
            <p:cNvPr id="57" name="テキスト ボックス 56"/>
            <p:cNvSpPr txBox="1"/>
            <p:nvPr/>
          </p:nvSpPr>
          <p:spPr>
            <a:xfrm>
              <a:off x="4145205" y="4013248"/>
              <a:ext cx="1329168" cy="2777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buNone/>
              </a:pPr>
              <a:r>
                <a:rPr kumimoji="1" lang="ja-JP" altLang="en-US" sz="1200" dirty="0" smtClean="0"/>
                <a:t>対応時間</a:t>
              </a:r>
              <a:endParaRPr kumimoji="1" lang="ja-JP" altLang="en-US" sz="1200" dirty="0"/>
            </a:p>
          </p:txBody>
        </p:sp>
        <p:sp>
          <p:nvSpPr>
            <p:cNvPr id="58" name="テキスト ボックス 57"/>
            <p:cNvSpPr txBox="1"/>
            <p:nvPr/>
          </p:nvSpPr>
          <p:spPr>
            <a:xfrm>
              <a:off x="4031103" y="4397904"/>
              <a:ext cx="1506389" cy="27779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200" dirty="0" smtClean="0"/>
                <a:t>滞留</a:t>
              </a:r>
              <a:r>
                <a:rPr kumimoji="1" lang="ja-JP" altLang="en-US" sz="1200" dirty="0" smtClean="0"/>
                <a:t>時間</a:t>
              </a:r>
              <a:endParaRPr kumimoji="1" lang="ja-JP" altLang="en-US" sz="1200" dirty="0"/>
            </a:p>
          </p:txBody>
        </p:sp>
        <p:sp>
          <p:nvSpPr>
            <p:cNvPr id="59" name="左大かっこ 58"/>
            <p:cNvSpPr/>
            <p:nvPr/>
          </p:nvSpPr>
          <p:spPr>
            <a:xfrm rot="16200000">
              <a:off x="4294884" y="3517728"/>
              <a:ext cx="109116" cy="1578602"/>
            </a:xfrm>
            <a:prstGeom prst="leftBracket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100"/>
            </a:p>
          </p:txBody>
        </p:sp>
      </p:grpSp>
      <p:sp>
        <p:nvSpPr>
          <p:cNvPr id="34" name="正方形/長方形 33"/>
          <p:cNvSpPr/>
          <p:nvPr/>
        </p:nvSpPr>
        <p:spPr bwMode="auto">
          <a:xfrm>
            <a:off x="1103108" y="-1173257"/>
            <a:ext cx="394514" cy="18256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•"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  <p:grpSp>
        <p:nvGrpSpPr>
          <p:cNvPr id="5" name="グループ化 45"/>
          <p:cNvGrpSpPr/>
          <p:nvPr/>
        </p:nvGrpSpPr>
        <p:grpSpPr>
          <a:xfrm>
            <a:off x="1785918" y="4280284"/>
            <a:ext cx="4436678" cy="2506302"/>
            <a:chOff x="2671318" y="3929066"/>
            <a:chExt cx="4931949" cy="2786082"/>
          </a:xfrm>
        </p:grpSpPr>
        <p:graphicFrame>
          <p:nvGraphicFramePr>
            <p:cNvPr id="33" name="グラフ 32"/>
            <p:cNvGraphicFramePr/>
            <p:nvPr/>
          </p:nvGraphicFramePr>
          <p:xfrm>
            <a:off x="2671318" y="3929066"/>
            <a:ext cx="3714776" cy="27860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6" name="円/楕円 35"/>
            <p:cNvSpPr/>
            <p:nvPr/>
          </p:nvSpPr>
          <p:spPr bwMode="auto">
            <a:xfrm>
              <a:off x="3286116" y="5786454"/>
              <a:ext cx="2955862" cy="500066"/>
            </a:xfrm>
            <a:prstGeom prst="ellipse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43" name="正方形/長方形 42"/>
            <p:cNvSpPr/>
            <p:nvPr/>
          </p:nvSpPr>
          <p:spPr bwMode="auto">
            <a:xfrm>
              <a:off x="4576473" y="4071942"/>
              <a:ext cx="3026794" cy="171451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sp>
        <p:nvSpPr>
          <p:cNvPr id="35" name="AutoShape 6"/>
          <p:cNvSpPr>
            <a:spLocks/>
          </p:cNvSpPr>
          <p:nvPr/>
        </p:nvSpPr>
        <p:spPr bwMode="auto">
          <a:xfrm>
            <a:off x="5572132" y="4694636"/>
            <a:ext cx="2794568" cy="612000"/>
          </a:xfrm>
          <a:prstGeom prst="borderCallout2">
            <a:avLst>
              <a:gd name="adj1" fmla="val 15861"/>
              <a:gd name="adj2" fmla="val -1963"/>
              <a:gd name="adj3" fmla="val 15861"/>
              <a:gd name="adj4" fmla="val -20148"/>
              <a:gd name="adj5" fmla="val 215894"/>
              <a:gd name="adj6" fmla="val -40992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>
              <a:buNone/>
            </a:pPr>
            <a:r>
              <a:rPr lang="ja-JP" altLang="en-US" sz="2000" dirty="0" smtClean="0"/>
              <a:t>修正に取り掛かるまでに長い時間がかかっている</a:t>
            </a:r>
            <a:endParaRPr lang="en-US" altLang="ja-JP" sz="2000" dirty="0"/>
          </a:p>
        </p:txBody>
      </p:sp>
      <p:sp>
        <p:nvSpPr>
          <p:cNvPr id="47" name="正方形/長方形 46"/>
          <p:cNvSpPr/>
          <p:nvPr/>
        </p:nvSpPr>
        <p:spPr bwMode="auto">
          <a:xfrm>
            <a:off x="1142976" y="2508794"/>
            <a:ext cx="6929486" cy="174687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•"/>
              <a:tabLst/>
            </a:pPr>
            <a:endParaRPr kumimoji="1" lang="ja-JP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50" charset="-128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0" dirty="0" smtClean="0"/>
              <a:t>コードレビュー率に着目したオープン性の分析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パッチ投稿者の属性（コア開発者</a:t>
            </a:r>
            <a:r>
              <a:rPr lang="en-US" altLang="ja-JP" dirty="0" smtClean="0"/>
              <a:t>vs.</a:t>
            </a:r>
            <a:r>
              <a:rPr lang="ja-JP" altLang="en-US" dirty="0" smtClean="0"/>
              <a:t>ノンコア開発者）によってレビュー率に差があるかどうかを分析</a:t>
            </a:r>
            <a:endParaRPr lang="en-US" altLang="ja-JP" dirty="0" smtClean="0"/>
          </a:p>
          <a:p>
            <a:pPr lvl="1"/>
            <a:r>
              <a:rPr lang="ja-JP" altLang="en-US" sz="2000" dirty="0" smtClean="0">
                <a:solidFill>
                  <a:srgbClr val="0033CC"/>
                </a:solidFill>
              </a:rPr>
              <a:t>新人（ノンコア開発者）</a:t>
            </a:r>
            <a:r>
              <a:rPr lang="ja-JP" altLang="en-US" sz="2000" dirty="0" smtClean="0"/>
              <a:t>のパッチも同様にレビュー：開放的（図</a:t>
            </a:r>
            <a:r>
              <a:rPr lang="en-US" altLang="ja-JP" sz="2000" dirty="0" smtClean="0"/>
              <a:t>1</a:t>
            </a:r>
            <a:r>
              <a:rPr lang="ja-JP" altLang="en-US" sz="2000" dirty="0" smtClean="0"/>
              <a:t>）</a:t>
            </a:r>
          </a:p>
          <a:p>
            <a:pPr lvl="1"/>
            <a:r>
              <a:rPr lang="ja-JP" altLang="en-US" sz="2000" dirty="0" smtClean="0">
                <a:solidFill>
                  <a:srgbClr val="FF0000"/>
                </a:solidFill>
              </a:rPr>
              <a:t>ベテラン（コア開発者）</a:t>
            </a:r>
            <a:r>
              <a:rPr lang="ja-JP" altLang="en-US" sz="2000" dirty="0" smtClean="0"/>
              <a:t>の意見ばかりレビュー：非開放的（図</a:t>
            </a:r>
            <a:r>
              <a:rPr lang="en-US" altLang="ja-JP" sz="2000" dirty="0" smtClean="0"/>
              <a:t>2</a:t>
            </a:r>
            <a:r>
              <a:rPr lang="ja-JP" altLang="en-US" sz="2000" dirty="0" smtClean="0"/>
              <a:t>）</a:t>
            </a:r>
            <a:endParaRPr lang="en-US" altLang="ja-JP" sz="2000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C92C-5207-4EC4-B15C-EE8DBEE15E65}" type="slidenum">
              <a:rPr lang="en-US" altLang="ja-JP" smtClean="0"/>
              <a:pPr/>
              <a:t>17</a:t>
            </a:fld>
            <a:endParaRPr lang="en-US" altLang="ja-JP" dirty="0"/>
          </a:p>
        </p:txBody>
      </p:sp>
      <p:grpSp>
        <p:nvGrpSpPr>
          <p:cNvPr id="4" name="グループ化 772"/>
          <p:cNvGrpSpPr/>
          <p:nvPr/>
        </p:nvGrpSpPr>
        <p:grpSpPr>
          <a:xfrm>
            <a:off x="285720" y="3049798"/>
            <a:ext cx="4809853" cy="3115902"/>
            <a:chOff x="317501" y="3092355"/>
            <a:chExt cx="4683128" cy="3033808"/>
          </a:xfrm>
        </p:grpSpPr>
        <p:graphicFrame>
          <p:nvGraphicFramePr>
            <p:cNvPr id="657" name="グラフ 656"/>
            <p:cNvGraphicFramePr/>
            <p:nvPr/>
          </p:nvGraphicFramePr>
          <p:xfrm>
            <a:off x="317501" y="3092355"/>
            <a:ext cx="4683128" cy="30338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61" name="正方形/長方形 660"/>
            <p:cNvSpPr/>
            <p:nvPr/>
          </p:nvSpPr>
          <p:spPr bwMode="auto">
            <a:xfrm>
              <a:off x="783423" y="3165537"/>
              <a:ext cx="2071702" cy="2489679"/>
            </a:xfrm>
            <a:prstGeom prst="rect">
              <a:avLst/>
            </a:prstGeom>
            <a:solidFill>
              <a:schemeClr val="bg2">
                <a:lumMod val="20000"/>
                <a:lumOff val="80000"/>
                <a:alpha val="30196"/>
              </a:schemeClr>
            </a:solidFill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662" name="正方形/長方形 661"/>
            <p:cNvSpPr/>
            <p:nvPr/>
          </p:nvSpPr>
          <p:spPr bwMode="auto">
            <a:xfrm>
              <a:off x="2857487" y="3153898"/>
              <a:ext cx="2071702" cy="2489679"/>
            </a:xfrm>
            <a:prstGeom prst="rect">
              <a:avLst/>
            </a:prstGeom>
            <a:solidFill>
              <a:srgbClr val="FF99CC">
                <a:alpha val="20000"/>
              </a:srgbClr>
            </a:solidFill>
            <a:ln>
              <a:noFill/>
              <a:headEnd type="none" w="med" len="med"/>
              <a:tailEnd type="none" w="med" len="med"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cxnSp>
          <p:nvCxnSpPr>
            <p:cNvPr id="664" name="直線矢印コネクタ 663"/>
            <p:cNvCxnSpPr/>
            <p:nvPr/>
          </p:nvCxnSpPr>
          <p:spPr bwMode="auto">
            <a:xfrm rot="5400000">
              <a:off x="3687574" y="4715192"/>
              <a:ext cx="1428760" cy="1588"/>
            </a:xfrm>
            <a:prstGeom prst="straightConnector1">
              <a:avLst/>
            </a:prstGeom>
            <a:ln w="28575"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66" name="直線矢印コネクタ 665"/>
            <p:cNvCxnSpPr/>
            <p:nvPr/>
          </p:nvCxnSpPr>
          <p:spPr bwMode="auto">
            <a:xfrm rot="5400000">
              <a:off x="1812050" y="4650893"/>
              <a:ext cx="572606" cy="1588"/>
            </a:xfrm>
            <a:prstGeom prst="straightConnector1">
              <a:avLst/>
            </a:prstGeom>
            <a:ln w="28575">
              <a:headEnd type="arrow"/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" name="グループ化 217"/>
          <p:cNvGrpSpPr/>
          <p:nvPr/>
        </p:nvGrpSpPr>
        <p:grpSpPr>
          <a:xfrm>
            <a:off x="5505380" y="2993550"/>
            <a:ext cx="3370901" cy="3608798"/>
            <a:chOff x="5399418" y="2561706"/>
            <a:chExt cx="3775885" cy="4042363"/>
          </a:xfrm>
        </p:grpSpPr>
        <p:grpSp>
          <p:nvGrpSpPr>
            <p:cNvPr id="7" name="グループ化 770"/>
            <p:cNvGrpSpPr/>
            <p:nvPr/>
          </p:nvGrpSpPr>
          <p:grpSpPr>
            <a:xfrm>
              <a:off x="5509930" y="4949807"/>
              <a:ext cx="2670973" cy="1654262"/>
              <a:chOff x="5683197" y="4714885"/>
              <a:chExt cx="3094779" cy="2257245"/>
            </a:xfrm>
          </p:grpSpPr>
          <p:grpSp>
            <p:nvGrpSpPr>
              <p:cNvPr id="8" name="グループ化 769"/>
              <p:cNvGrpSpPr/>
              <p:nvPr/>
            </p:nvGrpSpPr>
            <p:grpSpPr>
              <a:xfrm>
                <a:off x="5683197" y="4714885"/>
                <a:ext cx="3094779" cy="1950752"/>
                <a:chOff x="5683197" y="4714885"/>
                <a:chExt cx="3094779" cy="1950752"/>
              </a:xfrm>
            </p:grpSpPr>
            <p:sp>
              <p:nvSpPr>
                <p:cNvPr id="737" name="正方形/長方形 736"/>
                <p:cNvSpPr/>
                <p:nvPr/>
              </p:nvSpPr>
              <p:spPr bwMode="auto">
                <a:xfrm>
                  <a:off x="5683197" y="4714885"/>
                  <a:ext cx="3003603" cy="1857389"/>
                </a:xfrm>
                <a:prstGeom prst="rect">
                  <a:avLst/>
                </a:prstGeom>
                <a:solidFill>
                  <a:srgbClr val="FF99CC">
                    <a:alpha val="20000"/>
                  </a:srgbClr>
                </a:solidFill>
                <a:ln>
                  <a:noFill/>
                  <a:headEnd type="none" w="med" len="med"/>
                  <a:tailEnd type="none" w="med" len="med"/>
                </a:ln>
              </p:spPr>
              <p:style>
                <a:lnRef idx="3">
                  <a:schemeClr val="lt1"/>
                </a:lnRef>
                <a:fillRef idx="1">
                  <a:schemeClr val="accent3"/>
                </a:fillRef>
                <a:effectRef idx="1">
                  <a:schemeClr val="accent3"/>
                </a:effectRef>
                <a:fontRef idx="minor">
                  <a:schemeClr val="lt1"/>
                </a:fontRef>
              </p:style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Wingdings" pitchFamily="2" charset="2"/>
                    <a:buChar char="•"/>
                    <a:tabLst/>
                  </a:pPr>
                  <a:endParaRPr kumimoji="1" lang="ja-JP" altLang="en-US" sz="16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50" charset="-128"/>
                  </a:endParaRPr>
                </a:p>
              </p:txBody>
            </p:sp>
            <p:grpSp>
              <p:nvGrpSpPr>
                <p:cNvPr id="9" name="Group 6"/>
                <p:cNvGrpSpPr>
                  <a:grpSpLocks noChangeAspect="1"/>
                </p:cNvGrpSpPr>
                <p:nvPr/>
              </p:nvGrpSpPr>
              <p:grpSpPr bwMode="auto">
                <a:xfrm>
                  <a:off x="6259537" y="4786322"/>
                  <a:ext cx="1812925" cy="1058862"/>
                  <a:chOff x="3915" y="3087"/>
                  <a:chExt cx="1142" cy="667"/>
                </a:xfrm>
              </p:grpSpPr>
              <p:sp>
                <p:nvSpPr>
                  <p:cNvPr id="1029" name="AutoShape 5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3915" y="3087"/>
                    <a:ext cx="1142" cy="66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1" name="Freeform 7"/>
                  <p:cNvSpPr>
                    <a:spLocks/>
                  </p:cNvSpPr>
                  <p:nvPr/>
                </p:nvSpPr>
                <p:spPr bwMode="auto">
                  <a:xfrm>
                    <a:off x="4790" y="3332"/>
                    <a:ext cx="213" cy="259"/>
                  </a:xfrm>
                  <a:custGeom>
                    <a:avLst/>
                    <a:gdLst/>
                    <a:ahLst/>
                    <a:cxnLst>
                      <a:cxn ang="0">
                        <a:pos x="2" y="26"/>
                      </a:cxn>
                      <a:cxn ang="0">
                        <a:pos x="12" y="15"/>
                      </a:cxn>
                      <a:cxn ang="0">
                        <a:pos x="27" y="7"/>
                      </a:cxn>
                      <a:cxn ang="0">
                        <a:pos x="47" y="3"/>
                      </a:cxn>
                      <a:cxn ang="0">
                        <a:pos x="71" y="0"/>
                      </a:cxn>
                      <a:cxn ang="0">
                        <a:pos x="99" y="0"/>
                      </a:cxn>
                      <a:cxn ang="0">
                        <a:pos x="128" y="3"/>
                      </a:cxn>
                      <a:cxn ang="0">
                        <a:pos x="159" y="6"/>
                      </a:cxn>
                      <a:cxn ang="0">
                        <a:pos x="190" y="11"/>
                      </a:cxn>
                      <a:cxn ang="0">
                        <a:pos x="221" y="16"/>
                      </a:cxn>
                      <a:cxn ang="0">
                        <a:pos x="250" y="22"/>
                      </a:cxn>
                      <a:cxn ang="0">
                        <a:pos x="277" y="28"/>
                      </a:cxn>
                      <a:cxn ang="0">
                        <a:pos x="301" y="34"/>
                      </a:cxn>
                      <a:cxn ang="0">
                        <a:pos x="322" y="38"/>
                      </a:cxn>
                      <a:cxn ang="0">
                        <a:pos x="337" y="43"/>
                      </a:cxn>
                      <a:cxn ang="0">
                        <a:pos x="348" y="45"/>
                      </a:cxn>
                      <a:cxn ang="0">
                        <a:pos x="351" y="46"/>
                      </a:cxn>
                      <a:cxn ang="0">
                        <a:pos x="351" y="45"/>
                      </a:cxn>
                      <a:cxn ang="0">
                        <a:pos x="352" y="43"/>
                      </a:cxn>
                      <a:cxn ang="0">
                        <a:pos x="354" y="39"/>
                      </a:cxn>
                      <a:cxn ang="0">
                        <a:pos x="359" y="35"/>
                      </a:cxn>
                      <a:cxn ang="0">
                        <a:pos x="364" y="30"/>
                      </a:cxn>
                      <a:cxn ang="0">
                        <a:pos x="371" y="27"/>
                      </a:cxn>
                      <a:cxn ang="0">
                        <a:pos x="380" y="24"/>
                      </a:cxn>
                      <a:cxn ang="0">
                        <a:pos x="391" y="23"/>
                      </a:cxn>
                      <a:cxn ang="0">
                        <a:pos x="402" y="24"/>
                      </a:cxn>
                      <a:cxn ang="0">
                        <a:pos x="410" y="26"/>
                      </a:cxn>
                      <a:cxn ang="0">
                        <a:pos x="416" y="29"/>
                      </a:cxn>
                      <a:cxn ang="0">
                        <a:pos x="420" y="31"/>
                      </a:cxn>
                      <a:cxn ang="0">
                        <a:pos x="422" y="35"/>
                      </a:cxn>
                      <a:cxn ang="0">
                        <a:pos x="425" y="38"/>
                      </a:cxn>
                      <a:cxn ang="0">
                        <a:pos x="426" y="39"/>
                      </a:cxn>
                      <a:cxn ang="0">
                        <a:pos x="426" y="41"/>
                      </a:cxn>
                      <a:cxn ang="0">
                        <a:pos x="426" y="517"/>
                      </a:cxn>
                      <a:cxn ang="0">
                        <a:pos x="351" y="517"/>
                      </a:cxn>
                      <a:cxn ang="0">
                        <a:pos x="351" y="484"/>
                      </a:cxn>
                      <a:cxn ang="0">
                        <a:pos x="351" y="411"/>
                      </a:cxn>
                      <a:cxn ang="0">
                        <a:pos x="351" y="339"/>
                      </a:cxn>
                      <a:cxn ang="0">
                        <a:pos x="351" y="305"/>
                      </a:cxn>
                      <a:cxn ang="0">
                        <a:pos x="339" y="301"/>
                      </a:cxn>
                      <a:cxn ang="0">
                        <a:pos x="323" y="296"/>
                      </a:cxn>
                      <a:cxn ang="0">
                        <a:pos x="306" y="290"/>
                      </a:cxn>
                      <a:cxn ang="0">
                        <a:pos x="285" y="285"/>
                      </a:cxn>
                      <a:cxn ang="0">
                        <a:pos x="263" y="279"/>
                      </a:cxn>
                      <a:cxn ang="0">
                        <a:pos x="240" y="272"/>
                      </a:cxn>
                      <a:cxn ang="0">
                        <a:pos x="215" y="265"/>
                      </a:cxn>
                      <a:cxn ang="0">
                        <a:pos x="190" y="258"/>
                      </a:cxn>
                      <a:cxn ang="0">
                        <a:pos x="163" y="251"/>
                      </a:cxn>
                      <a:cxn ang="0">
                        <a:pos x="137" y="244"/>
                      </a:cxn>
                      <a:cxn ang="0">
                        <a:pos x="111" y="237"/>
                      </a:cxn>
                      <a:cxn ang="0">
                        <a:pos x="86" y="232"/>
                      </a:cxn>
                      <a:cxn ang="0">
                        <a:pos x="62" y="226"/>
                      </a:cxn>
                      <a:cxn ang="0">
                        <a:pos x="39" y="220"/>
                      </a:cxn>
                      <a:cxn ang="0">
                        <a:pos x="18" y="216"/>
                      </a:cxn>
                      <a:cxn ang="0">
                        <a:pos x="0" y="212"/>
                      </a:cxn>
                      <a:cxn ang="0">
                        <a:pos x="2" y="26"/>
                      </a:cxn>
                    </a:cxnLst>
                    <a:rect l="0" t="0" r="r" b="b"/>
                    <a:pathLst>
                      <a:path w="426" h="517">
                        <a:moveTo>
                          <a:pt x="2" y="26"/>
                        </a:moveTo>
                        <a:lnTo>
                          <a:pt x="12" y="15"/>
                        </a:lnTo>
                        <a:lnTo>
                          <a:pt x="27" y="7"/>
                        </a:lnTo>
                        <a:lnTo>
                          <a:pt x="47" y="3"/>
                        </a:lnTo>
                        <a:lnTo>
                          <a:pt x="71" y="0"/>
                        </a:lnTo>
                        <a:lnTo>
                          <a:pt x="99" y="0"/>
                        </a:lnTo>
                        <a:lnTo>
                          <a:pt x="128" y="3"/>
                        </a:lnTo>
                        <a:lnTo>
                          <a:pt x="159" y="6"/>
                        </a:lnTo>
                        <a:lnTo>
                          <a:pt x="190" y="11"/>
                        </a:lnTo>
                        <a:lnTo>
                          <a:pt x="221" y="16"/>
                        </a:lnTo>
                        <a:lnTo>
                          <a:pt x="250" y="22"/>
                        </a:lnTo>
                        <a:lnTo>
                          <a:pt x="277" y="28"/>
                        </a:lnTo>
                        <a:lnTo>
                          <a:pt x="301" y="34"/>
                        </a:lnTo>
                        <a:lnTo>
                          <a:pt x="322" y="38"/>
                        </a:lnTo>
                        <a:lnTo>
                          <a:pt x="337" y="43"/>
                        </a:lnTo>
                        <a:lnTo>
                          <a:pt x="348" y="45"/>
                        </a:lnTo>
                        <a:lnTo>
                          <a:pt x="351" y="46"/>
                        </a:lnTo>
                        <a:lnTo>
                          <a:pt x="351" y="45"/>
                        </a:lnTo>
                        <a:lnTo>
                          <a:pt x="352" y="43"/>
                        </a:lnTo>
                        <a:lnTo>
                          <a:pt x="354" y="39"/>
                        </a:lnTo>
                        <a:lnTo>
                          <a:pt x="359" y="35"/>
                        </a:lnTo>
                        <a:lnTo>
                          <a:pt x="364" y="30"/>
                        </a:lnTo>
                        <a:lnTo>
                          <a:pt x="371" y="27"/>
                        </a:lnTo>
                        <a:lnTo>
                          <a:pt x="380" y="24"/>
                        </a:lnTo>
                        <a:lnTo>
                          <a:pt x="391" y="23"/>
                        </a:lnTo>
                        <a:lnTo>
                          <a:pt x="402" y="24"/>
                        </a:lnTo>
                        <a:lnTo>
                          <a:pt x="410" y="26"/>
                        </a:lnTo>
                        <a:lnTo>
                          <a:pt x="416" y="29"/>
                        </a:lnTo>
                        <a:lnTo>
                          <a:pt x="420" y="31"/>
                        </a:lnTo>
                        <a:lnTo>
                          <a:pt x="422" y="35"/>
                        </a:lnTo>
                        <a:lnTo>
                          <a:pt x="425" y="38"/>
                        </a:lnTo>
                        <a:lnTo>
                          <a:pt x="426" y="39"/>
                        </a:lnTo>
                        <a:lnTo>
                          <a:pt x="426" y="41"/>
                        </a:lnTo>
                        <a:lnTo>
                          <a:pt x="426" y="517"/>
                        </a:lnTo>
                        <a:lnTo>
                          <a:pt x="351" y="517"/>
                        </a:lnTo>
                        <a:lnTo>
                          <a:pt x="351" y="484"/>
                        </a:lnTo>
                        <a:lnTo>
                          <a:pt x="351" y="411"/>
                        </a:lnTo>
                        <a:lnTo>
                          <a:pt x="351" y="339"/>
                        </a:lnTo>
                        <a:lnTo>
                          <a:pt x="351" y="305"/>
                        </a:lnTo>
                        <a:lnTo>
                          <a:pt x="339" y="301"/>
                        </a:lnTo>
                        <a:lnTo>
                          <a:pt x="323" y="296"/>
                        </a:lnTo>
                        <a:lnTo>
                          <a:pt x="306" y="290"/>
                        </a:lnTo>
                        <a:lnTo>
                          <a:pt x="285" y="285"/>
                        </a:lnTo>
                        <a:lnTo>
                          <a:pt x="263" y="279"/>
                        </a:lnTo>
                        <a:lnTo>
                          <a:pt x="240" y="272"/>
                        </a:lnTo>
                        <a:lnTo>
                          <a:pt x="215" y="265"/>
                        </a:lnTo>
                        <a:lnTo>
                          <a:pt x="190" y="258"/>
                        </a:lnTo>
                        <a:lnTo>
                          <a:pt x="163" y="251"/>
                        </a:lnTo>
                        <a:lnTo>
                          <a:pt x="137" y="244"/>
                        </a:lnTo>
                        <a:lnTo>
                          <a:pt x="111" y="237"/>
                        </a:lnTo>
                        <a:lnTo>
                          <a:pt x="86" y="232"/>
                        </a:lnTo>
                        <a:lnTo>
                          <a:pt x="62" y="226"/>
                        </a:lnTo>
                        <a:lnTo>
                          <a:pt x="39" y="220"/>
                        </a:lnTo>
                        <a:lnTo>
                          <a:pt x="18" y="216"/>
                        </a:lnTo>
                        <a:lnTo>
                          <a:pt x="0" y="212"/>
                        </a:lnTo>
                        <a:lnTo>
                          <a:pt x="2" y="2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2" name="Freeform 8"/>
                  <p:cNvSpPr>
                    <a:spLocks/>
                  </p:cNvSpPr>
                  <p:nvPr/>
                </p:nvSpPr>
                <p:spPr bwMode="auto">
                  <a:xfrm>
                    <a:off x="4737" y="3279"/>
                    <a:ext cx="120" cy="107"/>
                  </a:xfrm>
                  <a:custGeom>
                    <a:avLst/>
                    <a:gdLst/>
                    <a:ahLst/>
                    <a:cxnLst>
                      <a:cxn ang="0">
                        <a:pos x="240" y="215"/>
                      </a:cxn>
                      <a:cxn ang="0">
                        <a:pos x="240" y="0"/>
                      </a:cxn>
                      <a:cxn ang="0">
                        <a:pos x="0" y="50"/>
                      </a:cxn>
                      <a:cxn ang="0">
                        <a:pos x="0" y="215"/>
                      </a:cxn>
                      <a:cxn ang="0">
                        <a:pos x="240" y="215"/>
                      </a:cxn>
                    </a:cxnLst>
                    <a:rect l="0" t="0" r="r" b="b"/>
                    <a:pathLst>
                      <a:path w="240" h="215">
                        <a:moveTo>
                          <a:pt x="240" y="215"/>
                        </a:moveTo>
                        <a:lnTo>
                          <a:pt x="240" y="0"/>
                        </a:lnTo>
                        <a:lnTo>
                          <a:pt x="0" y="50"/>
                        </a:lnTo>
                        <a:lnTo>
                          <a:pt x="0" y="215"/>
                        </a:lnTo>
                        <a:lnTo>
                          <a:pt x="240" y="2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3" name="Freeform 9"/>
                  <p:cNvSpPr>
                    <a:spLocks/>
                  </p:cNvSpPr>
                  <p:nvPr/>
                </p:nvSpPr>
                <p:spPr bwMode="auto">
                  <a:xfrm>
                    <a:off x="4752" y="3308"/>
                    <a:ext cx="87" cy="128"/>
                  </a:xfrm>
                  <a:custGeom>
                    <a:avLst/>
                    <a:gdLst/>
                    <a:ahLst/>
                    <a:cxnLst>
                      <a:cxn ang="0">
                        <a:pos x="175" y="0"/>
                      </a:cxn>
                      <a:cxn ang="0">
                        <a:pos x="0" y="1"/>
                      </a:cxn>
                      <a:cxn ang="0">
                        <a:pos x="0" y="251"/>
                      </a:cxn>
                      <a:cxn ang="0">
                        <a:pos x="63" y="257"/>
                      </a:cxn>
                      <a:cxn ang="0">
                        <a:pos x="175" y="250"/>
                      </a:cxn>
                      <a:cxn ang="0">
                        <a:pos x="175" y="0"/>
                      </a:cxn>
                    </a:cxnLst>
                    <a:rect l="0" t="0" r="r" b="b"/>
                    <a:pathLst>
                      <a:path w="175" h="257">
                        <a:moveTo>
                          <a:pt x="175" y="0"/>
                        </a:moveTo>
                        <a:lnTo>
                          <a:pt x="0" y="1"/>
                        </a:lnTo>
                        <a:lnTo>
                          <a:pt x="0" y="251"/>
                        </a:lnTo>
                        <a:lnTo>
                          <a:pt x="63" y="257"/>
                        </a:lnTo>
                        <a:lnTo>
                          <a:pt x="175" y="250"/>
                        </a:lnTo>
                        <a:lnTo>
                          <a:pt x="175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4" name="Freeform 10"/>
                  <p:cNvSpPr>
                    <a:spLocks/>
                  </p:cNvSpPr>
                  <p:nvPr/>
                </p:nvSpPr>
                <p:spPr bwMode="auto">
                  <a:xfrm>
                    <a:off x="4658" y="3341"/>
                    <a:ext cx="298" cy="236"/>
                  </a:xfrm>
                  <a:custGeom>
                    <a:avLst/>
                    <a:gdLst/>
                    <a:ahLst/>
                    <a:cxnLst>
                      <a:cxn ang="0">
                        <a:pos x="133" y="1"/>
                      </a:cxn>
                      <a:cxn ang="0">
                        <a:pos x="128" y="1"/>
                      </a:cxn>
                      <a:cxn ang="0">
                        <a:pos x="121" y="2"/>
                      </a:cxn>
                      <a:cxn ang="0">
                        <a:pos x="112" y="3"/>
                      </a:cxn>
                      <a:cxn ang="0">
                        <a:pos x="101" y="8"/>
                      </a:cxn>
                      <a:cxn ang="0">
                        <a:pos x="88" y="12"/>
                      </a:cxn>
                      <a:cxn ang="0">
                        <a:pos x="76" y="20"/>
                      </a:cxn>
                      <a:cxn ang="0">
                        <a:pos x="62" y="29"/>
                      </a:cxn>
                      <a:cxn ang="0">
                        <a:pos x="47" y="40"/>
                      </a:cxn>
                      <a:cxn ang="0">
                        <a:pos x="29" y="69"/>
                      </a:cxn>
                      <a:cxn ang="0">
                        <a:pos x="16" y="118"/>
                      </a:cxn>
                      <a:cxn ang="0">
                        <a:pos x="7" y="179"/>
                      </a:cxn>
                      <a:cxn ang="0">
                        <a:pos x="2" y="247"/>
                      </a:cxn>
                      <a:cxn ang="0">
                        <a:pos x="0" y="312"/>
                      </a:cxn>
                      <a:cxn ang="0">
                        <a:pos x="0" y="368"/>
                      </a:cxn>
                      <a:cxn ang="0">
                        <a:pos x="1" y="406"/>
                      </a:cxn>
                      <a:cxn ang="0">
                        <a:pos x="1" y="421"/>
                      </a:cxn>
                      <a:cxn ang="0">
                        <a:pos x="526" y="472"/>
                      </a:cxn>
                      <a:cxn ang="0">
                        <a:pos x="514" y="339"/>
                      </a:cxn>
                      <a:cxn ang="0">
                        <a:pos x="516" y="337"/>
                      </a:cxn>
                      <a:cxn ang="0">
                        <a:pos x="520" y="334"/>
                      </a:cxn>
                      <a:cxn ang="0">
                        <a:pos x="525" y="330"/>
                      </a:cxn>
                      <a:cxn ang="0">
                        <a:pos x="530" y="327"/>
                      </a:cxn>
                      <a:cxn ang="0">
                        <a:pos x="535" y="323"/>
                      </a:cxn>
                      <a:cxn ang="0">
                        <a:pos x="541" y="319"/>
                      </a:cxn>
                      <a:cxn ang="0">
                        <a:pos x="547" y="315"/>
                      </a:cxn>
                      <a:cxn ang="0">
                        <a:pos x="553" y="311"/>
                      </a:cxn>
                      <a:cxn ang="0">
                        <a:pos x="564" y="300"/>
                      </a:cxn>
                      <a:cxn ang="0">
                        <a:pos x="576" y="290"/>
                      </a:cxn>
                      <a:cxn ang="0">
                        <a:pos x="584" y="278"/>
                      </a:cxn>
                      <a:cxn ang="0">
                        <a:pos x="591" y="266"/>
                      </a:cxn>
                      <a:cxn ang="0">
                        <a:pos x="595" y="252"/>
                      </a:cxn>
                      <a:cxn ang="0">
                        <a:pos x="596" y="237"/>
                      </a:cxn>
                      <a:cxn ang="0">
                        <a:pos x="595" y="220"/>
                      </a:cxn>
                      <a:cxn ang="0">
                        <a:pos x="591" y="199"/>
                      </a:cxn>
                      <a:cxn ang="0">
                        <a:pos x="588" y="193"/>
                      </a:cxn>
                      <a:cxn ang="0">
                        <a:pos x="580" y="176"/>
                      </a:cxn>
                      <a:cxn ang="0">
                        <a:pos x="568" y="151"/>
                      </a:cxn>
                      <a:cxn ang="0">
                        <a:pos x="550" y="121"/>
                      </a:cxn>
                      <a:cxn ang="0">
                        <a:pos x="530" y="90"/>
                      </a:cxn>
                      <a:cxn ang="0">
                        <a:pos x="503" y="58"/>
                      </a:cxn>
                      <a:cxn ang="0">
                        <a:pos x="474" y="32"/>
                      </a:cxn>
                      <a:cxn ang="0">
                        <a:pos x="441" y="12"/>
                      </a:cxn>
                      <a:cxn ang="0">
                        <a:pos x="435" y="10"/>
                      </a:cxn>
                      <a:cxn ang="0">
                        <a:pos x="427" y="8"/>
                      </a:cxn>
                      <a:cxn ang="0">
                        <a:pos x="418" y="5"/>
                      </a:cxn>
                      <a:cxn ang="0">
                        <a:pos x="408" y="3"/>
                      </a:cxn>
                      <a:cxn ang="0">
                        <a:pos x="396" y="2"/>
                      </a:cxn>
                      <a:cxn ang="0">
                        <a:pos x="385" y="1"/>
                      </a:cxn>
                      <a:cxn ang="0">
                        <a:pos x="373" y="0"/>
                      </a:cxn>
                      <a:cxn ang="0">
                        <a:pos x="363" y="0"/>
                      </a:cxn>
                      <a:cxn ang="0">
                        <a:pos x="261" y="123"/>
                      </a:cxn>
                      <a:cxn ang="0">
                        <a:pos x="185" y="1"/>
                      </a:cxn>
                      <a:cxn ang="0">
                        <a:pos x="133" y="1"/>
                      </a:cxn>
                    </a:cxnLst>
                    <a:rect l="0" t="0" r="r" b="b"/>
                    <a:pathLst>
                      <a:path w="596" h="472">
                        <a:moveTo>
                          <a:pt x="133" y="1"/>
                        </a:moveTo>
                        <a:lnTo>
                          <a:pt x="128" y="1"/>
                        </a:lnTo>
                        <a:lnTo>
                          <a:pt x="121" y="2"/>
                        </a:lnTo>
                        <a:lnTo>
                          <a:pt x="112" y="3"/>
                        </a:lnTo>
                        <a:lnTo>
                          <a:pt x="101" y="8"/>
                        </a:lnTo>
                        <a:lnTo>
                          <a:pt x="88" y="12"/>
                        </a:lnTo>
                        <a:lnTo>
                          <a:pt x="76" y="20"/>
                        </a:lnTo>
                        <a:lnTo>
                          <a:pt x="62" y="29"/>
                        </a:lnTo>
                        <a:lnTo>
                          <a:pt x="47" y="40"/>
                        </a:lnTo>
                        <a:lnTo>
                          <a:pt x="29" y="69"/>
                        </a:lnTo>
                        <a:lnTo>
                          <a:pt x="16" y="118"/>
                        </a:lnTo>
                        <a:lnTo>
                          <a:pt x="7" y="179"/>
                        </a:lnTo>
                        <a:lnTo>
                          <a:pt x="2" y="247"/>
                        </a:lnTo>
                        <a:lnTo>
                          <a:pt x="0" y="312"/>
                        </a:lnTo>
                        <a:lnTo>
                          <a:pt x="0" y="368"/>
                        </a:lnTo>
                        <a:lnTo>
                          <a:pt x="1" y="406"/>
                        </a:lnTo>
                        <a:lnTo>
                          <a:pt x="1" y="421"/>
                        </a:lnTo>
                        <a:lnTo>
                          <a:pt x="526" y="472"/>
                        </a:lnTo>
                        <a:lnTo>
                          <a:pt x="514" y="339"/>
                        </a:lnTo>
                        <a:lnTo>
                          <a:pt x="516" y="337"/>
                        </a:lnTo>
                        <a:lnTo>
                          <a:pt x="520" y="334"/>
                        </a:lnTo>
                        <a:lnTo>
                          <a:pt x="525" y="330"/>
                        </a:lnTo>
                        <a:lnTo>
                          <a:pt x="530" y="327"/>
                        </a:lnTo>
                        <a:lnTo>
                          <a:pt x="535" y="323"/>
                        </a:lnTo>
                        <a:lnTo>
                          <a:pt x="541" y="319"/>
                        </a:lnTo>
                        <a:lnTo>
                          <a:pt x="547" y="315"/>
                        </a:lnTo>
                        <a:lnTo>
                          <a:pt x="553" y="311"/>
                        </a:lnTo>
                        <a:lnTo>
                          <a:pt x="564" y="300"/>
                        </a:lnTo>
                        <a:lnTo>
                          <a:pt x="576" y="290"/>
                        </a:lnTo>
                        <a:lnTo>
                          <a:pt x="584" y="278"/>
                        </a:lnTo>
                        <a:lnTo>
                          <a:pt x="591" y="266"/>
                        </a:lnTo>
                        <a:lnTo>
                          <a:pt x="595" y="252"/>
                        </a:lnTo>
                        <a:lnTo>
                          <a:pt x="596" y="237"/>
                        </a:lnTo>
                        <a:lnTo>
                          <a:pt x="595" y="220"/>
                        </a:lnTo>
                        <a:lnTo>
                          <a:pt x="591" y="199"/>
                        </a:lnTo>
                        <a:lnTo>
                          <a:pt x="588" y="193"/>
                        </a:lnTo>
                        <a:lnTo>
                          <a:pt x="580" y="176"/>
                        </a:lnTo>
                        <a:lnTo>
                          <a:pt x="568" y="151"/>
                        </a:lnTo>
                        <a:lnTo>
                          <a:pt x="550" y="121"/>
                        </a:lnTo>
                        <a:lnTo>
                          <a:pt x="530" y="90"/>
                        </a:lnTo>
                        <a:lnTo>
                          <a:pt x="503" y="58"/>
                        </a:lnTo>
                        <a:lnTo>
                          <a:pt x="474" y="32"/>
                        </a:lnTo>
                        <a:lnTo>
                          <a:pt x="441" y="12"/>
                        </a:lnTo>
                        <a:lnTo>
                          <a:pt x="435" y="10"/>
                        </a:lnTo>
                        <a:lnTo>
                          <a:pt x="427" y="8"/>
                        </a:lnTo>
                        <a:lnTo>
                          <a:pt x="418" y="5"/>
                        </a:lnTo>
                        <a:lnTo>
                          <a:pt x="408" y="3"/>
                        </a:lnTo>
                        <a:lnTo>
                          <a:pt x="396" y="2"/>
                        </a:lnTo>
                        <a:lnTo>
                          <a:pt x="385" y="1"/>
                        </a:lnTo>
                        <a:lnTo>
                          <a:pt x="373" y="0"/>
                        </a:lnTo>
                        <a:lnTo>
                          <a:pt x="363" y="0"/>
                        </a:lnTo>
                        <a:lnTo>
                          <a:pt x="261" y="123"/>
                        </a:lnTo>
                        <a:lnTo>
                          <a:pt x="185" y="1"/>
                        </a:lnTo>
                        <a:lnTo>
                          <a:pt x="133" y="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5" name="Freeform 11"/>
                  <p:cNvSpPr>
                    <a:spLocks/>
                  </p:cNvSpPr>
                  <p:nvPr/>
                </p:nvSpPr>
                <p:spPr bwMode="auto">
                  <a:xfrm>
                    <a:off x="4670" y="3351"/>
                    <a:ext cx="271" cy="225"/>
                  </a:xfrm>
                  <a:custGeom>
                    <a:avLst/>
                    <a:gdLst/>
                    <a:ahLst/>
                    <a:cxnLst>
                      <a:cxn ang="0">
                        <a:pos x="2" y="390"/>
                      </a:cxn>
                      <a:cxn ang="0">
                        <a:pos x="0" y="281"/>
                      </a:cxn>
                      <a:cxn ang="0">
                        <a:pos x="1" y="197"/>
                      </a:cxn>
                      <a:cxn ang="0">
                        <a:pos x="6" y="136"/>
                      </a:cxn>
                      <a:cxn ang="0">
                        <a:pos x="12" y="94"/>
                      </a:cxn>
                      <a:cxn ang="0">
                        <a:pos x="18" y="67"/>
                      </a:cxn>
                      <a:cxn ang="0">
                        <a:pos x="25" y="52"/>
                      </a:cxn>
                      <a:cxn ang="0">
                        <a:pos x="29" y="45"/>
                      </a:cxn>
                      <a:cxn ang="0">
                        <a:pos x="31" y="44"/>
                      </a:cxn>
                      <a:cxn ang="0">
                        <a:pos x="37" y="37"/>
                      </a:cxn>
                      <a:cxn ang="0">
                        <a:pos x="44" y="31"/>
                      </a:cxn>
                      <a:cxn ang="0">
                        <a:pos x="52" y="26"/>
                      </a:cxn>
                      <a:cxn ang="0">
                        <a:pos x="60" y="20"/>
                      </a:cxn>
                      <a:cxn ang="0">
                        <a:pos x="68" y="15"/>
                      </a:cxn>
                      <a:cxn ang="0">
                        <a:pos x="77" y="11"/>
                      </a:cxn>
                      <a:cxn ang="0">
                        <a:pos x="86" y="7"/>
                      </a:cxn>
                      <a:cxn ang="0">
                        <a:pos x="96" y="4"/>
                      </a:cxn>
                      <a:cxn ang="0">
                        <a:pos x="152" y="0"/>
                      </a:cxn>
                      <a:cxn ang="0">
                        <a:pos x="235" y="135"/>
                      </a:cxn>
                      <a:cxn ang="0">
                        <a:pos x="347" y="0"/>
                      </a:cxn>
                      <a:cxn ang="0">
                        <a:pos x="387" y="0"/>
                      </a:cxn>
                      <a:cxn ang="0">
                        <a:pos x="410" y="7"/>
                      </a:cxn>
                      <a:cxn ang="0">
                        <a:pos x="434" y="24"/>
                      </a:cxn>
                      <a:cxn ang="0">
                        <a:pos x="458" y="49"/>
                      </a:cxn>
                      <a:cxn ang="0">
                        <a:pos x="481" y="75"/>
                      </a:cxn>
                      <a:cxn ang="0">
                        <a:pos x="500" y="103"/>
                      </a:cxn>
                      <a:cxn ang="0">
                        <a:pos x="516" y="127"/>
                      </a:cxn>
                      <a:cxn ang="0">
                        <a:pos x="526" y="143"/>
                      </a:cxn>
                      <a:cxn ang="0">
                        <a:pos x="530" y="150"/>
                      </a:cxn>
                      <a:cxn ang="0">
                        <a:pos x="533" y="157"/>
                      </a:cxn>
                      <a:cxn ang="0">
                        <a:pos x="540" y="175"/>
                      </a:cxn>
                      <a:cxn ang="0">
                        <a:pos x="542" y="199"/>
                      </a:cxn>
                      <a:cxn ang="0">
                        <a:pos x="536" y="225"/>
                      </a:cxn>
                      <a:cxn ang="0">
                        <a:pos x="525" y="241"/>
                      </a:cxn>
                      <a:cxn ang="0">
                        <a:pos x="513" y="257"/>
                      </a:cxn>
                      <a:cxn ang="0">
                        <a:pos x="500" y="271"/>
                      </a:cxn>
                      <a:cxn ang="0">
                        <a:pos x="487" y="283"/>
                      </a:cxn>
                      <a:cxn ang="0">
                        <a:pos x="476" y="294"/>
                      </a:cxn>
                      <a:cxn ang="0">
                        <a:pos x="466" y="301"/>
                      </a:cxn>
                      <a:cxn ang="0">
                        <a:pos x="461" y="306"/>
                      </a:cxn>
                      <a:cxn ang="0">
                        <a:pos x="458" y="308"/>
                      </a:cxn>
                      <a:cxn ang="0">
                        <a:pos x="476" y="449"/>
                      </a:cxn>
                      <a:cxn ang="0">
                        <a:pos x="2" y="390"/>
                      </a:cxn>
                    </a:cxnLst>
                    <a:rect l="0" t="0" r="r" b="b"/>
                    <a:pathLst>
                      <a:path w="542" h="449">
                        <a:moveTo>
                          <a:pt x="2" y="390"/>
                        </a:moveTo>
                        <a:lnTo>
                          <a:pt x="0" y="281"/>
                        </a:lnTo>
                        <a:lnTo>
                          <a:pt x="1" y="197"/>
                        </a:lnTo>
                        <a:lnTo>
                          <a:pt x="6" y="136"/>
                        </a:lnTo>
                        <a:lnTo>
                          <a:pt x="12" y="94"/>
                        </a:lnTo>
                        <a:lnTo>
                          <a:pt x="18" y="67"/>
                        </a:lnTo>
                        <a:lnTo>
                          <a:pt x="25" y="52"/>
                        </a:lnTo>
                        <a:lnTo>
                          <a:pt x="29" y="45"/>
                        </a:lnTo>
                        <a:lnTo>
                          <a:pt x="31" y="44"/>
                        </a:lnTo>
                        <a:lnTo>
                          <a:pt x="37" y="37"/>
                        </a:lnTo>
                        <a:lnTo>
                          <a:pt x="44" y="31"/>
                        </a:lnTo>
                        <a:lnTo>
                          <a:pt x="52" y="26"/>
                        </a:lnTo>
                        <a:lnTo>
                          <a:pt x="60" y="20"/>
                        </a:lnTo>
                        <a:lnTo>
                          <a:pt x="68" y="15"/>
                        </a:lnTo>
                        <a:lnTo>
                          <a:pt x="77" y="11"/>
                        </a:lnTo>
                        <a:lnTo>
                          <a:pt x="86" y="7"/>
                        </a:lnTo>
                        <a:lnTo>
                          <a:pt x="96" y="4"/>
                        </a:lnTo>
                        <a:lnTo>
                          <a:pt x="152" y="0"/>
                        </a:lnTo>
                        <a:lnTo>
                          <a:pt x="235" y="135"/>
                        </a:lnTo>
                        <a:lnTo>
                          <a:pt x="347" y="0"/>
                        </a:lnTo>
                        <a:lnTo>
                          <a:pt x="387" y="0"/>
                        </a:lnTo>
                        <a:lnTo>
                          <a:pt x="410" y="7"/>
                        </a:lnTo>
                        <a:lnTo>
                          <a:pt x="434" y="24"/>
                        </a:lnTo>
                        <a:lnTo>
                          <a:pt x="458" y="49"/>
                        </a:lnTo>
                        <a:lnTo>
                          <a:pt x="481" y="75"/>
                        </a:lnTo>
                        <a:lnTo>
                          <a:pt x="500" y="103"/>
                        </a:lnTo>
                        <a:lnTo>
                          <a:pt x="516" y="127"/>
                        </a:lnTo>
                        <a:lnTo>
                          <a:pt x="526" y="143"/>
                        </a:lnTo>
                        <a:lnTo>
                          <a:pt x="530" y="150"/>
                        </a:lnTo>
                        <a:lnTo>
                          <a:pt x="533" y="157"/>
                        </a:lnTo>
                        <a:lnTo>
                          <a:pt x="540" y="175"/>
                        </a:lnTo>
                        <a:lnTo>
                          <a:pt x="542" y="199"/>
                        </a:lnTo>
                        <a:lnTo>
                          <a:pt x="536" y="225"/>
                        </a:lnTo>
                        <a:lnTo>
                          <a:pt x="525" y="241"/>
                        </a:lnTo>
                        <a:lnTo>
                          <a:pt x="513" y="257"/>
                        </a:lnTo>
                        <a:lnTo>
                          <a:pt x="500" y="271"/>
                        </a:lnTo>
                        <a:lnTo>
                          <a:pt x="487" y="283"/>
                        </a:lnTo>
                        <a:lnTo>
                          <a:pt x="476" y="294"/>
                        </a:lnTo>
                        <a:lnTo>
                          <a:pt x="466" y="301"/>
                        </a:lnTo>
                        <a:lnTo>
                          <a:pt x="461" y="306"/>
                        </a:lnTo>
                        <a:lnTo>
                          <a:pt x="458" y="308"/>
                        </a:lnTo>
                        <a:lnTo>
                          <a:pt x="476" y="449"/>
                        </a:lnTo>
                        <a:lnTo>
                          <a:pt x="2" y="390"/>
                        </a:lnTo>
                        <a:close/>
                      </a:path>
                    </a:pathLst>
                  </a:custGeom>
                  <a:solidFill>
                    <a:srgbClr val="3366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6" name="Freeform 12"/>
                  <p:cNvSpPr>
                    <a:spLocks/>
                  </p:cNvSpPr>
                  <p:nvPr/>
                </p:nvSpPr>
                <p:spPr bwMode="auto">
                  <a:xfrm>
                    <a:off x="4730" y="3452"/>
                    <a:ext cx="199" cy="88"/>
                  </a:xfrm>
                  <a:custGeom>
                    <a:avLst/>
                    <a:gdLst/>
                    <a:ahLst/>
                    <a:cxnLst>
                      <a:cxn ang="0">
                        <a:pos x="151" y="175"/>
                      </a:cxn>
                      <a:cxn ang="0">
                        <a:pos x="160" y="176"/>
                      </a:cxn>
                      <a:cxn ang="0">
                        <a:pos x="173" y="175"/>
                      </a:cxn>
                      <a:cxn ang="0">
                        <a:pos x="188" y="172"/>
                      </a:cxn>
                      <a:cxn ang="0">
                        <a:pos x="204" y="170"/>
                      </a:cxn>
                      <a:cxn ang="0">
                        <a:pos x="221" y="165"/>
                      </a:cxn>
                      <a:cxn ang="0">
                        <a:pos x="239" y="161"/>
                      </a:cxn>
                      <a:cxn ang="0">
                        <a:pos x="259" y="155"/>
                      </a:cxn>
                      <a:cxn ang="0">
                        <a:pos x="279" y="148"/>
                      </a:cxn>
                      <a:cxn ang="0">
                        <a:pos x="298" y="141"/>
                      </a:cxn>
                      <a:cxn ang="0">
                        <a:pos x="317" y="134"/>
                      </a:cxn>
                      <a:cxn ang="0">
                        <a:pos x="335" y="126"/>
                      </a:cxn>
                      <a:cxn ang="0">
                        <a:pos x="352" y="118"/>
                      </a:cxn>
                      <a:cxn ang="0">
                        <a:pos x="366" y="111"/>
                      </a:cxn>
                      <a:cxn ang="0">
                        <a:pos x="380" y="103"/>
                      </a:cxn>
                      <a:cxn ang="0">
                        <a:pos x="390" y="95"/>
                      </a:cxn>
                      <a:cxn ang="0">
                        <a:pos x="397" y="87"/>
                      </a:cxn>
                      <a:cxn ang="0">
                        <a:pos x="323" y="0"/>
                      </a:cxn>
                      <a:cxn ang="0">
                        <a:pos x="320" y="8"/>
                      </a:cxn>
                      <a:cxn ang="0">
                        <a:pos x="317" y="14"/>
                      </a:cxn>
                      <a:cxn ang="0">
                        <a:pos x="312" y="19"/>
                      </a:cxn>
                      <a:cxn ang="0">
                        <a:pos x="307" y="24"/>
                      </a:cxn>
                      <a:cxn ang="0">
                        <a:pos x="302" y="27"/>
                      </a:cxn>
                      <a:cxn ang="0">
                        <a:pos x="297" y="31"/>
                      </a:cxn>
                      <a:cxn ang="0">
                        <a:pos x="290" y="34"/>
                      </a:cxn>
                      <a:cxn ang="0">
                        <a:pos x="283" y="38"/>
                      </a:cxn>
                      <a:cxn ang="0">
                        <a:pos x="270" y="45"/>
                      </a:cxn>
                      <a:cxn ang="0">
                        <a:pos x="254" y="52"/>
                      </a:cxn>
                      <a:cxn ang="0">
                        <a:pos x="235" y="58"/>
                      </a:cxn>
                      <a:cxn ang="0">
                        <a:pos x="215" y="64"/>
                      </a:cxn>
                      <a:cxn ang="0">
                        <a:pos x="193" y="70"/>
                      </a:cxn>
                      <a:cxn ang="0">
                        <a:pos x="173" y="73"/>
                      </a:cxn>
                      <a:cxn ang="0">
                        <a:pos x="152" y="76"/>
                      </a:cxn>
                      <a:cxn ang="0">
                        <a:pos x="133" y="77"/>
                      </a:cxn>
                      <a:cxn ang="0">
                        <a:pos x="124" y="62"/>
                      </a:cxn>
                      <a:cxn ang="0">
                        <a:pos x="115" y="49"/>
                      </a:cxn>
                      <a:cxn ang="0">
                        <a:pos x="108" y="38"/>
                      </a:cxn>
                      <a:cxn ang="0">
                        <a:pos x="101" y="29"/>
                      </a:cxn>
                      <a:cxn ang="0">
                        <a:pos x="93" y="23"/>
                      </a:cxn>
                      <a:cxn ang="0">
                        <a:pos x="86" y="18"/>
                      </a:cxn>
                      <a:cxn ang="0">
                        <a:pos x="78" y="17"/>
                      </a:cxn>
                      <a:cxn ang="0">
                        <a:pos x="69" y="19"/>
                      </a:cxn>
                      <a:cxn ang="0">
                        <a:pos x="63" y="30"/>
                      </a:cxn>
                      <a:cxn ang="0">
                        <a:pos x="63" y="48"/>
                      </a:cxn>
                      <a:cxn ang="0">
                        <a:pos x="65" y="66"/>
                      </a:cxn>
                      <a:cxn ang="0">
                        <a:pos x="67" y="75"/>
                      </a:cxn>
                      <a:cxn ang="0">
                        <a:pos x="0" y="65"/>
                      </a:cxn>
                      <a:cxn ang="0">
                        <a:pos x="19" y="171"/>
                      </a:cxn>
                      <a:cxn ang="0">
                        <a:pos x="33" y="172"/>
                      </a:cxn>
                      <a:cxn ang="0">
                        <a:pos x="53" y="174"/>
                      </a:cxn>
                      <a:cxn ang="0">
                        <a:pos x="73" y="174"/>
                      </a:cxn>
                      <a:cxn ang="0">
                        <a:pos x="97" y="175"/>
                      </a:cxn>
                      <a:cxn ang="0">
                        <a:pos x="117" y="175"/>
                      </a:cxn>
                      <a:cxn ang="0">
                        <a:pos x="135" y="175"/>
                      </a:cxn>
                      <a:cxn ang="0">
                        <a:pos x="146" y="175"/>
                      </a:cxn>
                      <a:cxn ang="0">
                        <a:pos x="151" y="175"/>
                      </a:cxn>
                    </a:cxnLst>
                    <a:rect l="0" t="0" r="r" b="b"/>
                    <a:pathLst>
                      <a:path w="397" h="176">
                        <a:moveTo>
                          <a:pt x="151" y="175"/>
                        </a:moveTo>
                        <a:lnTo>
                          <a:pt x="160" y="176"/>
                        </a:lnTo>
                        <a:lnTo>
                          <a:pt x="173" y="175"/>
                        </a:lnTo>
                        <a:lnTo>
                          <a:pt x="188" y="172"/>
                        </a:lnTo>
                        <a:lnTo>
                          <a:pt x="204" y="170"/>
                        </a:lnTo>
                        <a:lnTo>
                          <a:pt x="221" y="165"/>
                        </a:lnTo>
                        <a:lnTo>
                          <a:pt x="239" y="161"/>
                        </a:lnTo>
                        <a:lnTo>
                          <a:pt x="259" y="155"/>
                        </a:lnTo>
                        <a:lnTo>
                          <a:pt x="279" y="148"/>
                        </a:lnTo>
                        <a:lnTo>
                          <a:pt x="298" y="141"/>
                        </a:lnTo>
                        <a:lnTo>
                          <a:pt x="317" y="134"/>
                        </a:lnTo>
                        <a:lnTo>
                          <a:pt x="335" y="126"/>
                        </a:lnTo>
                        <a:lnTo>
                          <a:pt x="352" y="118"/>
                        </a:lnTo>
                        <a:lnTo>
                          <a:pt x="366" y="111"/>
                        </a:lnTo>
                        <a:lnTo>
                          <a:pt x="380" y="103"/>
                        </a:lnTo>
                        <a:lnTo>
                          <a:pt x="390" y="95"/>
                        </a:lnTo>
                        <a:lnTo>
                          <a:pt x="397" y="87"/>
                        </a:lnTo>
                        <a:lnTo>
                          <a:pt x="323" y="0"/>
                        </a:lnTo>
                        <a:lnTo>
                          <a:pt x="320" y="8"/>
                        </a:lnTo>
                        <a:lnTo>
                          <a:pt x="317" y="14"/>
                        </a:lnTo>
                        <a:lnTo>
                          <a:pt x="312" y="19"/>
                        </a:lnTo>
                        <a:lnTo>
                          <a:pt x="307" y="24"/>
                        </a:lnTo>
                        <a:lnTo>
                          <a:pt x="302" y="27"/>
                        </a:lnTo>
                        <a:lnTo>
                          <a:pt x="297" y="31"/>
                        </a:lnTo>
                        <a:lnTo>
                          <a:pt x="290" y="34"/>
                        </a:lnTo>
                        <a:lnTo>
                          <a:pt x="283" y="38"/>
                        </a:lnTo>
                        <a:lnTo>
                          <a:pt x="270" y="45"/>
                        </a:lnTo>
                        <a:lnTo>
                          <a:pt x="254" y="52"/>
                        </a:lnTo>
                        <a:lnTo>
                          <a:pt x="235" y="58"/>
                        </a:lnTo>
                        <a:lnTo>
                          <a:pt x="215" y="64"/>
                        </a:lnTo>
                        <a:lnTo>
                          <a:pt x="193" y="70"/>
                        </a:lnTo>
                        <a:lnTo>
                          <a:pt x="173" y="73"/>
                        </a:lnTo>
                        <a:lnTo>
                          <a:pt x="152" y="76"/>
                        </a:lnTo>
                        <a:lnTo>
                          <a:pt x="133" y="77"/>
                        </a:lnTo>
                        <a:lnTo>
                          <a:pt x="124" y="62"/>
                        </a:lnTo>
                        <a:lnTo>
                          <a:pt x="115" y="49"/>
                        </a:lnTo>
                        <a:lnTo>
                          <a:pt x="108" y="38"/>
                        </a:lnTo>
                        <a:lnTo>
                          <a:pt x="101" y="29"/>
                        </a:lnTo>
                        <a:lnTo>
                          <a:pt x="93" y="23"/>
                        </a:lnTo>
                        <a:lnTo>
                          <a:pt x="86" y="18"/>
                        </a:lnTo>
                        <a:lnTo>
                          <a:pt x="78" y="17"/>
                        </a:lnTo>
                        <a:lnTo>
                          <a:pt x="69" y="19"/>
                        </a:lnTo>
                        <a:lnTo>
                          <a:pt x="63" y="30"/>
                        </a:lnTo>
                        <a:lnTo>
                          <a:pt x="63" y="48"/>
                        </a:lnTo>
                        <a:lnTo>
                          <a:pt x="65" y="66"/>
                        </a:lnTo>
                        <a:lnTo>
                          <a:pt x="67" y="75"/>
                        </a:lnTo>
                        <a:lnTo>
                          <a:pt x="0" y="65"/>
                        </a:lnTo>
                        <a:lnTo>
                          <a:pt x="19" y="171"/>
                        </a:lnTo>
                        <a:lnTo>
                          <a:pt x="33" y="172"/>
                        </a:lnTo>
                        <a:lnTo>
                          <a:pt x="53" y="174"/>
                        </a:lnTo>
                        <a:lnTo>
                          <a:pt x="73" y="174"/>
                        </a:lnTo>
                        <a:lnTo>
                          <a:pt x="97" y="175"/>
                        </a:lnTo>
                        <a:lnTo>
                          <a:pt x="117" y="175"/>
                        </a:lnTo>
                        <a:lnTo>
                          <a:pt x="135" y="175"/>
                        </a:lnTo>
                        <a:lnTo>
                          <a:pt x="146" y="175"/>
                        </a:lnTo>
                        <a:lnTo>
                          <a:pt x="151" y="1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7" name="Freeform 13"/>
                  <p:cNvSpPr>
                    <a:spLocks/>
                  </p:cNvSpPr>
                  <p:nvPr/>
                </p:nvSpPr>
                <p:spPr bwMode="auto">
                  <a:xfrm>
                    <a:off x="4802" y="3434"/>
                    <a:ext cx="142" cy="94"/>
                  </a:xfrm>
                  <a:custGeom>
                    <a:avLst/>
                    <a:gdLst/>
                    <a:ahLst/>
                    <a:cxnLst>
                      <a:cxn ang="0">
                        <a:pos x="23" y="189"/>
                      </a:cxn>
                      <a:cxn ang="0">
                        <a:pos x="33" y="188"/>
                      </a:cxn>
                      <a:cxn ang="0">
                        <a:pos x="45" y="187"/>
                      </a:cxn>
                      <a:cxn ang="0">
                        <a:pos x="58" y="184"/>
                      </a:cxn>
                      <a:cxn ang="0">
                        <a:pos x="73" y="180"/>
                      </a:cxn>
                      <a:cxn ang="0">
                        <a:pos x="88" y="175"/>
                      </a:cxn>
                      <a:cxn ang="0">
                        <a:pos x="105" y="170"/>
                      </a:cxn>
                      <a:cxn ang="0">
                        <a:pos x="122" y="165"/>
                      </a:cxn>
                      <a:cxn ang="0">
                        <a:pos x="139" y="159"/>
                      </a:cxn>
                      <a:cxn ang="0">
                        <a:pos x="155" y="152"/>
                      </a:cxn>
                      <a:cxn ang="0">
                        <a:pos x="171" y="145"/>
                      </a:cxn>
                      <a:cxn ang="0">
                        <a:pos x="186" y="139"/>
                      </a:cxn>
                      <a:cxn ang="0">
                        <a:pos x="201" y="132"/>
                      </a:cxn>
                      <a:cxn ang="0">
                        <a:pos x="214" y="127"/>
                      </a:cxn>
                      <a:cxn ang="0">
                        <a:pos x="226" y="120"/>
                      </a:cxn>
                      <a:cxn ang="0">
                        <a:pos x="235" y="114"/>
                      </a:cxn>
                      <a:cxn ang="0">
                        <a:pos x="242" y="109"/>
                      </a:cxn>
                      <a:cxn ang="0">
                        <a:pos x="257" y="97"/>
                      </a:cxn>
                      <a:cxn ang="0">
                        <a:pos x="268" y="85"/>
                      </a:cxn>
                      <a:cxn ang="0">
                        <a:pos x="276" y="74"/>
                      </a:cxn>
                      <a:cxn ang="0">
                        <a:pos x="282" y="61"/>
                      </a:cxn>
                      <a:cxn ang="0">
                        <a:pos x="283" y="50"/>
                      </a:cxn>
                      <a:cxn ang="0">
                        <a:pos x="282" y="35"/>
                      </a:cxn>
                      <a:cxn ang="0">
                        <a:pos x="278" y="18"/>
                      </a:cxn>
                      <a:cxn ang="0">
                        <a:pos x="272" y="0"/>
                      </a:cxn>
                      <a:cxn ang="0">
                        <a:pos x="197" y="32"/>
                      </a:cxn>
                      <a:cxn ang="0">
                        <a:pos x="197" y="46"/>
                      </a:cxn>
                      <a:cxn ang="0">
                        <a:pos x="192" y="60"/>
                      </a:cxn>
                      <a:cxn ang="0">
                        <a:pos x="183" y="71"/>
                      </a:cxn>
                      <a:cxn ang="0">
                        <a:pos x="174" y="79"/>
                      </a:cxn>
                      <a:cxn ang="0">
                        <a:pos x="147" y="92"/>
                      </a:cxn>
                      <a:cxn ang="0">
                        <a:pos x="121" y="102"/>
                      </a:cxn>
                      <a:cxn ang="0">
                        <a:pos x="95" y="111"/>
                      </a:cxn>
                      <a:cxn ang="0">
                        <a:pos x="72" y="117"/>
                      </a:cxn>
                      <a:cxn ang="0">
                        <a:pos x="50" y="122"/>
                      </a:cxn>
                      <a:cxn ang="0">
                        <a:pos x="31" y="126"/>
                      </a:cxn>
                      <a:cxn ang="0">
                        <a:pos x="14" y="127"/>
                      </a:cxn>
                      <a:cxn ang="0">
                        <a:pos x="0" y="128"/>
                      </a:cxn>
                      <a:cxn ang="0">
                        <a:pos x="23" y="189"/>
                      </a:cxn>
                    </a:cxnLst>
                    <a:rect l="0" t="0" r="r" b="b"/>
                    <a:pathLst>
                      <a:path w="283" h="189">
                        <a:moveTo>
                          <a:pt x="23" y="189"/>
                        </a:moveTo>
                        <a:lnTo>
                          <a:pt x="33" y="188"/>
                        </a:lnTo>
                        <a:lnTo>
                          <a:pt x="45" y="187"/>
                        </a:lnTo>
                        <a:lnTo>
                          <a:pt x="58" y="184"/>
                        </a:lnTo>
                        <a:lnTo>
                          <a:pt x="73" y="180"/>
                        </a:lnTo>
                        <a:lnTo>
                          <a:pt x="88" y="175"/>
                        </a:lnTo>
                        <a:lnTo>
                          <a:pt x="105" y="170"/>
                        </a:lnTo>
                        <a:lnTo>
                          <a:pt x="122" y="165"/>
                        </a:lnTo>
                        <a:lnTo>
                          <a:pt x="139" y="159"/>
                        </a:lnTo>
                        <a:lnTo>
                          <a:pt x="155" y="152"/>
                        </a:lnTo>
                        <a:lnTo>
                          <a:pt x="171" y="145"/>
                        </a:lnTo>
                        <a:lnTo>
                          <a:pt x="186" y="139"/>
                        </a:lnTo>
                        <a:lnTo>
                          <a:pt x="201" y="132"/>
                        </a:lnTo>
                        <a:lnTo>
                          <a:pt x="214" y="127"/>
                        </a:lnTo>
                        <a:lnTo>
                          <a:pt x="226" y="120"/>
                        </a:lnTo>
                        <a:lnTo>
                          <a:pt x="235" y="114"/>
                        </a:lnTo>
                        <a:lnTo>
                          <a:pt x="242" y="109"/>
                        </a:lnTo>
                        <a:lnTo>
                          <a:pt x="257" y="97"/>
                        </a:lnTo>
                        <a:lnTo>
                          <a:pt x="268" y="85"/>
                        </a:lnTo>
                        <a:lnTo>
                          <a:pt x="276" y="74"/>
                        </a:lnTo>
                        <a:lnTo>
                          <a:pt x="282" y="61"/>
                        </a:lnTo>
                        <a:lnTo>
                          <a:pt x="283" y="50"/>
                        </a:lnTo>
                        <a:lnTo>
                          <a:pt x="282" y="35"/>
                        </a:lnTo>
                        <a:lnTo>
                          <a:pt x="278" y="18"/>
                        </a:lnTo>
                        <a:lnTo>
                          <a:pt x="272" y="0"/>
                        </a:lnTo>
                        <a:lnTo>
                          <a:pt x="197" y="32"/>
                        </a:lnTo>
                        <a:lnTo>
                          <a:pt x="197" y="46"/>
                        </a:lnTo>
                        <a:lnTo>
                          <a:pt x="192" y="60"/>
                        </a:lnTo>
                        <a:lnTo>
                          <a:pt x="183" y="71"/>
                        </a:lnTo>
                        <a:lnTo>
                          <a:pt x="174" y="79"/>
                        </a:lnTo>
                        <a:lnTo>
                          <a:pt x="147" y="92"/>
                        </a:lnTo>
                        <a:lnTo>
                          <a:pt x="121" y="102"/>
                        </a:lnTo>
                        <a:lnTo>
                          <a:pt x="95" y="111"/>
                        </a:lnTo>
                        <a:lnTo>
                          <a:pt x="72" y="117"/>
                        </a:lnTo>
                        <a:lnTo>
                          <a:pt x="50" y="122"/>
                        </a:lnTo>
                        <a:lnTo>
                          <a:pt x="31" y="126"/>
                        </a:lnTo>
                        <a:lnTo>
                          <a:pt x="14" y="127"/>
                        </a:lnTo>
                        <a:lnTo>
                          <a:pt x="0" y="128"/>
                        </a:lnTo>
                        <a:lnTo>
                          <a:pt x="23" y="189"/>
                        </a:lnTo>
                        <a:close/>
                      </a:path>
                    </a:pathLst>
                  </a:custGeom>
                  <a:solidFill>
                    <a:srgbClr val="3366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8" name="Freeform 14"/>
                  <p:cNvSpPr>
                    <a:spLocks/>
                  </p:cNvSpPr>
                  <p:nvPr/>
                </p:nvSpPr>
                <p:spPr bwMode="auto">
                  <a:xfrm>
                    <a:off x="4743" y="3473"/>
                    <a:ext cx="55" cy="55"/>
                  </a:xfrm>
                  <a:custGeom>
                    <a:avLst/>
                    <a:gdLst/>
                    <a:ahLst/>
                    <a:cxnLst>
                      <a:cxn ang="0">
                        <a:pos x="93" y="51"/>
                      </a:cxn>
                      <a:cxn ang="0">
                        <a:pos x="89" y="42"/>
                      </a:cxn>
                      <a:cxn ang="0">
                        <a:pos x="84" y="34"/>
                      </a:cxn>
                      <a:cxn ang="0">
                        <a:pos x="78" y="24"/>
                      </a:cxn>
                      <a:cxn ang="0">
                        <a:pos x="74" y="16"/>
                      </a:cxn>
                      <a:cxn ang="0">
                        <a:pos x="68" y="11"/>
                      </a:cxn>
                      <a:cxn ang="0">
                        <a:pos x="63" y="5"/>
                      </a:cxn>
                      <a:cxn ang="0">
                        <a:pos x="59" y="1"/>
                      </a:cxn>
                      <a:cxn ang="0">
                        <a:pos x="55" y="0"/>
                      </a:cxn>
                      <a:cxn ang="0">
                        <a:pos x="53" y="8"/>
                      </a:cxn>
                      <a:cxn ang="0">
                        <a:pos x="57" y="25"/>
                      </a:cxn>
                      <a:cxn ang="0">
                        <a:pos x="61" y="42"/>
                      </a:cxn>
                      <a:cxn ang="0">
                        <a:pos x="63" y="50"/>
                      </a:cxn>
                      <a:cxn ang="0">
                        <a:pos x="0" y="50"/>
                      </a:cxn>
                      <a:cxn ang="0">
                        <a:pos x="9" y="110"/>
                      </a:cxn>
                      <a:cxn ang="0">
                        <a:pos x="17" y="111"/>
                      </a:cxn>
                      <a:cxn ang="0">
                        <a:pos x="27" y="111"/>
                      </a:cxn>
                      <a:cxn ang="0">
                        <a:pos x="37" y="111"/>
                      </a:cxn>
                      <a:cxn ang="0">
                        <a:pos x="45" y="111"/>
                      </a:cxn>
                      <a:cxn ang="0">
                        <a:pos x="54" y="111"/>
                      </a:cxn>
                      <a:cxn ang="0">
                        <a:pos x="61" y="110"/>
                      </a:cxn>
                      <a:cxn ang="0">
                        <a:pos x="67" y="110"/>
                      </a:cxn>
                      <a:cxn ang="0">
                        <a:pos x="70" y="110"/>
                      </a:cxn>
                      <a:cxn ang="0">
                        <a:pos x="76" y="110"/>
                      </a:cxn>
                      <a:cxn ang="0">
                        <a:pos x="81" y="110"/>
                      </a:cxn>
                      <a:cxn ang="0">
                        <a:pos x="87" y="108"/>
                      </a:cxn>
                      <a:cxn ang="0">
                        <a:pos x="91" y="106"/>
                      </a:cxn>
                      <a:cxn ang="0">
                        <a:pos x="96" y="105"/>
                      </a:cxn>
                      <a:cxn ang="0">
                        <a:pos x="100" y="103"/>
                      </a:cxn>
                      <a:cxn ang="0">
                        <a:pos x="106" y="100"/>
                      </a:cxn>
                      <a:cxn ang="0">
                        <a:pos x="111" y="98"/>
                      </a:cxn>
                      <a:cxn ang="0">
                        <a:pos x="93" y="51"/>
                      </a:cxn>
                    </a:cxnLst>
                    <a:rect l="0" t="0" r="r" b="b"/>
                    <a:pathLst>
                      <a:path w="111" h="111">
                        <a:moveTo>
                          <a:pt x="93" y="51"/>
                        </a:moveTo>
                        <a:lnTo>
                          <a:pt x="89" y="42"/>
                        </a:lnTo>
                        <a:lnTo>
                          <a:pt x="84" y="34"/>
                        </a:lnTo>
                        <a:lnTo>
                          <a:pt x="78" y="24"/>
                        </a:lnTo>
                        <a:lnTo>
                          <a:pt x="74" y="16"/>
                        </a:lnTo>
                        <a:lnTo>
                          <a:pt x="68" y="11"/>
                        </a:lnTo>
                        <a:lnTo>
                          <a:pt x="63" y="5"/>
                        </a:lnTo>
                        <a:lnTo>
                          <a:pt x="59" y="1"/>
                        </a:lnTo>
                        <a:lnTo>
                          <a:pt x="55" y="0"/>
                        </a:lnTo>
                        <a:lnTo>
                          <a:pt x="53" y="8"/>
                        </a:lnTo>
                        <a:lnTo>
                          <a:pt x="57" y="25"/>
                        </a:lnTo>
                        <a:lnTo>
                          <a:pt x="61" y="42"/>
                        </a:lnTo>
                        <a:lnTo>
                          <a:pt x="63" y="50"/>
                        </a:lnTo>
                        <a:lnTo>
                          <a:pt x="0" y="50"/>
                        </a:lnTo>
                        <a:lnTo>
                          <a:pt x="9" y="110"/>
                        </a:lnTo>
                        <a:lnTo>
                          <a:pt x="17" y="111"/>
                        </a:lnTo>
                        <a:lnTo>
                          <a:pt x="27" y="111"/>
                        </a:lnTo>
                        <a:lnTo>
                          <a:pt x="37" y="111"/>
                        </a:lnTo>
                        <a:lnTo>
                          <a:pt x="45" y="111"/>
                        </a:lnTo>
                        <a:lnTo>
                          <a:pt x="54" y="111"/>
                        </a:lnTo>
                        <a:lnTo>
                          <a:pt x="61" y="110"/>
                        </a:lnTo>
                        <a:lnTo>
                          <a:pt x="67" y="110"/>
                        </a:lnTo>
                        <a:lnTo>
                          <a:pt x="70" y="110"/>
                        </a:lnTo>
                        <a:lnTo>
                          <a:pt x="76" y="110"/>
                        </a:lnTo>
                        <a:lnTo>
                          <a:pt x="81" y="110"/>
                        </a:lnTo>
                        <a:lnTo>
                          <a:pt x="87" y="108"/>
                        </a:lnTo>
                        <a:lnTo>
                          <a:pt x="91" y="106"/>
                        </a:lnTo>
                        <a:lnTo>
                          <a:pt x="96" y="105"/>
                        </a:lnTo>
                        <a:lnTo>
                          <a:pt x="100" y="103"/>
                        </a:lnTo>
                        <a:lnTo>
                          <a:pt x="106" y="100"/>
                        </a:lnTo>
                        <a:lnTo>
                          <a:pt x="111" y="98"/>
                        </a:lnTo>
                        <a:lnTo>
                          <a:pt x="93" y="5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39" name="Freeform 15"/>
                  <p:cNvSpPr>
                    <a:spLocks/>
                  </p:cNvSpPr>
                  <p:nvPr/>
                </p:nvSpPr>
                <p:spPr bwMode="auto">
                  <a:xfrm>
                    <a:off x="4689" y="3087"/>
                    <a:ext cx="226" cy="228"/>
                  </a:xfrm>
                  <a:custGeom>
                    <a:avLst/>
                    <a:gdLst/>
                    <a:ahLst/>
                    <a:cxnLst>
                      <a:cxn ang="0">
                        <a:pos x="351" y="49"/>
                      </a:cxn>
                      <a:cxn ang="0">
                        <a:pos x="306" y="25"/>
                      </a:cxn>
                      <a:cxn ang="0">
                        <a:pos x="264" y="9"/>
                      </a:cxn>
                      <a:cxn ang="0">
                        <a:pos x="222" y="1"/>
                      </a:cxn>
                      <a:cxn ang="0">
                        <a:pos x="183" y="0"/>
                      </a:cxn>
                      <a:cxn ang="0">
                        <a:pos x="146" y="3"/>
                      </a:cxn>
                      <a:cxn ang="0">
                        <a:pos x="115" y="9"/>
                      </a:cxn>
                      <a:cxn ang="0">
                        <a:pos x="89" y="17"/>
                      </a:cxn>
                      <a:cxn ang="0">
                        <a:pos x="56" y="33"/>
                      </a:cxn>
                      <a:cxn ang="0">
                        <a:pos x="25" y="64"/>
                      </a:cxn>
                      <a:cxn ang="0">
                        <a:pos x="8" y="101"/>
                      </a:cxn>
                      <a:cxn ang="0">
                        <a:pos x="1" y="144"/>
                      </a:cxn>
                      <a:cxn ang="0">
                        <a:pos x="1" y="182"/>
                      </a:cxn>
                      <a:cxn ang="0">
                        <a:pos x="8" y="214"/>
                      </a:cxn>
                      <a:cxn ang="0">
                        <a:pos x="22" y="243"/>
                      </a:cxn>
                      <a:cxn ang="0">
                        <a:pos x="43" y="269"/>
                      </a:cxn>
                      <a:cxn ang="0">
                        <a:pos x="69" y="291"/>
                      </a:cxn>
                      <a:cxn ang="0">
                        <a:pos x="100" y="310"/>
                      </a:cxn>
                      <a:cxn ang="0">
                        <a:pos x="137" y="322"/>
                      </a:cxn>
                      <a:cxn ang="0">
                        <a:pos x="179" y="328"/>
                      </a:cxn>
                      <a:cxn ang="0">
                        <a:pos x="212" y="329"/>
                      </a:cxn>
                      <a:cxn ang="0">
                        <a:pos x="236" y="328"/>
                      </a:cxn>
                      <a:cxn ang="0">
                        <a:pos x="258" y="327"/>
                      </a:cxn>
                      <a:cxn ang="0">
                        <a:pos x="279" y="325"/>
                      </a:cxn>
                      <a:cxn ang="0">
                        <a:pos x="284" y="375"/>
                      </a:cxn>
                      <a:cxn ang="0">
                        <a:pos x="288" y="445"/>
                      </a:cxn>
                      <a:cxn ang="0">
                        <a:pos x="313" y="456"/>
                      </a:cxn>
                      <a:cxn ang="0">
                        <a:pos x="359" y="452"/>
                      </a:cxn>
                      <a:cxn ang="0">
                        <a:pos x="408" y="442"/>
                      </a:cxn>
                      <a:cxn ang="0">
                        <a:pos x="442" y="419"/>
                      </a:cxn>
                      <a:cxn ang="0">
                        <a:pos x="453" y="378"/>
                      </a:cxn>
                      <a:cxn ang="0">
                        <a:pos x="448" y="290"/>
                      </a:cxn>
                      <a:cxn ang="0">
                        <a:pos x="431" y="183"/>
                      </a:cxn>
                      <a:cxn ang="0">
                        <a:pos x="397" y="92"/>
                      </a:cxn>
                    </a:cxnLst>
                    <a:rect l="0" t="0" r="r" b="b"/>
                    <a:pathLst>
                      <a:path w="453" h="456">
                        <a:moveTo>
                          <a:pt x="373" y="64"/>
                        </a:moveTo>
                        <a:lnTo>
                          <a:pt x="351" y="49"/>
                        </a:lnTo>
                        <a:lnTo>
                          <a:pt x="328" y="37"/>
                        </a:lnTo>
                        <a:lnTo>
                          <a:pt x="306" y="25"/>
                        </a:lnTo>
                        <a:lnTo>
                          <a:pt x="284" y="16"/>
                        </a:lnTo>
                        <a:lnTo>
                          <a:pt x="264" y="9"/>
                        </a:lnTo>
                        <a:lnTo>
                          <a:pt x="243" y="5"/>
                        </a:lnTo>
                        <a:lnTo>
                          <a:pt x="222" y="1"/>
                        </a:lnTo>
                        <a:lnTo>
                          <a:pt x="203" y="0"/>
                        </a:lnTo>
                        <a:lnTo>
                          <a:pt x="183" y="0"/>
                        </a:lnTo>
                        <a:lnTo>
                          <a:pt x="164" y="1"/>
                        </a:lnTo>
                        <a:lnTo>
                          <a:pt x="146" y="3"/>
                        </a:lnTo>
                        <a:lnTo>
                          <a:pt x="130" y="6"/>
                        </a:lnTo>
                        <a:lnTo>
                          <a:pt x="115" y="9"/>
                        </a:lnTo>
                        <a:lnTo>
                          <a:pt x="101" y="13"/>
                        </a:lnTo>
                        <a:lnTo>
                          <a:pt x="89" y="17"/>
                        </a:lnTo>
                        <a:lnTo>
                          <a:pt x="77" y="22"/>
                        </a:lnTo>
                        <a:lnTo>
                          <a:pt x="56" y="33"/>
                        </a:lnTo>
                        <a:lnTo>
                          <a:pt x="39" y="48"/>
                        </a:lnTo>
                        <a:lnTo>
                          <a:pt x="25" y="64"/>
                        </a:lnTo>
                        <a:lnTo>
                          <a:pt x="15" y="82"/>
                        </a:lnTo>
                        <a:lnTo>
                          <a:pt x="8" y="101"/>
                        </a:lnTo>
                        <a:lnTo>
                          <a:pt x="3" y="122"/>
                        </a:lnTo>
                        <a:lnTo>
                          <a:pt x="1" y="144"/>
                        </a:lnTo>
                        <a:lnTo>
                          <a:pt x="0" y="166"/>
                        </a:lnTo>
                        <a:lnTo>
                          <a:pt x="1" y="182"/>
                        </a:lnTo>
                        <a:lnTo>
                          <a:pt x="3" y="198"/>
                        </a:lnTo>
                        <a:lnTo>
                          <a:pt x="8" y="214"/>
                        </a:lnTo>
                        <a:lnTo>
                          <a:pt x="14" y="229"/>
                        </a:lnTo>
                        <a:lnTo>
                          <a:pt x="22" y="243"/>
                        </a:lnTo>
                        <a:lnTo>
                          <a:pt x="31" y="257"/>
                        </a:lnTo>
                        <a:lnTo>
                          <a:pt x="43" y="269"/>
                        </a:lnTo>
                        <a:lnTo>
                          <a:pt x="55" y="281"/>
                        </a:lnTo>
                        <a:lnTo>
                          <a:pt x="69" y="291"/>
                        </a:lnTo>
                        <a:lnTo>
                          <a:pt x="84" y="302"/>
                        </a:lnTo>
                        <a:lnTo>
                          <a:pt x="100" y="310"/>
                        </a:lnTo>
                        <a:lnTo>
                          <a:pt x="119" y="317"/>
                        </a:lnTo>
                        <a:lnTo>
                          <a:pt x="137" y="322"/>
                        </a:lnTo>
                        <a:lnTo>
                          <a:pt x="157" y="326"/>
                        </a:lnTo>
                        <a:lnTo>
                          <a:pt x="179" y="328"/>
                        </a:lnTo>
                        <a:lnTo>
                          <a:pt x="200" y="329"/>
                        </a:lnTo>
                        <a:lnTo>
                          <a:pt x="212" y="329"/>
                        </a:lnTo>
                        <a:lnTo>
                          <a:pt x="225" y="329"/>
                        </a:lnTo>
                        <a:lnTo>
                          <a:pt x="236" y="328"/>
                        </a:lnTo>
                        <a:lnTo>
                          <a:pt x="246" y="328"/>
                        </a:lnTo>
                        <a:lnTo>
                          <a:pt x="258" y="327"/>
                        </a:lnTo>
                        <a:lnTo>
                          <a:pt x="268" y="326"/>
                        </a:lnTo>
                        <a:lnTo>
                          <a:pt x="279" y="325"/>
                        </a:lnTo>
                        <a:lnTo>
                          <a:pt x="289" y="323"/>
                        </a:lnTo>
                        <a:lnTo>
                          <a:pt x="284" y="375"/>
                        </a:lnTo>
                        <a:lnTo>
                          <a:pt x="284" y="417"/>
                        </a:lnTo>
                        <a:lnTo>
                          <a:pt x="288" y="445"/>
                        </a:lnTo>
                        <a:lnTo>
                          <a:pt x="296" y="456"/>
                        </a:lnTo>
                        <a:lnTo>
                          <a:pt x="313" y="456"/>
                        </a:lnTo>
                        <a:lnTo>
                          <a:pt x="335" y="455"/>
                        </a:lnTo>
                        <a:lnTo>
                          <a:pt x="359" y="452"/>
                        </a:lnTo>
                        <a:lnTo>
                          <a:pt x="384" y="449"/>
                        </a:lnTo>
                        <a:lnTo>
                          <a:pt x="408" y="442"/>
                        </a:lnTo>
                        <a:lnTo>
                          <a:pt x="427" y="432"/>
                        </a:lnTo>
                        <a:lnTo>
                          <a:pt x="442" y="419"/>
                        </a:lnTo>
                        <a:lnTo>
                          <a:pt x="450" y="401"/>
                        </a:lnTo>
                        <a:lnTo>
                          <a:pt x="453" y="378"/>
                        </a:lnTo>
                        <a:lnTo>
                          <a:pt x="452" y="338"/>
                        </a:lnTo>
                        <a:lnTo>
                          <a:pt x="448" y="290"/>
                        </a:lnTo>
                        <a:lnTo>
                          <a:pt x="441" y="237"/>
                        </a:lnTo>
                        <a:lnTo>
                          <a:pt x="431" y="183"/>
                        </a:lnTo>
                        <a:lnTo>
                          <a:pt x="416" y="132"/>
                        </a:lnTo>
                        <a:lnTo>
                          <a:pt x="397" y="92"/>
                        </a:lnTo>
                        <a:lnTo>
                          <a:pt x="373" y="6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0" name="Freeform 16"/>
                  <p:cNvSpPr>
                    <a:spLocks/>
                  </p:cNvSpPr>
                  <p:nvPr/>
                </p:nvSpPr>
                <p:spPr bwMode="auto">
                  <a:xfrm>
                    <a:off x="4662" y="3119"/>
                    <a:ext cx="244" cy="214"/>
                  </a:xfrm>
                  <a:custGeom>
                    <a:avLst/>
                    <a:gdLst/>
                    <a:ahLst/>
                    <a:cxnLst>
                      <a:cxn ang="0">
                        <a:pos x="482" y="186"/>
                      </a:cxn>
                      <a:cxn ang="0">
                        <a:pos x="487" y="207"/>
                      </a:cxn>
                      <a:cxn ang="0">
                        <a:pos x="487" y="237"/>
                      </a:cxn>
                      <a:cxn ang="0">
                        <a:pos x="476" y="270"/>
                      </a:cxn>
                      <a:cxn ang="0">
                        <a:pos x="457" y="295"/>
                      </a:cxn>
                      <a:cxn ang="0">
                        <a:pos x="431" y="308"/>
                      </a:cxn>
                      <a:cxn ang="0">
                        <a:pos x="416" y="310"/>
                      </a:cxn>
                      <a:cxn ang="0">
                        <a:pos x="412" y="310"/>
                      </a:cxn>
                      <a:cxn ang="0">
                        <a:pos x="404" y="323"/>
                      </a:cxn>
                      <a:cxn ang="0">
                        <a:pos x="387" y="348"/>
                      </a:cxn>
                      <a:cxn ang="0">
                        <a:pos x="367" y="370"/>
                      </a:cxn>
                      <a:cxn ang="0">
                        <a:pos x="344" y="388"/>
                      </a:cxn>
                      <a:cxn ang="0">
                        <a:pos x="319" y="404"/>
                      </a:cxn>
                      <a:cxn ang="0">
                        <a:pos x="292" y="416"/>
                      </a:cxn>
                      <a:cxn ang="0">
                        <a:pos x="262" y="425"/>
                      </a:cxn>
                      <a:cxn ang="0">
                        <a:pos x="233" y="430"/>
                      </a:cxn>
                      <a:cxn ang="0">
                        <a:pos x="195" y="428"/>
                      </a:cxn>
                      <a:cxn ang="0">
                        <a:pos x="152" y="420"/>
                      </a:cxn>
                      <a:cxn ang="0">
                        <a:pos x="113" y="403"/>
                      </a:cxn>
                      <a:cxn ang="0">
                        <a:pos x="78" y="380"/>
                      </a:cxn>
                      <a:cxn ang="0">
                        <a:pos x="49" y="351"/>
                      </a:cxn>
                      <a:cxn ang="0">
                        <a:pos x="26" y="317"/>
                      </a:cxn>
                      <a:cxn ang="0">
                        <a:pos x="9" y="278"/>
                      </a:cxn>
                      <a:cxn ang="0">
                        <a:pos x="1" y="235"/>
                      </a:cxn>
                      <a:cxn ang="0">
                        <a:pos x="1" y="195"/>
                      </a:cxn>
                      <a:cxn ang="0">
                        <a:pos x="10" y="145"/>
                      </a:cxn>
                      <a:cxn ang="0">
                        <a:pos x="29" y="106"/>
                      </a:cxn>
                      <a:cxn ang="0">
                        <a:pos x="46" y="81"/>
                      </a:cxn>
                      <a:cxn ang="0">
                        <a:pos x="53" y="72"/>
                      </a:cxn>
                      <a:cxn ang="0">
                        <a:pos x="62" y="62"/>
                      </a:cxn>
                      <a:cxn ang="0">
                        <a:pos x="71" y="54"/>
                      </a:cxn>
                      <a:cxn ang="0">
                        <a:pos x="80" y="45"/>
                      </a:cxn>
                      <a:cxn ang="0">
                        <a:pos x="94" y="35"/>
                      </a:cxn>
                      <a:cxn ang="0">
                        <a:pos x="127" y="19"/>
                      </a:cxn>
                      <a:cxn ang="0">
                        <a:pos x="171" y="5"/>
                      </a:cxn>
                      <a:cxn ang="0">
                        <a:pos x="228" y="0"/>
                      </a:cxn>
                      <a:cxn ang="0">
                        <a:pos x="274" y="5"/>
                      </a:cxn>
                      <a:cxn ang="0">
                        <a:pos x="303" y="15"/>
                      </a:cxn>
                      <a:cxn ang="0">
                        <a:pos x="333" y="30"/>
                      </a:cxn>
                      <a:cxn ang="0">
                        <a:pos x="360" y="52"/>
                      </a:cxn>
                      <a:cxn ang="0">
                        <a:pos x="382" y="71"/>
                      </a:cxn>
                      <a:cxn ang="0">
                        <a:pos x="405" y="94"/>
                      </a:cxn>
                      <a:cxn ang="0">
                        <a:pos x="434" y="125"/>
                      </a:cxn>
                      <a:cxn ang="0">
                        <a:pos x="465" y="159"/>
                      </a:cxn>
                    </a:cxnLst>
                    <a:rect l="0" t="0" r="r" b="b"/>
                    <a:pathLst>
                      <a:path w="488" h="430">
                        <a:moveTo>
                          <a:pt x="479" y="175"/>
                        </a:moveTo>
                        <a:lnTo>
                          <a:pt x="482" y="186"/>
                        </a:lnTo>
                        <a:lnTo>
                          <a:pt x="486" y="196"/>
                        </a:lnTo>
                        <a:lnTo>
                          <a:pt x="487" y="207"/>
                        </a:lnTo>
                        <a:lnTo>
                          <a:pt x="488" y="219"/>
                        </a:lnTo>
                        <a:lnTo>
                          <a:pt x="487" y="237"/>
                        </a:lnTo>
                        <a:lnTo>
                          <a:pt x="482" y="255"/>
                        </a:lnTo>
                        <a:lnTo>
                          <a:pt x="476" y="270"/>
                        </a:lnTo>
                        <a:lnTo>
                          <a:pt x="467" y="283"/>
                        </a:lnTo>
                        <a:lnTo>
                          <a:pt x="457" y="295"/>
                        </a:lnTo>
                        <a:lnTo>
                          <a:pt x="444" y="303"/>
                        </a:lnTo>
                        <a:lnTo>
                          <a:pt x="431" y="308"/>
                        </a:lnTo>
                        <a:lnTo>
                          <a:pt x="417" y="310"/>
                        </a:lnTo>
                        <a:lnTo>
                          <a:pt x="416" y="310"/>
                        </a:lnTo>
                        <a:lnTo>
                          <a:pt x="413" y="310"/>
                        </a:lnTo>
                        <a:lnTo>
                          <a:pt x="412" y="310"/>
                        </a:lnTo>
                        <a:lnTo>
                          <a:pt x="411" y="310"/>
                        </a:lnTo>
                        <a:lnTo>
                          <a:pt x="404" y="323"/>
                        </a:lnTo>
                        <a:lnTo>
                          <a:pt x="396" y="335"/>
                        </a:lnTo>
                        <a:lnTo>
                          <a:pt x="387" y="348"/>
                        </a:lnTo>
                        <a:lnTo>
                          <a:pt x="378" y="358"/>
                        </a:lnTo>
                        <a:lnTo>
                          <a:pt x="367" y="370"/>
                        </a:lnTo>
                        <a:lnTo>
                          <a:pt x="356" y="379"/>
                        </a:lnTo>
                        <a:lnTo>
                          <a:pt x="344" y="388"/>
                        </a:lnTo>
                        <a:lnTo>
                          <a:pt x="333" y="396"/>
                        </a:lnTo>
                        <a:lnTo>
                          <a:pt x="319" y="404"/>
                        </a:lnTo>
                        <a:lnTo>
                          <a:pt x="306" y="410"/>
                        </a:lnTo>
                        <a:lnTo>
                          <a:pt x="292" y="416"/>
                        </a:lnTo>
                        <a:lnTo>
                          <a:pt x="277" y="420"/>
                        </a:lnTo>
                        <a:lnTo>
                          <a:pt x="262" y="425"/>
                        </a:lnTo>
                        <a:lnTo>
                          <a:pt x="248" y="427"/>
                        </a:lnTo>
                        <a:lnTo>
                          <a:pt x="233" y="430"/>
                        </a:lnTo>
                        <a:lnTo>
                          <a:pt x="216" y="430"/>
                        </a:lnTo>
                        <a:lnTo>
                          <a:pt x="195" y="428"/>
                        </a:lnTo>
                        <a:lnTo>
                          <a:pt x="173" y="425"/>
                        </a:lnTo>
                        <a:lnTo>
                          <a:pt x="152" y="420"/>
                        </a:lnTo>
                        <a:lnTo>
                          <a:pt x="132" y="412"/>
                        </a:lnTo>
                        <a:lnTo>
                          <a:pt x="113" y="403"/>
                        </a:lnTo>
                        <a:lnTo>
                          <a:pt x="95" y="393"/>
                        </a:lnTo>
                        <a:lnTo>
                          <a:pt x="78" y="380"/>
                        </a:lnTo>
                        <a:lnTo>
                          <a:pt x="63" y="366"/>
                        </a:lnTo>
                        <a:lnTo>
                          <a:pt x="49" y="351"/>
                        </a:lnTo>
                        <a:lnTo>
                          <a:pt x="37" y="334"/>
                        </a:lnTo>
                        <a:lnTo>
                          <a:pt x="26" y="317"/>
                        </a:lnTo>
                        <a:lnTo>
                          <a:pt x="17" y="297"/>
                        </a:lnTo>
                        <a:lnTo>
                          <a:pt x="9" y="278"/>
                        </a:lnTo>
                        <a:lnTo>
                          <a:pt x="4" y="257"/>
                        </a:lnTo>
                        <a:lnTo>
                          <a:pt x="1" y="235"/>
                        </a:lnTo>
                        <a:lnTo>
                          <a:pt x="0" y="213"/>
                        </a:lnTo>
                        <a:lnTo>
                          <a:pt x="1" y="195"/>
                        </a:lnTo>
                        <a:lnTo>
                          <a:pt x="4" y="171"/>
                        </a:lnTo>
                        <a:lnTo>
                          <a:pt x="10" y="145"/>
                        </a:lnTo>
                        <a:lnTo>
                          <a:pt x="19" y="123"/>
                        </a:lnTo>
                        <a:lnTo>
                          <a:pt x="29" y="106"/>
                        </a:lnTo>
                        <a:lnTo>
                          <a:pt x="38" y="91"/>
                        </a:lnTo>
                        <a:lnTo>
                          <a:pt x="46" y="81"/>
                        </a:lnTo>
                        <a:lnTo>
                          <a:pt x="49" y="76"/>
                        </a:lnTo>
                        <a:lnTo>
                          <a:pt x="53" y="72"/>
                        </a:lnTo>
                        <a:lnTo>
                          <a:pt x="57" y="67"/>
                        </a:lnTo>
                        <a:lnTo>
                          <a:pt x="62" y="62"/>
                        </a:lnTo>
                        <a:lnTo>
                          <a:pt x="67" y="58"/>
                        </a:lnTo>
                        <a:lnTo>
                          <a:pt x="71" y="54"/>
                        </a:lnTo>
                        <a:lnTo>
                          <a:pt x="76" y="50"/>
                        </a:lnTo>
                        <a:lnTo>
                          <a:pt x="80" y="45"/>
                        </a:lnTo>
                        <a:lnTo>
                          <a:pt x="85" y="42"/>
                        </a:lnTo>
                        <a:lnTo>
                          <a:pt x="94" y="35"/>
                        </a:lnTo>
                        <a:lnTo>
                          <a:pt x="108" y="27"/>
                        </a:lnTo>
                        <a:lnTo>
                          <a:pt x="127" y="19"/>
                        </a:lnTo>
                        <a:lnTo>
                          <a:pt x="147" y="11"/>
                        </a:lnTo>
                        <a:lnTo>
                          <a:pt x="171" y="5"/>
                        </a:lnTo>
                        <a:lnTo>
                          <a:pt x="199" y="1"/>
                        </a:lnTo>
                        <a:lnTo>
                          <a:pt x="228" y="0"/>
                        </a:lnTo>
                        <a:lnTo>
                          <a:pt x="259" y="1"/>
                        </a:lnTo>
                        <a:lnTo>
                          <a:pt x="274" y="5"/>
                        </a:lnTo>
                        <a:lnTo>
                          <a:pt x="289" y="10"/>
                        </a:lnTo>
                        <a:lnTo>
                          <a:pt x="303" y="15"/>
                        </a:lnTo>
                        <a:lnTo>
                          <a:pt x="318" y="22"/>
                        </a:lnTo>
                        <a:lnTo>
                          <a:pt x="333" y="30"/>
                        </a:lnTo>
                        <a:lnTo>
                          <a:pt x="347" y="41"/>
                        </a:lnTo>
                        <a:lnTo>
                          <a:pt x="360" y="52"/>
                        </a:lnTo>
                        <a:lnTo>
                          <a:pt x="374" y="65"/>
                        </a:lnTo>
                        <a:lnTo>
                          <a:pt x="382" y="71"/>
                        </a:lnTo>
                        <a:lnTo>
                          <a:pt x="393" y="81"/>
                        </a:lnTo>
                        <a:lnTo>
                          <a:pt x="405" y="94"/>
                        </a:lnTo>
                        <a:lnTo>
                          <a:pt x="420" y="108"/>
                        </a:lnTo>
                        <a:lnTo>
                          <a:pt x="434" y="125"/>
                        </a:lnTo>
                        <a:lnTo>
                          <a:pt x="450" y="142"/>
                        </a:lnTo>
                        <a:lnTo>
                          <a:pt x="465" y="159"/>
                        </a:lnTo>
                        <a:lnTo>
                          <a:pt x="479" y="1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1" name="Freeform 17"/>
                  <p:cNvSpPr>
                    <a:spLocks/>
                  </p:cNvSpPr>
                  <p:nvPr/>
                </p:nvSpPr>
                <p:spPr bwMode="auto">
                  <a:xfrm>
                    <a:off x="4679" y="3134"/>
                    <a:ext cx="214" cy="183"/>
                  </a:xfrm>
                  <a:custGeom>
                    <a:avLst/>
                    <a:gdLst/>
                    <a:ahLst/>
                    <a:cxnLst>
                      <a:cxn ang="0">
                        <a:pos x="387" y="140"/>
                      </a:cxn>
                      <a:cxn ang="0">
                        <a:pos x="380" y="141"/>
                      </a:cxn>
                      <a:cxn ang="0">
                        <a:pos x="373" y="142"/>
                      </a:cxn>
                      <a:cxn ang="0">
                        <a:pos x="368" y="145"/>
                      </a:cxn>
                      <a:cxn ang="0">
                        <a:pos x="362" y="150"/>
                      </a:cxn>
                      <a:cxn ang="0">
                        <a:pos x="354" y="119"/>
                      </a:cxn>
                      <a:cxn ang="0">
                        <a:pos x="340" y="90"/>
                      </a:cxn>
                      <a:cxn ang="0">
                        <a:pos x="322" y="65"/>
                      </a:cxn>
                      <a:cxn ang="0">
                        <a:pos x="300" y="43"/>
                      </a:cxn>
                      <a:cxn ang="0">
                        <a:pos x="274" y="26"/>
                      </a:cxn>
                      <a:cxn ang="0">
                        <a:pos x="246" y="12"/>
                      </a:cxn>
                      <a:cxn ang="0">
                        <a:pos x="216" y="4"/>
                      </a:cxn>
                      <a:cxn ang="0">
                        <a:pos x="182" y="0"/>
                      </a:cxn>
                      <a:cxn ang="0">
                        <a:pos x="145" y="4"/>
                      </a:cxn>
                      <a:cxn ang="0">
                        <a:pos x="112" y="14"/>
                      </a:cxn>
                      <a:cxn ang="0">
                        <a:pos x="81" y="31"/>
                      </a:cxn>
                      <a:cxn ang="0">
                        <a:pos x="53" y="53"/>
                      </a:cxn>
                      <a:cxn ang="0">
                        <a:pos x="31" y="81"/>
                      </a:cxn>
                      <a:cxn ang="0">
                        <a:pos x="14" y="112"/>
                      </a:cxn>
                      <a:cxn ang="0">
                        <a:pos x="4" y="145"/>
                      </a:cxn>
                      <a:cxn ang="0">
                        <a:pos x="0" y="182"/>
                      </a:cxn>
                      <a:cxn ang="0">
                        <a:pos x="4" y="219"/>
                      </a:cxn>
                      <a:cxn ang="0">
                        <a:pos x="14" y="254"/>
                      </a:cxn>
                      <a:cxn ang="0">
                        <a:pos x="31" y="285"/>
                      </a:cxn>
                      <a:cxn ang="0">
                        <a:pos x="53" y="311"/>
                      </a:cxn>
                      <a:cxn ang="0">
                        <a:pos x="81" y="334"/>
                      </a:cxn>
                      <a:cxn ang="0">
                        <a:pos x="112" y="351"/>
                      </a:cxn>
                      <a:cxn ang="0">
                        <a:pos x="145" y="362"/>
                      </a:cxn>
                      <a:cxn ang="0">
                        <a:pos x="182" y="365"/>
                      </a:cxn>
                      <a:cxn ang="0">
                        <a:pos x="213" y="363"/>
                      </a:cxn>
                      <a:cxn ang="0">
                        <a:pos x="242" y="355"/>
                      </a:cxn>
                      <a:cxn ang="0">
                        <a:pos x="270" y="343"/>
                      </a:cxn>
                      <a:cxn ang="0">
                        <a:pos x="294" y="327"/>
                      </a:cxn>
                      <a:cxn ang="0">
                        <a:pos x="316" y="307"/>
                      </a:cxn>
                      <a:cxn ang="0">
                        <a:pos x="334" y="285"/>
                      </a:cxn>
                      <a:cxn ang="0">
                        <a:pos x="348" y="258"/>
                      </a:cxn>
                      <a:cxn ang="0">
                        <a:pos x="358" y="231"/>
                      </a:cxn>
                      <a:cxn ang="0">
                        <a:pos x="364" y="236"/>
                      </a:cxn>
                      <a:cxn ang="0">
                        <a:pos x="371" y="241"/>
                      </a:cxn>
                      <a:cxn ang="0">
                        <a:pos x="379" y="244"/>
                      </a:cxn>
                      <a:cxn ang="0">
                        <a:pos x="387" y="246"/>
                      </a:cxn>
                      <a:cxn ang="0">
                        <a:pos x="395" y="244"/>
                      </a:cxn>
                      <a:cxn ang="0">
                        <a:pos x="403" y="241"/>
                      </a:cxn>
                      <a:cxn ang="0">
                        <a:pos x="410" y="236"/>
                      </a:cxn>
                      <a:cxn ang="0">
                        <a:pos x="417" y="229"/>
                      </a:cxn>
                      <a:cxn ang="0">
                        <a:pos x="422" y="223"/>
                      </a:cxn>
                      <a:cxn ang="0">
                        <a:pos x="425" y="213"/>
                      </a:cxn>
                      <a:cxn ang="0">
                        <a:pos x="428" y="203"/>
                      </a:cxn>
                      <a:cxn ang="0">
                        <a:pos x="429" y="193"/>
                      </a:cxn>
                      <a:cxn ang="0">
                        <a:pos x="428" y="182"/>
                      </a:cxn>
                      <a:cxn ang="0">
                        <a:pos x="425" y="172"/>
                      </a:cxn>
                      <a:cxn ang="0">
                        <a:pos x="422" y="163"/>
                      </a:cxn>
                      <a:cxn ang="0">
                        <a:pos x="417" y="155"/>
                      </a:cxn>
                      <a:cxn ang="0">
                        <a:pos x="410" y="149"/>
                      </a:cxn>
                      <a:cxn ang="0">
                        <a:pos x="403" y="144"/>
                      </a:cxn>
                      <a:cxn ang="0">
                        <a:pos x="395" y="141"/>
                      </a:cxn>
                      <a:cxn ang="0">
                        <a:pos x="387" y="140"/>
                      </a:cxn>
                    </a:cxnLst>
                    <a:rect l="0" t="0" r="r" b="b"/>
                    <a:pathLst>
                      <a:path w="429" h="365">
                        <a:moveTo>
                          <a:pt x="387" y="140"/>
                        </a:moveTo>
                        <a:lnTo>
                          <a:pt x="380" y="141"/>
                        </a:lnTo>
                        <a:lnTo>
                          <a:pt x="373" y="142"/>
                        </a:lnTo>
                        <a:lnTo>
                          <a:pt x="368" y="145"/>
                        </a:lnTo>
                        <a:lnTo>
                          <a:pt x="362" y="150"/>
                        </a:lnTo>
                        <a:lnTo>
                          <a:pt x="354" y="119"/>
                        </a:lnTo>
                        <a:lnTo>
                          <a:pt x="340" y="90"/>
                        </a:lnTo>
                        <a:lnTo>
                          <a:pt x="322" y="65"/>
                        </a:lnTo>
                        <a:lnTo>
                          <a:pt x="300" y="43"/>
                        </a:lnTo>
                        <a:lnTo>
                          <a:pt x="274" y="26"/>
                        </a:lnTo>
                        <a:lnTo>
                          <a:pt x="246" y="12"/>
                        </a:lnTo>
                        <a:lnTo>
                          <a:pt x="216" y="4"/>
                        </a:lnTo>
                        <a:lnTo>
                          <a:pt x="182" y="0"/>
                        </a:lnTo>
                        <a:lnTo>
                          <a:pt x="145" y="4"/>
                        </a:lnTo>
                        <a:lnTo>
                          <a:pt x="112" y="14"/>
                        </a:lnTo>
                        <a:lnTo>
                          <a:pt x="81" y="31"/>
                        </a:lnTo>
                        <a:lnTo>
                          <a:pt x="53" y="53"/>
                        </a:lnTo>
                        <a:lnTo>
                          <a:pt x="31" y="81"/>
                        </a:lnTo>
                        <a:lnTo>
                          <a:pt x="14" y="112"/>
                        </a:lnTo>
                        <a:lnTo>
                          <a:pt x="4" y="145"/>
                        </a:lnTo>
                        <a:lnTo>
                          <a:pt x="0" y="182"/>
                        </a:lnTo>
                        <a:lnTo>
                          <a:pt x="4" y="219"/>
                        </a:lnTo>
                        <a:lnTo>
                          <a:pt x="14" y="254"/>
                        </a:lnTo>
                        <a:lnTo>
                          <a:pt x="31" y="285"/>
                        </a:lnTo>
                        <a:lnTo>
                          <a:pt x="53" y="311"/>
                        </a:lnTo>
                        <a:lnTo>
                          <a:pt x="81" y="334"/>
                        </a:lnTo>
                        <a:lnTo>
                          <a:pt x="112" y="351"/>
                        </a:lnTo>
                        <a:lnTo>
                          <a:pt x="145" y="362"/>
                        </a:lnTo>
                        <a:lnTo>
                          <a:pt x="182" y="365"/>
                        </a:lnTo>
                        <a:lnTo>
                          <a:pt x="213" y="363"/>
                        </a:lnTo>
                        <a:lnTo>
                          <a:pt x="242" y="355"/>
                        </a:lnTo>
                        <a:lnTo>
                          <a:pt x="270" y="343"/>
                        </a:lnTo>
                        <a:lnTo>
                          <a:pt x="294" y="327"/>
                        </a:lnTo>
                        <a:lnTo>
                          <a:pt x="316" y="307"/>
                        </a:lnTo>
                        <a:lnTo>
                          <a:pt x="334" y="285"/>
                        </a:lnTo>
                        <a:lnTo>
                          <a:pt x="348" y="258"/>
                        </a:lnTo>
                        <a:lnTo>
                          <a:pt x="358" y="231"/>
                        </a:lnTo>
                        <a:lnTo>
                          <a:pt x="364" y="236"/>
                        </a:lnTo>
                        <a:lnTo>
                          <a:pt x="371" y="241"/>
                        </a:lnTo>
                        <a:lnTo>
                          <a:pt x="379" y="244"/>
                        </a:lnTo>
                        <a:lnTo>
                          <a:pt x="387" y="246"/>
                        </a:lnTo>
                        <a:lnTo>
                          <a:pt x="395" y="244"/>
                        </a:lnTo>
                        <a:lnTo>
                          <a:pt x="403" y="241"/>
                        </a:lnTo>
                        <a:lnTo>
                          <a:pt x="410" y="236"/>
                        </a:lnTo>
                        <a:lnTo>
                          <a:pt x="417" y="229"/>
                        </a:lnTo>
                        <a:lnTo>
                          <a:pt x="422" y="223"/>
                        </a:lnTo>
                        <a:lnTo>
                          <a:pt x="425" y="213"/>
                        </a:lnTo>
                        <a:lnTo>
                          <a:pt x="428" y="203"/>
                        </a:lnTo>
                        <a:lnTo>
                          <a:pt x="429" y="193"/>
                        </a:lnTo>
                        <a:lnTo>
                          <a:pt x="428" y="182"/>
                        </a:lnTo>
                        <a:lnTo>
                          <a:pt x="425" y="172"/>
                        </a:lnTo>
                        <a:lnTo>
                          <a:pt x="422" y="163"/>
                        </a:lnTo>
                        <a:lnTo>
                          <a:pt x="417" y="155"/>
                        </a:lnTo>
                        <a:lnTo>
                          <a:pt x="410" y="149"/>
                        </a:lnTo>
                        <a:lnTo>
                          <a:pt x="403" y="144"/>
                        </a:lnTo>
                        <a:lnTo>
                          <a:pt x="395" y="141"/>
                        </a:lnTo>
                        <a:lnTo>
                          <a:pt x="387" y="14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2" name="Freeform 18"/>
                  <p:cNvSpPr>
                    <a:spLocks/>
                  </p:cNvSpPr>
                  <p:nvPr/>
                </p:nvSpPr>
                <p:spPr bwMode="auto">
                  <a:xfrm>
                    <a:off x="4724" y="3261"/>
                    <a:ext cx="88" cy="3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4" y="12"/>
                      </a:cxn>
                      <a:cxn ang="0">
                        <a:pos x="8" y="24"/>
                      </a:cxn>
                      <a:cxn ang="0">
                        <a:pos x="16" y="36"/>
                      </a:cxn>
                      <a:cxn ang="0">
                        <a:pos x="31" y="48"/>
                      </a:cxn>
                      <a:cxn ang="0">
                        <a:pos x="42" y="54"/>
                      </a:cxn>
                      <a:cxn ang="0">
                        <a:pos x="53" y="57"/>
                      </a:cxn>
                      <a:cxn ang="0">
                        <a:pos x="65" y="59"/>
                      </a:cxn>
                      <a:cxn ang="0">
                        <a:pos x="76" y="61"/>
                      </a:cxn>
                      <a:cxn ang="0">
                        <a:pos x="85" y="61"/>
                      </a:cxn>
                      <a:cxn ang="0">
                        <a:pos x="92" y="61"/>
                      </a:cxn>
                      <a:cxn ang="0">
                        <a:pos x="97" y="59"/>
                      </a:cxn>
                      <a:cxn ang="0">
                        <a:pos x="99" y="59"/>
                      </a:cxn>
                      <a:cxn ang="0">
                        <a:pos x="175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75" h="61">
                        <a:moveTo>
                          <a:pt x="0" y="0"/>
                        </a:moveTo>
                        <a:lnTo>
                          <a:pt x="4" y="12"/>
                        </a:lnTo>
                        <a:lnTo>
                          <a:pt x="8" y="24"/>
                        </a:lnTo>
                        <a:lnTo>
                          <a:pt x="16" y="36"/>
                        </a:lnTo>
                        <a:lnTo>
                          <a:pt x="31" y="48"/>
                        </a:lnTo>
                        <a:lnTo>
                          <a:pt x="42" y="54"/>
                        </a:lnTo>
                        <a:lnTo>
                          <a:pt x="53" y="57"/>
                        </a:lnTo>
                        <a:lnTo>
                          <a:pt x="65" y="59"/>
                        </a:lnTo>
                        <a:lnTo>
                          <a:pt x="76" y="61"/>
                        </a:lnTo>
                        <a:lnTo>
                          <a:pt x="85" y="61"/>
                        </a:lnTo>
                        <a:lnTo>
                          <a:pt x="92" y="61"/>
                        </a:lnTo>
                        <a:lnTo>
                          <a:pt x="97" y="59"/>
                        </a:lnTo>
                        <a:lnTo>
                          <a:pt x="99" y="59"/>
                        </a:lnTo>
                        <a:lnTo>
                          <a:pt x="17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3" name="Freeform 19"/>
                  <p:cNvSpPr>
                    <a:spLocks/>
                  </p:cNvSpPr>
                  <p:nvPr/>
                </p:nvSpPr>
                <p:spPr bwMode="auto">
                  <a:xfrm>
                    <a:off x="4736" y="3268"/>
                    <a:ext cx="51" cy="9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8" y="19"/>
                      </a:cxn>
                      <a:cxn ang="0">
                        <a:pos x="77" y="19"/>
                      </a:cxn>
                      <a:cxn ang="0">
                        <a:pos x="103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03" h="19">
                        <a:moveTo>
                          <a:pt x="0" y="0"/>
                        </a:moveTo>
                        <a:lnTo>
                          <a:pt x="8" y="19"/>
                        </a:lnTo>
                        <a:lnTo>
                          <a:pt x="77" y="19"/>
                        </a:lnTo>
                        <a:lnTo>
                          <a:pt x="103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 dirty="0"/>
                  </a:p>
                </p:txBody>
              </p:sp>
              <p:sp>
                <p:nvSpPr>
                  <p:cNvPr id="1044" name="Freeform 20"/>
                  <p:cNvSpPr>
                    <a:spLocks/>
                  </p:cNvSpPr>
                  <p:nvPr/>
                </p:nvSpPr>
                <p:spPr bwMode="auto">
                  <a:xfrm>
                    <a:off x="4676" y="3099"/>
                    <a:ext cx="175" cy="58"/>
                  </a:xfrm>
                  <a:custGeom>
                    <a:avLst/>
                    <a:gdLst/>
                    <a:ahLst/>
                    <a:cxnLst>
                      <a:cxn ang="0">
                        <a:pos x="283" y="20"/>
                      </a:cxn>
                      <a:cxn ang="0">
                        <a:pos x="278" y="20"/>
                      </a:cxn>
                      <a:cxn ang="0">
                        <a:pos x="270" y="19"/>
                      </a:cxn>
                      <a:cxn ang="0">
                        <a:pos x="260" y="17"/>
                      </a:cxn>
                      <a:cxn ang="0">
                        <a:pos x="248" y="16"/>
                      </a:cxn>
                      <a:cxn ang="0">
                        <a:pos x="234" y="15"/>
                      </a:cxn>
                      <a:cxn ang="0">
                        <a:pos x="221" y="14"/>
                      </a:cxn>
                      <a:cxn ang="0">
                        <a:pos x="205" y="12"/>
                      </a:cxn>
                      <a:cxn ang="0">
                        <a:pos x="190" y="9"/>
                      </a:cxn>
                      <a:cxn ang="0">
                        <a:pos x="173" y="8"/>
                      </a:cxn>
                      <a:cxn ang="0">
                        <a:pos x="158" y="6"/>
                      </a:cxn>
                      <a:cxn ang="0">
                        <a:pos x="143" y="5"/>
                      </a:cxn>
                      <a:cxn ang="0">
                        <a:pos x="130" y="4"/>
                      </a:cxn>
                      <a:cxn ang="0">
                        <a:pos x="117" y="2"/>
                      </a:cxn>
                      <a:cxn ang="0">
                        <a:pos x="108" y="1"/>
                      </a:cxn>
                      <a:cxn ang="0">
                        <a:pos x="100" y="0"/>
                      </a:cxn>
                      <a:cxn ang="0">
                        <a:pos x="94" y="0"/>
                      </a:cxn>
                      <a:cxn ang="0">
                        <a:pos x="77" y="4"/>
                      </a:cxn>
                      <a:cxn ang="0">
                        <a:pos x="59" y="12"/>
                      </a:cxn>
                      <a:cxn ang="0">
                        <a:pos x="43" y="24"/>
                      </a:cxn>
                      <a:cxn ang="0">
                        <a:pos x="29" y="39"/>
                      </a:cxn>
                      <a:cxn ang="0">
                        <a:pos x="17" y="55"/>
                      </a:cxn>
                      <a:cxn ang="0">
                        <a:pos x="8" y="72"/>
                      </a:cxn>
                      <a:cxn ang="0">
                        <a:pos x="2" y="86"/>
                      </a:cxn>
                      <a:cxn ang="0">
                        <a:pos x="0" y="98"/>
                      </a:cxn>
                      <a:cxn ang="0">
                        <a:pos x="3" y="103"/>
                      </a:cxn>
                      <a:cxn ang="0">
                        <a:pos x="13" y="106"/>
                      </a:cxn>
                      <a:cxn ang="0">
                        <a:pos x="29" y="108"/>
                      </a:cxn>
                      <a:cxn ang="0">
                        <a:pos x="49" y="111"/>
                      </a:cxn>
                      <a:cxn ang="0">
                        <a:pos x="73" y="113"/>
                      </a:cxn>
                      <a:cxn ang="0">
                        <a:pos x="101" y="114"/>
                      </a:cxn>
                      <a:cxn ang="0">
                        <a:pos x="130" y="115"/>
                      </a:cxn>
                      <a:cxn ang="0">
                        <a:pos x="161" y="115"/>
                      </a:cxn>
                      <a:cxn ang="0">
                        <a:pos x="191" y="115"/>
                      </a:cxn>
                      <a:cxn ang="0">
                        <a:pos x="221" y="115"/>
                      </a:cxn>
                      <a:cxn ang="0">
                        <a:pos x="248" y="115"/>
                      </a:cxn>
                      <a:cxn ang="0">
                        <a:pos x="274" y="115"/>
                      </a:cxn>
                      <a:cxn ang="0">
                        <a:pos x="297" y="115"/>
                      </a:cxn>
                      <a:cxn ang="0">
                        <a:pos x="314" y="114"/>
                      </a:cxn>
                      <a:cxn ang="0">
                        <a:pos x="327" y="114"/>
                      </a:cxn>
                      <a:cxn ang="0">
                        <a:pos x="332" y="114"/>
                      </a:cxn>
                      <a:cxn ang="0">
                        <a:pos x="345" y="110"/>
                      </a:cxn>
                      <a:cxn ang="0">
                        <a:pos x="351" y="99"/>
                      </a:cxn>
                      <a:cxn ang="0">
                        <a:pos x="350" y="84"/>
                      </a:cxn>
                      <a:cxn ang="0">
                        <a:pos x="343" y="67"/>
                      </a:cxn>
                      <a:cxn ang="0">
                        <a:pos x="331" y="50"/>
                      </a:cxn>
                      <a:cxn ang="0">
                        <a:pos x="316" y="35"/>
                      </a:cxn>
                      <a:cxn ang="0">
                        <a:pos x="300" y="24"/>
                      </a:cxn>
                      <a:cxn ang="0">
                        <a:pos x="283" y="20"/>
                      </a:cxn>
                    </a:cxnLst>
                    <a:rect l="0" t="0" r="r" b="b"/>
                    <a:pathLst>
                      <a:path w="351" h="115">
                        <a:moveTo>
                          <a:pt x="283" y="20"/>
                        </a:moveTo>
                        <a:lnTo>
                          <a:pt x="278" y="20"/>
                        </a:lnTo>
                        <a:lnTo>
                          <a:pt x="270" y="19"/>
                        </a:lnTo>
                        <a:lnTo>
                          <a:pt x="260" y="17"/>
                        </a:lnTo>
                        <a:lnTo>
                          <a:pt x="248" y="16"/>
                        </a:lnTo>
                        <a:lnTo>
                          <a:pt x="234" y="15"/>
                        </a:lnTo>
                        <a:lnTo>
                          <a:pt x="221" y="14"/>
                        </a:lnTo>
                        <a:lnTo>
                          <a:pt x="205" y="12"/>
                        </a:lnTo>
                        <a:lnTo>
                          <a:pt x="190" y="9"/>
                        </a:lnTo>
                        <a:lnTo>
                          <a:pt x="173" y="8"/>
                        </a:lnTo>
                        <a:lnTo>
                          <a:pt x="158" y="6"/>
                        </a:lnTo>
                        <a:lnTo>
                          <a:pt x="143" y="5"/>
                        </a:lnTo>
                        <a:lnTo>
                          <a:pt x="130" y="4"/>
                        </a:lnTo>
                        <a:lnTo>
                          <a:pt x="117" y="2"/>
                        </a:lnTo>
                        <a:lnTo>
                          <a:pt x="108" y="1"/>
                        </a:lnTo>
                        <a:lnTo>
                          <a:pt x="100" y="0"/>
                        </a:lnTo>
                        <a:lnTo>
                          <a:pt x="94" y="0"/>
                        </a:lnTo>
                        <a:lnTo>
                          <a:pt x="77" y="4"/>
                        </a:lnTo>
                        <a:lnTo>
                          <a:pt x="59" y="12"/>
                        </a:lnTo>
                        <a:lnTo>
                          <a:pt x="43" y="24"/>
                        </a:lnTo>
                        <a:lnTo>
                          <a:pt x="29" y="39"/>
                        </a:lnTo>
                        <a:lnTo>
                          <a:pt x="17" y="55"/>
                        </a:lnTo>
                        <a:lnTo>
                          <a:pt x="8" y="72"/>
                        </a:lnTo>
                        <a:lnTo>
                          <a:pt x="2" y="86"/>
                        </a:lnTo>
                        <a:lnTo>
                          <a:pt x="0" y="98"/>
                        </a:lnTo>
                        <a:lnTo>
                          <a:pt x="3" y="103"/>
                        </a:lnTo>
                        <a:lnTo>
                          <a:pt x="13" y="106"/>
                        </a:lnTo>
                        <a:lnTo>
                          <a:pt x="29" y="108"/>
                        </a:lnTo>
                        <a:lnTo>
                          <a:pt x="49" y="111"/>
                        </a:lnTo>
                        <a:lnTo>
                          <a:pt x="73" y="113"/>
                        </a:lnTo>
                        <a:lnTo>
                          <a:pt x="101" y="114"/>
                        </a:lnTo>
                        <a:lnTo>
                          <a:pt x="130" y="115"/>
                        </a:lnTo>
                        <a:lnTo>
                          <a:pt x="161" y="115"/>
                        </a:lnTo>
                        <a:lnTo>
                          <a:pt x="191" y="115"/>
                        </a:lnTo>
                        <a:lnTo>
                          <a:pt x="221" y="115"/>
                        </a:lnTo>
                        <a:lnTo>
                          <a:pt x="248" y="115"/>
                        </a:lnTo>
                        <a:lnTo>
                          <a:pt x="274" y="115"/>
                        </a:lnTo>
                        <a:lnTo>
                          <a:pt x="297" y="115"/>
                        </a:lnTo>
                        <a:lnTo>
                          <a:pt x="314" y="114"/>
                        </a:lnTo>
                        <a:lnTo>
                          <a:pt x="327" y="114"/>
                        </a:lnTo>
                        <a:lnTo>
                          <a:pt x="332" y="114"/>
                        </a:lnTo>
                        <a:lnTo>
                          <a:pt x="345" y="110"/>
                        </a:lnTo>
                        <a:lnTo>
                          <a:pt x="351" y="99"/>
                        </a:lnTo>
                        <a:lnTo>
                          <a:pt x="350" y="84"/>
                        </a:lnTo>
                        <a:lnTo>
                          <a:pt x="343" y="67"/>
                        </a:lnTo>
                        <a:lnTo>
                          <a:pt x="331" y="50"/>
                        </a:lnTo>
                        <a:lnTo>
                          <a:pt x="316" y="35"/>
                        </a:lnTo>
                        <a:lnTo>
                          <a:pt x="300" y="24"/>
                        </a:lnTo>
                        <a:lnTo>
                          <a:pt x="283" y="2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5" name="Freeform 21"/>
                  <p:cNvSpPr>
                    <a:spLocks/>
                  </p:cNvSpPr>
                  <p:nvPr/>
                </p:nvSpPr>
                <p:spPr bwMode="auto">
                  <a:xfrm>
                    <a:off x="4865" y="3236"/>
                    <a:ext cx="13" cy="13"/>
                  </a:xfrm>
                  <a:custGeom>
                    <a:avLst/>
                    <a:gdLst/>
                    <a:ahLst/>
                    <a:cxnLst>
                      <a:cxn ang="0">
                        <a:pos x="13" y="27"/>
                      </a:cxn>
                      <a:cxn ang="0">
                        <a:pos x="19" y="25"/>
                      </a:cxn>
                      <a:cxn ang="0">
                        <a:pos x="23" y="23"/>
                      </a:cxn>
                      <a:cxn ang="0">
                        <a:pos x="26" y="19"/>
                      </a:cxn>
                      <a:cxn ang="0">
                        <a:pos x="27" y="14"/>
                      </a:cxn>
                      <a:cxn ang="0">
                        <a:pos x="26" y="9"/>
                      </a:cxn>
                      <a:cxn ang="0">
                        <a:pos x="23" y="5"/>
                      </a:cxn>
                      <a:cxn ang="0">
                        <a:pos x="19" y="1"/>
                      </a:cxn>
                      <a:cxn ang="0">
                        <a:pos x="13" y="0"/>
                      </a:cxn>
                      <a:cxn ang="0">
                        <a:pos x="9" y="1"/>
                      </a:cxn>
                      <a:cxn ang="0">
                        <a:pos x="4" y="5"/>
                      </a:cxn>
                      <a:cxn ang="0">
                        <a:pos x="2" y="9"/>
                      </a:cxn>
                      <a:cxn ang="0">
                        <a:pos x="0" y="14"/>
                      </a:cxn>
                      <a:cxn ang="0">
                        <a:pos x="2" y="19"/>
                      </a:cxn>
                      <a:cxn ang="0">
                        <a:pos x="4" y="23"/>
                      </a:cxn>
                      <a:cxn ang="0">
                        <a:pos x="9" y="25"/>
                      </a:cxn>
                      <a:cxn ang="0">
                        <a:pos x="13" y="27"/>
                      </a:cxn>
                    </a:cxnLst>
                    <a:rect l="0" t="0" r="r" b="b"/>
                    <a:pathLst>
                      <a:path w="27" h="27">
                        <a:moveTo>
                          <a:pt x="13" y="27"/>
                        </a:moveTo>
                        <a:lnTo>
                          <a:pt x="19" y="25"/>
                        </a:lnTo>
                        <a:lnTo>
                          <a:pt x="23" y="23"/>
                        </a:lnTo>
                        <a:lnTo>
                          <a:pt x="26" y="19"/>
                        </a:lnTo>
                        <a:lnTo>
                          <a:pt x="27" y="14"/>
                        </a:lnTo>
                        <a:lnTo>
                          <a:pt x="26" y="9"/>
                        </a:lnTo>
                        <a:lnTo>
                          <a:pt x="23" y="5"/>
                        </a:lnTo>
                        <a:lnTo>
                          <a:pt x="19" y="1"/>
                        </a:lnTo>
                        <a:lnTo>
                          <a:pt x="13" y="0"/>
                        </a:lnTo>
                        <a:lnTo>
                          <a:pt x="9" y="1"/>
                        </a:lnTo>
                        <a:lnTo>
                          <a:pt x="4" y="5"/>
                        </a:lnTo>
                        <a:lnTo>
                          <a:pt x="2" y="9"/>
                        </a:lnTo>
                        <a:lnTo>
                          <a:pt x="0" y="14"/>
                        </a:lnTo>
                        <a:lnTo>
                          <a:pt x="2" y="19"/>
                        </a:lnTo>
                        <a:lnTo>
                          <a:pt x="4" y="23"/>
                        </a:lnTo>
                        <a:lnTo>
                          <a:pt x="9" y="25"/>
                        </a:lnTo>
                        <a:lnTo>
                          <a:pt x="13" y="2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6" name="Freeform 22"/>
                  <p:cNvSpPr>
                    <a:spLocks/>
                  </p:cNvSpPr>
                  <p:nvPr/>
                </p:nvSpPr>
                <p:spPr bwMode="auto">
                  <a:xfrm>
                    <a:off x="4720" y="3343"/>
                    <a:ext cx="150" cy="92"/>
                  </a:xfrm>
                  <a:custGeom>
                    <a:avLst/>
                    <a:gdLst/>
                    <a:ahLst/>
                    <a:cxnLst>
                      <a:cxn ang="0">
                        <a:pos x="290" y="101"/>
                      </a:cxn>
                      <a:cxn ang="0">
                        <a:pos x="262" y="69"/>
                      </a:cxn>
                      <a:cxn ang="0">
                        <a:pos x="301" y="41"/>
                      </a:cxn>
                      <a:cxn ang="0">
                        <a:pos x="269" y="3"/>
                      </a:cxn>
                      <a:cxn ang="0">
                        <a:pos x="249" y="3"/>
                      </a:cxn>
                      <a:cxn ang="0">
                        <a:pos x="275" y="38"/>
                      </a:cxn>
                      <a:cxn ang="0">
                        <a:pos x="237" y="66"/>
                      </a:cxn>
                      <a:cxn ang="0">
                        <a:pos x="242" y="70"/>
                      </a:cxn>
                      <a:cxn ang="0">
                        <a:pos x="250" y="81"/>
                      </a:cxn>
                      <a:cxn ang="0">
                        <a:pos x="259" y="91"/>
                      </a:cxn>
                      <a:cxn ang="0">
                        <a:pos x="262" y="94"/>
                      </a:cxn>
                      <a:cxn ang="0">
                        <a:pos x="128" y="166"/>
                      </a:cxn>
                      <a:cxn ang="0">
                        <a:pos x="36" y="92"/>
                      </a:cxn>
                      <a:cxn ang="0">
                        <a:pos x="58" y="66"/>
                      </a:cxn>
                      <a:cxn ang="0">
                        <a:pos x="23" y="39"/>
                      </a:cxn>
                      <a:cxn ang="0">
                        <a:pos x="44" y="0"/>
                      </a:cxn>
                      <a:cxn ang="0">
                        <a:pos x="26" y="1"/>
                      </a:cxn>
                      <a:cxn ang="0">
                        <a:pos x="0" y="43"/>
                      </a:cxn>
                      <a:cxn ang="0">
                        <a:pos x="36" y="68"/>
                      </a:cxn>
                      <a:cxn ang="0">
                        <a:pos x="8" y="97"/>
                      </a:cxn>
                      <a:cxn ang="0">
                        <a:pos x="125" y="184"/>
                      </a:cxn>
                      <a:cxn ang="0">
                        <a:pos x="290" y="101"/>
                      </a:cxn>
                    </a:cxnLst>
                    <a:rect l="0" t="0" r="r" b="b"/>
                    <a:pathLst>
                      <a:path w="301" h="184">
                        <a:moveTo>
                          <a:pt x="290" y="101"/>
                        </a:moveTo>
                        <a:lnTo>
                          <a:pt x="262" y="69"/>
                        </a:lnTo>
                        <a:lnTo>
                          <a:pt x="301" y="41"/>
                        </a:lnTo>
                        <a:lnTo>
                          <a:pt x="269" y="3"/>
                        </a:lnTo>
                        <a:lnTo>
                          <a:pt x="249" y="3"/>
                        </a:lnTo>
                        <a:lnTo>
                          <a:pt x="275" y="38"/>
                        </a:lnTo>
                        <a:lnTo>
                          <a:pt x="237" y="66"/>
                        </a:lnTo>
                        <a:lnTo>
                          <a:pt x="242" y="70"/>
                        </a:lnTo>
                        <a:lnTo>
                          <a:pt x="250" y="81"/>
                        </a:lnTo>
                        <a:lnTo>
                          <a:pt x="259" y="91"/>
                        </a:lnTo>
                        <a:lnTo>
                          <a:pt x="262" y="94"/>
                        </a:lnTo>
                        <a:lnTo>
                          <a:pt x="128" y="166"/>
                        </a:lnTo>
                        <a:lnTo>
                          <a:pt x="36" y="92"/>
                        </a:lnTo>
                        <a:lnTo>
                          <a:pt x="58" y="66"/>
                        </a:lnTo>
                        <a:lnTo>
                          <a:pt x="23" y="39"/>
                        </a:lnTo>
                        <a:lnTo>
                          <a:pt x="44" y="0"/>
                        </a:lnTo>
                        <a:lnTo>
                          <a:pt x="26" y="1"/>
                        </a:lnTo>
                        <a:lnTo>
                          <a:pt x="0" y="43"/>
                        </a:lnTo>
                        <a:lnTo>
                          <a:pt x="36" y="68"/>
                        </a:lnTo>
                        <a:lnTo>
                          <a:pt x="8" y="97"/>
                        </a:lnTo>
                        <a:lnTo>
                          <a:pt x="125" y="184"/>
                        </a:lnTo>
                        <a:lnTo>
                          <a:pt x="290" y="10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7" name="Freeform 23"/>
                  <p:cNvSpPr>
                    <a:spLocks/>
                  </p:cNvSpPr>
                  <p:nvPr/>
                </p:nvSpPr>
                <p:spPr bwMode="auto">
                  <a:xfrm>
                    <a:off x="4689" y="3420"/>
                    <a:ext cx="9" cy="118"/>
                  </a:xfrm>
                  <a:custGeom>
                    <a:avLst/>
                    <a:gdLst/>
                    <a:ahLst/>
                    <a:cxnLst>
                      <a:cxn ang="0">
                        <a:pos x="0" y="236"/>
                      </a:cxn>
                      <a:cxn ang="0">
                        <a:pos x="0" y="35"/>
                      </a:cxn>
                      <a:cxn ang="0">
                        <a:pos x="17" y="0"/>
                      </a:cxn>
                      <a:cxn ang="0">
                        <a:pos x="17" y="234"/>
                      </a:cxn>
                      <a:cxn ang="0">
                        <a:pos x="0" y="236"/>
                      </a:cxn>
                    </a:cxnLst>
                    <a:rect l="0" t="0" r="r" b="b"/>
                    <a:pathLst>
                      <a:path w="17" h="236">
                        <a:moveTo>
                          <a:pt x="0" y="236"/>
                        </a:moveTo>
                        <a:lnTo>
                          <a:pt x="0" y="35"/>
                        </a:lnTo>
                        <a:lnTo>
                          <a:pt x="17" y="0"/>
                        </a:lnTo>
                        <a:lnTo>
                          <a:pt x="17" y="234"/>
                        </a:lnTo>
                        <a:lnTo>
                          <a:pt x="0" y="2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8" name="Freeform 24"/>
                  <p:cNvSpPr>
                    <a:spLocks/>
                  </p:cNvSpPr>
                  <p:nvPr/>
                </p:nvSpPr>
                <p:spPr bwMode="auto">
                  <a:xfrm>
                    <a:off x="3951" y="3334"/>
                    <a:ext cx="213" cy="259"/>
                  </a:xfrm>
                  <a:custGeom>
                    <a:avLst/>
                    <a:gdLst/>
                    <a:ahLst/>
                    <a:cxnLst>
                      <a:cxn ang="0">
                        <a:pos x="424" y="24"/>
                      </a:cxn>
                      <a:cxn ang="0">
                        <a:pos x="414" y="14"/>
                      </a:cxn>
                      <a:cxn ang="0">
                        <a:pos x="399" y="7"/>
                      </a:cxn>
                      <a:cxn ang="0">
                        <a:pos x="378" y="2"/>
                      </a:cxn>
                      <a:cxn ang="0">
                        <a:pos x="354" y="0"/>
                      </a:cxn>
                      <a:cxn ang="0">
                        <a:pos x="328" y="1"/>
                      </a:cxn>
                      <a:cxn ang="0">
                        <a:pos x="298" y="3"/>
                      </a:cxn>
                      <a:cxn ang="0">
                        <a:pos x="266" y="7"/>
                      </a:cxn>
                      <a:cxn ang="0">
                        <a:pos x="235" y="13"/>
                      </a:cxn>
                      <a:cxn ang="0">
                        <a:pos x="204" y="18"/>
                      </a:cxn>
                      <a:cxn ang="0">
                        <a:pos x="174" y="24"/>
                      </a:cxn>
                      <a:cxn ang="0">
                        <a:pos x="147" y="30"/>
                      </a:cxn>
                      <a:cxn ang="0">
                        <a:pos x="123" y="37"/>
                      </a:cxn>
                      <a:cxn ang="0">
                        <a:pos x="102" y="41"/>
                      </a:cxn>
                      <a:cxn ang="0">
                        <a:pos x="87" y="46"/>
                      </a:cxn>
                      <a:cxn ang="0">
                        <a:pos x="76" y="48"/>
                      </a:cxn>
                      <a:cxn ang="0">
                        <a:pos x="73" y="49"/>
                      </a:cxn>
                      <a:cxn ang="0">
                        <a:pos x="73" y="48"/>
                      </a:cxn>
                      <a:cxn ang="0">
                        <a:pos x="72" y="46"/>
                      </a:cxn>
                      <a:cxn ang="0">
                        <a:pos x="71" y="41"/>
                      </a:cxn>
                      <a:cxn ang="0">
                        <a:pos x="68" y="37"/>
                      </a:cxn>
                      <a:cxn ang="0">
                        <a:pos x="64" y="33"/>
                      </a:cxn>
                      <a:cxn ang="0">
                        <a:pos x="57" y="29"/>
                      </a:cxn>
                      <a:cxn ang="0">
                        <a:pos x="48" y="26"/>
                      </a:cxn>
                      <a:cxn ang="0">
                        <a:pos x="35" y="25"/>
                      </a:cxn>
                      <a:cxn ang="0">
                        <a:pos x="25" y="26"/>
                      </a:cxn>
                      <a:cxn ang="0">
                        <a:pos x="17" y="28"/>
                      </a:cxn>
                      <a:cxn ang="0">
                        <a:pos x="11" y="30"/>
                      </a:cxn>
                      <a:cxn ang="0">
                        <a:pos x="6" y="32"/>
                      </a:cxn>
                      <a:cxn ang="0">
                        <a:pos x="4" y="34"/>
                      </a:cxn>
                      <a:cxn ang="0">
                        <a:pos x="2" y="37"/>
                      </a:cxn>
                      <a:cxn ang="0">
                        <a:pos x="0" y="38"/>
                      </a:cxn>
                      <a:cxn ang="0">
                        <a:pos x="0" y="39"/>
                      </a:cxn>
                      <a:cxn ang="0">
                        <a:pos x="0" y="517"/>
                      </a:cxn>
                      <a:cxn ang="0">
                        <a:pos x="73" y="514"/>
                      </a:cxn>
                      <a:cxn ang="0">
                        <a:pos x="73" y="481"/>
                      </a:cxn>
                      <a:cxn ang="0">
                        <a:pos x="73" y="407"/>
                      </a:cxn>
                      <a:cxn ang="0">
                        <a:pos x="73" y="335"/>
                      </a:cxn>
                      <a:cxn ang="0">
                        <a:pos x="73" y="301"/>
                      </a:cxn>
                      <a:cxn ang="0">
                        <a:pos x="84" y="297"/>
                      </a:cxn>
                      <a:cxn ang="0">
                        <a:pos x="101" y="292"/>
                      </a:cxn>
                      <a:cxn ang="0">
                        <a:pos x="118" y="288"/>
                      </a:cxn>
                      <a:cxn ang="0">
                        <a:pos x="139" y="282"/>
                      </a:cxn>
                      <a:cxn ang="0">
                        <a:pos x="161" y="275"/>
                      </a:cxn>
                      <a:cxn ang="0">
                        <a:pos x="185" y="268"/>
                      </a:cxn>
                      <a:cxn ang="0">
                        <a:pos x="210" y="262"/>
                      </a:cxn>
                      <a:cxn ang="0">
                        <a:pos x="235" y="255"/>
                      </a:cxn>
                      <a:cxn ang="0">
                        <a:pos x="262" y="249"/>
                      </a:cxn>
                      <a:cxn ang="0">
                        <a:pos x="288" y="242"/>
                      </a:cxn>
                      <a:cxn ang="0">
                        <a:pos x="315" y="236"/>
                      </a:cxn>
                      <a:cxn ang="0">
                        <a:pos x="340" y="229"/>
                      </a:cxn>
                      <a:cxn ang="0">
                        <a:pos x="364" y="223"/>
                      </a:cxn>
                      <a:cxn ang="0">
                        <a:pos x="387" y="219"/>
                      </a:cxn>
                      <a:cxn ang="0">
                        <a:pos x="408" y="214"/>
                      </a:cxn>
                      <a:cxn ang="0">
                        <a:pos x="427" y="211"/>
                      </a:cxn>
                      <a:cxn ang="0">
                        <a:pos x="424" y="24"/>
                      </a:cxn>
                    </a:cxnLst>
                    <a:rect l="0" t="0" r="r" b="b"/>
                    <a:pathLst>
                      <a:path w="427" h="517">
                        <a:moveTo>
                          <a:pt x="424" y="24"/>
                        </a:moveTo>
                        <a:lnTo>
                          <a:pt x="414" y="14"/>
                        </a:lnTo>
                        <a:lnTo>
                          <a:pt x="399" y="7"/>
                        </a:lnTo>
                        <a:lnTo>
                          <a:pt x="378" y="2"/>
                        </a:lnTo>
                        <a:lnTo>
                          <a:pt x="354" y="0"/>
                        </a:lnTo>
                        <a:lnTo>
                          <a:pt x="328" y="1"/>
                        </a:lnTo>
                        <a:lnTo>
                          <a:pt x="298" y="3"/>
                        </a:lnTo>
                        <a:lnTo>
                          <a:pt x="266" y="7"/>
                        </a:lnTo>
                        <a:lnTo>
                          <a:pt x="235" y="13"/>
                        </a:lnTo>
                        <a:lnTo>
                          <a:pt x="204" y="18"/>
                        </a:lnTo>
                        <a:lnTo>
                          <a:pt x="174" y="24"/>
                        </a:lnTo>
                        <a:lnTo>
                          <a:pt x="147" y="30"/>
                        </a:lnTo>
                        <a:lnTo>
                          <a:pt x="123" y="37"/>
                        </a:lnTo>
                        <a:lnTo>
                          <a:pt x="102" y="41"/>
                        </a:lnTo>
                        <a:lnTo>
                          <a:pt x="87" y="46"/>
                        </a:lnTo>
                        <a:lnTo>
                          <a:pt x="76" y="48"/>
                        </a:lnTo>
                        <a:lnTo>
                          <a:pt x="73" y="49"/>
                        </a:lnTo>
                        <a:lnTo>
                          <a:pt x="73" y="48"/>
                        </a:lnTo>
                        <a:lnTo>
                          <a:pt x="72" y="46"/>
                        </a:lnTo>
                        <a:lnTo>
                          <a:pt x="71" y="41"/>
                        </a:lnTo>
                        <a:lnTo>
                          <a:pt x="68" y="37"/>
                        </a:lnTo>
                        <a:lnTo>
                          <a:pt x="64" y="33"/>
                        </a:lnTo>
                        <a:lnTo>
                          <a:pt x="57" y="29"/>
                        </a:lnTo>
                        <a:lnTo>
                          <a:pt x="48" y="26"/>
                        </a:lnTo>
                        <a:lnTo>
                          <a:pt x="35" y="25"/>
                        </a:lnTo>
                        <a:lnTo>
                          <a:pt x="25" y="26"/>
                        </a:lnTo>
                        <a:lnTo>
                          <a:pt x="17" y="28"/>
                        </a:lnTo>
                        <a:lnTo>
                          <a:pt x="11" y="30"/>
                        </a:lnTo>
                        <a:lnTo>
                          <a:pt x="6" y="32"/>
                        </a:lnTo>
                        <a:lnTo>
                          <a:pt x="4" y="34"/>
                        </a:lnTo>
                        <a:lnTo>
                          <a:pt x="2" y="37"/>
                        </a:lnTo>
                        <a:lnTo>
                          <a:pt x="0" y="38"/>
                        </a:lnTo>
                        <a:lnTo>
                          <a:pt x="0" y="39"/>
                        </a:lnTo>
                        <a:lnTo>
                          <a:pt x="0" y="517"/>
                        </a:lnTo>
                        <a:lnTo>
                          <a:pt x="73" y="514"/>
                        </a:lnTo>
                        <a:lnTo>
                          <a:pt x="73" y="481"/>
                        </a:lnTo>
                        <a:lnTo>
                          <a:pt x="73" y="407"/>
                        </a:lnTo>
                        <a:lnTo>
                          <a:pt x="73" y="335"/>
                        </a:lnTo>
                        <a:lnTo>
                          <a:pt x="73" y="301"/>
                        </a:lnTo>
                        <a:lnTo>
                          <a:pt x="84" y="297"/>
                        </a:lnTo>
                        <a:lnTo>
                          <a:pt x="101" y="292"/>
                        </a:lnTo>
                        <a:lnTo>
                          <a:pt x="118" y="288"/>
                        </a:lnTo>
                        <a:lnTo>
                          <a:pt x="139" y="282"/>
                        </a:lnTo>
                        <a:lnTo>
                          <a:pt x="161" y="275"/>
                        </a:lnTo>
                        <a:lnTo>
                          <a:pt x="185" y="268"/>
                        </a:lnTo>
                        <a:lnTo>
                          <a:pt x="210" y="262"/>
                        </a:lnTo>
                        <a:lnTo>
                          <a:pt x="235" y="255"/>
                        </a:lnTo>
                        <a:lnTo>
                          <a:pt x="262" y="249"/>
                        </a:lnTo>
                        <a:lnTo>
                          <a:pt x="288" y="242"/>
                        </a:lnTo>
                        <a:lnTo>
                          <a:pt x="315" y="236"/>
                        </a:lnTo>
                        <a:lnTo>
                          <a:pt x="340" y="229"/>
                        </a:lnTo>
                        <a:lnTo>
                          <a:pt x="364" y="223"/>
                        </a:lnTo>
                        <a:lnTo>
                          <a:pt x="387" y="219"/>
                        </a:lnTo>
                        <a:lnTo>
                          <a:pt x="408" y="214"/>
                        </a:lnTo>
                        <a:lnTo>
                          <a:pt x="427" y="211"/>
                        </a:lnTo>
                        <a:lnTo>
                          <a:pt x="424" y="2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49" name="Freeform 25"/>
                  <p:cNvSpPr>
                    <a:spLocks/>
                  </p:cNvSpPr>
                  <p:nvPr/>
                </p:nvSpPr>
                <p:spPr bwMode="auto">
                  <a:xfrm>
                    <a:off x="3915" y="3523"/>
                    <a:ext cx="1142" cy="231"/>
                  </a:xfrm>
                  <a:custGeom>
                    <a:avLst/>
                    <a:gdLst/>
                    <a:ahLst/>
                    <a:cxnLst>
                      <a:cxn ang="0">
                        <a:pos x="176" y="69"/>
                      </a:cxn>
                      <a:cxn ang="0">
                        <a:pos x="243" y="58"/>
                      </a:cxn>
                      <a:cxn ang="0">
                        <a:pos x="317" y="46"/>
                      </a:cxn>
                      <a:cxn ang="0">
                        <a:pos x="400" y="36"/>
                      </a:cxn>
                      <a:cxn ang="0">
                        <a:pos x="488" y="27"/>
                      </a:cxn>
                      <a:cxn ang="0">
                        <a:pos x="584" y="19"/>
                      </a:cxn>
                      <a:cxn ang="0">
                        <a:pos x="685" y="13"/>
                      </a:cxn>
                      <a:cxn ang="0">
                        <a:pos x="791" y="7"/>
                      </a:cxn>
                      <a:cxn ang="0">
                        <a:pos x="903" y="4"/>
                      </a:cxn>
                      <a:cxn ang="0">
                        <a:pos x="1018" y="1"/>
                      </a:cxn>
                      <a:cxn ang="0">
                        <a:pos x="1137" y="0"/>
                      </a:cxn>
                      <a:cxn ang="0">
                        <a:pos x="1288" y="1"/>
                      </a:cxn>
                      <a:cxn ang="0">
                        <a:pos x="1434" y="5"/>
                      </a:cxn>
                      <a:cxn ang="0">
                        <a:pos x="1572" y="12"/>
                      </a:cxn>
                      <a:cxn ang="0">
                        <a:pos x="1702" y="20"/>
                      </a:cxn>
                      <a:cxn ang="0">
                        <a:pos x="1822" y="31"/>
                      </a:cxn>
                      <a:cxn ang="0">
                        <a:pos x="1915" y="41"/>
                      </a:cxn>
                      <a:cxn ang="0">
                        <a:pos x="1991" y="51"/>
                      </a:cxn>
                      <a:cxn ang="0">
                        <a:pos x="2061" y="61"/>
                      </a:cxn>
                      <a:cxn ang="0">
                        <a:pos x="2122" y="74"/>
                      </a:cxn>
                      <a:cxn ang="0">
                        <a:pos x="2173" y="87"/>
                      </a:cxn>
                      <a:cxn ang="0">
                        <a:pos x="2218" y="103"/>
                      </a:cxn>
                      <a:cxn ang="0">
                        <a:pos x="2253" y="121"/>
                      </a:cxn>
                      <a:cxn ang="0">
                        <a:pos x="2277" y="145"/>
                      </a:cxn>
                      <a:cxn ang="0">
                        <a:pos x="2276" y="306"/>
                      </a:cxn>
                      <a:cxn ang="0">
                        <a:pos x="2222" y="342"/>
                      </a:cxn>
                      <a:cxn ang="0">
                        <a:pos x="2152" y="373"/>
                      </a:cxn>
                      <a:cxn ang="0">
                        <a:pos x="2107" y="386"/>
                      </a:cxn>
                      <a:cxn ang="0">
                        <a:pos x="2069" y="395"/>
                      </a:cxn>
                      <a:cxn ang="0">
                        <a:pos x="2029" y="403"/>
                      </a:cxn>
                      <a:cxn ang="0">
                        <a:pos x="1988" y="411"/>
                      </a:cxn>
                      <a:cxn ang="0">
                        <a:pos x="1942" y="418"/>
                      </a:cxn>
                      <a:cxn ang="0">
                        <a:pos x="1884" y="425"/>
                      </a:cxn>
                      <a:cxn ang="0">
                        <a:pos x="1809" y="433"/>
                      </a:cxn>
                      <a:cxn ang="0">
                        <a:pos x="1730" y="440"/>
                      </a:cxn>
                      <a:cxn ang="0">
                        <a:pos x="1646" y="447"/>
                      </a:cxn>
                      <a:cxn ang="0">
                        <a:pos x="1558" y="451"/>
                      </a:cxn>
                      <a:cxn ang="0">
                        <a:pos x="1466" y="456"/>
                      </a:cxn>
                      <a:cxn ang="0">
                        <a:pos x="1406" y="458"/>
                      </a:cxn>
                      <a:cxn ang="0">
                        <a:pos x="1346" y="461"/>
                      </a:cxn>
                      <a:cxn ang="0">
                        <a:pos x="1284" y="462"/>
                      </a:cxn>
                      <a:cxn ang="0">
                        <a:pos x="1222" y="463"/>
                      </a:cxn>
                      <a:cxn ang="0">
                        <a:pos x="1159" y="463"/>
                      </a:cxn>
                      <a:cxn ang="0">
                        <a:pos x="1095" y="463"/>
                      </a:cxn>
                      <a:cxn ang="0">
                        <a:pos x="1033" y="462"/>
                      </a:cxn>
                      <a:cxn ang="0">
                        <a:pos x="972" y="461"/>
                      </a:cxn>
                      <a:cxn ang="0">
                        <a:pos x="911" y="460"/>
                      </a:cxn>
                      <a:cxn ang="0">
                        <a:pos x="852" y="457"/>
                      </a:cxn>
                      <a:cxn ang="0">
                        <a:pos x="764" y="454"/>
                      </a:cxn>
                      <a:cxn ang="0">
                        <a:pos x="623" y="447"/>
                      </a:cxn>
                      <a:cxn ang="0">
                        <a:pos x="498" y="437"/>
                      </a:cxn>
                      <a:cxn ang="0">
                        <a:pos x="386" y="425"/>
                      </a:cxn>
                      <a:cxn ang="0">
                        <a:pos x="287" y="411"/>
                      </a:cxn>
                      <a:cxn ang="0">
                        <a:pos x="198" y="394"/>
                      </a:cxn>
                      <a:cxn ang="0">
                        <a:pos x="137" y="378"/>
                      </a:cxn>
                      <a:cxn ang="0">
                        <a:pos x="88" y="361"/>
                      </a:cxn>
                      <a:cxn ang="0">
                        <a:pos x="50" y="341"/>
                      </a:cxn>
                      <a:cxn ang="0">
                        <a:pos x="22" y="323"/>
                      </a:cxn>
                      <a:cxn ang="0">
                        <a:pos x="3" y="305"/>
                      </a:cxn>
                      <a:cxn ang="0">
                        <a:pos x="8" y="141"/>
                      </a:cxn>
                      <a:cxn ang="0">
                        <a:pos x="39" y="108"/>
                      </a:cxn>
                      <a:cxn ang="0">
                        <a:pos x="104" y="87"/>
                      </a:cxn>
                    </a:cxnLst>
                    <a:rect l="0" t="0" r="r" b="b"/>
                    <a:pathLst>
                      <a:path w="2284" h="463">
                        <a:moveTo>
                          <a:pt x="137" y="79"/>
                        </a:moveTo>
                        <a:lnTo>
                          <a:pt x="157" y="74"/>
                        </a:lnTo>
                        <a:lnTo>
                          <a:pt x="176" y="69"/>
                        </a:lnTo>
                        <a:lnTo>
                          <a:pt x="198" y="66"/>
                        </a:lnTo>
                        <a:lnTo>
                          <a:pt x="220" y="61"/>
                        </a:lnTo>
                        <a:lnTo>
                          <a:pt x="243" y="58"/>
                        </a:lnTo>
                        <a:lnTo>
                          <a:pt x="267" y="53"/>
                        </a:lnTo>
                        <a:lnTo>
                          <a:pt x="291" y="50"/>
                        </a:lnTo>
                        <a:lnTo>
                          <a:pt x="317" y="46"/>
                        </a:lnTo>
                        <a:lnTo>
                          <a:pt x="343" y="43"/>
                        </a:lnTo>
                        <a:lnTo>
                          <a:pt x="371" y="39"/>
                        </a:lnTo>
                        <a:lnTo>
                          <a:pt x="400" y="36"/>
                        </a:lnTo>
                        <a:lnTo>
                          <a:pt x="428" y="33"/>
                        </a:lnTo>
                        <a:lnTo>
                          <a:pt x="458" y="30"/>
                        </a:lnTo>
                        <a:lnTo>
                          <a:pt x="488" y="27"/>
                        </a:lnTo>
                        <a:lnTo>
                          <a:pt x="519" y="24"/>
                        </a:lnTo>
                        <a:lnTo>
                          <a:pt x="552" y="22"/>
                        </a:lnTo>
                        <a:lnTo>
                          <a:pt x="584" y="19"/>
                        </a:lnTo>
                        <a:lnTo>
                          <a:pt x="617" y="16"/>
                        </a:lnTo>
                        <a:lnTo>
                          <a:pt x="651" y="14"/>
                        </a:lnTo>
                        <a:lnTo>
                          <a:pt x="685" y="13"/>
                        </a:lnTo>
                        <a:lnTo>
                          <a:pt x="720" y="11"/>
                        </a:lnTo>
                        <a:lnTo>
                          <a:pt x="756" y="10"/>
                        </a:lnTo>
                        <a:lnTo>
                          <a:pt x="791" y="7"/>
                        </a:lnTo>
                        <a:lnTo>
                          <a:pt x="828" y="6"/>
                        </a:lnTo>
                        <a:lnTo>
                          <a:pt x="865" y="5"/>
                        </a:lnTo>
                        <a:lnTo>
                          <a:pt x="903" y="4"/>
                        </a:lnTo>
                        <a:lnTo>
                          <a:pt x="941" y="3"/>
                        </a:lnTo>
                        <a:lnTo>
                          <a:pt x="979" y="1"/>
                        </a:lnTo>
                        <a:lnTo>
                          <a:pt x="1018" y="1"/>
                        </a:lnTo>
                        <a:lnTo>
                          <a:pt x="1057" y="0"/>
                        </a:lnTo>
                        <a:lnTo>
                          <a:pt x="1097" y="0"/>
                        </a:lnTo>
                        <a:lnTo>
                          <a:pt x="1137" y="0"/>
                        </a:lnTo>
                        <a:lnTo>
                          <a:pt x="1187" y="0"/>
                        </a:lnTo>
                        <a:lnTo>
                          <a:pt x="1238" y="1"/>
                        </a:lnTo>
                        <a:lnTo>
                          <a:pt x="1288" y="1"/>
                        </a:lnTo>
                        <a:lnTo>
                          <a:pt x="1337" y="3"/>
                        </a:lnTo>
                        <a:lnTo>
                          <a:pt x="1386" y="4"/>
                        </a:lnTo>
                        <a:lnTo>
                          <a:pt x="1434" y="5"/>
                        </a:lnTo>
                        <a:lnTo>
                          <a:pt x="1480" y="7"/>
                        </a:lnTo>
                        <a:lnTo>
                          <a:pt x="1526" y="10"/>
                        </a:lnTo>
                        <a:lnTo>
                          <a:pt x="1572" y="12"/>
                        </a:lnTo>
                        <a:lnTo>
                          <a:pt x="1616" y="14"/>
                        </a:lnTo>
                        <a:lnTo>
                          <a:pt x="1660" y="18"/>
                        </a:lnTo>
                        <a:lnTo>
                          <a:pt x="1702" y="20"/>
                        </a:lnTo>
                        <a:lnTo>
                          <a:pt x="1743" y="23"/>
                        </a:lnTo>
                        <a:lnTo>
                          <a:pt x="1783" y="27"/>
                        </a:lnTo>
                        <a:lnTo>
                          <a:pt x="1822" y="31"/>
                        </a:lnTo>
                        <a:lnTo>
                          <a:pt x="1860" y="35"/>
                        </a:lnTo>
                        <a:lnTo>
                          <a:pt x="1888" y="38"/>
                        </a:lnTo>
                        <a:lnTo>
                          <a:pt x="1915" y="41"/>
                        </a:lnTo>
                        <a:lnTo>
                          <a:pt x="1941" y="44"/>
                        </a:lnTo>
                        <a:lnTo>
                          <a:pt x="1966" y="47"/>
                        </a:lnTo>
                        <a:lnTo>
                          <a:pt x="1991" y="51"/>
                        </a:lnTo>
                        <a:lnTo>
                          <a:pt x="2016" y="54"/>
                        </a:lnTo>
                        <a:lnTo>
                          <a:pt x="2039" y="58"/>
                        </a:lnTo>
                        <a:lnTo>
                          <a:pt x="2061" y="61"/>
                        </a:lnTo>
                        <a:lnTo>
                          <a:pt x="2081" y="66"/>
                        </a:lnTo>
                        <a:lnTo>
                          <a:pt x="2102" y="69"/>
                        </a:lnTo>
                        <a:lnTo>
                          <a:pt x="2122" y="74"/>
                        </a:lnTo>
                        <a:lnTo>
                          <a:pt x="2140" y="77"/>
                        </a:lnTo>
                        <a:lnTo>
                          <a:pt x="2157" y="82"/>
                        </a:lnTo>
                        <a:lnTo>
                          <a:pt x="2173" y="87"/>
                        </a:lnTo>
                        <a:lnTo>
                          <a:pt x="2190" y="92"/>
                        </a:lnTo>
                        <a:lnTo>
                          <a:pt x="2203" y="97"/>
                        </a:lnTo>
                        <a:lnTo>
                          <a:pt x="2218" y="103"/>
                        </a:lnTo>
                        <a:lnTo>
                          <a:pt x="2231" y="108"/>
                        </a:lnTo>
                        <a:lnTo>
                          <a:pt x="2243" y="114"/>
                        </a:lnTo>
                        <a:lnTo>
                          <a:pt x="2253" y="121"/>
                        </a:lnTo>
                        <a:lnTo>
                          <a:pt x="2261" y="128"/>
                        </a:lnTo>
                        <a:lnTo>
                          <a:pt x="2269" y="136"/>
                        </a:lnTo>
                        <a:lnTo>
                          <a:pt x="2277" y="145"/>
                        </a:lnTo>
                        <a:lnTo>
                          <a:pt x="2284" y="156"/>
                        </a:lnTo>
                        <a:lnTo>
                          <a:pt x="2284" y="297"/>
                        </a:lnTo>
                        <a:lnTo>
                          <a:pt x="2276" y="306"/>
                        </a:lnTo>
                        <a:lnTo>
                          <a:pt x="2262" y="317"/>
                        </a:lnTo>
                        <a:lnTo>
                          <a:pt x="2243" y="329"/>
                        </a:lnTo>
                        <a:lnTo>
                          <a:pt x="2222" y="342"/>
                        </a:lnTo>
                        <a:lnTo>
                          <a:pt x="2198" y="354"/>
                        </a:lnTo>
                        <a:lnTo>
                          <a:pt x="2175" y="365"/>
                        </a:lnTo>
                        <a:lnTo>
                          <a:pt x="2152" y="373"/>
                        </a:lnTo>
                        <a:lnTo>
                          <a:pt x="2132" y="380"/>
                        </a:lnTo>
                        <a:lnTo>
                          <a:pt x="2119" y="384"/>
                        </a:lnTo>
                        <a:lnTo>
                          <a:pt x="2107" y="386"/>
                        </a:lnTo>
                        <a:lnTo>
                          <a:pt x="2094" y="389"/>
                        </a:lnTo>
                        <a:lnTo>
                          <a:pt x="2081" y="393"/>
                        </a:lnTo>
                        <a:lnTo>
                          <a:pt x="2069" y="395"/>
                        </a:lnTo>
                        <a:lnTo>
                          <a:pt x="2056" y="399"/>
                        </a:lnTo>
                        <a:lnTo>
                          <a:pt x="2042" y="401"/>
                        </a:lnTo>
                        <a:lnTo>
                          <a:pt x="2029" y="403"/>
                        </a:lnTo>
                        <a:lnTo>
                          <a:pt x="2016" y="407"/>
                        </a:lnTo>
                        <a:lnTo>
                          <a:pt x="2002" y="409"/>
                        </a:lnTo>
                        <a:lnTo>
                          <a:pt x="1988" y="411"/>
                        </a:lnTo>
                        <a:lnTo>
                          <a:pt x="1973" y="414"/>
                        </a:lnTo>
                        <a:lnTo>
                          <a:pt x="1958" y="416"/>
                        </a:lnTo>
                        <a:lnTo>
                          <a:pt x="1942" y="418"/>
                        </a:lnTo>
                        <a:lnTo>
                          <a:pt x="1926" y="420"/>
                        </a:lnTo>
                        <a:lnTo>
                          <a:pt x="1909" y="423"/>
                        </a:lnTo>
                        <a:lnTo>
                          <a:pt x="1884" y="425"/>
                        </a:lnTo>
                        <a:lnTo>
                          <a:pt x="1860" y="428"/>
                        </a:lnTo>
                        <a:lnTo>
                          <a:pt x="1835" y="431"/>
                        </a:lnTo>
                        <a:lnTo>
                          <a:pt x="1809" y="433"/>
                        </a:lnTo>
                        <a:lnTo>
                          <a:pt x="1784" y="435"/>
                        </a:lnTo>
                        <a:lnTo>
                          <a:pt x="1758" y="438"/>
                        </a:lnTo>
                        <a:lnTo>
                          <a:pt x="1730" y="440"/>
                        </a:lnTo>
                        <a:lnTo>
                          <a:pt x="1702" y="442"/>
                        </a:lnTo>
                        <a:lnTo>
                          <a:pt x="1675" y="445"/>
                        </a:lnTo>
                        <a:lnTo>
                          <a:pt x="1646" y="447"/>
                        </a:lnTo>
                        <a:lnTo>
                          <a:pt x="1617" y="448"/>
                        </a:lnTo>
                        <a:lnTo>
                          <a:pt x="1587" y="450"/>
                        </a:lnTo>
                        <a:lnTo>
                          <a:pt x="1558" y="451"/>
                        </a:lnTo>
                        <a:lnTo>
                          <a:pt x="1527" y="454"/>
                        </a:lnTo>
                        <a:lnTo>
                          <a:pt x="1497" y="455"/>
                        </a:lnTo>
                        <a:lnTo>
                          <a:pt x="1466" y="456"/>
                        </a:lnTo>
                        <a:lnTo>
                          <a:pt x="1447" y="457"/>
                        </a:lnTo>
                        <a:lnTo>
                          <a:pt x="1427" y="457"/>
                        </a:lnTo>
                        <a:lnTo>
                          <a:pt x="1406" y="458"/>
                        </a:lnTo>
                        <a:lnTo>
                          <a:pt x="1387" y="460"/>
                        </a:lnTo>
                        <a:lnTo>
                          <a:pt x="1366" y="460"/>
                        </a:lnTo>
                        <a:lnTo>
                          <a:pt x="1346" y="461"/>
                        </a:lnTo>
                        <a:lnTo>
                          <a:pt x="1326" y="461"/>
                        </a:lnTo>
                        <a:lnTo>
                          <a:pt x="1305" y="461"/>
                        </a:lnTo>
                        <a:lnTo>
                          <a:pt x="1284" y="462"/>
                        </a:lnTo>
                        <a:lnTo>
                          <a:pt x="1264" y="462"/>
                        </a:lnTo>
                        <a:lnTo>
                          <a:pt x="1243" y="462"/>
                        </a:lnTo>
                        <a:lnTo>
                          <a:pt x="1222" y="463"/>
                        </a:lnTo>
                        <a:lnTo>
                          <a:pt x="1200" y="463"/>
                        </a:lnTo>
                        <a:lnTo>
                          <a:pt x="1179" y="463"/>
                        </a:lnTo>
                        <a:lnTo>
                          <a:pt x="1159" y="463"/>
                        </a:lnTo>
                        <a:lnTo>
                          <a:pt x="1137" y="463"/>
                        </a:lnTo>
                        <a:lnTo>
                          <a:pt x="1116" y="463"/>
                        </a:lnTo>
                        <a:lnTo>
                          <a:pt x="1095" y="463"/>
                        </a:lnTo>
                        <a:lnTo>
                          <a:pt x="1075" y="463"/>
                        </a:lnTo>
                        <a:lnTo>
                          <a:pt x="1054" y="463"/>
                        </a:lnTo>
                        <a:lnTo>
                          <a:pt x="1033" y="462"/>
                        </a:lnTo>
                        <a:lnTo>
                          <a:pt x="1012" y="462"/>
                        </a:lnTo>
                        <a:lnTo>
                          <a:pt x="992" y="462"/>
                        </a:lnTo>
                        <a:lnTo>
                          <a:pt x="972" y="461"/>
                        </a:lnTo>
                        <a:lnTo>
                          <a:pt x="951" y="461"/>
                        </a:lnTo>
                        <a:lnTo>
                          <a:pt x="931" y="461"/>
                        </a:lnTo>
                        <a:lnTo>
                          <a:pt x="911" y="460"/>
                        </a:lnTo>
                        <a:lnTo>
                          <a:pt x="891" y="460"/>
                        </a:lnTo>
                        <a:lnTo>
                          <a:pt x="872" y="458"/>
                        </a:lnTo>
                        <a:lnTo>
                          <a:pt x="852" y="457"/>
                        </a:lnTo>
                        <a:lnTo>
                          <a:pt x="833" y="457"/>
                        </a:lnTo>
                        <a:lnTo>
                          <a:pt x="813" y="456"/>
                        </a:lnTo>
                        <a:lnTo>
                          <a:pt x="764" y="454"/>
                        </a:lnTo>
                        <a:lnTo>
                          <a:pt x="715" y="451"/>
                        </a:lnTo>
                        <a:lnTo>
                          <a:pt x="668" y="449"/>
                        </a:lnTo>
                        <a:lnTo>
                          <a:pt x="623" y="447"/>
                        </a:lnTo>
                        <a:lnTo>
                          <a:pt x="581" y="443"/>
                        </a:lnTo>
                        <a:lnTo>
                          <a:pt x="538" y="440"/>
                        </a:lnTo>
                        <a:lnTo>
                          <a:pt x="498" y="437"/>
                        </a:lnTo>
                        <a:lnTo>
                          <a:pt x="460" y="433"/>
                        </a:lnTo>
                        <a:lnTo>
                          <a:pt x="423" y="430"/>
                        </a:lnTo>
                        <a:lnTo>
                          <a:pt x="386" y="425"/>
                        </a:lnTo>
                        <a:lnTo>
                          <a:pt x="351" y="420"/>
                        </a:lnTo>
                        <a:lnTo>
                          <a:pt x="319" y="416"/>
                        </a:lnTo>
                        <a:lnTo>
                          <a:pt x="287" y="411"/>
                        </a:lnTo>
                        <a:lnTo>
                          <a:pt x="256" y="405"/>
                        </a:lnTo>
                        <a:lnTo>
                          <a:pt x="227" y="400"/>
                        </a:lnTo>
                        <a:lnTo>
                          <a:pt x="198" y="394"/>
                        </a:lnTo>
                        <a:lnTo>
                          <a:pt x="176" y="389"/>
                        </a:lnTo>
                        <a:lnTo>
                          <a:pt x="157" y="384"/>
                        </a:lnTo>
                        <a:lnTo>
                          <a:pt x="137" y="378"/>
                        </a:lnTo>
                        <a:lnTo>
                          <a:pt x="120" y="372"/>
                        </a:lnTo>
                        <a:lnTo>
                          <a:pt x="103" y="366"/>
                        </a:lnTo>
                        <a:lnTo>
                          <a:pt x="88" y="361"/>
                        </a:lnTo>
                        <a:lnTo>
                          <a:pt x="74" y="354"/>
                        </a:lnTo>
                        <a:lnTo>
                          <a:pt x="61" y="348"/>
                        </a:lnTo>
                        <a:lnTo>
                          <a:pt x="50" y="341"/>
                        </a:lnTo>
                        <a:lnTo>
                          <a:pt x="39" y="335"/>
                        </a:lnTo>
                        <a:lnTo>
                          <a:pt x="30" y="329"/>
                        </a:lnTo>
                        <a:lnTo>
                          <a:pt x="22" y="323"/>
                        </a:lnTo>
                        <a:lnTo>
                          <a:pt x="15" y="317"/>
                        </a:lnTo>
                        <a:lnTo>
                          <a:pt x="8" y="311"/>
                        </a:lnTo>
                        <a:lnTo>
                          <a:pt x="3" y="305"/>
                        </a:lnTo>
                        <a:lnTo>
                          <a:pt x="0" y="301"/>
                        </a:lnTo>
                        <a:lnTo>
                          <a:pt x="0" y="156"/>
                        </a:lnTo>
                        <a:lnTo>
                          <a:pt x="8" y="141"/>
                        </a:lnTo>
                        <a:lnTo>
                          <a:pt x="16" y="128"/>
                        </a:lnTo>
                        <a:lnTo>
                          <a:pt x="26" y="118"/>
                        </a:lnTo>
                        <a:lnTo>
                          <a:pt x="39" y="108"/>
                        </a:lnTo>
                        <a:lnTo>
                          <a:pt x="55" y="100"/>
                        </a:lnTo>
                        <a:lnTo>
                          <a:pt x="77" y="94"/>
                        </a:lnTo>
                        <a:lnTo>
                          <a:pt x="104" y="87"/>
                        </a:lnTo>
                        <a:lnTo>
                          <a:pt x="137" y="7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0" name="Freeform 26"/>
                  <p:cNvSpPr>
                    <a:spLocks/>
                  </p:cNvSpPr>
                  <p:nvPr/>
                </p:nvSpPr>
                <p:spPr bwMode="auto">
                  <a:xfrm>
                    <a:off x="3934" y="3536"/>
                    <a:ext cx="1101" cy="134"/>
                  </a:xfrm>
                  <a:custGeom>
                    <a:avLst/>
                    <a:gdLst/>
                    <a:ahLst/>
                    <a:cxnLst>
                      <a:cxn ang="0">
                        <a:pos x="2086" y="194"/>
                      </a:cxn>
                      <a:cxn ang="0">
                        <a:pos x="1983" y="214"/>
                      </a:cxn>
                      <a:cxn ang="0">
                        <a:pos x="1854" y="231"/>
                      </a:cxn>
                      <a:cxn ang="0">
                        <a:pos x="1702" y="246"/>
                      </a:cxn>
                      <a:cxn ang="0">
                        <a:pos x="1528" y="258"/>
                      </a:cxn>
                      <a:cxn ang="0">
                        <a:pos x="1386" y="265"/>
                      </a:cxn>
                      <a:cxn ang="0">
                        <a:pos x="1330" y="266"/>
                      </a:cxn>
                      <a:cxn ang="0">
                        <a:pos x="1274" y="267"/>
                      </a:cxn>
                      <a:cxn ang="0">
                        <a:pos x="1217" y="268"/>
                      </a:cxn>
                      <a:cxn ang="0">
                        <a:pos x="1159" y="268"/>
                      </a:cxn>
                      <a:cxn ang="0">
                        <a:pos x="1101" y="268"/>
                      </a:cxn>
                      <a:cxn ang="0">
                        <a:pos x="1017" y="268"/>
                      </a:cxn>
                      <a:cxn ang="0">
                        <a:pos x="935" y="267"/>
                      </a:cxn>
                      <a:cxn ang="0">
                        <a:pos x="855" y="265"/>
                      </a:cxn>
                      <a:cxn ang="0">
                        <a:pos x="777" y="262"/>
                      </a:cxn>
                      <a:cxn ang="0">
                        <a:pos x="701" y="259"/>
                      </a:cxn>
                      <a:cxn ang="0">
                        <a:pos x="612" y="254"/>
                      </a:cxn>
                      <a:cxn ang="0">
                        <a:pos x="517" y="247"/>
                      </a:cxn>
                      <a:cxn ang="0">
                        <a:pos x="428" y="240"/>
                      </a:cxn>
                      <a:cxn ang="0">
                        <a:pos x="347" y="232"/>
                      </a:cxn>
                      <a:cxn ang="0">
                        <a:pos x="272" y="223"/>
                      </a:cxn>
                      <a:cxn ang="0">
                        <a:pos x="214" y="214"/>
                      </a:cxn>
                      <a:cxn ang="0">
                        <a:pos x="176" y="207"/>
                      </a:cxn>
                      <a:cxn ang="0">
                        <a:pos x="142" y="200"/>
                      </a:cxn>
                      <a:cxn ang="0">
                        <a:pos x="75" y="183"/>
                      </a:cxn>
                      <a:cxn ang="0">
                        <a:pos x="20" y="160"/>
                      </a:cxn>
                      <a:cxn ang="0">
                        <a:pos x="0" y="134"/>
                      </a:cxn>
                      <a:cxn ang="0">
                        <a:pos x="14" y="113"/>
                      </a:cxn>
                      <a:cxn ang="0">
                        <a:pos x="55" y="92"/>
                      </a:cxn>
                      <a:cxn ang="0">
                        <a:pos x="120" y="73"/>
                      </a:cxn>
                      <a:cxn ang="0">
                        <a:pos x="208" y="56"/>
                      </a:cxn>
                      <a:cxn ang="0">
                        <a:pos x="316" y="40"/>
                      </a:cxn>
                      <a:cxn ang="0">
                        <a:pos x="432" y="27"/>
                      </a:cxn>
                      <a:cxn ang="0">
                        <a:pos x="557" y="17"/>
                      </a:cxn>
                      <a:cxn ang="0">
                        <a:pos x="695" y="9"/>
                      </a:cxn>
                      <a:cxn ang="0">
                        <a:pos x="840" y="3"/>
                      </a:cxn>
                      <a:cxn ang="0">
                        <a:pos x="994" y="1"/>
                      </a:cxn>
                      <a:cxn ang="0">
                        <a:pos x="1145" y="0"/>
                      </a:cxn>
                      <a:cxn ang="0">
                        <a:pos x="1273" y="1"/>
                      </a:cxn>
                      <a:cxn ang="0">
                        <a:pos x="1397" y="4"/>
                      </a:cxn>
                      <a:cxn ang="0">
                        <a:pos x="1515" y="10"/>
                      </a:cxn>
                      <a:cxn ang="0">
                        <a:pos x="1626" y="16"/>
                      </a:cxn>
                      <a:cxn ang="0">
                        <a:pos x="1731" y="24"/>
                      </a:cxn>
                      <a:cxn ang="0">
                        <a:pos x="1827" y="33"/>
                      </a:cxn>
                      <a:cxn ang="0">
                        <a:pos x="1914" y="44"/>
                      </a:cxn>
                      <a:cxn ang="0">
                        <a:pos x="1991" y="55"/>
                      </a:cxn>
                      <a:cxn ang="0">
                        <a:pos x="2058" y="68"/>
                      </a:cxn>
                      <a:cxn ang="0">
                        <a:pos x="2112" y="81"/>
                      </a:cxn>
                      <a:cxn ang="0">
                        <a:pos x="2160" y="98"/>
                      </a:cxn>
                      <a:cxn ang="0">
                        <a:pos x="2191" y="116"/>
                      </a:cxn>
                      <a:cxn ang="0">
                        <a:pos x="2201" y="134"/>
                      </a:cxn>
                      <a:cxn ang="0">
                        <a:pos x="2192" y="152"/>
                      </a:cxn>
                      <a:cxn ang="0">
                        <a:pos x="2165" y="169"/>
                      </a:cxn>
                    </a:cxnLst>
                    <a:rect l="0" t="0" r="r" b="b"/>
                    <a:pathLst>
                      <a:path w="2201" h="268">
                        <a:moveTo>
                          <a:pt x="2138" y="179"/>
                        </a:moveTo>
                        <a:lnTo>
                          <a:pt x="2114" y="186"/>
                        </a:lnTo>
                        <a:lnTo>
                          <a:pt x="2086" y="194"/>
                        </a:lnTo>
                        <a:lnTo>
                          <a:pt x="2055" y="201"/>
                        </a:lnTo>
                        <a:lnTo>
                          <a:pt x="2021" y="208"/>
                        </a:lnTo>
                        <a:lnTo>
                          <a:pt x="1983" y="214"/>
                        </a:lnTo>
                        <a:lnTo>
                          <a:pt x="1943" y="221"/>
                        </a:lnTo>
                        <a:lnTo>
                          <a:pt x="1900" y="227"/>
                        </a:lnTo>
                        <a:lnTo>
                          <a:pt x="1854" y="231"/>
                        </a:lnTo>
                        <a:lnTo>
                          <a:pt x="1806" y="237"/>
                        </a:lnTo>
                        <a:lnTo>
                          <a:pt x="1755" y="241"/>
                        </a:lnTo>
                        <a:lnTo>
                          <a:pt x="1702" y="246"/>
                        </a:lnTo>
                        <a:lnTo>
                          <a:pt x="1646" y="251"/>
                        </a:lnTo>
                        <a:lnTo>
                          <a:pt x="1588" y="254"/>
                        </a:lnTo>
                        <a:lnTo>
                          <a:pt x="1528" y="258"/>
                        </a:lnTo>
                        <a:lnTo>
                          <a:pt x="1467" y="261"/>
                        </a:lnTo>
                        <a:lnTo>
                          <a:pt x="1404" y="263"/>
                        </a:lnTo>
                        <a:lnTo>
                          <a:pt x="1386" y="265"/>
                        </a:lnTo>
                        <a:lnTo>
                          <a:pt x="1367" y="265"/>
                        </a:lnTo>
                        <a:lnTo>
                          <a:pt x="1349" y="265"/>
                        </a:lnTo>
                        <a:lnTo>
                          <a:pt x="1330" y="266"/>
                        </a:lnTo>
                        <a:lnTo>
                          <a:pt x="1312" y="266"/>
                        </a:lnTo>
                        <a:lnTo>
                          <a:pt x="1293" y="267"/>
                        </a:lnTo>
                        <a:lnTo>
                          <a:pt x="1274" y="267"/>
                        </a:lnTo>
                        <a:lnTo>
                          <a:pt x="1255" y="267"/>
                        </a:lnTo>
                        <a:lnTo>
                          <a:pt x="1236" y="267"/>
                        </a:lnTo>
                        <a:lnTo>
                          <a:pt x="1217" y="268"/>
                        </a:lnTo>
                        <a:lnTo>
                          <a:pt x="1198" y="268"/>
                        </a:lnTo>
                        <a:lnTo>
                          <a:pt x="1178" y="268"/>
                        </a:lnTo>
                        <a:lnTo>
                          <a:pt x="1159" y="268"/>
                        </a:lnTo>
                        <a:lnTo>
                          <a:pt x="1140" y="268"/>
                        </a:lnTo>
                        <a:lnTo>
                          <a:pt x="1121" y="268"/>
                        </a:lnTo>
                        <a:lnTo>
                          <a:pt x="1101" y="268"/>
                        </a:lnTo>
                        <a:lnTo>
                          <a:pt x="1073" y="268"/>
                        </a:lnTo>
                        <a:lnTo>
                          <a:pt x="1045" y="268"/>
                        </a:lnTo>
                        <a:lnTo>
                          <a:pt x="1017" y="268"/>
                        </a:lnTo>
                        <a:lnTo>
                          <a:pt x="989" y="267"/>
                        </a:lnTo>
                        <a:lnTo>
                          <a:pt x="962" y="267"/>
                        </a:lnTo>
                        <a:lnTo>
                          <a:pt x="935" y="267"/>
                        </a:lnTo>
                        <a:lnTo>
                          <a:pt x="908" y="266"/>
                        </a:lnTo>
                        <a:lnTo>
                          <a:pt x="881" y="266"/>
                        </a:lnTo>
                        <a:lnTo>
                          <a:pt x="855" y="265"/>
                        </a:lnTo>
                        <a:lnTo>
                          <a:pt x="829" y="263"/>
                        </a:lnTo>
                        <a:lnTo>
                          <a:pt x="803" y="263"/>
                        </a:lnTo>
                        <a:lnTo>
                          <a:pt x="777" y="262"/>
                        </a:lnTo>
                        <a:lnTo>
                          <a:pt x="752" y="261"/>
                        </a:lnTo>
                        <a:lnTo>
                          <a:pt x="727" y="260"/>
                        </a:lnTo>
                        <a:lnTo>
                          <a:pt x="701" y="259"/>
                        </a:lnTo>
                        <a:lnTo>
                          <a:pt x="677" y="258"/>
                        </a:lnTo>
                        <a:lnTo>
                          <a:pt x="644" y="255"/>
                        </a:lnTo>
                        <a:lnTo>
                          <a:pt x="612" y="254"/>
                        </a:lnTo>
                        <a:lnTo>
                          <a:pt x="579" y="252"/>
                        </a:lnTo>
                        <a:lnTo>
                          <a:pt x="548" y="250"/>
                        </a:lnTo>
                        <a:lnTo>
                          <a:pt x="517" y="247"/>
                        </a:lnTo>
                        <a:lnTo>
                          <a:pt x="487" y="245"/>
                        </a:lnTo>
                        <a:lnTo>
                          <a:pt x="457" y="243"/>
                        </a:lnTo>
                        <a:lnTo>
                          <a:pt x="428" y="240"/>
                        </a:lnTo>
                        <a:lnTo>
                          <a:pt x="401" y="238"/>
                        </a:lnTo>
                        <a:lnTo>
                          <a:pt x="373" y="235"/>
                        </a:lnTo>
                        <a:lnTo>
                          <a:pt x="347" y="232"/>
                        </a:lnTo>
                        <a:lnTo>
                          <a:pt x="321" y="229"/>
                        </a:lnTo>
                        <a:lnTo>
                          <a:pt x="296" y="227"/>
                        </a:lnTo>
                        <a:lnTo>
                          <a:pt x="272" y="223"/>
                        </a:lnTo>
                        <a:lnTo>
                          <a:pt x="249" y="220"/>
                        </a:lnTo>
                        <a:lnTo>
                          <a:pt x="227" y="216"/>
                        </a:lnTo>
                        <a:lnTo>
                          <a:pt x="214" y="214"/>
                        </a:lnTo>
                        <a:lnTo>
                          <a:pt x="200" y="212"/>
                        </a:lnTo>
                        <a:lnTo>
                          <a:pt x="189" y="209"/>
                        </a:lnTo>
                        <a:lnTo>
                          <a:pt x="176" y="207"/>
                        </a:lnTo>
                        <a:lnTo>
                          <a:pt x="165" y="205"/>
                        </a:lnTo>
                        <a:lnTo>
                          <a:pt x="153" y="202"/>
                        </a:lnTo>
                        <a:lnTo>
                          <a:pt x="142" y="200"/>
                        </a:lnTo>
                        <a:lnTo>
                          <a:pt x="131" y="198"/>
                        </a:lnTo>
                        <a:lnTo>
                          <a:pt x="101" y="191"/>
                        </a:lnTo>
                        <a:lnTo>
                          <a:pt x="75" y="183"/>
                        </a:lnTo>
                        <a:lnTo>
                          <a:pt x="53" y="176"/>
                        </a:lnTo>
                        <a:lnTo>
                          <a:pt x="35" y="168"/>
                        </a:lnTo>
                        <a:lnTo>
                          <a:pt x="20" y="160"/>
                        </a:lnTo>
                        <a:lnTo>
                          <a:pt x="9" y="152"/>
                        </a:lnTo>
                        <a:lnTo>
                          <a:pt x="2" y="142"/>
                        </a:lnTo>
                        <a:lnTo>
                          <a:pt x="0" y="134"/>
                        </a:lnTo>
                        <a:lnTo>
                          <a:pt x="1" y="128"/>
                        </a:lnTo>
                        <a:lnTo>
                          <a:pt x="6" y="119"/>
                        </a:lnTo>
                        <a:lnTo>
                          <a:pt x="14" y="113"/>
                        </a:lnTo>
                        <a:lnTo>
                          <a:pt x="25" y="106"/>
                        </a:lnTo>
                        <a:lnTo>
                          <a:pt x="38" y="99"/>
                        </a:lnTo>
                        <a:lnTo>
                          <a:pt x="55" y="92"/>
                        </a:lnTo>
                        <a:lnTo>
                          <a:pt x="74" y="86"/>
                        </a:lnTo>
                        <a:lnTo>
                          <a:pt x="96" y="79"/>
                        </a:lnTo>
                        <a:lnTo>
                          <a:pt x="120" y="73"/>
                        </a:lnTo>
                        <a:lnTo>
                          <a:pt x="147" y="67"/>
                        </a:lnTo>
                        <a:lnTo>
                          <a:pt x="176" y="61"/>
                        </a:lnTo>
                        <a:lnTo>
                          <a:pt x="208" y="56"/>
                        </a:lnTo>
                        <a:lnTo>
                          <a:pt x="242" y="50"/>
                        </a:lnTo>
                        <a:lnTo>
                          <a:pt x="278" y="45"/>
                        </a:lnTo>
                        <a:lnTo>
                          <a:pt x="316" y="40"/>
                        </a:lnTo>
                        <a:lnTo>
                          <a:pt x="356" y="35"/>
                        </a:lnTo>
                        <a:lnTo>
                          <a:pt x="394" y="32"/>
                        </a:lnTo>
                        <a:lnTo>
                          <a:pt x="432" y="27"/>
                        </a:lnTo>
                        <a:lnTo>
                          <a:pt x="472" y="24"/>
                        </a:lnTo>
                        <a:lnTo>
                          <a:pt x="515" y="20"/>
                        </a:lnTo>
                        <a:lnTo>
                          <a:pt x="557" y="17"/>
                        </a:lnTo>
                        <a:lnTo>
                          <a:pt x="602" y="15"/>
                        </a:lnTo>
                        <a:lnTo>
                          <a:pt x="647" y="12"/>
                        </a:lnTo>
                        <a:lnTo>
                          <a:pt x="695" y="9"/>
                        </a:lnTo>
                        <a:lnTo>
                          <a:pt x="742" y="7"/>
                        </a:lnTo>
                        <a:lnTo>
                          <a:pt x="790" y="6"/>
                        </a:lnTo>
                        <a:lnTo>
                          <a:pt x="840" y="3"/>
                        </a:lnTo>
                        <a:lnTo>
                          <a:pt x="890" y="2"/>
                        </a:lnTo>
                        <a:lnTo>
                          <a:pt x="942" y="1"/>
                        </a:lnTo>
                        <a:lnTo>
                          <a:pt x="994" y="1"/>
                        </a:lnTo>
                        <a:lnTo>
                          <a:pt x="1047" y="0"/>
                        </a:lnTo>
                        <a:lnTo>
                          <a:pt x="1101" y="0"/>
                        </a:lnTo>
                        <a:lnTo>
                          <a:pt x="1145" y="0"/>
                        </a:lnTo>
                        <a:lnTo>
                          <a:pt x="1188" y="0"/>
                        </a:lnTo>
                        <a:lnTo>
                          <a:pt x="1231" y="1"/>
                        </a:lnTo>
                        <a:lnTo>
                          <a:pt x="1273" y="1"/>
                        </a:lnTo>
                        <a:lnTo>
                          <a:pt x="1314" y="2"/>
                        </a:lnTo>
                        <a:lnTo>
                          <a:pt x="1356" y="3"/>
                        </a:lnTo>
                        <a:lnTo>
                          <a:pt x="1397" y="4"/>
                        </a:lnTo>
                        <a:lnTo>
                          <a:pt x="1436" y="7"/>
                        </a:lnTo>
                        <a:lnTo>
                          <a:pt x="1475" y="8"/>
                        </a:lnTo>
                        <a:lnTo>
                          <a:pt x="1515" y="10"/>
                        </a:lnTo>
                        <a:lnTo>
                          <a:pt x="1553" y="11"/>
                        </a:lnTo>
                        <a:lnTo>
                          <a:pt x="1589" y="14"/>
                        </a:lnTo>
                        <a:lnTo>
                          <a:pt x="1626" y="16"/>
                        </a:lnTo>
                        <a:lnTo>
                          <a:pt x="1662" y="18"/>
                        </a:lnTo>
                        <a:lnTo>
                          <a:pt x="1697" y="22"/>
                        </a:lnTo>
                        <a:lnTo>
                          <a:pt x="1731" y="24"/>
                        </a:lnTo>
                        <a:lnTo>
                          <a:pt x="1763" y="27"/>
                        </a:lnTo>
                        <a:lnTo>
                          <a:pt x="1796" y="30"/>
                        </a:lnTo>
                        <a:lnTo>
                          <a:pt x="1827" y="33"/>
                        </a:lnTo>
                        <a:lnTo>
                          <a:pt x="1857" y="37"/>
                        </a:lnTo>
                        <a:lnTo>
                          <a:pt x="1885" y="40"/>
                        </a:lnTo>
                        <a:lnTo>
                          <a:pt x="1914" y="44"/>
                        </a:lnTo>
                        <a:lnTo>
                          <a:pt x="1941" y="47"/>
                        </a:lnTo>
                        <a:lnTo>
                          <a:pt x="1967" y="52"/>
                        </a:lnTo>
                        <a:lnTo>
                          <a:pt x="1991" y="55"/>
                        </a:lnTo>
                        <a:lnTo>
                          <a:pt x="2014" y="60"/>
                        </a:lnTo>
                        <a:lnTo>
                          <a:pt x="2038" y="63"/>
                        </a:lnTo>
                        <a:lnTo>
                          <a:pt x="2058" y="68"/>
                        </a:lnTo>
                        <a:lnTo>
                          <a:pt x="2078" y="72"/>
                        </a:lnTo>
                        <a:lnTo>
                          <a:pt x="2096" y="77"/>
                        </a:lnTo>
                        <a:lnTo>
                          <a:pt x="2112" y="81"/>
                        </a:lnTo>
                        <a:lnTo>
                          <a:pt x="2129" y="86"/>
                        </a:lnTo>
                        <a:lnTo>
                          <a:pt x="2145" y="92"/>
                        </a:lnTo>
                        <a:lnTo>
                          <a:pt x="2160" y="98"/>
                        </a:lnTo>
                        <a:lnTo>
                          <a:pt x="2172" y="103"/>
                        </a:lnTo>
                        <a:lnTo>
                          <a:pt x="2183" y="109"/>
                        </a:lnTo>
                        <a:lnTo>
                          <a:pt x="2191" y="116"/>
                        </a:lnTo>
                        <a:lnTo>
                          <a:pt x="2196" y="122"/>
                        </a:lnTo>
                        <a:lnTo>
                          <a:pt x="2200" y="128"/>
                        </a:lnTo>
                        <a:lnTo>
                          <a:pt x="2201" y="134"/>
                        </a:lnTo>
                        <a:lnTo>
                          <a:pt x="2200" y="140"/>
                        </a:lnTo>
                        <a:lnTo>
                          <a:pt x="2196" y="146"/>
                        </a:lnTo>
                        <a:lnTo>
                          <a:pt x="2192" y="152"/>
                        </a:lnTo>
                        <a:lnTo>
                          <a:pt x="2185" y="157"/>
                        </a:lnTo>
                        <a:lnTo>
                          <a:pt x="2176" y="163"/>
                        </a:lnTo>
                        <a:lnTo>
                          <a:pt x="2165" y="169"/>
                        </a:lnTo>
                        <a:lnTo>
                          <a:pt x="2153" y="174"/>
                        </a:lnTo>
                        <a:lnTo>
                          <a:pt x="2138" y="179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1" name="Freeform 27"/>
                  <p:cNvSpPr>
                    <a:spLocks/>
                  </p:cNvSpPr>
                  <p:nvPr/>
                </p:nvSpPr>
                <p:spPr bwMode="auto">
                  <a:xfrm>
                    <a:off x="3928" y="3622"/>
                    <a:ext cx="1115" cy="113"/>
                  </a:xfrm>
                  <a:custGeom>
                    <a:avLst/>
                    <a:gdLst/>
                    <a:ahLst/>
                    <a:cxnLst>
                      <a:cxn ang="0">
                        <a:pos x="2204" y="99"/>
                      </a:cxn>
                      <a:cxn ang="0">
                        <a:pos x="2136" y="133"/>
                      </a:cxn>
                      <a:cxn ang="0">
                        <a:pos x="2060" y="156"/>
                      </a:cxn>
                      <a:cxn ang="0">
                        <a:pos x="1970" y="173"/>
                      </a:cxn>
                      <a:cxn ang="0">
                        <a:pos x="1866" y="188"/>
                      </a:cxn>
                      <a:cxn ang="0">
                        <a:pos x="1749" y="201"/>
                      </a:cxn>
                      <a:cxn ang="0">
                        <a:pos x="1619" y="210"/>
                      </a:cxn>
                      <a:cxn ang="0">
                        <a:pos x="1476" y="218"/>
                      </a:cxn>
                      <a:cxn ang="0">
                        <a:pos x="1389" y="221"/>
                      </a:cxn>
                      <a:cxn ang="0">
                        <a:pos x="1333" y="223"/>
                      </a:cxn>
                      <a:cxn ang="0">
                        <a:pos x="1277" y="225"/>
                      </a:cxn>
                      <a:cxn ang="0">
                        <a:pos x="1219" y="225"/>
                      </a:cxn>
                      <a:cxn ang="0">
                        <a:pos x="1160" y="226"/>
                      </a:cxn>
                      <a:cxn ang="0">
                        <a:pos x="1092" y="226"/>
                      </a:cxn>
                      <a:cxn ang="0">
                        <a:pos x="1008" y="225"/>
                      </a:cxn>
                      <a:cxn ang="0">
                        <a:pos x="926" y="224"/>
                      </a:cxn>
                      <a:cxn ang="0">
                        <a:pos x="846" y="221"/>
                      </a:cxn>
                      <a:cxn ang="0">
                        <a:pos x="769" y="218"/>
                      </a:cxn>
                      <a:cxn ang="0">
                        <a:pos x="693" y="213"/>
                      </a:cxn>
                      <a:cxn ang="0">
                        <a:pos x="594" y="208"/>
                      </a:cxn>
                      <a:cxn ang="0">
                        <a:pos x="501" y="200"/>
                      </a:cxn>
                      <a:cxn ang="0">
                        <a:pos x="414" y="191"/>
                      </a:cxn>
                      <a:cxn ang="0">
                        <a:pos x="334" y="181"/>
                      </a:cxn>
                      <a:cxn ang="0">
                        <a:pos x="262" y="170"/>
                      </a:cxn>
                      <a:cxn ang="0">
                        <a:pos x="212" y="162"/>
                      </a:cxn>
                      <a:cxn ang="0">
                        <a:pos x="175" y="155"/>
                      </a:cxn>
                      <a:cxn ang="0">
                        <a:pos x="142" y="147"/>
                      </a:cxn>
                      <a:cxn ang="0">
                        <a:pos x="58" y="117"/>
                      </a:cxn>
                      <a:cxn ang="0">
                        <a:pos x="12" y="87"/>
                      </a:cxn>
                      <a:cxn ang="0">
                        <a:pos x="0" y="57"/>
                      </a:cxn>
                      <a:cxn ang="0">
                        <a:pos x="1" y="2"/>
                      </a:cxn>
                      <a:cxn ang="0">
                        <a:pos x="31" y="23"/>
                      </a:cxn>
                      <a:cxn ang="0">
                        <a:pos x="86" y="45"/>
                      </a:cxn>
                      <a:cxn ang="0">
                        <a:pos x="144" y="61"/>
                      </a:cxn>
                      <a:cxn ang="0">
                        <a:pos x="179" y="69"/>
                      </a:cxn>
                      <a:cxn ang="0">
                        <a:pos x="217" y="78"/>
                      </a:cxn>
                      <a:cxn ang="0">
                        <a:pos x="276" y="88"/>
                      </a:cxn>
                      <a:cxn ang="0">
                        <a:pos x="352" y="98"/>
                      </a:cxn>
                      <a:cxn ang="0">
                        <a:pos x="435" y="107"/>
                      </a:cxn>
                      <a:cxn ang="0">
                        <a:pos x="524" y="116"/>
                      </a:cxn>
                      <a:cxn ang="0">
                        <a:pos x="621" y="122"/>
                      </a:cxn>
                      <a:cxn ang="0">
                        <a:pos x="713" y="128"/>
                      </a:cxn>
                      <a:cxn ang="0">
                        <a:pos x="790" y="133"/>
                      </a:cxn>
                      <a:cxn ang="0">
                        <a:pos x="870" y="135"/>
                      </a:cxn>
                      <a:cxn ang="0">
                        <a:pos x="952" y="137"/>
                      </a:cxn>
                      <a:cxn ang="0">
                        <a:pos x="1036" y="140"/>
                      </a:cxn>
                      <a:cxn ang="0">
                        <a:pos x="1121" y="140"/>
                      </a:cxn>
                      <a:cxn ang="0">
                        <a:pos x="1181" y="140"/>
                      </a:cxn>
                      <a:cxn ang="0">
                        <a:pos x="1240" y="139"/>
                      </a:cxn>
                      <a:cxn ang="0">
                        <a:pos x="1297" y="137"/>
                      </a:cxn>
                      <a:cxn ang="0">
                        <a:pos x="1355" y="136"/>
                      </a:cxn>
                      <a:cxn ang="0">
                        <a:pos x="1411" y="135"/>
                      </a:cxn>
                      <a:cxn ang="0">
                        <a:pos x="1556" y="128"/>
                      </a:cxn>
                      <a:cxn ang="0">
                        <a:pos x="1730" y="114"/>
                      </a:cxn>
                      <a:cxn ang="0">
                        <a:pos x="1882" y="98"/>
                      </a:cxn>
                      <a:cxn ang="0">
                        <a:pos x="2009" y="78"/>
                      </a:cxn>
                      <a:cxn ang="0">
                        <a:pos x="2109" y="53"/>
                      </a:cxn>
                      <a:cxn ang="0">
                        <a:pos x="2169" y="31"/>
                      </a:cxn>
                      <a:cxn ang="0">
                        <a:pos x="2200" y="18"/>
                      </a:cxn>
                      <a:cxn ang="0">
                        <a:pos x="2227" y="4"/>
                      </a:cxn>
                    </a:cxnLst>
                    <a:rect l="0" t="0" r="r" b="b"/>
                    <a:pathLst>
                      <a:path w="2231" h="226">
                        <a:moveTo>
                          <a:pt x="2231" y="74"/>
                        </a:moveTo>
                        <a:lnTo>
                          <a:pt x="2220" y="87"/>
                        </a:lnTo>
                        <a:lnTo>
                          <a:pt x="2204" y="99"/>
                        </a:lnTo>
                        <a:lnTo>
                          <a:pt x="2184" y="112"/>
                        </a:lnTo>
                        <a:lnTo>
                          <a:pt x="2161" y="122"/>
                        </a:lnTo>
                        <a:lnTo>
                          <a:pt x="2136" y="133"/>
                        </a:lnTo>
                        <a:lnTo>
                          <a:pt x="2110" y="142"/>
                        </a:lnTo>
                        <a:lnTo>
                          <a:pt x="2084" y="149"/>
                        </a:lnTo>
                        <a:lnTo>
                          <a:pt x="2060" y="156"/>
                        </a:lnTo>
                        <a:lnTo>
                          <a:pt x="2031" y="162"/>
                        </a:lnTo>
                        <a:lnTo>
                          <a:pt x="2002" y="168"/>
                        </a:lnTo>
                        <a:lnTo>
                          <a:pt x="1970" y="173"/>
                        </a:lnTo>
                        <a:lnTo>
                          <a:pt x="1936" y="179"/>
                        </a:lnTo>
                        <a:lnTo>
                          <a:pt x="1902" y="183"/>
                        </a:lnTo>
                        <a:lnTo>
                          <a:pt x="1866" y="188"/>
                        </a:lnTo>
                        <a:lnTo>
                          <a:pt x="1828" y="193"/>
                        </a:lnTo>
                        <a:lnTo>
                          <a:pt x="1789" y="196"/>
                        </a:lnTo>
                        <a:lnTo>
                          <a:pt x="1749" y="201"/>
                        </a:lnTo>
                        <a:lnTo>
                          <a:pt x="1706" y="204"/>
                        </a:lnTo>
                        <a:lnTo>
                          <a:pt x="1664" y="208"/>
                        </a:lnTo>
                        <a:lnTo>
                          <a:pt x="1619" y="210"/>
                        </a:lnTo>
                        <a:lnTo>
                          <a:pt x="1573" y="213"/>
                        </a:lnTo>
                        <a:lnTo>
                          <a:pt x="1525" y="216"/>
                        </a:lnTo>
                        <a:lnTo>
                          <a:pt x="1476" y="218"/>
                        </a:lnTo>
                        <a:lnTo>
                          <a:pt x="1426" y="220"/>
                        </a:lnTo>
                        <a:lnTo>
                          <a:pt x="1408" y="221"/>
                        </a:lnTo>
                        <a:lnTo>
                          <a:pt x="1389" y="221"/>
                        </a:lnTo>
                        <a:lnTo>
                          <a:pt x="1371" y="223"/>
                        </a:lnTo>
                        <a:lnTo>
                          <a:pt x="1353" y="223"/>
                        </a:lnTo>
                        <a:lnTo>
                          <a:pt x="1333" y="223"/>
                        </a:lnTo>
                        <a:lnTo>
                          <a:pt x="1315" y="224"/>
                        </a:lnTo>
                        <a:lnTo>
                          <a:pt x="1295" y="224"/>
                        </a:lnTo>
                        <a:lnTo>
                          <a:pt x="1277" y="225"/>
                        </a:lnTo>
                        <a:lnTo>
                          <a:pt x="1257" y="225"/>
                        </a:lnTo>
                        <a:lnTo>
                          <a:pt x="1237" y="225"/>
                        </a:lnTo>
                        <a:lnTo>
                          <a:pt x="1219" y="225"/>
                        </a:lnTo>
                        <a:lnTo>
                          <a:pt x="1199" y="226"/>
                        </a:lnTo>
                        <a:lnTo>
                          <a:pt x="1180" y="226"/>
                        </a:lnTo>
                        <a:lnTo>
                          <a:pt x="1160" y="226"/>
                        </a:lnTo>
                        <a:lnTo>
                          <a:pt x="1141" y="226"/>
                        </a:lnTo>
                        <a:lnTo>
                          <a:pt x="1121" y="226"/>
                        </a:lnTo>
                        <a:lnTo>
                          <a:pt x="1092" y="226"/>
                        </a:lnTo>
                        <a:lnTo>
                          <a:pt x="1065" y="226"/>
                        </a:lnTo>
                        <a:lnTo>
                          <a:pt x="1037" y="226"/>
                        </a:lnTo>
                        <a:lnTo>
                          <a:pt x="1008" y="225"/>
                        </a:lnTo>
                        <a:lnTo>
                          <a:pt x="981" y="225"/>
                        </a:lnTo>
                        <a:lnTo>
                          <a:pt x="954" y="224"/>
                        </a:lnTo>
                        <a:lnTo>
                          <a:pt x="926" y="224"/>
                        </a:lnTo>
                        <a:lnTo>
                          <a:pt x="900" y="223"/>
                        </a:lnTo>
                        <a:lnTo>
                          <a:pt x="872" y="221"/>
                        </a:lnTo>
                        <a:lnTo>
                          <a:pt x="846" y="221"/>
                        </a:lnTo>
                        <a:lnTo>
                          <a:pt x="820" y="220"/>
                        </a:lnTo>
                        <a:lnTo>
                          <a:pt x="794" y="219"/>
                        </a:lnTo>
                        <a:lnTo>
                          <a:pt x="769" y="218"/>
                        </a:lnTo>
                        <a:lnTo>
                          <a:pt x="743" y="216"/>
                        </a:lnTo>
                        <a:lnTo>
                          <a:pt x="718" y="215"/>
                        </a:lnTo>
                        <a:lnTo>
                          <a:pt x="693" y="213"/>
                        </a:lnTo>
                        <a:lnTo>
                          <a:pt x="659" y="211"/>
                        </a:lnTo>
                        <a:lnTo>
                          <a:pt x="626" y="210"/>
                        </a:lnTo>
                        <a:lnTo>
                          <a:pt x="594" y="208"/>
                        </a:lnTo>
                        <a:lnTo>
                          <a:pt x="562" y="205"/>
                        </a:lnTo>
                        <a:lnTo>
                          <a:pt x="531" y="203"/>
                        </a:lnTo>
                        <a:lnTo>
                          <a:pt x="501" y="200"/>
                        </a:lnTo>
                        <a:lnTo>
                          <a:pt x="471" y="197"/>
                        </a:lnTo>
                        <a:lnTo>
                          <a:pt x="443" y="194"/>
                        </a:lnTo>
                        <a:lnTo>
                          <a:pt x="414" y="191"/>
                        </a:lnTo>
                        <a:lnTo>
                          <a:pt x="386" y="188"/>
                        </a:lnTo>
                        <a:lnTo>
                          <a:pt x="360" y="185"/>
                        </a:lnTo>
                        <a:lnTo>
                          <a:pt x="334" y="181"/>
                        </a:lnTo>
                        <a:lnTo>
                          <a:pt x="309" y="178"/>
                        </a:lnTo>
                        <a:lnTo>
                          <a:pt x="285" y="174"/>
                        </a:lnTo>
                        <a:lnTo>
                          <a:pt x="262" y="170"/>
                        </a:lnTo>
                        <a:lnTo>
                          <a:pt x="239" y="166"/>
                        </a:lnTo>
                        <a:lnTo>
                          <a:pt x="226" y="164"/>
                        </a:lnTo>
                        <a:lnTo>
                          <a:pt x="212" y="162"/>
                        </a:lnTo>
                        <a:lnTo>
                          <a:pt x="200" y="159"/>
                        </a:lnTo>
                        <a:lnTo>
                          <a:pt x="188" y="157"/>
                        </a:lnTo>
                        <a:lnTo>
                          <a:pt x="175" y="155"/>
                        </a:lnTo>
                        <a:lnTo>
                          <a:pt x="164" y="151"/>
                        </a:lnTo>
                        <a:lnTo>
                          <a:pt x="154" y="149"/>
                        </a:lnTo>
                        <a:lnTo>
                          <a:pt x="142" y="147"/>
                        </a:lnTo>
                        <a:lnTo>
                          <a:pt x="110" y="137"/>
                        </a:lnTo>
                        <a:lnTo>
                          <a:pt x="82" y="127"/>
                        </a:lnTo>
                        <a:lnTo>
                          <a:pt x="58" y="117"/>
                        </a:lnTo>
                        <a:lnTo>
                          <a:pt x="38" y="106"/>
                        </a:lnTo>
                        <a:lnTo>
                          <a:pt x="23" y="97"/>
                        </a:lnTo>
                        <a:lnTo>
                          <a:pt x="12" y="87"/>
                        </a:lnTo>
                        <a:lnTo>
                          <a:pt x="4" y="76"/>
                        </a:lnTo>
                        <a:lnTo>
                          <a:pt x="0" y="67"/>
                        </a:lnTo>
                        <a:lnTo>
                          <a:pt x="0" y="57"/>
                        </a:lnTo>
                        <a:lnTo>
                          <a:pt x="0" y="35"/>
                        </a:lnTo>
                        <a:lnTo>
                          <a:pt x="0" y="12"/>
                        </a:lnTo>
                        <a:lnTo>
                          <a:pt x="1" y="2"/>
                        </a:lnTo>
                        <a:lnTo>
                          <a:pt x="8" y="8"/>
                        </a:lnTo>
                        <a:lnTo>
                          <a:pt x="19" y="17"/>
                        </a:lnTo>
                        <a:lnTo>
                          <a:pt x="31" y="23"/>
                        </a:lnTo>
                        <a:lnTo>
                          <a:pt x="48" y="31"/>
                        </a:lnTo>
                        <a:lnTo>
                          <a:pt x="65" y="38"/>
                        </a:lnTo>
                        <a:lnTo>
                          <a:pt x="86" y="45"/>
                        </a:lnTo>
                        <a:lnTo>
                          <a:pt x="109" y="52"/>
                        </a:lnTo>
                        <a:lnTo>
                          <a:pt x="133" y="59"/>
                        </a:lnTo>
                        <a:lnTo>
                          <a:pt x="144" y="61"/>
                        </a:lnTo>
                        <a:lnTo>
                          <a:pt x="155" y="64"/>
                        </a:lnTo>
                        <a:lnTo>
                          <a:pt x="166" y="67"/>
                        </a:lnTo>
                        <a:lnTo>
                          <a:pt x="179" y="69"/>
                        </a:lnTo>
                        <a:lnTo>
                          <a:pt x="190" y="72"/>
                        </a:lnTo>
                        <a:lnTo>
                          <a:pt x="203" y="74"/>
                        </a:lnTo>
                        <a:lnTo>
                          <a:pt x="217" y="78"/>
                        </a:lnTo>
                        <a:lnTo>
                          <a:pt x="230" y="80"/>
                        </a:lnTo>
                        <a:lnTo>
                          <a:pt x="253" y="83"/>
                        </a:lnTo>
                        <a:lnTo>
                          <a:pt x="276" y="88"/>
                        </a:lnTo>
                        <a:lnTo>
                          <a:pt x="300" y="91"/>
                        </a:lnTo>
                        <a:lnTo>
                          <a:pt x="325" y="95"/>
                        </a:lnTo>
                        <a:lnTo>
                          <a:pt x="352" y="98"/>
                        </a:lnTo>
                        <a:lnTo>
                          <a:pt x="379" y="102"/>
                        </a:lnTo>
                        <a:lnTo>
                          <a:pt x="407" y="104"/>
                        </a:lnTo>
                        <a:lnTo>
                          <a:pt x="435" y="107"/>
                        </a:lnTo>
                        <a:lnTo>
                          <a:pt x="465" y="110"/>
                        </a:lnTo>
                        <a:lnTo>
                          <a:pt x="494" y="113"/>
                        </a:lnTo>
                        <a:lnTo>
                          <a:pt x="524" y="116"/>
                        </a:lnTo>
                        <a:lnTo>
                          <a:pt x="557" y="118"/>
                        </a:lnTo>
                        <a:lnTo>
                          <a:pt x="588" y="120"/>
                        </a:lnTo>
                        <a:lnTo>
                          <a:pt x="621" y="122"/>
                        </a:lnTo>
                        <a:lnTo>
                          <a:pt x="655" y="125"/>
                        </a:lnTo>
                        <a:lnTo>
                          <a:pt x="688" y="127"/>
                        </a:lnTo>
                        <a:lnTo>
                          <a:pt x="713" y="128"/>
                        </a:lnTo>
                        <a:lnTo>
                          <a:pt x="739" y="129"/>
                        </a:lnTo>
                        <a:lnTo>
                          <a:pt x="764" y="132"/>
                        </a:lnTo>
                        <a:lnTo>
                          <a:pt x="790" y="133"/>
                        </a:lnTo>
                        <a:lnTo>
                          <a:pt x="817" y="134"/>
                        </a:lnTo>
                        <a:lnTo>
                          <a:pt x="843" y="135"/>
                        </a:lnTo>
                        <a:lnTo>
                          <a:pt x="870" y="135"/>
                        </a:lnTo>
                        <a:lnTo>
                          <a:pt x="898" y="136"/>
                        </a:lnTo>
                        <a:lnTo>
                          <a:pt x="924" y="137"/>
                        </a:lnTo>
                        <a:lnTo>
                          <a:pt x="952" y="137"/>
                        </a:lnTo>
                        <a:lnTo>
                          <a:pt x="979" y="139"/>
                        </a:lnTo>
                        <a:lnTo>
                          <a:pt x="1007" y="139"/>
                        </a:lnTo>
                        <a:lnTo>
                          <a:pt x="1036" y="140"/>
                        </a:lnTo>
                        <a:lnTo>
                          <a:pt x="1063" y="140"/>
                        </a:lnTo>
                        <a:lnTo>
                          <a:pt x="1092" y="140"/>
                        </a:lnTo>
                        <a:lnTo>
                          <a:pt x="1121" y="140"/>
                        </a:lnTo>
                        <a:lnTo>
                          <a:pt x="1141" y="140"/>
                        </a:lnTo>
                        <a:lnTo>
                          <a:pt x="1160" y="140"/>
                        </a:lnTo>
                        <a:lnTo>
                          <a:pt x="1181" y="140"/>
                        </a:lnTo>
                        <a:lnTo>
                          <a:pt x="1201" y="140"/>
                        </a:lnTo>
                        <a:lnTo>
                          <a:pt x="1220" y="139"/>
                        </a:lnTo>
                        <a:lnTo>
                          <a:pt x="1240" y="139"/>
                        </a:lnTo>
                        <a:lnTo>
                          <a:pt x="1258" y="139"/>
                        </a:lnTo>
                        <a:lnTo>
                          <a:pt x="1278" y="139"/>
                        </a:lnTo>
                        <a:lnTo>
                          <a:pt x="1297" y="137"/>
                        </a:lnTo>
                        <a:lnTo>
                          <a:pt x="1317" y="137"/>
                        </a:lnTo>
                        <a:lnTo>
                          <a:pt x="1335" y="136"/>
                        </a:lnTo>
                        <a:lnTo>
                          <a:pt x="1355" y="136"/>
                        </a:lnTo>
                        <a:lnTo>
                          <a:pt x="1373" y="136"/>
                        </a:lnTo>
                        <a:lnTo>
                          <a:pt x="1393" y="135"/>
                        </a:lnTo>
                        <a:lnTo>
                          <a:pt x="1411" y="135"/>
                        </a:lnTo>
                        <a:lnTo>
                          <a:pt x="1430" y="134"/>
                        </a:lnTo>
                        <a:lnTo>
                          <a:pt x="1494" y="132"/>
                        </a:lnTo>
                        <a:lnTo>
                          <a:pt x="1556" y="128"/>
                        </a:lnTo>
                        <a:lnTo>
                          <a:pt x="1616" y="124"/>
                        </a:lnTo>
                        <a:lnTo>
                          <a:pt x="1674" y="120"/>
                        </a:lnTo>
                        <a:lnTo>
                          <a:pt x="1730" y="114"/>
                        </a:lnTo>
                        <a:lnTo>
                          <a:pt x="1783" y="110"/>
                        </a:lnTo>
                        <a:lnTo>
                          <a:pt x="1834" y="104"/>
                        </a:lnTo>
                        <a:lnTo>
                          <a:pt x="1882" y="98"/>
                        </a:lnTo>
                        <a:lnTo>
                          <a:pt x="1927" y="91"/>
                        </a:lnTo>
                        <a:lnTo>
                          <a:pt x="1970" y="84"/>
                        </a:lnTo>
                        <a:lnTo>
                          <a:pt x="2009" y="78"/>
                        </a:lnTo>
                        <a:lnTo>
                          <a:pt x="2046" y="69"/>
                        </a:lnTo>
                        <a:lnTo>
                          <a:pt x="2079" y="61"/>
                        </a:lnTo>
                        <a:lnTo>
                          <a:pt x="2109" y="53"/>
                        </a:lnTo>
                        <a:lnTo>
                          <a:pt x="2137" y="44"/>
                        </a:lnTo>
                        <a:lnTo>
                          <a:pt x="2160" y="35"/>
                        </a:lnTo>
                        <a:lnTo>
                          <a:pt x="2169" y="31"/>
                        </a:lnTo>
                        <a:lnTo>
                          <a:pt x="2178" y="27"/>
                        </a:lnTo>
                        <a:lnTo>
                          <a:pt x="2190" y="22"/>
                        </a:lnTo>
                        <a:lnTo>
                          <a:pt x="2200" y="18"/>
                        </a:lnTo>
                        <a:lnTo>
                          <a:pt x="2209" y="13"/>
                        </a:lnTo>
                        <a:lnTo>
                          <a:pt x="2219" y="8"/>
                        </a:lnTo>
                        <a:lnTo>
                          <a:pt x="2227" y="4"/>
                        </a:lnTo>
                        <a:lnTo>
                          <a:pt x="2231" y="0"/>
                        </a:lnTo>
                        <a:lnTo>
                          <a:pt x="2231" y="74"/>
                        </a:lnTo>
                        <a:close/>
                      </a:path>
                    </a:pathLst>
                  </a:custGeom>
                  <a:solidFill>
                    <a:srgbClr val="D8D8D8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2" name="Freeform 28"/>
                  <p:cNvSpPr>
                    <a:spLocks/>
                  </p:cNvSpPr>
                  <p:nvPr/>
                </p:nvSpPr>
                <p:spPr bwMode="auto">
                  <a:xfrm>
                    <a:off x="4179" y="3551"/>
                    <a:ext cx="236" cy="75"/>
                  </a:xfrm>
                  <a:custGeom>
                    <a:avLst/>
                    <a:gdLst/>
                    <a:ahLst/>
                    <a:cxnLst>
                      <a:cxn ang="0">
                        <a:pos x="243" y="0"/>
                      </a:cxn>
                      <a:cxn ang="0">
                        <a:pos x="473" y="109"/>
                      </a:cxn>
                      <a:cxn ang="0">
                        <a:pos x="117" y="150"/>
                      </a:cxn>
                      <a:cxn ang="0">
                        <a:pos x="0" y="16"/>
                      </a:cxn>
                      <a:cxn ang="0">
                        <a:pos x="243" y="0"/>
                      </a:cxn>
                    </a:cxnLst>
                    <a:rect l="0" t="0" r="r" b="b"/>
                    <a:pathLst>
                      <a:path w="473" h="150">
                        <a:moveTo>
                          <a:pt x="243" y="0"/>
                        </a:moveTo>
                        <a:lnTo>
                          <a:pt x="473" y="109"/>
                        </a:lnTo>
                        <a:lnTo>
                          <a:pt x="117" y="150"/>
                        </a:lnTo>
                        <a:lnTo>
                          <a:pt x="0" y="16"/>
                        </a:lnTo>
                        <a:lnTo>
                          <a:pt x="243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3" name="Freeform 29"/>
                  <p:cNvSpPr>
                    <a:spLocks/>
                  </p:cNvSpPr>
                  <p:nvPr/>
                </p:nvSpPr>
                <p:spPr bwMode="auto">
                  <a:xfrm>
                    <a:off x="4197" y="3557"/>
                    <a:ext cx="188" cy="59"/>
                  </a:xfrm>
                  <a:custGeom>
                    <a:avLst/>
                    <a:gdLst/>
                    <a:ahLst/>
                    <a:cxnLst>
                      <a:cxn ang="0">
                        <a:pos x="206" y="0"/>
                      </a:cxn>
                      <a:cxn ang="0">
                        <a:pos x="377" y="89"/>
                      </a:cxn>
                      <a:cxn ang="0">
                        <a:pos x="97" y="118"/>
                      </a:cxn>
                      <a:cxn ang="0">
                        <a:pos x="0" y="15"/>
                      </a:cxn>
                      <a:cxn ang="0">
                        <a:pos x="206" y="0"/>
                      </a:cxn>
                    </a:cxnLst>
                    <a:rect l="0" t="0" r="r" b="b"/>
                    <a:pathLst>
                      <a:path w="377" h="118">
                        <a:moveTo>
                          <a:pt x="206" y="0"/>
                        </a:moveTo>
                        <a:lnTo>
                          <a:pt x="377" y="89"/>
                        </a:lnTo>
                        <a:lnTo>
                          <a:pt x="97" y="118"/>
                        </a:lnTo>
                        <a:lnTo>
                          <a:pt x="0" y="15"/>
                        </a:lnTo>
                        <a:lnTo>
                          <a:pt x="206" y="0"/>
                        </a:lnTo>
                        <a:close/>
                      </a:path>
                    </a:pathLst>
                  </a:custGeom>
                  <a:solidFill>
                    <a:srgbClr val="D6F9F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4" name="Freeform 30"/>
                  <p:cNvSpPr>
                    <a:spLocks/>
                  </p:cNvSpPr>
                  <p:nvPr/>
                </p:nvSpPr>
                <p:spPr bwMode="auto">
                  <a:xfrm>
                    <a:off x="4094" y="3135"/>
                    <a:ext cx="40" cy="66"/>
                  </a:xfrm>
                  <a:custGeom>
                    <a:avLst/>
                    <a:gdLst/>
                    <a:ahLst/>
                    <a:cxnLst>
                      <a:cxn ang="0">
                        <a:pos x="15" y="131"/>
                      </a:cxn>
                      <a:cxn ang="0">
                        <a:pos x="5" y="120"/>
                      </a:cxn>
                      <a:cxn ang="0">
                        <a:pos x="0" y="103"/>
                      </a:cxn>
                      <a:cxn ang="0">
                        <a:pos x="3" y="80"/>
                      </a:cxn>
                      <a:cxn ang="0">
                        <a:pos x="9" y="54"/>
                      </a:cxn>
                      <a:cxn ang="0">
                        <a:pos x="15" y="41"/>
                      </a:cxn>
                      <a:cxn ang="0">
                        <a:pos x="22" y="29"/>
                      </a:cxn>
                      <a:cxn ang="0">
                        <a:pos x="29" y="19"/>
                      </a:cxn>
                      <a:cxn ang="0">
                        <a:pos x="36" y="11"/>
                      </a:cxn>
                      <a:cxn ang="0">
                        <a:pos x="44" y="5"/>
                      </a:cxn>
                      <a:cxn ang="0">
                        <a:pos x="52" y="1"/>
                      </a:cxn>
                      <a:cxn ang="0">
                        <a:pos x="59" y="0"/>
                      </a:cxn>
                      <a:cxn ang="0">
                        <a:pos x="66" y="1"/>
                      </a:cxn>
                      <a:cxn ang="0">
                        <a:pos x="76" y="11"/>
                      </a:cxn>
                      <a:cxn ang="0">
                        <a:pos x="81" y="28"/>
                      </a:cxn>
                      <a:cxn ang="0">
                        <a:pos x="79" y="51"/>
                      </a:cxn>
                      <a:cxn ang="0">
                        <a:pos x="72" y="78"/>
                      </a:cxn>
                      <a:cxn ang="0">
                        <a:pos x="66" y="90"/>
                      </a:cxn>
                      <a:cxn ang="0">
                        <a:pos x="59" y="102"/>
                      </a:cxn>
                      <a:cxn ang="0">
                        <a:pos x="51" y="112"/>
                      </a:cxn>
                      <a:cxn ang="0">
                        <a:pos x="44" y="120"/>
                      </a:cxn>
                      <a:cxn ang="0">
                        <a:pos x="36" y="126"/>
                      </a:cxn>
                      <a:cxn ang="0">
                        <a:pos x="29" y="131"/>
                      </a:cxn>
                      <a:cxn ang="0">
                        <a:pos x="22" y="132"/>
                      </a:cxn>
                      <a:cxn ang="0">
                        <a:pos x="15" y="131"/>
                      </a:cxn>
                    </a:cxnLst>
                    <a:rect l="0" t="0" r="r" b="b"/>
                    <a:pathLst>
                      <a:path w="81" h="132">
                        <a:moveTo>
                          <a:pt x="15" y="131"/>
                        </a:moveTo>
                        <a:lnTo>
                          <a:pt x="5" y="120"/>
                        </a:lnTo>
                        <a:lnTo>
                          <a:pt x="0" y="103"/>
                        </a:lnTo>
                        <a:lnTo>
                          <a:pt x="3" y="80"/>
                        </a:lnTo>
                        <a:lnTo>
                          <a:pt x="9" y="54"/>
                        </a:lnTo>
                        <a:lnTo>
                          <a:pt x="15" y="41"/>
                        </a:lnTo>
                        <a:lnTo>
                          <a:pt x="22" y="29"/>
                        </a:lnTo>
                        <a:lnTo>
                          <a:pt x="29" y="19"/>
                        </a:lnTo>
                        <a:lnTo>
                          <a:pt x="36" y="11"/>
                        </a:lnTo>
                        <a:lnTo>
                          <a:pt x="44" y="5"/>
                        </a:lnTo>
                        <a:lnTo>
                          <a:pt x="52" y="1"/>
                        </a:lnTo>
                        <a:lnTo>
                          <a:pt x="59" y="0"/>
                        </a:lnTo>
                        <a:lnTo>
                          <a:pt x="66" y="1"/>
                        </a:lnTo>
                        <a:lnTo>
                          <a:pt x="76" y="11"/>
                        </a:lnTo>
                        <a:lnTo>
                          <a:pt x="81" y="28"/>
                        </a:lnTo>
                        <a:lnTo>
                          <a:pt x="79" y="51"/>
                        </a:lnTo>
                        <a:lnTo>
                          <a:pt x="72" y="78"/>
                        </a:lnTo>
                        <a:lnTo>
                          <a:pt x="66" y="90"/>
                        </a:lnTo>
                        <a:lnTo>
                          <a:pt x="59" y="102"/>
                        </a:lnTo>
                        <a:lnTo>
                          <a:pt x="51" y="112"/>
                        </a:lnTo>
                        <a:lnTo>
                          <a:pt x="44" y="120"/>
                        </a:lnTo>
                        <a:lnTo>
                          <a:pt x="36" y="126"/>
                        </a:lnTo>
                        <a:lnTo>
                          <a:pt x="29" y="131"/>
                        </a:lnTo>
                        <a:lnTo>
                          <a:pt x="22" y="132"/>
                        </a:lnTo>
                        <a:lnTo>
                          <a:pt x="15" y="13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5" name="Freeform 31"/>
                  <p:cNvSpPr>
                    <a:spLocks/>
                  </p:cNvSpPr>
                  <p:nvPr/>
                </p:nvSpPr>
                <p:spPr bwMode="auto">
                  <a:xfrm>
                    <a:off x="4123" y="3283"/>
                    <a:ext cx="120" cy="108"/>
                  </a:xfrm>
                  <a:custGeom>
                    <a:avLst/>
                    <a:gdLst/>
                    <a:ahLst/>
                    <a:cxnLst>
                      <a:cxn ang="0">
                        <a:pos x="0" y="210"/>
                      </a:cxn>
                      <a:cxn ang="0">
                        <a:pos x="0" y="0"/>
                      </a:cxn>
                      <a:cxn ang="0">
                        <a:pos x="241" y="52"/>
                      </a:cxn>
                      <a:cxn ang="0">
                        <a:pos x="241" y="217"/>
                      </a:cxn>
                      <a:cxn ang="0">
                        <a:pos x="0" y="210"/>
                      </a:cxn>
                    </a:cxnLst>
                    <a:rect l="0" t="0" r="r" b="b"/>
                    <a:pathLst>
                      <a:path w="241" h="217">
                        <a:moveTo>
                          <a:pt x="0" y="210"/>
                        </a:moveTo>
                        <a:lnTo>
                          <a:pt x="0" y="0"/>
                        </a:lnTo>
                        <a:lnTo>
                          <a:pt x="241" y="52"/>
                        </a:lnTo>
                        <a:lnTo>
                          <a:pt x="241" y="217"/>
                        </a:lnTo>
                        <a:lnTo>
                          <a:pt x="0" y="21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6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4139" y="3301"/>
                    <a:ext cx="93" cy="48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7" name="Freeform 33"/>
                  <p:cNvSpPr>
                    <a:spLocks/>
                  </p:cNvSpPr>
                  <p:nvPr/>
                </p:nvSpPr>
                <p:spPr bwMode="auto">
                  <a:xfrm>
                    <a:off x="4073" y="3120"/>
                    <a:ext cx="246" cy="218"/>
                  </a:xfrm>
                  <a:custGeom>
                    <a:avLst/>
                    <a:gdLst/>
                    <a:ahLst/>
                    <a:cxnLst>
                      <a:cxn ang="0">
                        <a:pos x="79" y="116"/>
                      </a:cxn>
                      <a:cxn ang="0">
                        <a:pos x="79" y="116"/>
                      </a:cxn>
                      <a:cxn ang="0">
                        <a:pos x="88" y="102"/>
                      </a:cxn>
                      <a:cxn ang="0">
                        <a:pos x="107" y="77"/>
                      </a:cxn>
                      <a:cxn ang="0">
                        <a:pos x="129" y="55"/>
                      </a:cxn>
                      <a:cxn ang="0">
                        <a:pos x="153" y="35"/>
                      </a:cxn>
                      <a:cxn ang="0">
                        <a:pos x="181" y="20"/>
                      </a:cxn>
                      <a:cxn ang="0">
                        <a:pos x="211" y="9"/>
                      </a:cxn>
                      <a:cxn ang="0">
                        <a:pos x="242" y="2"/>
                      </a:cxn>
                      <a:cxn ang="0">
                        <a:pos x="274" y="0"/>
                      </a:cxn>
                      <a:cxn ang="0">
                        <a:pos x="312" y="4"/>
                      </a:cxn>
                      <a:cxn ang="0">
                        <a:pos x="354" y="16"/>
                      </a:cxn>
                      <a:cxn ang="0">
                        <a:pos x="391" y="36"/>
                      </a:cxn>
                      <a:cxn ang="0">
                        <a:pos x="425" y="63"/>
                      </a:cxn>
                      <a:cxn ang="0">
                        <a:pos x="451" y="94"/>
                      </a:cxn>
                      <a:cxn ang="0">
                        <a:pos x="472" y="131"/>
                      </a:cxn>
                      <a:cxn ang="0">
                        <a:pos x="485" y="171"/>
                      </a:cxn>
                      <a:cxn ang="0">
                        <a:pos x="490" y="215"/>
                      </a:cxn>
                      <a:cxn ang="0">
                        <a:pos x="486" y="259"/>
                      </a:cxn>
                      <a:cxn ang="0">
                        <a:pos x="474" y="300"/>
                      </a:cxn>
                      <a:cxn ang="0">
                        <a:pos x="455" y="338"/>
                      </a:cxn>
                      <a:cxn ang="0">
                        <a:pos x="428" y="370"/>
                      </a:cxn>
                      <a:cxn ang="0">
                        <a:pos x="396" y="398"/>
                      </a:cxn>
                      <a:cxn ang="0">
                        <a:pos x="360" y="419"/>
                      </a:cxn>
                      <a:cxn ang="0">
                        <a:pos x="320" y="431"/>
                      </a:cxn>
                      <a:cxn ang="0">
                        <a:pos x="276" y="437"/>
                      </a:cxn>
                      <a:cxn ang="0">
                        <a:pos x="238" y="434"/>
                      </a:cxn>
                      <a:cxn ang="0">
                        <a:pos x="208" y="427"/>
                      </a:cxn>
                      <a:cxn ang="0">
                        <a:pos x="179" y="416"/>
                      </a:cxn>
                      <a:cxn ang="0">
                        <a:pos x="153" y="401"/>
                      </a:cxn>
                      <a:cxn ang="0">
                        <a:pos x="129" y="383"/>
                      </a:cxn>
                      <a:cxn ang="0">
                        <a:pos x="108" y="362"/>
                      </a:cxn>
                      <a:cxn ang="0">
                        <a:pos x="90" y="338"/>
                      </a:cxn>
                      <a:cxn ang="0">
                        <a:pos x="75" y="313"/>
                      </a:cxn>
                      <a:cxn ang="0">
                        <a:pos x="68" y="299"/>
                      </a:cxn>
                      <a:cxn ang="0">
                        <a:pos x="64" y="299"/>
                      </a:cxn>
                      <a:cxn ang="0">
                        <a:pos x="49" y="295"/>
                      </a:cxn>
                      <a:cxn ang="0">
                        <a:pos x="25" y="279"/>
                      </a:cxn>
                      <a:cxn ang="0">
                        <a:pos x="8" y="253"/>
                      </a:cxn>
                      <a:cxn ang="0">
                        <a:pos x="0" y="219"/>
                      </a:cxn>
                      <a:cxn ang="0">
                        <a:pos x="3" y="183"/>
                      </a:cxn>
                      <a:cxn ang="0">
                        <a:pos x="16" y="150"/>
                      </a:cxn>
                      <a:cxn ang="0">
                        <a:pos x="38" y="127"/>
                      </a:cxn>
                      <a:cxn ang="0">
                        <a:pos x="63" y="116"/>
                      </a:cxn>
                    </a:cxnLst>
                    <a:rect l="0" t="0" r="r" b="b"/>
                    <a:pathLst>
                      <a:path w="490" h="437">
                        <a:moveTo>
                          <a:pt x="78" y="115"/>
                        </a:moveTo>
                        <a:lnTo>
                          <a:pt x="79" y="116"/>
                        </a:lnTo>
                        <a:lnTo>
                          <a:pt x="79" y="116"/>
                        </a:lnTo>
                        <a:lnTo>
                          <a:pt x="79" y="116"/>
                        </a:lnTo>
                        <a:lnTo>
                          <a:pt x="80" y="116"/>
                        </a:lnTo>
                        <a:lnTo>
                          <a:pt x="88" y="102"/>
                        </a:lnTo>
                        <a:lnTo>
                          <a:pt x="96" y="89"/>
                        </a:lnTo>
                        <a:lnTo>
                          <a:pt x="107" y="77"/>
                        </a:lnTo>
                        <a:lnTo>
                          <a:pt x="117" y="65"/>
                        </a:lnTo>
                        <a:lnTo>
                          <a:pt x="129" y="55"/>
                        </a:lnTo>
                        <a:lnTo>
                          <a:pt x="140" y="44"/>
                        </a:lnTo>
                        <a:lnTo>
                          <a:pt x="153" y="35"/>
                        </a:lnTo>
                        <a:lnTo>
                          <a:pt x="167" y="27"/>
                        </a:lnTo>
                        <a:lnTo>
                          <a:pt x="181" y="20"/>
                        </a:lnTo>
                        <a:lnTo>
                          <a:pt x="196" y="15"/>
                        </a:lnTo>
                        <a:lnTo>
                          <a:pt x="211" y="9"/>
                        </a:lnTo>
                        <a:lnTo>
                          <a:pt x="225" y="5"/>
                        </a:lnTo>
                        <a:lnTo>
                          <a:pt x="242" y="2"/>
                        </a:lnTo>
                        <a:lnTo>
                          <a:pt x="257" y="1"/>
                        </a:lnTo>
                        <a:lnTo>
                          <a:pt x="274" y="0"/>
                        </a:lnTo>
                        <a:lnTo>
                          <a:pt x="290" y="1"/>
                        </a:lnTo>
                        <a:lnTo>
                          <a:pt x="312" y="4"/>
                        </a:lnTo>
                        <a:lnTo>
                          <a:pt x="334" y="9"/>
                        </a:lnTo>
                        <a:lnTo>
                          <a:pt x="354" y="16"/>
                        </a:lnTo>
                        <a:lnTo>
                          <a:pt x="374" y="25"/>
                        </a:lnTo>
                        <a:lnTo>
                          <a:pt x="391" y="36"/>
                        </a:lnTo>
                        <a:lnTo>
                          <a:pt x="409" y="48"/>
                        </a:lnTo>
                        <a:lnTo>
                          <a:pt x="425" y="63"/>
                        </a:lnTo>
                        <a:lnTo>
                          <a:pt x="439" y="78"/>
                        </a:lnTo>
                        <a:lnTo>
                          <a:pt x="451" y="94"/>
                        </a:lnTo>
                        <a:lnTo>
                          <a:pt x="463" y="112"/>
                        </a:lnTo>
                        <a:lnTo>
                          <a:pt x="472" y="131"/>
                        </a:lnTo>
                        <a:lnTo>
                          <a:pt x="480" y="150"/>
                        </a:lnTo>
                        <a:lnTo>
                          <a:pt x="485" y="171"/>
                        </a:lnTo>
                        <a:lnTo>
                          <a:pt x="488" y="193"/>
                        </a:lnTo>
                        <a:lnTo>
                          <a:pt x="490" y="215"/>
                        </a:lnTo>
                        <a:lnTo>
                          <a:pt x="489" y="237"/>
                        </a:lnTo>
                        <a:lnTo>
                          <a:pt x="486" y="259"/>
                        </a:lnTo>
                        <a:lnTo>
                          <a:pt x="481" y="280"/>
                        </a:lnTo>
                        <a:lnTo>
                          <a:pt x="474" y="300"/>
                        </a:lnTo>
                        <a:lnTo>
                          <a:pt x="465" y="320"/>
                        </a:lnTo>
                        <a:lnTo>
                          <a:pt x="455" y="338"/>
                        </a:lnTo>
                        <a:lnTo>
                          <a:pt x="442" y="355"/>
                        </a:lnTo>
                        <a:lnTo>
                          <a:pt x="428" y="370"/>
                        </a:lnTo>
                        <a:lnTo>
                          <a:pt x="413" y="385"/>
                        </a:lnTo>
                        <a:lnTo>
                          <a:pt x="396" y="398"/>
                        </a:lnTo>
                        <a:lnTo>
                          <a:pt x="379" y="409"/>
                        </a:lnTo>
                        <a:lnTo>
                          <a:pt x="360" y="419"/>
                        </a:lnTo>
                        <a:lnTo>
                          <a:pt x="340" y="425"/>
                        </a:lnTo>
                        <a:lnTo>
                          <a:pt x="320" y="431"/>
                        </a:lnTo>
                        <a:lnTo>
                          <a:pt x="298" y="435"/>
                        </a:lnTo>
                        <a:lnTo>
                          <a:pt x="276" y="437"/>
                        </a:lnTo>
                        <a:lnTo>
                          <a:pt x="254" y="436"/>
                        </a:lnTo>
                        <a:lnTo>
                          <a:pt x="238" y="434"/>
                        </a:lnTo>
                        <a:lnTo>
                          <a:pt x="223" y="431"/>
                        </a:lnTo>
                        <a:lnTo>
                          <a:pt x="208" y="427"/>
                        </a:lnTo>
                        <a:lnTo>
                          <a:pt x="193" y="422"/>
                        </a:lnTo>
                        <a:lnTo>
                          <a:pt x="179" y="416"/>
                        </a:lnTo>
                        <a:lnTo>
                          <a:pt x="166" y="409"/>
                        </a:lnTo>
                        <a:lnTo>
                          <a:pt x="153" y="401"/>
                        </a:lnTo>
                        <a:lnTo>
                          <a:pt x="140" y="392"/>
                        </a:lnTo>
                        <a:lnTo>
                          <a:pt x="129" y="383"/>
                        </a:lnTo>
                        <a:lnTo>
                          <a:pt x="118" y="373"/>
                        </a:lnTo>
                        <a:lnTo>
                          <a:pt x="108" y="362"/>
                        </a:lnTo>
                        <a:lnTo>
                          <a:pt x="99" y="351"/>
                        </a:lnTo>
                        <a:lnTo>
                          <a:pt x="90" y="338"/>
                        </a:lnTo>
                        <a:lnTo>
                          <a:pt x="82" y="325"/>
                        </a:lnTo>
                        <a:lnTo>
                          <a:pt x="75" y="313"/>
                        </a:lnTo>
                        <a:lnTo>
                          <a:pt x="69" y="299"/>
                        </a:lnTo>
                        <a:lnTo>
                          <a:pt x="68" y="299"/>
                        </a:lnTo>
                        <a:lnTo>
                          <a:pt x="67" y="299"/>
                        </a:lnTo>
                        <a:lnTo>
                          <a:pt x="64" y="299"/>
                        </a:lnTo>
                        <a:lnTo>
                          <a:pt x="63" y="299"/>
                        </a:lnTo>
                        <a:lnTo>
                          <a:pt x="49" y="295"/>
                        </a:lnTo>
                        <a:lnTo>
                          <a:pt x="37" y="290"/>
                        </a:lnTo>
                        <a:lnTo>
                          <a:pt x="25" y="279"/>
                        </a:lnTo>
                        <a:lnTo>
                          <a:pt x="15" y="268"/>
                        </a:lnTo>
                        <a:lnTo>
                          <a:pt x="8" y="253"/>
                        </a:lnTo>
                        <a:lnTo>
                          <a:pt x="2" y="237"/>
                        </a:lnTo>
                        <a:lnTo>
                          <a:pt x="0" y="219"/>
                        </a:lnTo>
                        <a:lnTo>
                          <a:pt x="0" y="201"/>
                        </a:lnTo>
                        <a:lnTo>
                          <a:pt x="3" y="183"/>
                        </a:lnTo>
                        <a:lnTo>
                          <a:pt x="9" y="165"/>
                        </a:lnTo>
                        <a:lnTo>
                          <a:pt x="16" y="150"/>
                        </a:lnTo>
                        <a:lnTo>
                          <a:pt x="26" y="138"/>
                        </a:lnTo>
                        <a:lnTo>
                          <a:pt x="38" y="127"/>
                        </a:lnTo>
                        <a:lnTo>
                          <a:pt x="50" y="120"/>
                        </a:lnTo>
                        <a:lnTo>
                          <a:pt x="63" y="116"/>
                        </a:lnTo>
                        <a:lnTo>
                          <a:pt x="78" y="1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8" name="Freeform 34"/>
                  <p:cNvSpPr>
                    <a:spLocks/>
                  </p:cNvSpPr>
                  <p:nvPr/>
                </p:nvSpPr>
                <p:spPr bwMode="auto">
                  <a:xfrm>
                    <a:off x="4087" y="3138"/>
                    <a:ext cx="214" cy="183"/>
                  </a:xfrm>
                  <a:custGeom>
                    <a:avLst/>
                    <a:gdLst/>
                    <a:ahLst/>
                    <a:cxnLst>
                      <a:cxn ang="0">
                        <a:pos x="52" y="123"/>
                      </a:cxn>
                      <a:cxn ang="0">
                        <a:pos x="65" y="130"/>
                      </a:cxn>
                      <a:cxn ang="0">
                        <a:pos x="74" y="121"/>
                      </a:cxn>
                      <a:cxn ang="0">
                        <a:pos x="88" y="91"/>
                      </a:cxn>
                      <a:cxn ang="0">
                        <a:pos x="106" y="66"/>
                      </a:cxn>
                      <a:cxn ang="0">
                        <a:pos x="128" y="44"/>
                      </a:cxn>
                      <a:cxn ang="0">
                        <a:pos x="155" y="26"/>
                      </a:cxn>
                      <a:cxn ang="0">
                        <a:pos x="183" y="12"/>
                      </a:cxn>
                      <a:cxn ang="0">
                        <a:pos x="213" y="3"/>
                      </a:cxn>
                      <a:cxn ang="0">
                        <a:pos x="246" y="0"/>
                      </a:cxn>
                      <a:cxn ang="0">
                        <a:pos x="300" y="7"/>
                      </a:cxn>
                      <a:cxn ang="0">
                        <a:pos x="363" y="41"/>
                      </a:cxn>
                      <a:cxn ang="0">
                        <a:pos x="408" y="95"/>
                      </a:cxn>
                      <a:cxn ang="0">
                        <a:pos x="430" y="163"/>
                      </a:cxn>
                      <a:cxn ang="0">
                        <a:pos x="428" y="218"/>
                      </a:cxn>
                      <a:cxn ang="0">
                        <a:pos x="417" y="254"/>
                      </a:cxn>
                      <a:cxn ang="0">
                        <a:pos x="401" y="285"/>
                      </a:cxn>
                      <a:cxn ang="0">
                        <a:pos x="379" y="312"/>
                      </a:cxn>
                      <a:cxn ang="0">
                        <a:pos x="352" y="335"/>
                      </a:cxn>
                      <a:cxn ang="0">
                        <a:pos x="320" y="352"/>
                      </a:cxn>
                      <a:cxn ang="0">
                        <a:pos x="287" y="363"/>
                      </a:cxn>
                      <a:cxn ang="0">
                        <a:pos x="250" y="367"/>
                      </a:cxn>
                      <a:cxn ang="0">
                        <a:pos x="201" y="362"/>
                      </a:cxn>
                      <a:cxn ang="0">
                        <a:pos x="147" y="336"/>
                      </a:cxn>
                      <a:cxn ang="0">
                        <a:pos x="103" y="297"/>
                      </a:cxn>
                      <a:cxn ang="0">
                        <a:pos x="74" y="245"/>
                      </a:cxn>
                      <a:cxn ang="0">
                        <a:pos x="59" y="222"/>
                      </a:cxn>
                      <a:cxn ang="0">
                        <a:pos x="44" y="229"/>
                      </a:cxn>
                      <a:cxn ang="0">
                        <a:pos x="28" y="227"/>
                      </a:cxn>
                      <a:cxn ang="0">
                        <a:pos x="14" y="218"/>
                      </a:cxn>
                      <a:cxn ang="0">
                        <a:pos x="4" y="203"/>
                      </a:cxn>
                      <a:cxn ang="0">
                        <a:pos x="0" y="183"/>
                      </a:cxn>
                      <a:cxn ang="0">
                        <a:pos x="1" y="163"/>
                      </a:cxn>
                      <a:cxn ang="0">
                        <a:pos x="9" y="143"/>
                      </a:cxn>
                      <a:cxn ang="0">
                        <a:pos x="21" y="130"/>
                      </a:cxn>
                      <a:cxn ang="0">
                        <a:pos x="37" y="123"/>
                      </a:cxn>
                    </a:cxnLst>
                    <a:rect l="0" t="0" r="r" b="b"/>
                    <a:pathLst>
                      <a:path w="430" h="367">
                        <a:moveTo>
                          <a:pt x="45" y="122"/>
                        </a:moveTo>
                        <a:lnTo>
                          <a:pt x="52" y="123"/>
                        </a:lnTo>
                        <a:lnTo>
                          <a:pt x="59" y="127"/>
                        </a:lnTo>
                        <a:lnTo>
                          <a:pt x="65" y="130"/>
                        </a:lnTo>
                        <a:lnTo>
                          <a:pt x="69" y="136"/>
                        </a:lnTo>
                        <a:lnTo>
                          <a:pt x="74" y="121"/>
                        </a:lnTo>
                        <a:lnTo>
                          <a:pt x="81" y="106"/>
                        </a:lnTo>
                        <a:lnTo>
                          <a:pt x="88" y="91"/>
                        </a:lnTo>
                        <a:lnTo>
                          <a:pt x="97" y="79"/>
                        </a:lnTo>
                        <a:lnTo>
                          <a:pt x="106" y="66"/>
                        </a:lnTo>
                        <a:lnTo>
                          <a:pt x="117" y="54"/>
                        </a:lnTo>
                        <a:lnTo>
                          <a:pt x="128" y="44"/>
                        </a:lnTo>
                        <a:lnTo>
                          <a:pt x="141" y="34"/>
                        </a:lnTo>
                        <a:lnTo>
                          <a:pt x="155" y="26"/>
                        </a:lnTo>
                        <a:lnTo>
                          <a:pt x="168" y="18"/>
                        </a:lnTo>
                        <a:lnTo>
                          <a:pt x="183" y="12"/>
                        </a:lnTo>
                        <a:lnTo>
                          <a:pt x="198" y="7"/>
                        </a:lnTo>
                        <a:lnTo>
                          <a:pt x="213" y="3"/>
                        </a:lnTo>
                        <a:lnTo>
                          <a:pt x="229" y="0"/>
                        </a:lnTo>
                        <a:lnTo>
                          <a:pt x="246" y="0"/>
                        </a:lnTo>
                        <a:lnTo>
                          <a:pt x="263" y="0"/>
                        </a:lnTo>
                        <a:lnTo>
                          <a:pt x="300" y="7"/>
                        </a:lnTo>
                        <a:lnTo>
                          <a:pt x="333" y="21"/>
                        </a:lnTo>
                        <a:lnTo>
                          <a:pt x="363" y="41"/>
                        </a:lnTo>
                        <a:lnTo>
                          <a:pt x="388" y="65"/>
                        </a:lnTo>
                        <a:lnTo>
                          <a:pt x="408" y="95"/>
                        </a:lnTo>
                        <a:lnTo>
                          <a:pt x="422" y="127"/>
                        </a:lnTo>
                        <a:lnTo>
                          <a:pt x="430" y="163"/>
                        </a:lnTo>
                        <a:lnTo>
                          <a:pt x="430" y="199"/>
                        </a:lnTo>
                        <a:lnTo>
                          <a:pt x="428" y="218"/>
                        </a:lnTo>
                        <a:lnTo>
                          <a:pt x="423" y="236"/>
                        </a:lnTo>
                        <a:lnTo>
                          <a:pt x="417" y="254"/>
                        </a:lnTo>
                        <a:lnTo>
                          <a:pt x="410" y="270"/>
                        </a:lnTo>
                        <a:lnTo>
                          <a:pt x="401" y="285"/>
                        </a:lnTo>
                        <a:lnTo>
                          <a:pt x="391" y="300"/>
                        </a:lnTo>
                        <a:lnTo>
                          <a:pt x="379" y="312"/>
                        </a:lnTo>
                        <a:lnTo>
                          <a:pt x="365" y="324"/>
                        </a:lnTo>
                        <a:lnTo>
                          <a:pt x="352" y="335"/>
                        </a:lnTo>
                        <a:lnTo>
                          <a:pt x="337" y="344"/>
                        </a:lnTo>
                        <a:lnTo>
                          <a:pt x="320" y="352"/>
                        </a:lnTo>
                        <a:lnTo>
                          <a:pt x="304" y="358"/>
                        </a:lnTo>
                        <a:lnTo>
                          <a:pt x="287" y="363"/>
                        </a:lnTo>
                        <a:lnTo>
                          <a:pt x="269" y="366"/>
                        </a:lnTo>
                        <a:lnTo>
                          <a:pt x="250" y="367"/>
                        </a:lnTo>
                        <a:lnTo>
                          <a:pt x="232" y="366"/>
                        </a:lnTo>
                        <a:lnTo>
                          <a:pt x="201" y="362"/>
                        </a:lnTo>
                        <a:lnTo>
                          <a:pt x="173" y="351"/>
                        </a:lnTo>
                        <a:lnTo>
                          <a:pt x="147" y="336"/>
                        </a:lnTo>
                        <a:lnTo>
                          <a:pt x="123" y="319"/>
                        </a:lnTo>
                        <a:lnTo>
                          <a:pt x="103" y="297"/>
                        </a:lnTo>
                        <a:lnTo>
                          <a:pt x="87" y="273"/>
                        </a:lnTo>
                        <a:lnTo>
                          <a:pt x="74" y="245"/>
                        </a:lnTo>
                        <a:lnTo>
                          <a:pt x="66" y="217"/>
                        </a:lnTo>
                        <a:lnTo>
                          <a:pt x="59" y="222"/>
                        </a:lnTo>
                        <a:lnTo>
                          <a:pt x="52" y="226"/>
                        </a:lnTo>
                        <a:lnTo>
                          <a:pt x="44" y="229"/>
                        </a:lnTo>
                        <a:lnTo>
                          <a:pt x="36" y="229"/>
                        </a:lnTo>
                        <a:lnTo>
                          <a:pt x="28" y="227"/>
                        </a:lnTo>
                        <a:lnTo>
                          <a:pt x="21" y="224"/>
                        </a:lnTo>
                        <a:lnTo>
                          <a:pt x="14" y="218"/>
                        </a:lnTo>
                        <a:lnTo>
                          <a:pt x="8" y="211"/>
                        </a:lnTo>
                        <a:lnTo>
                          <a:pt x="4" y="203"/>
                        </a:lnTo>
                        <a:lnTo>
                          <a:pt x="1" y="194"/>
                        </a:lnTo>
                        <a:lnTo>
                          <a:pt x="0" y="183"/>
                        </a:lnTo>
                        <a:lnTo>
                          <a:pt x="0" y="173"/>
                        </a:lnTo>
                        <a:lnTo>
                          <a:pt x="1" y="163"/>
                        </a:lnTo>
                        <a:lnTo>
                          <a:pt x="5" y="152"/>
                        </a:lnTo>
                        <a:lnTo>
                          <a:pt x="9" y="143"/>
                        </a:lnTo>
                        <a:lnTo>
                          <a:pt x="15" y="136"/>
                        </a:lnTo>
                        <a:lnTo>
                          <a:pt x="21" y="130"/>
                        </a:lnTo>
                        <a:lnTo>
                          <a:pt x="29" y="126"/>
                        </a:lnTo>
                        <a:lnTo>
                          <a:pt x="37" y="123"/>
                        </a:lnTo>
                        <a:lnTo>
                          <a:pt x="45" y="122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59" name="Freeform 35"/>
                  <p:cNvSpPr>
                    <a:spLocks/>
                  </p:cNvSpPr>
                  <p:nvPr/>
                </p:nvSpPr>
                <p:spPr bwMode="auto">
                  <a:xfrm>
                    <a:off x="4161" y="3262"/>
                    <a:ext cx="88" cy="34"/>
                  </a:xfrm>
                  <a:custGeom>
                    <a:avLst/>
                    <a:gdLst/>
                    <a:ahLst/>
                    <a:cxnLst>
                      <a:cxn ang="0">
                        <a:pos x="175" y="15"/>
                      </a:cxn>
                      <a:cxn ang="0">
                        <a:pos x="173" y="21"/>
                      </a:cxn>
                      <a:cxn ang="0">
                        <a:pos x="170" y="26"/>
                      </a:cxn>
                      <a:cxn ang="0">
                        <a:pos x="168" y="32"/>
                      </a:cxn>
                      <a:cxn ang="0">
                        <a:pos x="165" y="38"/>
                      </a:cxn>
                      <a:cxn ang="0">
                        <a:pos x="160" y="44"/>
                      </a:cxn>
                      <a:cxn ang="0">
                        <a:pos x="154" y="51"/>
                      </a:cxn>
                      <a:cxn ang="0">
                        <a:pos x="147" y="55"/>
                      </a:cxn>
                      <a:cxn ang="0">
                        <a:pos x="139" y="61"/>
                      </a:cxn>
                      <a:cxn ang="0">
                        <a:pos x="128" y="66"/>
                      </a:cxn>
                      <a:cxn ang="0">
                        <a:pos x="116" y="69"/>
                      </a:cxn>
                      <a:cxn ang="0">
                        <a:pos x="105" y="69"/>
                      </a:cxn>
                      <a:cxn ang="0">
                        <a:pos x="94" y="69"/>
                      </a:cxn>
                      <a:cxn ang="0">
                        <a:pos x="84" y="68"/>
                      </a:cxn>
                      <a:cxn ang="0">
                        <a:pos x="77" y="67"/>
                      </a:cxn>
                      <a:cxn ang="0">
                        <a:pos x="73" y="66"/>
                      </a:cxn>
                      <a:cxn ang="0">
                        <a:pos x="70" y="66"/>
                      </a:cxn>
                      <a:cxn ang="0">
                        <a:pos x="0" y="0"/>
                      </a:cxn>
                      <a:cxn ang="0">
                        <a:pos x="175" y="15"/>
                      </a:cxn>
                    </a:cxnLst>
                    <a:rect l="0" t="0" r="r" b="b"/>
                    <a:pathLst>
                      <a:path w="175" h="69">
                        <a:moveTo>
                          <a:pt x="175" y="15"/>
                        </a:moveTo>
                        <a:lnTo>
                          <a:pt x="173" y="21"/>
                        </a:lnTo>
                        <a:lnTo>
                          <a:pt x="170" y="26"/>
                        </a:lnTo>
                        <a:lnTo>
                          <a:pt x="168" y="32"/>
                        </a:lnTo>
                        <a:lnTo>
                          <a:pt x="165" y="38"/>
                        </a:lnTo>
                        <a:lnTo>
                          <a:pt x="160" y="44"/>
                        </a:lnTo>
                        <a:lnTo>
                          <a:pt x="154" y="51"/>
                        </a:lnTo>
                        <a:lnTo>
                          <a:pt x="147" y="55"/>
                        </a:lnTo>
                        <a:lnTo>
                          <a:pt x="139" y="61"/>
                        </a:lnTo>
                        <a:lnTo>
                          <a:pt x="128" y="66"/>
                        </a:lnTo>
                        <a:lnTo>
                          <a:pt x="116" y="69"/>
                        </a:lnTo>
                        <a:lnTo>
                          <a:pt x="105" y="69"/>
                        </a:lnTo>
                        <a:lnTo>
                          <a:pt x="94" y="69"/>
                        </a:lnTo>
                        <a:lnTo>
                          <a:pt x="84" y="68"/>
                        </a:lnTo>
                        <a:lnTo>
                          <a:pt x="77" y="67"/>
                        </a:lnTo>
                        <a:lnTo>
                          <a:pt x="73" y="66"/>
                        </a:lnTo>
                        <a:lnTo>
                          <a:pt x="70" y="66"/>
                        </a:lnTo>
                        <a:lnTo>
                          <a:pt x="0" y="0"/>
                        </a:lnTo>
                        <a:lnTo>
                          <a:pt x="175" y="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0" name="Freeform 36"/>
                  <p:cNvSpPr>
                    <a:spLocks/>
                  </p:cNvSpPr>
                  <p:nvPr/>
                </p:nvSpPr>
                <p:spPr bwMode="auto">
                  <a:xfrm>
                    <a:off x="4185" y="3271"/>
                    <a:ext cx="52" cy="13"/>
                  </a:xfrm>
                  <a:custGeom>
                    <a:avLst/>
                    <a:gdLst/>
                    <a:ahLst/>
                    <a:cxnLst>
                      <a:cxn ang="0">
                        <a:pos x="104" y="8"/>
                      </a:cxn>
                      <a:cxn ang="0">
                        <a:pos x="93" y="26"/>
                      </a:cxn>
                      <a:cxn ang="0">
                        <a:pos x="24" y="20"/>
                      </a:cxn>
                      <a:cxn ang="0">
                        <a:pos x="0" y="0"/>
                      </a:cxn>
                      <a:cxn ang="0">
                        <a:pos x="104" y="8"/>
                      </a:cxn>
                    </a:cxnLst>
                    <a:rect l="0" t="0" r="r" b="b"/>
                    <a:pathLst>
                      <a:path w="104" h="26">
                        <a:moveTo>
                          <a:pt x="104" y="8"/>
                        </a:moveTo>
                        <a:lnTo>
                          <a:pt x="93" y="26"/>
                        </a:lnTo>
                        <a:lnTo>
                          <a:pt x="24" y="20"/>
                        </a:lnTo>
                        <a:lnTo>
                          <a:pt x="0" y="0"/>
                        </a:lnTo>
                        <a:lnTo>
                          <a:pt x="104" y="8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1" name="Freeform 37"/>
                  <p:cNvSpPr>
                    <a:spLocks/>
                  </p:cNvSpPr>
                  <p:nvPr/>
                </p:nvSpPr>
                <p:spPr bwMode="auto">
                  <a:xfrm>
                    <a:off x="4113" y="3092"/>
                    <a:ext cx="197" cy="63"/>
                  </a:xfrm>
                  <a:custGeom>
                    <a:avLst/>
                    <a:gdLst/>
                    <a:ahLst/>
                    <a:cxnLst>
                      <a:cxn ang="0">
                        <a:pos x="47" y="31"/>
                      </a:cxn>
                      <a:cxn ang="0">
                        <a:pos x="58" y="29"/>
                      </a:cxn>
                      <a:cxn ang="0">
                        <a:pos x="68" y="27"/>
                      </a:cxn>
                      <a:cxn ang="0">
                        <a:pos x="78" y="27"/>
                      </a:cxn>
                      <a:cxn ang="0">
                        <a:pos x="88" y="22"/>
                      </a:cxn>
                      <a:cxn ang="0">
                        <a:pos x="100" y="14"/>
                      </a:cxn>
                      <a:cxn ang="0">
                        <a:pos x="116" y="8"/>
                      </a:cxn>
                      <a:cxn ang="0">
                        <a:pos x="135" y="7"/>
                      </a:cxn>
                      <a:cxn ang="0">
                        <a:pos x="149" y="7"/>
                      </a:cxn>
                      <a:cxn ang="0">
                        <a:pos x="157" y="9"/>
                      </a:cxn>
                      <a:cxn ang="0">
                        <a:pos x="166" y="8"/>
                      </a:cxn>
                      <a:cxn ang="0">
                        <a:pos x="179" y="4"/>
                      </a:cxn>
                      <a:cxn ang="0">
                        <a:pos x="194" y="0"/>
                      </a:cxn>
                      <a:cxn ang="0">
                        <a:pos x="209" y="0"/>
                      </a:cxn>
                      <a:cxn ang="0">
                        <a:pos x="228" y="1"/>
                      </a:cxn>
                      <a:cxn ang="0">
                        <a:pos x="249" y="7"/>
                      </a:cxn>
                      <a:cxn ang="0">
                        <a:pos x="266" y="16"/>
                      </a:cxn>
                      <a:cxn ang="0">
                        <a:pos x="280" y="28"/>
                      </a:cxn>
                      <a:cxn ang="0">
                        <a:pos x="293" y="32"/>
                      </a:cxn>
                      <a:cxn ang="0">
                        <a:pos x="309" y="32"/>
                      </a:cxn>
                      <a:cxn ang="0">
                        <a:pos x="333" y="35"/>
                      </a:cxn>
                      <a:cxn ang="0">
                        <a:pos x="362" y="45"/>
                      </a:cxn>
                      <a:cxn ang="0">
                        <a:pos x="384" y="60"/>
                      </a:cxn>
                      <a:cxn ang="0">
                        <a:pos x="394" y="77"/>
                      </a:cxn>
                      <a:cxn ang="0">
                        <a:pos x="393" y="96"/>
                      </a:cxn>
                      <a:cxn ang="0">
                        <a:pos x="379" y="112"/>
                      </a:cxn>
                      <a:cxn ang="0">
                        <a:pos x="355" y="123"/>
                      </a:cxn>
                      <a:cxn ang="0">
                        <a:pos x="325" y="128"/>
                      </a:cxn>
                      <a:cxn ang="0">
                        <a:pos x="301" y="126"/>
                      </a:cxn>
                      <a:cxn ang="0">
                        <a:pos x="286" y="123"/>
                      </a:cxn>
                      <a:cxn ang="0">
                        <a:pos x="271" y="119"/>
                      </a:cxn>
                      <a:cxn ang="0">
                        <a:pos x="259" y="113"/>
                      </a:cxn>
                      <a:cxn ang="0">
                        <a:pos x="249" y="111"/>
                      </a:cxn>
                      <a:cxn ang="0">
                        <a:pos x="238" y="114"/>
                      </a:cxn>
                      <a:cxn ang="0">
                        <a:pos x="226" y="115"/>
                      </a:cxn>
                      <a:cxn ang="0">
                        <a:pos x="212" y="115"/>
                      </a:cxn>
                      <a:cxn ang="0">
                        <a:pos x="196" y="113"/>
                      </a:cxn>
                      <a:cxn ang="0">
                        <a:pos x="180" y="111"/>
                      </a:cxn>
                      <a:cxn ang="0">
                        <a:pos x="167" y="106"/>
                      </a:cxn>
                      <a:cxn ang="0">
                        <a:pos x="156" y="100"/>
                      </a:cxn>
                      <a:cxn ang="0">
                        <a:pos x="147" y="98"/>
                      </a:cxn>
                      <a:cxn ang="0">
                        <a:pos x="141" y="98"/>
                      </a:cxn>
                      <a:cxn ang="0">
                        <a:pos x="128" y="96"/>
                      </a:cxn>
                      <a:cxn ang="0">
                        <a:pos x="112" y="92"/>
                      </a:cxn>
                      <a:cxn ang="0">
                        <a:pos x="99" y="95"/>
                      </a:cxn>
                      <a:cxn ang="0">
                        <a:pos x="84" y="105"/>
                      </a:cxn>
                      <a:cxn ang="0">
                        <a:pos x="63" y="114"/>
                      </a:cxn>
                      <a:cxn ang="0">
                        <a:pos x="40" y="116"/>
                      </a:cxn>
                      <a:cxn ang="0">
                        <a:pos x="21" y="113"/>
                      </a:cxn>
                      <a:cxn ang="0">
                        <a:pos x="7" y="103"/>
                      </a:cxn>
                      <a:cxn ang="0">
                        <a:pos x="0" y="88"/>
                      </a:cxn>
                      <a:cxn ang="0">
                        <a:pos x="2" y="70"/>
                      </a:cxn>
                      <a:cxn ang="0">
                        <a:pos x="14" y="54"/>
                      </a:cxn>
                      <a:cxn ang="0">
                        <a:pos x="31" y="39"/>
                      </a:cxn>
                    </a:cxnLst>
                    <a:rect l="0" t="0" r="r" b="b"/>
                    <a:pathLst>
                      <a:path w="395" h="128">
                        <a:moveTo>
                          <a:pt x="43" y="34"/>
                        </a:moveTo>
                        <a:lnTo>
                          <a:pt x="47" y="31"/>
                        </a:lnTo>
                        <a:lnTo>
                          <a:pt x="53" y="30"/>
                        </a:lnTo>
                        <a:lnTo>
                          <a:pt x="58" y="29"/>
                        </a:lnTo>
                        <a:lnTo>
                          <a:pt x="63" y="28"/>
                        </a:lnTo>
                        <a:lnTo>
                          <a:pt x="68" y="27"/>
                        </a:lnTo>
                        <a:lnTo>
                          <a:pt x="74" y="27"/>
                        </a:lnTo>
                        <a:lnTo>
                          <a:pt x="78" y="27"/>
                        </a:lnTo>
                        <a:lnTo>
                          <a:pt x="83" y="27"/>
                        </a:lnTo>
                        <a:lnTo>
                          <a:pt x="88" y="22"/>
                        </a:lnTo>
                        <a:lnTo>
                          <a:pt x="93" y="17"/>
                        </a:lnTo>
                        <a:lnTo>
                          <a:pt x="100" y="14"/>
                        </a:lnTo>
                        <a:lnTo>
                          <a:pt x="108" y="11"/>
                        </a:lnTo>
                        <a:lnTo>
                          <a:pt x="116" y="8"/>
                        </a:lnTo>
                        <a:lnTo>
                          <a:pt x="124" y="7"/>
                        </a:lnTo>
                        <a:lnTo>
                          <a:pt x="135" y="7"/>
                        </a:lnTo>
                        <a:lnTo>
                          <a:pt x="144" y="7"/>
                        </a:lnTo>
                        <a:lnTo>
                          <a:pt x="149" y="7"/>
                        </a:lnTo>
                        <a:lnTo>
                          <a:pt x="152" y="8"/>
                        </a:lnTo>
                        <a:lnTo>
                          <a:pt x="157" y="9"/>
                        </a:lnTo>
                        <a:lnTo>
                          <a:pt x="160" y="11"/>
                        </a:lnTo>
                        <a:lnTo>
                          <a:pt x="166" y="8"/>
                        </a:lnTo>
                        <a:lnTo>
                          <a:pt x="173" y="5"/>
                        </a:lnTo>
                        <a:lnTo>
                          <a:pt x="179" y="4"/>
                        </a:lnTo>
                        <a:lnTo>
                          <a:pt x="187" y="1"/>
                        </a:lnTo>
                        <a:lnTo>
                          <a:pt x="194" y="0"/>
                        </a:lnTo>
                        <a:lnTo>
                          <a:pt x="202" y="0"/>
                        </a:lnTo>
                        <a:lnTo>
                          <a:pt x="209" y="0"/>
                        </a:lnTo>
                        <a:lnTo>
                          <a:pt x="217" y="0"/>
                        </a:lnTo>
                        <a:lnTo>
                          <a:pt x="228" y="1"/>
                        </a:lnTo>
                        <a:lnTo>
                          <a:pt x="238" y="4"/>
                        </a:lnTo>
                        <a:lnTo>
                          <a:pt x="249" y="7"/>
                        </a:lnTo>
                        <a:lnTo>
                          <a:pt x="258" y="12"/>
                        </a:lnTo>
                        <a:lnTo>
                          <a:pt x="266" y="16"/>
                        </a:lnTo>
                        <a:lnTo>
                          <a:pt x="273" y="21"/>
                        </a:lnTo>
                        <a:lnTo>
                          <a:pt x="280" y="28"/>
                        </a:lnTo>
                        <a:lnTo>
                          <a:pt x="285" y="34"/>
                        </a:lnTo>
                        <a:lnTo>
                          <a:pt x="293" y="32"/>
                        </a:lnTo>
                        <a:lnTo>
                          <a:pt x="301" y="32"/>
                        </a:lnTo>
                        <a:lnTo>
                          <a:pt x="309" y="32"/>
                        </a:lnTo>
                        <a:lnTo>
                          <a:pt x="317" y="32"/>
                        </a:lnTo>
                        <a:lnTo>
                          <a:pt x="333" y="35"/>
                        </a:lnTo>
                        <a:lnTo>
                          <a:pt x="348" y="39"/>
                        </a:lnTo>
                        <a:lnTo>
                          <a:pt x="362" y="45"/>
                        </a:lnTo>
                        <a:lnTo>
                          <a:pt x="373" y="52"/>
                        </a:lnTo>
                        <a:lnTo>
                          <a:pt x="384" y="60"/>
                        </a:lnTo>
                        <a:lnTo>
                          <a:pt x="391" y="68"/>
                        </a:lnTo>
                        <a:lnTo>
                          <a:pt x="394" y="77"/>
                        </a:lnTo>
                        <a:lnTo>
                          <a:pt x="395" y="87"/>
                        </a:lnTo>
                        <a:lnTo>
                          <a:pt x="393" y="96"/>
                        </a:lnTo>
                        <a:lnTo>
                          <a:pt x="387" y="105"/>
                        </a:lnTo>
                        <a:lnTo>
                          <a:pt x="379" y="112"/>
                        </a:lnTo>
                        <a:lnTo>
                          <a:pt x="367" y="119"/>
                        </a:lnTo>
                        <a:lnTo>
                          <a:pt x="355" y="123"/>
                        </a:lnTo>
                        <a:lnTo>
                          <a:pt x="341" y="126"/>
                        </a:lnTo>
                        <a:lnTo>
                          <a:pt x="325" y="128"/>
                        </a:lnTo>
                        <a:lnTo>
                          <a:pt x="309" y="127"/>
                        </a:lnTo>
                        <a:lnTo>
                          <a:pt x="301" y="126"/>
                        </a:lnTo>
                        <a:lnTo>
                          <a:pt x="293" y="125"/>
                        </a:lnTo>
                        <a:lnTo>
                          <a:pt x="286" y="123"/>
                        </a:lnTo>
                        <a:lnTo>
                          <a:pt x="278" y="121"/>
                        </a:lnTo>
                        <a:lnTo>
                          <a:pt x="271" y="119"/>
                        </a:lnTo>
                        <a:lnTo>
                          <a:pt x="265" y="116"/>
                        </a:lnTo>
                        <a:lnTo>
                          <a:pt x="259" y="113"/>
                        </a:lnTo>
                        <a:lnTo>
                          <a:pt x="253" y="110"/>
                        </a:lnTo>
                        <a:lnTo>
                          <a:pt x="249" y="111"/>
                        </a:lnTo>
                        <a:lnTo>
                          <a:pt x="243" y="113"/>
                        </a:lnTo>
                        <a:lnTo>
                          <a:pt x="238" y="114"/>
                        </a:lnTo>
                        <a:lnTo>
                          <a:pt x="232" y="114"/>
                        </a:lnTo>
                        <a:lnTo>
                          <a:pt x="226" y="115"/>
                        </a:lnTo>
                        <a:lnTo>
                          <a:pt x="219" y="115"/>
                        </a:lnTo>
                        <a:lnTo>
                          <a:pt x="212" y="115"/>
                        </a:lnTo>
                        <a:lnTo>
                          <a:pt x="205" y="114"/>
                        </a:lnTo>
                        <a:lnTo>
                          <a:pt x="196" y="113"/>
                        </a:lnTo>
                        <a:lnTo>
                          <a:pt x="188" y="112"/>
                        </a:lnTo>
                        <a:lnTo>
                          <a:pt x="180" y="111"/>
                        </a:lnTo>
                        <a:lnTo>
                          <a:pt x="173" y="108"/>
                        </a:lnTo>
                        <a:lnTo>
                          <a:pt x="167" y="106"/>
                        </a:lnTo>
                        <a:lnTo>
                          <a:pt x="161" y="104"/>
                        </a:lnTo>
                        <a:lnTo>
                          <a:pt x="156" y="100"/>
                        </a:lnTo>
                        <a:lnTo>
                          <a:pt x="152" y="97"/>
                        </a:lnTo>
                        <a:lnTo>
                          <a:pt x="147" y="98"/>
                        </a:lnTo>
                        <a:lnTo>
                          <a:pt x="144" y="98"/>
                        </a:lnTo>
                        <a:lnTo>
                          <a:pt x="141" y="98"/>
                        </a:lnTo>
                        <a:lnTo>
                          <a:pt x="136" y="97"/>
                        </a:lnTo>
                        <a:lnTo>
                          <a:pt x="128" y="96"/>
                        </a:lnTo>
                        <a:lnTo>
                          <a:pt x="120" y="95"/>
                        </a:lnTo>
                        <a:lnTo>
                          <a:pt x="112" y="92"/>
                        </a:lnTo>
                        <a:lnTo>
                          <a:pt x="105" y="89"/>
                        </a:lnTo>
                        <a:lnTo>
                          <a:pt x="99" y="95"/>
                        </a:lnTo>
                        <a:lnTo>
                          <a:pt x="92" y="100"/>
                        </a:lnTo>
                        <a:lnTo>
                          <a:pt x="84" y="105"/>
                        </a:lnTo>
                        <a:lnTo>
                          <a:pt x="75" y="110"/>
                        </a:lnTo>
                        <a:lnTo>
                          <a:pt x="63" y="114"/>
                        </a:lnTo>
                        <a:lnTo>
                          <a:pt x="52" y="116"/>
                        </a:lnTo>
                        <a:lnTo>
                          <a:pt x="40" y="116"/>
                        </a:lnTo>
                        <a:lnTo>
                          <a:pt x="30" y="116"/>
                        </a:lnTo>
                        <a:lnTo>
                          <a:pt x="21" y="113"/>
                        </a:lnTo>
                        <a:lnTo>
                          <a:pt x="13" y="110"/>
                        </a:lnTo>
                        <a:lnTo>
                          <a:pt x="7" y="103"/>
                        </a:lnTo>
                        <a:lnTo>
                          <a:pt x="2" y="96"/>
                        </a:lnTo>
                        <a:lnTo>
                          <a:pt x="0" y="88"/>
                        </a:lnTo>
                        <a:lnTo>
                          <a:pt x="0" y="80"/>
                        </a:lnTo>
                        <a:lnTo>
                          <a:pt x="2" y="70"/>
                        </a:lnTo>
                        <a:lnTo>
                          <a:pt x="7" y="62"/>
                        </a:lnTo>
                        <a:lnTo>
                          <a:pt x="14" y="54"/>
                        </a:lnTo>
                        <a:lnTo>
                          <a:pt x="22" y="46"/>
                        </a:lnTo>
                        <a:lnTo>
                          <a:pt x="31" y="39"/>
                        </a:lnTo>
                        <a:lnTo>
                          <a:pt x="43" y="3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2" name="Freeform 38"/>
                  <p:cNvSpPr>
                    <a:spLocks/>
                  </p:cNvSpPr>
                  <p:nvPr/>
                </p:nvSpPr>
                <p:spPr bwMode="auto">
                  <a:xfrm>
                    <a:off x="4293" y="3553"/>
                    <a:ext cx="258" cy="77"/>
                  </a:xfrm>
                  <a:custGeom>
                    <a:avLst/>
                    <a:gdLst/>
                    <a:ahLst/>
                    <a:cxnLst>
                      <a:cxn ang="0">
                        <a:pos x="233" y="0"/>
                      </a:cxn>
                      <a:cxn ang="0">
                        <a:pos x="517" y="99"/>
                      </a:cxn>
                      <a:cxn ang="0">
                        <a:pos x="164" y="156"/>
                      </a:cxn>
                      <a:cxn ang="0">
                        <a:pos x="0" y="31"/>
                      </a:cxn>
                      <a:cxn ang="0">
                        <a:pos x="233" y="0"/>
                      </a:cxn>
                    </a:cxnLst>
                    <a:rect l="0" t="0" r="r" b="b"/>
                    <a:pathLst>
                      <a:path w="517" h="156">
                        <a:moveTo>
                          <a:pt x="233" y="0"/>
                        </a:moveTo>
                        <a:lnTo>
                          <a:pt x="517" y="99"/>
                        </a:lnTo>
                        <a:lnTo>
                          <a:pt x="164" y="156"/>
                        </a:lnTo>
                        <a:lnTo>
                          <a:pt x="0" y="31"/>
                        </a:lnTo>
                        <a:lnTo>
                          <a:pt x="233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3" name="Freeform 39"/>
                  <p:cNvSpPr>
                    <a:spLocks/>
                  </p:cNvSpPr>
                  <p:nvPr/>
                </p:nvSpPr>
                <p:spPr bwMode="auto">
                  <a:xfrm>
                    <a:off x="4315" y="3562"/>
                    <a:ext cx="204" cy="58"/>
                  </a:xfrm>
                  <a:custGeom>
                    <a:avLst/>
                    <a:gdLst/>
                    <a:ahLst/>
                    <a:cxnLst>
                      <a:cxn ang="0">
                        <a:pos x="188" y="0"/>
                      </a:cxn>
                      <a:cxn ang="0">
                        <a:pos x="408" y="74"/>
                      </a:cxn>
                      <a:cxn ang="0">
                        <a:pos x="126" y="116"/>
                      </a:cxn>
                      <a:cxn ang="0">
                        <a:pos x="0" y="26"/>
                      </a:cxn>
                      <a:cxn ang="0">
                        <a:pos x="188" y="0"/>
                      </a:cxn>
                    </a:cxnLst>
                    <a:rect l="0" t="0" r="r" b="b"/>
                    <a:pathLst>
                      <a:path w="408" h="116">
                        <a:moveTo>
                          <a:pt x="188" y="0"/>
                        </a:moveTo>
                        <a:lnTo>
                          <a:pt x="408" y="74"/>
                        </a:lnTo>
                        <a:lnTo>
                          <a:pt x="126" y="116"/>
                        </a:lnTo>
                        <a:lnTo>
                          <a:pt x="0" y="26"/>
                        </a:lnTo>
                        <a:lnTo>
                          <a:pt x="188" y="0"/>
                        </a:lnTo>
                        <a:close/>
                      </a:path>
                    </a:pathLst>
                  </a:custGeom>
                  <a:solidFill>
                    <a:srgbClr val="D6F9FC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4" name="Freeform 40"/>
                  <p:cNvSpPr>
                    <a:spLocks/>
                  </p:cNvSpPr>
                  <p:nvPr/>
                </p:nvSpPr>
                <p:spPr bwMode="auto">
                  <a:xfrm>
                    <a:off x="4008" y="3342"/>
                    <a:ext cx="421" cy="253"/>
                  </a:xfrm>
                  <a:custGeom>
                    <a:avLst/>
                    <a:gdLst/>
                    <a:ahLst/>
                    <a:cxnLst>
                      <a:cxn ang="0">
                        <a:pos x="64" y="77"/>
                      </a:cxn>
                      <a:cxn ang="0">
                        <a:pos x="86" y="53"/>
                      </a:cxn>
                      <a:cxn ang="0">
                        <a:pos x="112" y="34"/>
                      </a:cxn>
                      <a:cxn ang="0">
                        <a:pos x="140" y="21"/>
                      </a:cxn>
                      <a:cxn ang="0">
                        <a:pos x="155" y="15"/>
                      </a:cxn>
                      <a:cxn ang="0">
                        <a:pos x="173" y="11"/>
                      </a:cxn>
                      <a:cxn ang="0">
                        <a:pos x="199" y="6"/>
                      </a:cxn>
                      <a:cxn ang="0">
                        <a:pos x="219" y="1"/>
                      </a:cxn>
                      <a:cxn ang="0">
                        <a:pos x="227" y="0"/>
                      </a:cxn>
                      <a:cxn ang="0">
                        <a:pos x="247" y="0"/>
                      </a:cxn>
                      <a:cxn ang="0">
                        <a:pos x="280" y="0"/>
                      </a:cxn>
                      <a:cxn ang="0">
                        <a:pos x="322" y="0"/>
                      </a:cxn>
                      <a:cxn ang="0">
                        <a:pos x="366" y="0"/>
                      </a:cxn>
                      <a:cxn ang="0">
                        <a:pos x="408" y="0"/>
                      </a:cxn>
                      <a:cxn ang="0">
                        <a:pos x="442" y="0"/>
                      </a:cxn>
                      <a:cxn ang="0">
                        <a:pos x="461" y="0"/>
                      </a:cxn>
                      <a:cxn ang="0">
                        <a:pos x="469" y="0"/>
                      </a:cxn>
                      <a:cxn ang="0">
                        <a:pos x="490" y="3"/>
                      </a:cxn>
                      <a:cxn ang="0">
                        <a:pos x="519" y="9"/>
                      </a:cxn>
                      <a:cxn ang="0">
                        <a:pos x="546" y="18"/>
                      </a:cxn>
                      <a:cxn ang="0">
                        <a:pos x="569" y="30"/>
                      </a:cxn>
                      <a:cxn ang="0">
                        <a:pos x="588" y="45"/>
                      </a:cxn>
                      <a:cxn ang="0">
                        <a:pos x="604" y="59"/>
                      </a:cxn>
                      <a:cxn ang="0">
                        <a:pos x="613" y="68"/>
                      </a:cxn>
                      <a:cxn ang="0">
                        <a:pos x="629" y="90"/>
                      </a:cxn>
                      <a:cxn ang="0">
                        <a:pos x="670" y="154"/>
                      </a:cxn>
                      <a:cxn ang="0">
                        <a:pos x="713" y="236"/>
                      </a:cxn>
                      <a:cxn ang="0">
                        <a:pos x="750" y="318"/>
                      </a:cxn>
                      <a:cxn ang="0">
                        <a:pos x="844" y="453"/>
                      </a:cxn>
                      <a:cxn ang="0">
                        <a:pos x="734" y="464"/>
                      </a:cxn>
                      <a:cxn ang="0">
                        <a:pos x="732" y="483"/>
                      </a:cxn>
                      <a:cxn ang="0">
                        <a:pos x="715" y="505"/>
                      </a:cxn>
                      <a:cxn ang="0">
                        <a:pos x="703" y="504"/>
                      </a:cxn>
                      <a:cxn ang="0">
                        <a:pos x="695" y="498"/>
                      </a:cxn>
                      <a:cxn ang="0">
                        <a:pos x="688" y="465"/>
                      </a:cxn>
                      <a:cxn ang="0">
                        <a:pos x="674" y="387"/>
                      </a:cxn>
                      <a:cxn ang="0">
                        <a:pos x="657" y="384"/>
                      </a:cxn>
                      <a:cxn ang="0">
                        <a:pos x="642" y="349"/>
                      </a:cxn>
                      <a:cxn ang="0">
                        <a:pos x="610" y="293"/>
                      </a:cxn>
                      <a:cxn ang="0">
                        <a:pos x="558" y="235"/>
                      </a:cxn>
                      <a:cxn ang="0">
                        <a:pos x="546" y="382"/>
                      </a:cxn>
                      <a:cxn ang="0">
                        <a:pos x="138" y="229"/>
                      </a:cxn>
                      <a:cxn ang="0">
                        <a:pos x="124" y="280"/>
                      </a:cxn>
                      <a:cxn ang="0">
                        <a:pos x="121" y="418"/>
                      </a:cxn>
                      <a:cxn ang="0">
                        <a:pos x="7" y="426"/>
                      </a:cxn>
                      <a:cxn ang="0">
                        <a:pos x="0" y="364"/>
                      </a:cxn>
                      <a:cxn ang="0">
                        <a:pos x="3" y="263"/>
                      </a:cxn>
                      <a:cxn ang="0">
                        <a:pos x="28" y="147"/>
                      </a:cxn>
                    </a:cxnLst>
                    <a:rect l="0" t="0" r="r" b="b"/>
                    <a:pathLst>
                      <a:path w="844" h="505">
                        <a:moveTo>
                          <a:pt x="55" y="91"/>
                        </a:moveTo>
                        <a:lnTo>
                          <a:pt x="64" y="77"/>
                        </a:lnTo>
                        <a:lnTo>
                          <a:pt x="74" y="64"/>
                        </a:lnTo>
                        <a:lnTo>
                          <a:pt x="86" y="53"/>
                        </a:lnTo>
                        <a:lnTo>
                          <a:pt x="98" y="42"/>
                        </a:lnTo>
                        <a:lnTo>
                          <a:pt x="112" y="34"/>
                        </a:lnTo>
                        <a:lnTo>
                          <a:pt x="126" y="26"/>
                        </a:lnTo>
                        <a:lnTo>
                          <a:pt x="140" y="21"/>
                        </a:lnTo>
                        <a:lnTo>
                          <a:pt x="152" y="16"/>
                        </a:lnTo>
                        <a:lnTo>
                          <a:pt x="155" y="15"/>
                        </a:lnTo>
                        <a:lnTo>
                          <a:pt x="163" y="14"/>
                        </a:lnTo>
                        <a:lnTo>
                          <a:pt x="173" y="11"/>
                        </a:lnTo>
                        <a:lnTo>
                          <a:pt x="186" y="8"/>
                        </a:lnTo>
                        <a:lnTo>
                          <a:pt x="199" y="6"/>
                        </a:lnTo>
                        <a:lnTo>
                          <a:pt x="210" y="3"/>
                        </a:lnTo>
                        <a:lnTo>
                          <a:pt x="219" y="1"/>
                        </a:lnTo>
                        <a:lnTo>
                          <a:pt x="225" y="0"/>
                        </a:lnTo>
                        <a:lnTo>
                          <a:pt x="227" y="0"/>
                        </a:lnTo>
                        <a:lnTo>
                          <a:pt x="235" y="0"/>
                        </a:lnTo>
                        <a:lnTo>
                          <a:pt x="247" y="0"/>
                        </a:lnTo>
                        <a:lnTo>
                          <a:pt x="262" y="0"/>
                        </a:lnTo>
                        <a:lnTo>
                          <a:pt x="280" y="0"/>
                        </a:lnTo>
                        <a:lnTo>
                          <a:pt x="300" y="0"/>
                        </a:lnTo>
                        <a:lnTo>
                          <a:pt x="322" y="0"/>
                        </a:lnTo>
                        <a:lnTo>
                          <a:pt x="344" y="0"/>
                        </a:lnTo>
                        <a:lnTo>
                          <a:pt x="366" y="0"/>
                        </a:lnTo>
                        <a:lnTo>
                          <a:pt x="387" y="0"/>
                        </a:lnTo>
                        <a:lnTo>
                          <a:pt x="408" y="0"/>
                        </a:lnTo>
                        <a:lnTo>
                          <a:pt x="425" y="0"/>
                        </a:lnTo>
                        <a:lnTo>
                          <a:pt x="442" y="0"/>
                        </a:lnTo>
                        <a:lnTo>
                          <a:pt x="453" y="0"/>
                        </a:lnTo>
                        <a:lnTo>
                          <a:pt x="461" y="0"/>
                        </a:lnTo>
                        <a:lnTo>
                          <a:pt x="463" y="0"/>
                        </a:lnTo>
                        <a:lnTo>
                          <a:pt x="469" y="0"/>
                        </a:lnTo>
                        <a:lnTo>
                          <a:pt x="478" y="1"/>
                        </a:lnTo>
                        <a:lnTo>
                          <a:pt x="490" y="3"/>
                        </a:lnTo>
                        <a:lnTo>
                          <a:pt x="504" y="6"/>
                        </a:lnTo>
                        <a:lnTo>
                          <a:pt x="519" y="9"/>
                        </a:lnTo>
                        <a:lnTo>
                          <a:pt x="533" y="14"/>
                        </a:lnTo>
                        <a:lnTo>
                          <a:pt x="546" y="18"/>
                        </a:lnTo>
                        <a:lnTo>
                          <a:pt x="559" y="24"/>
                        </a:lnTo>
                        <a:lnTo>
                          <a:pt x="569" y="30"/>
                        </a:lnTo>
                        <a:lnTo>
                          <a:pt x="579" y="37"/>
                        </a:lnTo>
                        <a:lnTo>
                          <a:pt x="588" y="45"/>
                        </a:lnTo>
                        <a:lnTo>
                          <a:pt x="597" y="52"/>
                        </a:lnTo>
                        <a:lnTo>
                          <a:pt x="604" y="59"/>
                        </a:lnTo>
                        <a:lnTo>
                          <a:pt x="610" y="64"/>
                        </a:lnTo>
                        <a:lnTo>
                          <a:pt x="613" y="68"/>
                        </a:lnTo>
                        <a:lnTo>
                          <a:pt x="614" y="69"/>
                        </a:lnTo>
                        <a:lnTo>
                          <a:pt x="629" y="90"/>
                        </a:lnTo>
                        <a:lnTo>
                          <a:pt x="648" y="120"/>
                        </a:lnTo>
                        <a:lnTo>
                          <a:pt x="670" y="154"/>
                        </a:lnTo>
                        <a:lnTo>
                          <a:pt x="692" y="193"/>
                        </a:lnTo>
                        <a:lnTo>
                          <a:pt x="713" y="236"/>
                        </a:lnTo>
                        <a:lnTo>
                          <a:pt x="734" y="277"/>
                        </a:lnTo>
                        <a:lnTo>
                          <a:pt x="750" y="318"/>
                        </a:lnTo>
                        <a:lnTo>
                          <a:pt x="763" y="353"/>
                        </a:lnTo>
                        <a:lnTo>
                          <a:pt x="844" y="453"/>
                        </a:lnTo>
                        <a:lnTo>
                          <a:pt x="777" y="501"/>
                        </a:lnTo>
                        <a:lnTo>
                          <a:pt x="734" y="464"/>
                        </a:lnTo>
                        <a:lnTo>
                          <a:pt x="734" y="469"/>
                        </a:lnTo>
                        <a:lnTo>
                          <a:pt x="732" y="483"/>
                        </a:lnTo>
                        <a:lnTo>
                          <a:pt x="725" y="498"/>
                        </a:lnTo>
                        <a:lnTo>
                          <a:pt x="715" y="505"/>
                        </a:lnTo>
                        <a:lnTo>
                          <a:pt x="709" y="505"/>
                        </a:lnTo>
                        <a:lnTo>
                          <a:pt x="703" y="504"/>
                        </a:lnTo>
                        <a:lnTo>
                          <a:pt x="697" y="502"/>
                        </a:lnTo>
                        <a:lnTo>
                          <a:pt x="695" y="498"/>
                        </a:lnTo>
                        <a:lnTo>
                          <a:pt x="693" y="489"/>
                        </a:lnTo>
                        <a:lnTo>
                          <a:pt x="688" y="465"/>
                        </a:lnTo>
                        <a:lnTo>
                          <a:pt x="682" y="429"/>
                        </a:lnTo>
                        <a:lnTo>
                          <a:pt x="674" y="387"/>
                        </a:lnTo>
                        <a:lnTo>
                          <a:pt x="659" y="390"/>
                        </a:lnTo>
                        <a:lnTo>
                          <a:pt x="657" y="384"/>
                        </a:lnTo>
                        <a:lnTo>
                          <a:pt x="652" y="371"/>
                        </a:lnTo>
                        <a:lnTo>
                          <a:pt x="642" y="349"/>
                        </a:lnTo>
                        <a:lnTo>
                          <a:pt x="628" y="322"/>
                        </a:lnTo>
                        <a:lnTo>
                          <a:pt x="610" y="293"/>
                        </a:lnTo>
                        <a:lnTo>
                          <a:pt x="587" y="262"/>
                        </a:lnTo>
                        <a:lnTo>
                          <a:pt x="558" y="235"/>
                        </a:lnTo>
                        <a:lnTo>
                          <a:pt x="525" y="209"/>
                        </a:lnTo>
                        <a:lnTo>
                          <a:pt x="546" y="382"/>
                        </a:lnTo>
                        <a:lnTo>
                          <a:pt x="142" y="417"/>
                        </a:lnTo>
                        <a:lnTo>
                          <a:pt x="138" y="229"/>
                        </a:lnTo>
                        <a:lnTo>
                          <a:pt x="133" y="242"/>
                        </a:lnTo>
                        <a:lnTo>
                          <a:pt x="124" y="280"/>
                        </a:lnTo>
                        <a:lnTo>
                          <a:pt x="118" y="339"/>
                        </a:lnTo>
                        <a:lnTo>
                          <a:pt x="121" y="418"/>
                        </a:lnTo>
                        <a:lnTo>
                          <a:pt x="9" y="435"/>
                        </a:lnTo>
                        <a:lnTo>
                          <a:pt x="7" y="426"/>
                        </a:lnTo>
                        <a:lnTo>
                          <a:pt x="4" y="402"/>
                        </a:lnTo>
                        <a:lnTo>
                          <a:pt x="0" y="364"/>
                        </a:lnTo>
                        <a:lnTo>
                          <a:pt x="0" y="316"/>
                        </a:lnTo>
                        <a:lnTo>
                          <a:pt x="3" y="263"/>
                        </a:lnTo>
                        <a:lnTo>
                          <a:pt x="12" y="205"/>
                        </a:lnTo>
                        <a:lnTo>
                          <a:pt x="28" y="147"/>
                        </a:lnTo>
                        <a:lnTo>
                          <a:pt x="55" y="9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5" name="Freeform 41"/>
                  <p:cNvSpPr>
                    <a:spLocks/>
                  </p:cNvSpPr>
                  <p:nvPr/>
                </p:nvSpPr>
                <p:spPr bwMode="auto">
                  <a:xfrm>
                    <a:off x="4353" y="3527"/>
                    <a:ext cx="62" cy="56"/>
                  </a:xfrm>
                  <a:custGeom>
                    <a:avLst/>
                    <a:gdLst/>
                    <a:ahLst/>
                    <a:cxnLst>
                      <a:cxn ang="0">
                        <a:pos x="0" y="13"/>
                      </a:cxn>
                      <a:cxn ang="0">
                        <a:pos x="3" y="38"/>
                      </a:cxn>
                      <a:cxn ang="0">
                        <a:pos x="10" y="72"/>
                      </a:cxn>
                      <a:cxn ang="0">
                        <a:pos x="16" y="100"/>
                      </a:cxn>
                      <a:cxn ang="0">
                        <a:pos x="22" y="112"/>
                      </a:cxn>
                      <a:cxn ang="0">
                        <a:pos x="28" y="105"/>
                      </a:cxn>
                      <a:cxn ang="0">
                        <a:pos x="31" y="88"/>
                      </a:cxn>
                      <a:cxn ang="0">
                        <a:pos x="34" y="71"/>
                      </a:cxn>
                      <a:cxn ang="0">
                        <a:pos x="35" y="63"/>
                      </a:cxn>
                      <a:cxn ang="0">
                        <a:pos x="88" y="104"/>
                      </a:cxn>
                      <a:cxn ang="0">
                        <a:pos x="126" y="76"/>
                      </a:cxn>
                      <a:cxn ang="0">
                        <a:pos x="61" y="0"/>
                      </a:cxn>
                      <a:cxn ang="0">
                        <a:pos x="0" y="13"/>
                      </a:cxn>
                    </a:cxnLst>
                    <a:rect l="0" t="0" r="r" b="b"/>
                    <a:pathLst>
                      <a:path w="126" h="112">
                        <a:moveTo>
                          <a:pt x="0" y="13"/>
                        </a:moveTo>
                        <a:lnTo>
                          <a:pt x="3" y="38"/>
                        </a:lnTo>
                        <a:lnTo>
                          <a:pt x="10" y="72"/>
                        </a:lnTo>
                        <a:lnTo>
                          <a:pt x="16" y="100"/>
                        </a:lnTo>
                        <a:lnTo>
                          <a:pt x="22" y="112"/>
                        </a:lnTo>
                        <a:lnTo>
                          <a:pt x="28" y="105"/>
                        </a:lnTo>
                        <a:lnTo>
                          <a:pt x="31" y="88"/>
                        </a:lnTo>
                        <a:lnTo>
                          <a:pt x="34" y="71"/>
                        </a:lnTo>
                        <a:lnTo>
                          <a:pt x="35" y="63"/>
                        </a:lnTo>
                        <a:lnTo>
                          <a:pt x="88" y="104"/>
                        </a:lnTo>
                        <a:lnTo>
                          <a:pt x="126" y="76"/>
                        </a:lnTo>
                        <a:lnTo>
                          <a:pt x="61" y="0"/>
                        </a:lnTo>
                        <a:lnTo>
                          <a:pt x="0" y="13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6" name="Freeform 42"/>
                  <p:cNvSpPr>
                    <a:spLocks/>
                  </p:cNvSpPr>
                  <p:nvPr/>
                </p:nvSpPr>
                <p:spPr bwMode="auto">
                  <a:xfrm>
                    <a:off x="4019" y="3355"/>
                    <a:ext cx="358" cy="198"/>
                  </a:xfrm>
                  <a:custGeom>
                    <a:avLst/>
                    <a:gdLst/>
                    <a:ahLst/>
                    <a:cxnLst>
                      <a:cxn ang="0">
                        <a:pos x="533" y="22"/>
                      </a:cxn>
                      <a:cxn ang="0">
                        <a:pos x="515" y="14"/>
                      </a:cxn>
                      <a:cxn ang="0">
                        <a:pos x="493" y="7"/>
                      </a:cxn>
                      <a:cxn ang="0">
                        <a:pos x="472" y="3"/>
                      </a:cxn>
                      <a:cxn ang="0">
                        <a:pos x="404" y="0"/>
                      </a:cxn>
                      <a:cxn ang="0">
                        <a:pos x="231" y="0"/>
                      </a:cxn>
                      <a:cxn ang="0">
                        <a:pos x="163" y="4"/>
                      </a:cxn>
                      <a:cxn ang="0">
                        <a:pos x="129" y="14"/>
                      </a:cxn>
                      <a:cxn ang="0">
                        <a:pos x="97" y="29"/>
                      </a:cxn>
                      <a:cxn ang="0">
                        <a:pos x="71" y="51"/>
                      </a:cxn>
                      <a:cxn ang="0">
                        <a:pos x="30" y="116"/>
                      </a:cxn>
                      <a:cxn ang="0">
                        <a:pos x="4" y="227"/>
                      </a:cxn>
                      <a:cxn ang="0">
                        <a:pos x="2" y="326"/>
                      </a:cxn>
                      <a:cxn ang="0">
                        <a:pos x="10" y="387"/>
                      </a:cxn>
                      <a:cxn ang="0">
                        <a:pos x="75" y="386"/>
                      </a:cxn>
                      <a:cxn ang="0">
                        <a:pos x="81" y="258"/>
                      </a:cxn>
                      <a:cxn ang="0">
                        <a:pos x="102" y="190"/>
                      </a:cxn>
                      <a:cxn ang="0">
                        <a:pos x="123" y="165"/>
                      </a:cxn>
                      <a:cxn ang="0">
                        <a:pos x="133" y="160"/>
                      </a:cxn>
                      <a:cxn ang="0">
                        <a:pos x="146" y="379"/>
                      </a:cxn>
                      <a:cxn ang="0">
                        <a:pos x="179" y="375"/>
                      </a:cxn>
                      <a:cxn ang="0">
                        <a:pos x="233" y="370"/>
                      </a:cxn>
                      <a:cxn ang="0">
                        <a:pos x="295" y="364"/>
                      </a:cxn>
                      <a:cxn ang="0">
                        <a:pos x="353" y="359"/>
                      </a:cxn>
                      <a:cxn ang="0">
                        <a:pos x="413" y="355"/>
                      </a:cxn>
                      <a:cxn ang="0">
                        <a:pos x="463" y="350"/>
                      </a:cxn>
                      <a:cxn ang="0">
                        <a:pos x="496" y="348"/>
                      </a:cxn>
                      <a:cxn ang="0">
                        <a:pos x="481" y="153"/>
                      </a:cxn>
                      <a:cxn ang="0">
                        <a:pos x="499" y="160"/>
                      </a:cxn>
                      <a:cxn ang="0">
                        <a:pos x="545" y="188"/>
                      </a:cxn>
                      <a:cxn ang="0">
                        <a:pos x="599" y="243"/>
                      </a:cxn>
                      <a:cxn ang="0">
                        <a:pos x="645" y="337"/>
                      </a:cxn>
                      <a:cxn ang="0">
                        <a:pos x="686" y="245"/>
                      </a:cxn>
                      <a:cxn ang="0">
                        <a:pos x="625" y="129"/>
                      </a:cxn>
                      <a:cxn ang="0">
                        <a:pos x="573" y="60"/>
                      </a:cxn>
                      <a:cxn ang="0">
                        <a:pos x="543" y="29"/>
                      </a:cxn>
                    </a:cxnLst>
                    <a:rect l="0" t="0" r="r" b="b"/>
                    <a:pathLst>
                      <a:path w="717" h="396">
                        <a:moveTo>
                          <a:pt x="538" y="26"/>
                        </a:moveTo>
                        <a:lnTo>
                          <a:pt x="533" y="22"/>
                        </a:lnTo>
                        <a:lnTo>
                          <a:pt x="526" y="17"/>
                        </a:lnTo>
                        <a:lnTo>
                          <a:pt x="515" y="14"/>
                        </a:lnTo>
                        <a:lnTo>
                          <a:pt x="505" y="11"/>
                        </a:lnTo>
                        <a:lnTo>
                          <a:pt x="493" y="7"/>
                        </a:lnTo>
                        <a:lnTo>
                          <a:pt x="482" y="5"/>
                        </a:lnTo>
                        <a:lnTo>
                          <a:pt x="472" y="3"/>
                        </a:lnTo>
                        <a:lnTo>
                          <a:pt x="462" y="0"/>
                        </a:lnTo>
                        <a:lnTo>
                          <a:pt x="404" y="0"/>
                        </a:lnTo>
                        <a:lnTo>
                          <a:pt x="334" y="187"/>
                        </a:lnTo>
                        <a:lnTo>
                          <a:pt x="231" y="0"/>
                        </a:lnTo>
                        <a:lnTo>
                          <a:pt x="179" y="0"/>
                        </a:lnTo>
                        <a:lnTo>
                          <a:pt x="163" y="4"/>
                        </a:lnTo>
                        <a:lnTo>
                          <a:pt x="146" y="8"/>
                        </a:lnTo>
                        <a:lnTo>
                          <a:pt x="129" y="14"/>
                        </a:lnTo>
                        <a:lnTo>
                          <a:pt x="113" y="20"/>
                        </a:lnTo>
                        <a:lnTo>
                          <a:pt x="97" y="29"/>
                        </a:lnTo>
                        <a:lnTo>
                          <a:pt x="83" y="38"/>
                        </a:lnTo>
                        <a:lnTo>
                          <a:pt x="71" y="51"/>
                        </a:lnTo>
                        <a:lnTo>
                          <a:pt x="59" y="65"/>
                        </a:lnTo>
                        <a:lnTo>
                          <a:pt x="30" y="116"/>
                        </a:lnTo>
                        <a:lnTo>
                          <a:pt x="13" y="172"/>
                        </a:lnTo>
                        <a:lnTo>
                          <a:pt x="4" y="227"/>
                        </a:lnTo>
                        <a:lnTo>
                          <a:pt x="0" y="280"/>
                        </a:lnTo>
                        <a:lnTo>
                          <a:pt x="2" y="326"/>
                        </a:lnTo>
                        <a:lnTo>
                          <a:pt x="5" y="363"/>
                        </a:lnTo>
                        <a:lnTo>
                          <a:pt x="10" y="387"/>
                        </a:lnTo>
                        <a:lnTo>
                          <a:pt x="11" y="396"/>
                        </a:lnTo>
                        <a:lnTo>
                          <a:pt x="75" y="386"/>
                        </a:lnTo>
                        <a:lnTo>
                          <a:pt x="75" y="313"/>
                        </a:lnTo>
                        <a:lnTo>
                          <a:pt x="81" y="258"/>
                        </a:lnTo>
                        <a:lnTo>
                          <a:pt x="90" y="218"/>
                        </a:lnTo>
                        <a:lnTo>
                          <a:pt x="102" y="190"/>
                        </a:lnTo>
                        <a:lnTo>
                          <a:pt x="113" y="174"/>
                        </a:lnTo>
                        <a:lnTo>
                          <a:pt x="123" y="165"/>
                        </a:lnTo>
                        <a:lnTo>
                          <a:pt x="131" y="161"/>
                        </a:lnTo>
                        <a:lnTo>
                          <a:pt x="133" y="160"/>
                        </a:lnTo>
                        <a:lnTo>
                          <a:pt x="141" y="379"/>
                        </a:lnTo>
                        <a:lnTo>
                          <a:pt x="146" y="379"/>
                        </a:lnTo>
                        <a:lnTo>
                          <a:pt x="159" y="377"/>
                        </a:lnTo>
                        <a:lnTo>
                          <a:pt x="179" y="375"/>
                        </a:lnTo>
                        <a:lnTo>
                          <a:pt x="204" y="373"/>
                        </a:lnTo>
                        <a:lnTo>
                          <a:pt x="233" y="370"/>
                        </a:lnTo>
                        <a:lnTo>
                          <a:pt x="264" y="367"/>
                        </a:lnTo>
                        <a:lnTo>
                          <a:pt x="295" y="364"/>
                        </a:lnTo>
                        <a:lnTo>
                          <a:pt x="324" y="362"/>
                        </a:lnTo>
                        <a:lnTo>
                          <a:pt x="353" y="359"/>
                        </a:lnTo>
                        <a:lnTo>
                          <a:pt x="383" y="357"/>
                        </a:lnTo>
                        <a:lnTo>
                          <a:pt x="413" y="355"/>
                        </a:lnTo>
                        <a:lnTo>
                          <a:pt x="440" y="352"/>
                        </a:lnTo>
                        <a:lnTo>
                          <a:pt x="463" y="350"/>
                        </a:lnTo>
                        <a:lnTo>
                          <a:pt x="483" y="349"/>
                        </a:lnTo>
                        <a:lnTo>
                          <a:pt x="496" y="348"/>
                        </a:lnTo>
                        <a:lnTo>
                          <a:pt x="500" y="348"/>
                        </a:lnTo>
                        <a:lnTo>
                          <a:pt x="481" y="153"/>
                        </a:lnTo>
                        <a:lnTo>
                          <a:pt x="485" y="154"/>
                        </a:lnTo>
                        <a:lnTo>
                          <a:pt x="499" y="160"/>
                        </a:lnTo>
                        <a:lnTo>
                          <a:pt x="520" y="171"/>
                        </a:lnTo>
                        <a:lnTo>
                          <a:pt x="545" y="188"/>
                        </a:lnTo>
                        <a:lnTo>
                          <a:pt x="572" y="211"/>
                        </a:lnTo>
                        <a:lnTo>
                          <a:pt x="599" y="243"/>
                        </a:lnTo>
                        <a:lnTo>
                          <a:pt x="625" y="286"/>
                        </a:lnTo>
                        <a:lnTo>
                          <a:pt x="645" y="337"/>
                        </a:lnTo>
                        <a:lnTo>
                          <a:pt x="717" y="324"/>
                        </a:lnTo>
                        <a:lnTo>
                          <a:pt x="686" y="245"/>
                        </a:lnTo>
                        <a:lnTo>
                          <a:pt x="655" y="181"/>
                        </a:lnTo>
                        <a:lnTo>
                          <a:pt x="625" y="129"/>
                        </a:lnTo>
                        <a:lnTo>
                          <a:pt x="597" y="90"/>
                        </a:lnTo>
                        <a:lnTo>
                          <a:pt x="573" y="60"/>
                        </a:lnTo>
                        <a:lnTo>
                          <a:pt x="554" y="40"/>
                        </a:lnTo>
                        <a:lnTo>
                          <a:pt x="543" y="29"/>
                        </a:lnTo>
                        <a:lnTo>
                          <a:pt x="538" y="26"/>
                        </a:lnTo>
                        <a:close/>
                      </a:path>
                    </a:pathLst>
                  </a:custGeom>
                  <a:solidFill>
                    <a:srgbClr val="597C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7" name="Freeform 43"/>
                  <p:cNvSpPr>
                    <a:spLocks/>
                  </p:cNvSpPr>
                  <p:nvPr/>
                </p:nvSpPr>
                <p:spPr bwMode="auto">
                  <a:xfrm>
                    <a:off x="4106" y="3348"/>
                    <a:ext cx="142" cy="99"/>
                  </a:xfrm>
                  <a:custGeom>
                    <a:avLst/>
                    <a:gdLst/>
                    <a:ahLst/>
                    <a:cxnLst>
                      <a:cxn ang="0">
                        <a:pos x="37" y="65"/>
                      </a:cxn>
                      <a:cxn ang="0">
                        <a:pos x="0" y="39"/>
                      </a:cxn>
                      <a:cxn ang="0">
                        <a:pos x="30" y="3"/>
                      </a:cxn>
                      <a:cxn ang="0">
                        <a:pos x="49" y="3"/>
                      </a:cxn>
                      <a:cxn ang="0">
                        <a:pos x="25" y="35"/>
                      </a:cxn>
                      <a:cxn ang="0">
                        <a:pos x="59" y="62"/>
                      </a:cxn>
                      <a:cxn ang="0">
                        <a:pos x="56" y="66"/>
                      </a:cxn>
                      <a:cxn ang="0">
                        <a:pos x="48" y="76"/>
                      </a:cxn>
                      <a:cxn ang="0">
                        <a:pos x="40" y="85"/>
                      </a:cxn>
                      <a:cxn ang="0">
                        <a:pos x="37" y="89"/>
                      </a:cxn>
                      <a:cxn ang="0">
                        <a:pos x="158" y="176"/>
                      </a:cxn>
                      <a:cxn ang="0">
                        <a:pos x="250" y="87"/>
                      </a:cxn>
                      <a:cxn ang="0">
                        <a:pos x="230" y="61"/>
                      </a:cxn>
                      <a:cxn ang="0">
                        <a:pos x="263" y="36"/>
                      </a:cxn>
                      <a:cxn ang="0">
                        <a:pos x="243" y="0"/>
                      </a:cxn>
                      <a:cxn ang="0">
                        <a:pos x="261" y="1"/>
                      </a:cxn>
                      <a:cxn ang="0">
                        <a:pos x="284" y="40"/>
                      </a:cxn>
                      <a:cxn ang="0">
                        <a:pos x="250" y="64"/>
                      </a:cxn>
                      <a:cxn ang="0">
                        <a:pos x="276" y="90"/>
                      </a:cxn>
                      <a:cxn ang="0">
                        <a:pos x="160" y="198"/>
                      </a:cxn>
                      <a:cxn ang="0">
                        <a:pos x="10" y="95"/>
                      </a:cxn>
                      <a:cxn ang="0">
                        <a:pos x="37" y="65"/>
                      </a:cxn>
                    </a:cxnLst>
                    <a:rect l="0" t="0" r="r" b="b"/>
                    <a:pathLst>
                      <a:path w="284" h="198">
                        <a:moveTo>
                          <a:pt x="37" y="65"/>
                        </a:moveTo>
                        <a:lnTo>
                          <a:pt x="0" y="39"/>
                        </a:lnTo>
                        <a:lnTo>
                          <a:pt x="30" y="3"/>
                        </a:lnTo>
                        <a:lnTo>
                          <a:pt x="49" y="3"/>
                        </a:lnTo>
                        <a:lnTo>
                          <a:pt x="25" y="35"/>
                        </a:lnTo>
                        <a:lnTo>
                          <a:pt x="59" y="62"/>
                        </a:lnTo>
                        <a:lnTo>
                          <a:pt x="56" y="66"/>
                        </a:lnTo>
                        <a:lnTo>
                          <a:pt x="48" y="76"/>
                        </a:lnTo>
                        <a:lnTo>
                          <a:pt x="40" y="85"/>
                        </a:lnTo>
                        <a:lnTo>
                          <a:pt x="37" y="89"/>
                        </a:lnTo>
                        <a:lnTo>
                          <a:pt x="158" y="176"/>
                        </a:lnTo>
                        <a:lnTo>
                          <a:pt x="250" y="87"/>
                        </a:lnTo>
                        <a:lnTo>
                          <a:pt x="230" y="61"/>
                        </a:lnTo>
                        <a:lnTo>
                          <a:pt x="263" y="36"/>
                        </a:lnTo>
                        <a:lnTo>
                          <a:pt x="243" y="0"/>
                        </a:lnTo>
                        <a:lnTo>
                          <a:pt x="261" y="1"/>
                        </a:lnTo>
                        <a:lnTo>
                          <a:pt x="284" y="40"/>
                        </a:lnTo>
                        <a:lnTo>
                          <a:pt x="250" y="64"/>
                        </a:lnTo>
                        <a:lnTo>
                          <a:pt x="276" y="90"/>
                        </a:lnTo>
                        <a:lnTo>
                          <a:pt x="160" y="198"/>
                        </a:lnTo>
                        <a:lnTo>
                          <a:pt x="10" y="95"/>
                        </a:lnTo>
                        <a:lnTo>
                          <a:pt x="37" y="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8" name="Freeform 44"/>
                  <p:cNvSpPr>
                    <a:spLocks/>
                  </p:cNvSpPr>
                  <p:nvPr/>
                </p:nvSpPr>
                <p:spPr bwMode="auto">
                  <a:xfrm>
                    <a:off x="4145" y="3353"/>
                    <a:ext cx="66" cy="76"/>
                  </a:xfrm>
                  <a:custGeom>
                    <a:avLst/>
                    <a:gdLst/>
                    <a:ahLst/>
                    <a:cxnLst>
                      <a:cxn ang="0">
                        <a:pos x="131" y="0"/>
                      </a:cxn>
                      <a:cxn ang="0">
                        <a:pos x="0" y="0"/>
                      </a:cxn>
                      <a:cxn ang="0">
                        <a:pos x="77" y="151"/>
                      </a:cxn>
                      <a:cxn ang="0">
                        <a:pos x="131" y="0"/>
                      </a:cxn>
                    </a:cxnLst>
                    <a:rect l="0" t="0" r="r" b="b"/>
                    <a:pathLst>
                      <a:path w="131" h="151">
                        <a:moveTo>
                          <a:pt x="131" y="0"/>
                        </a:moveTo>
                        <a:lnTo>
                          <a:pt x="0" y="0"/>
                        </a:lnTo>
                        <a:lnTo>
                          <a:pt x="77" y="151"/>
                        </a:lnTo>
                        <a:lnTo>
                          <a:pt x="131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69" name="Freeform 45"/>
                  <p:cNvSpPr>
                    <a:spLocks/>
                  </p:cNvSpPr>
                  <p:nvPr/>
                </p:nvSpPr>
                <p:spPr bwMode="auto">
                  <a:xfrm>
                    <a:off x="4164" y="3347"/>
                    <a:ext cx="31" cy="89"/>
                  </a:xfrm>
                  <a:custGeom>
                    <a:avLst/>
                    <a:gdLst/>
                    <a:ahLst/>
                    <a:cxnLst>
                      <a:cxn ang="0">
                        <a:pos x="38" y="178"/>
                      </a:cxn>
                      <a:cxn ang="0">
                        <a:pos x="0" y="103"/>
                      </a:cxn>
                      <a:cxn ang="0">
                        <a:pos x="21" y="38"/>
                      </a:cxn>
                      <a:cxn ang="0">
                        <a:pos x="18" y="35"/>
                      </a:cxn>
                      <a:cxn ang="0">
                        <a:pos x="15" y="31"/>
                      </a:cxn>
                      <a:cxn ang="0">
                        <a:pos x="13" y="27"/>
                      </a:cxn>
                      <a:cxn ang="0">
                        <a:pos x="12" y="21"/>
                      </a:cxn>
                      <a:cxn ang="0">
                        <a:pos x="13" y="13"/>
                      </a:cxn>
                      <a:cxn ang="0">
                        <a:pos x="18" y="6"/>
                      </a:cxn>
                      <a:cxn ang="0">
                        <a:pos x="25" y="1"/>
                      </a:cxn>
                      <a:cxn ang="0">
                        <a:pos x="33" y="0"/>
                      </a:cxn>
                      <a:cxn ang="0">
                        <a:pos x="41" y="1"/>
                      </a:cxn>
                      <a:cxn ang="0">
                        <a:pos x="48" y="6"/>
                      </a:cxn>
                      <a:cxn ang="0">
                        <a:pos x="53" y="13"/>
                      </a:cxn>
                      <a:cxn ang="0">
                        <a:pos x="54" y="21"/>
                      </a:cxn>
                      <a:cxn ang="0">
                        <a:pos x="53" y="27"/>
                      </a:cxn>
                      <a:cxn ang="0">
                        <a:pos x="50" y="31"/>
                      </a:cxn>
                      <a:cxn ang="0">
                        <a:pos x="48" y="36"/>
                      </a:cxn>
                      <a:cxn ang="0">
                        <a:pos x="43" y="39"/>
                      </a:cxn>
                      <a:cxn ang="0">
                        <a:pos x="63" y="102"/>
                      </a:cxn>
                      <a:cxn ang="0">
                        <a:pos x="38" y="178"/>
                      </a:cxn>
                    </a:cxnLst>
                    <a:rect l="0" t="0" r="r" b="b"/>
                    <a:pathLst>
                      <a:path w="63" h="178">
                        <a:moveTo>
                          <a:pt x="38" y="178"/>
                        </a:moveTo>
                        <a:lnTo>
                          <a:pt x="0" y="103"/>
                        </a:lnTo>
                        <a:lnTo>
                          <a:pt x="21" y="38"/>
                        </a:lnTo>
                        <a:lnTo>
                          <a:pt x="18" y="35"/>
                        </a:lnTo>
                        <a:lnTo>
                          <a:pt x="15" y="31"/>
                        </a:lnTo>
                        <a:lnTo>
                          <a:pt x="13" y="27"/>
                        </a:lnTo>
                        <a:lnTo>
                          <a:pt x="12" y="21"/>
                        </a:lnTo>
                        <a:lnTo>
                          <a:pt x="13" y="13"/>
                        </a:lnTo>
                        <a:lnTo>
                          <a:pt x="18" y="6"/>
                        </a:lnTo>
                        <a:lnTo>
                          <a:pt x="25" y="1"/>
                        </a:lnTo>
                        <a:lnTo>
                          <a:pt x="33" y="0"/>
                        </a:lnTo>
                        <a:lnTo>
                          <a:pt x="41" y="1"/>
                        </a:lnTo>
                        <a:lnTo>
                          <a:pt x="48" y="6"/>
                        </a:lnTo>
                        <a:lnTo>
                          <a:pt x="53" y="13"/>
                        </a:lnTo>
                        <a:lnTo>
                          <a:pt x="54" y="21"/>
                        </a:lnTo>
                        <a:lnTo>
                          <a:pt x="53" y="27"/>
                        </a:lnTo>
                        <a:lnTo>
                          <a:pt x="50" y="31"/>
                        </a:lnTo>
                        <a:lnTo>
                          <a:pt x="48" y="36"/>
                        </a:lnTo>
                        <a:lnTo>
                          <a:pt x="43" y="39"/>
                        </a:lnTo>
                        <a:lnTo>
                          <a:pt x="63" y="102"/>
                        </a:lnTo>
                        <a:lnTo>
                          <a:pt x="38" y="17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70" name="Freeform 46"/>
                  <p:cNvSpPr>
                    <a:spLocks/>
                  </p:cNvSpPr>
                  <p:nvPr/>
                </p:nvSpPr>
                <p:spPr bwMode="auto">
                  <a:xfrm>
                    <a:off x="4178" y="3464"/>
                    <a:ext cx="17" cy="18"/>
                  </a:xfrm>
                  <a:custGeom>
                    <a:avLst/>
                    <a:gdLst/>
                    <a:ahLst/>
                    <a:cxnLst>
                      <a:cxn ang="0">
                        <a:pos x="18" y="36"/>
                      </a:cxn>
                      <a:cxn ang="0">
                        <a:pos x="25" y="34"/>
                      </a:cxn>
                      <a:cxn ang="0">
                        <a:pos x="30" y="30"/>
                      </a:cxn>
                      <a:cxn ang="0">
                        <a:pos x="34" y="24"/>
                      </a:cxn>
                      <a:cxn ang="0">
                        <a:pos x="35" y="17"/>
                      </a:cxn>
                      <a:cxn ang="0">
                        <a:pos x="34" y="10"/>
                      </a:cxn>
                      <a:cxn ang="0">
                        <a:pos x="30" y="5"/>
                      </a:cxn>
                      <a:cxn ang="0">
                        <a:pos x="25" y="1"/>
                      </a:cxn>
                      <a:cxn ang="0">
                        <a:pos x="18" y="0"/>
                      </a:cxn>
                      <a:cxn ang="0">
                        <a:pos x="11" y="1"/>
                      </a:cxn>
                      <a:cxn ang="0">
                        <a:pos x="6" y="5"/>
                      </a:cxn>
                      <a:cxn ang="0">
                        <a:pos x="2" y="10"/>
                      </a:cxn>
                      <a:cxn ang="0">
                        <a:pos x="0" y="17"/>
                      </a:cxn>
                      <a:cxn ang="0">
                        <a:pos x="2" y="24"/>
                      </a:cxn>
                      <a:cxn ang="0">
                        <a:pos x="6" y="30"/>
                      </a:cxn>
                      <a:cxn ang="0">
                        <a:pos x="11" y="34"/>
                      </a:cxn>
                      <a:cxn ang="0">
                        <a:pos x="18" y="36"/>
                      </a:cxn>
                    </a:cxnLst>
                    <a:rect l="0" t="0" r="r" b="b"/>
                    <a:pathLst>
                      <a:path w="35" h="36">
                        <a:moveTo>
                          <a:pt x="18" y="36"/>
                        </a:moveTo>
                        <a:lnTo>
                          <a:pt x="25" y="34"/>
                        </a:lnTo>
                        <a:lnTo>
                          <a:pt x="30" y="30"/>
                        </a:lnTo>
                        <a:lnTo>
                          <a:pt x="34" y="24"/>
                        </a:lnTo>
                        <a:lnTo>
                          <a:pt x="35" y="17"/>
                        </a:lnTo>
                        <a:lnTo>
                          <a:pt x="34" y="10"/>
                        </a:lnTo>
                        <a:lnTo>
                          <a:pt x="30" y="5"/>
                        </a:lnTo>
                        <a:lnTo>
                          <a:pt x="25" y="1"/>
                        </a:lnTo>
                        <a:lnTo>
                          <a:pt x="18" y="0"/>
                        </a:lnTo>
                        <a:lnTo>
                          <a:pt x="11" y="1"/>
                        </a:lnTo>
                        <a:lnTo>
                          <a:pt x="6" y="5"/>
                        </a:lnTo>
                        <a:lnTo>
                          <a:pt x="2" y="10"/>
                        </a:lnTo>
                        <a:lnTo>
                          <a:pt x="0" y="17"/>
                        </a:lnTo>
                        <a:lnTo>
                          <a:pt x="2" y="24"/>
                        </a:lnTo>
                        <a:lnTo>
                          <a:pt x="6" y="30"/>
                        </a:lnTo>
                        <a:lnTo>
                          <a:pt x="11" y="34"/>
                        </a:lnTo>
                        <a:lnTo>
                          <a:pt x="18" y="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71" name="Freeform 47"/>
                  <p:cNvSpPr>
                    <a:spLocks/>
                  </p:cNvSpPr>
                  <p:nvPr/>
                </p:nvSpPr>
                <p:spPr bwMode="auto">
                  <a:xfrm>
                    <a:off x="4178" y="3498"/>
                    <a:ext cx="17" cy="18"/>
                  </a:xfrm>
                  <a:custGeom>
                    <a:avLst/>
                    <a:gdLst/>
                    <a:ahLst/>
                    <a:cxnLst>
                      <a:cxn ang="0">
                        <a:pos x="18" y="36"/>
                      </a:cxn>
                      <a:cxn ang="0">
                        <a:pos x="25" y="34"/>
                      </a:cxn>
                      <a:cxn ang="0">
                        <a:pos x="30" y="30"/>
                      </a:cxn>
                      <a:cxn ang="0">
                        <a:pos x="34" y="24"/>
                      </a:cxn>
                      <a:cxn ang="0">
                        <a:pos x="35" y="17"/>
                      </a:cxn>
                      <a:cxn ang="0">
                        <a:pos x="34" y="10"/>
                      </a:cxn>
                      <a:cxn ang="0">
                        <a:pos x="30" y="5"/>
                      </a:cxn>
                      <a:cxn ang="0">
                        <a:pos x="25" y="1"/>
                      </a:cxn>
                      <a:cxn ang="0">
                        <a:pos x="18" y="0"/>
                      </a:cxn>
                      <a:cxn ang="0">
                        <a:pos x="11" y="1"/>
                      </a:cxn>
                      <a:cxn ang="0">
                        <a:pos x="6" y="5"/>
                      </a:cxn>
                      <a:cxn ang="0">
                        <a:pos x="2" y="10"/>
                      </a:cxn>
                      <a:cxn ang="0">
                        <a:pos x="0" y="17"/>
                      </a:cxn>
                      <a:cxn ang="0">
                        <a:pos x="2" y="24"/>
                      </a:cxn>
                      <a:cxn ang="0">
                        <a:pos x="6" y="30"/>
                      </a:cxn>
                      <a:cxn ang="0">
                        <a:pos x="11" y="34"/>
                      </a:cxn>
                      <a:cxn ang="0">
                        <a:pos x="18" y="36"/>
                      </a:cxn>
                    </a:cxnLst>
                    <a:rect l="0" t="0" r="r" b="b"/>
                    <a:pathLst>
                      <a:path w="35" h="36">
                        <a:moveTo>
                          <a:pt x="18" y="36"/>
                        </a:moveTo>
                        <a:lnTo>
                          <a:pt x="25" y="34"/>
                        </a:lnTo>
                        <a:lnTo>
                          <a:pt x="30" y="30"/>
                        </a:lnTo>
                        <a:lnTo>
                          <a:pt x="34" y="24"/>
                        </a:lnTo>
                        <a:lnTo>
                          <a:pt x="35" y="17"/>
                        </a:lnTo>
                        <a:lnTo>
                          <a:pt x="34" y="10"/>
                        </a:lnTo>
                        <a:lnTo>
                          <a:pt x="30" y="5"/>
                        </a:lnTo>
                        <a:lnTo>
                          <a:pt x="25" y="1"/>
                        </a:lnTo>
                        <a:lnTo>
                          <a:pt x="18" y="0"/>
                        </a:lnTo>
                        <a:lnTo>
                          <a:pt x="11" y="1"/>
                        </a:lnTo>
                        <a:lnTo>
                          <a:pt x="6" y="5"/>
                        </a:lnTo>
                        <a:lnTo>
                          <a:pt x="2" y="10"/>
                        </a:lnTo>
                        <a:lnTo>
                          <a:pt x="0" y="17"/>
                        </a:lnTo>
                        <a:lnTo>
                          <a:pt x="2" y="24"/>
                        </a:lnTo>
                        <a:lnTo>
                          <a:pt x="6" y="30"/>
                        </a:lnTo>
                        <a:lnTo>
                          <a:pt x="11" y="34"/>
                        </a:lnTo>
                        <a:lnTo>
                          <a:pt x="18" y="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72" name="Freeform 48"/>
                  <p:cNvSpPr>
                    <a:spLocks/>
                  </p:cNvSpPr>
                  <p:nvPr/>
                </p:nvSpPr>
                <p:spPr bwMode="auto">
                  <a:xfrm>
                    <a:off x="4198" y="3175"/>
                    <a:ext cx="52" cy="68"/>
                  </a:xfrm>
                  <a:custGeom>
                    <a:avLst/>
                    <a:gdLst/>
                    <a:ahLst/>
                    <a:cxnLst>
                      <a:cxn ang="0">
                        <a:pos x="77" y="116"/>
                      </a:cxn>
                      <a:cxn ang="0">
                        <a:pos x="39" y="31"/>
                      </a:cxn>
                      <a:cxn ang="0">
                        <a:pos x="41" y="0"/>
                      </a:cxn>
                      <a:cxn ang="0">
                        <a:pos x="103" y="136"/>
                      </a:cxn>
                      <a:cxn ang="0">
                        <a:pos x="0" y="127"/>
                      </a:cxn>
                      <a:cxn ang="0">
                        <a:pos x="2" y="109"/>
                      </a:cxn>
                      <a:cxn ang="0">
                        <a:pos x="77" y="116"/>
                      </a:cxn>
                    </a:cxnLst>
                    <a:rect l="0" t="0" r="r" b="b"/>
                    <a:pathLst>
                      <a:path w="103" h="136">
                        <a:moveTo>
                          <a:pt x="77" y="116"/>
                        </a:moveTo>
                        <a:lnTo>
                          <a:pt x="39" y="31"/>
                        </a:lnTo>
                        <a:lnTo>
                          <a:pt x="41" y="0"/>
                        </a:lnTo>
                        <a:lnTo>
                          <a:pt x="103" y="136"/>
                        </a:lnTo>
                        <a:lnTo>
                          <a:pt x="0" y="127"/>
                        </a:lnTo>
                        <a:lnTo>
                          <a:pt x="2" y="109"/>
                        </a:lnTo>
                        <a:lnTo>
                          <a:pt x="77" y="11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73" name="Freeform 49"/>
                  <p:cNvSpPr>
                    <a:spLocks/>
                  </p:cNvSpPr>
                  <p:nvPr/>
                </p:nvSpPr>
                <p:spPr bwMode="auto">
                  <a:xfrm>
                    <a:off x="4240" y="3177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7" y="55"/>
                      </a:cxn>
                      <a:cxn ang="0">
                        <a:pos x="2" y="50"/>
                      </a:cxn>
                      <a:cxn ang="0">
                        <a:pos x="0" y="42"/>
                      </a:cxn>
                      <a:cxn ang="0">
                        <a:pos x="0" y="33"/>
                      </a:cxn>
                      <a:cxn ang="0">
                        <a:pos x="2" y="21"/>
                      </a:cxn>
                      <a:cxn ang="0">
                        <a:pos x="8" y="11"/>
                      </a:cxn>
                      <a:cxn ang="0">
                        <a:pos x="14" y="3"/>
                      </a:cxn>
                      <a:cxn ang="0">
                        <a:pos x="22" y="0"/>
                      </a:cxn>
                      <a:cxn ang="0">
                        <a:pos x="29" y="0"/>
                      </a:cxn>
                      <a:cxn ang="0">
                        <a:pos x="33" y="4"/>
                      </a:cxn>
                      <a:cxn ang="0">
                        <a:pos x="37" y="12"/>
                      </a:cxn>
                      <a:cxn ang="0">
                        <a:pos x="35" y="21"/>
                      </a:cxn>
                      <a:cxn ang="0">
                        <a:pos x="33" y="33"/>
                      </a:cxn>
                      <a:cxn ang="0">
                        <a:pos x="27" y="43"/>
                      </a:cxn>
                      <a:cxn ang="0">
                        <a:pos x="22" y="50"/>
                      </a:cxn>
                      <a:cxn ang="0">
                        <a:pos x="14" y="55"/>
                      </a:cxn>
                      <a:cxn ang="0">
                        <a:pos x="7" y="55"/>
                      </a:cxn>
                    </a:cxnLst>
                    <a:rect l="0" t="0" r="r" b="b"/>
                    <a:pathLst>
                      <a:path w="37" h="55">
                        <a:moveTo>
                          <a:pt x="7" y="55"/>
                        </a:moveTo>
                        <a:lnTo>
                          <a:pt x="2" y="50"/>
                        </a:lnTo>
                        <a:lnTo>
                          <a:pt x="0" y="42"/>
                        </a:lnTo>
                        <a:lnTo>
                          <a:pt x="0" y="33"/>
                        </a:lnTo>
                        <a:lnTo>
                          <a:pt x="2" y="21"/>
                        </a:lnTo>
                        <a:lnTo>
                          <a:pt x="8" y="11"/>
                        </a:lnTo>
                        <a:lnTo>
                          <a:pt x="14" y="3"/>
                        </a:lnTo>
                        <a:lnTo>
                          <a:pt x="22" y="0"/>
                        </a:lnTo>
                        <a:lnTo>
                          <a:pt x="29" y="0"/>
                        </a:lnTo>
                        <a:lnTo>
                          <a:pt x="33" y="4"/>
                        </a:lnTo>
                        <a:lnTo>
                          <a:pt x="37" y="12"/>
                        </a:lnTo>
                        <a:lnTo>
                          <a:pt x="35" y="21"/>
                        </a:lnTo>
                        <a:lnTo>
                          <a:pt x="33" y="33"/>
                        </a:lnTo>
                        <a:lnTo>
                          <a:pt x="27" y="43"/>
                        </a:lnTo>
                        <a:lnTo>
                          <a:pt x="22" y="50"/>
                        </a:lnTo>
                        <a:lnTo>
                          <a:pt x="14" y="55"/>
                        </a:lnTo>
                        <a:lnTo>
                          <a:pt x="7" y="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74" name="Freeform 50"/>
                  <p:cNvSpPr>
                    <a:spLocks/>
                  </p:cNvSpPr>
                  <p:nvPr/>
                </p:nvSpPr>
                <p:spPr bwMode="auto">
                  <a:xfrm>
                    <a:off x="4185" y="3166"/>
                    <a:ext cx="19" cy="30"/>
                  </a:xfrm>
                  <a:custGeom>
                    <a:avLst/>
                    <a:gdLst/>
                    <a:ahLst/>
                    <a:cxnLst>
                      <a:cxn ang="0">
                        <a:pos x="8" y="60"/>
                      </a:cxn>
                      <a:cxn ang="0">
                        <a:pos x="2" y="55"/>
                      </a:cxn>
                      <a:cxn ang="0">
                        <a:pos x="0" y="47"/>
                      </a:cxn>
                      <a:cxn ang="0">
                        <a:pos x="0" y="36"/>
                      </a:cxn>
                      <a:cxn ang="0">
                        <a:pos x="2" y="24"/>
                      </a:cxn>
                      <a:cxn ang="0">
                        <a:pos x="8" y="12"/>
                      </a:cxn>
                      <a:cxn ang="0">
                        <a:pos x="16" y="4"/>
                      </a:cxn>
                      <a:cxn ang="0">
                        <a:pos x="23" y="0"/>
                      </a:cxn>
                      <a:cxn ang="0">
                        <a:pos x="30" y="0"/>
                      </a:cxn>
                      <a:cxn ang="0">
                        <a:pos x="36" y="4"/>
                      </a:cxn>
                      <a:cxn ang="0">
                        <a:pos x="38" y="12"/>
                      </a:cxn>
                      <a:cxn ang="0">
                        <a:pos x="38" y="24"/>
                      </a:cxn>
                      <a:cxn ang="0">
                        <a:pos x="36" y="36"/>
                      </a:cxn>
                      <a:cxn ang="0">
                        <a:pos x="30" y="47"/>
                      </a:cxn>
                      <a:cxn ang="0">
                        <a:pos x="23" y="55"/>
                      </a:cxn>
                      <a:cxn ang="0">
                        <a:pos x="15" y="60"/>
                      </a:cxn>
                      <a:cxn ang="0">
                        <a:pos x="8" y="60"/>
                      </a:cxn>
                    </a:cxnLst>
                    <a:rect l="0" t="0" r="r" b="b"/>
                    <a:pathLst>
                      <a:path w="38" h="60">
                        <a:moveTo>
                          <a:pt x="8" y="60"/>
                        </a:moveTo>
                        <a:lnTo>
                          <a:pt x="2" y="55"/>
                        </a:lnTo>
                        <a:lnTo>
                          <a:pt x="0" y="47"/>
                        </a:lnTo>
                        <a:lnTo>
                          <a:pt x="0" y="36"/>
                        </a:lnTo>
                        <a:lnTo>
                          <a:pt x="2" y="24"/>
                        </a:lnTo>
                        <a:lnTo>
                          <a:pt x="8" y="12"/>
                        </a:lnTo>
                        <a:lnTo>
                          <a:pt x="16" y="4"/>
                        </a:lnTo>
                        <a:lnTo>
                          <a:pt x="23" y="0"/>
                        </a:lnTo>
                        <a:lnTo>
                          <a:pt x="30" y="0"/>
                        </a:lnTo>
                        <a:lnTo>
                          <a:pt x="36" y="4"/>
                        </a:lnTo>
                        <a:lnTo>
                          <a:pt x="38" y="12"/>
                        </a:lnTo>
                        <a:lnTo>
                          <a:pt x="38" y="24"/>
                        </a:lnTo>
                        <a:lnTo>
                          <a:pt x="36" y="36"/>
                        </a:lnTo>
                        <a:lnTo>
                          <a:pt x="30" y="47"/>
                        </a:lnTo>
                        <a:lnTo>
                          <a:pt x="23" y="55"/>
                        </a:lnTo>
                        <a:lnTo>
                          <a:pt x="15" y="60"/>
                        </a:lnTo>
                        <a:lnTo>
                          <a:pt x="8" y="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75" name="Freeform 51"/>
                  <p:cNvSpPr>
                    <a:spLocks/>
                  </p:cNvSpPr>
                  <p:nvPr/>
                </p:nvSpPr>
                <p:spPr bwMode="auto">
                  <a:xfrm>
                    <a:off x="4724" y="3175"/>
                    <a:ext cx="52" cy="65"/>
                  </a:xfrm>
                  <a:custGeom>
                    <a:avLst/>
                    <a:gdLst/>
                    <a:ahLst/>
                    <a:cxnLst>
                      <a:cxn ang="0">
                        <a:pos x="28" y="112"/>
                      </a:cxn>
                      <a:cxn ang="0">
                        <a:pos x="74" y="30"/>
                      </a:cxn>
                      <a:cxn ang="0">
                        <a:pos x="74" y="0"/>
                      </a:cxn>
                      <a:cxn ang="0">
                        <a:pos x="0" y="129"/>
                      </a:cxn>
                      <a:cxn ang="0">
                        <a:pos x="104" y="129"/>
                      </a:cxn>
                      <a:cxn ang="0">
                        <a:pos x="104" y="112"/>
                      </a:cxn>
                      <a:cxn ang="0">
                        <a:pos x="28" y="112"/>
                      </a:cxn>
                    </a:cxnLst>
                    <a:rect l="0" t="0" r="r" b="b"/>
                    <a:pathLst>
                      <a:path w="104" h="129">
                        <a:moveTo>
                          <a:pt x="28" y="112"/>
                        </a:moveTo>
                        <a:lnTo>
                          <a:pt x="74" y="30"/>
                        </a:lnTo>
                        <a:lnTo>
                          <a:pt x="74" y="0"/>
                        </a:lnTo>
                        <a:lnTo>
                          <a:pt x="0" y="129"/>
                        </a:lnTo>
                        <a:lnTo>
                          <a:pt x="104" y="129"/>
                        </a:lnTo>
                        <a:lnTo>
                          <a:pt x="104" y="112"/>
                        </a:lnTo>
                        <a:lnTo>
                          <a:pt x="28" y="11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76" name="Freeform 52"/>
                  <p:cNvSpPr>
                    <a:spLocks/>
                  </p:cNvSpPr>
                  <p:nvPr/>
                </p:nvSpPr>
                <p:spPr bwMode="auto">
                  <a:xfrm>
                    <a:off x="4718" y="3170"/>
                    <a:ext cx="16" cy="30"/>
                  </a:xfrm>
                  <a:custGeom>
                    <a:avLst/>
                    <a:gdLst/>
                    <a:ahLst/>
                    <a:cxnLst>
                      <a:cxn ang="0">
                        <a:pos x="12" y="59"/>
                      </a:cxn>
                      <a:cxn ang="0">
                        <a:pos x="18" y="57"/>
                      </a:cxn>
                      <a:cxn ang="0">
                        <a:pos x="24" y="52"/>
                      </a:cxn>
                      <a:cxn ang="0">
                        <a:pos x="29" y="42"/>
                      </a:cxn>
                      <a:cxn ang="0">
                        <a:pos x="32" y="31"/>
                      </a:cxn>
                      <a:cxn ang="0">
                        <a:pos x="32" y="19"/>
                      </a:cxn>
                      <a:cxn ang="0">
                        <a:pos x="30" y="10"/>
                      </a:cxn>
                      <a:cxn ang="0">
                        <a:pos x="25" y="3"/>
                      </a:cxn>
                      <a:cxn ang="0">
                        <a:pos x="19" y="0"/>
                      </a:cxn>
                      <a:cxn ang="0">
                        <a:pos x="12" y="1"/>
                      </a:cxn>
                      <a:cxn ang="0">
                        <a:pos x="7" y="7"/>
                      </a:cxn>
                      <a:cxn ang="0">
                        <a:pos x="2" y="15"/>
                      </a:cxn>
                      <a:cxn ang="0">
                        <a:pos x="0" y="26"/>
                      </a:cxn>
                      <a:cxn ang="0">
                        <a:pos x="0" y="39"/>
                      </a:cxn>
                      <a:cxn ang="0">
                        <a:pos x="2" y="48"/>
                      </a:cxn>
                      <a:cxn ang="0">
                        <a:pos x="7" y="55"/>
                      </a:cxn>
                      <a:cxn ang="0">
                        <a:pos x="12" y="59"/>
                      </a:cxn>
                    </a:cxnLst>
                    <a:rect l="0" t="0" r="r" b="b"/>
                    <a:pathLst>
                      <a:path w="32" h="59">
                        <a:moveTo>
                          <a:pt x="12" y="59"/>
                        </a:moveTo>
                        <a:lnTo>
                          <a:pt x="18" y="57"/>
                        </a:lnTo>
                        <a:lnTo>
                          <a:pt x="24" y="52"/>
                        </a:lnTo>
                        <a:lnTo>
                          <a:pt x="29" y="42"/>
                        </a:lnTo>
                        <a:lnTo>
                          <a:pt x="32" y="31"/>
                        </a:lnTo>
                        <a:lnTo>
                          <a:pt x="32" y="19"/>
                        </a:lnTo>
                        <a:lnTo>
                          <a:pt x="30" y="10"/>
                        </a:lnTo>
                        <a:lnTo>
                          <a:pt x="25" y="3"/>
                        </a:lnTo>
                        <a:lnTo>
                          <a:pt x="19" y="0"/>
                        </a:lnTo>
                        <a:lnTo>
                          <a:pt x="12" y="1"/>
                        </a:lnTo>
                        <a:lnTo>
                          <a:pt x="7" y="7"/>
                        </a:lnTo>
                        <a:lnTo>
                          <a:pt x="2" y="15"/>
                        </a:lnTo>
                        <a:lnTo>
                          <a:pt x="0" y="26"/>
                        </a:lnTo>
                        <a:lnTo>
                          <a:pt x="0" y="39"/>
                        </a:lnTo>
                        <a:lnTo>
                          <a:pt x="2" y="48"/>
                        </a:lnTo>
                        <a:lnTo>
                          <a:pt x="7" y="55"/>
                        </a:lnTo>
                        <a:lnTo>
                          <a:pt x="12" y="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/>
                  </a:p>
                </p:txBody>
              </p:sp>
              <p:sp>
                <p:nvSpPr>
                  <p:cNvPr id="1077" name="Freeform 53"/>
                  <p:cNvSpPr>
                    <a:spLocks/>
                  </p:cNvSpPr>
                  <p:nvPr/>
                </p:nvSpPr>
                <p:spPr bwMode="auto">
                  <a:xfrm>
                    <a:off x="4780" y="3171"/>
                    <a:ext cx="18" cy="32"/>
                  </a:xfrm>
                  <a:custGeom>
                    <a:avLst/>
                    <a:gdLst/>
                    <a:ahLst/>
                    <a:cxnLst>
                      <a:cxn ang="0">
                        <a:pos x="13" y="65"/>
                      </a:cxn>
                      <a:cxn ang="0">
                        <a:pos x="21" y="62"/>
                      </a:cxn>
                      <a:cxn ang="0">
                        <a:pos x="26" y="56"/>
                      </a:cxn>
                      <a:cxn ang="0">
                        <a:pos x="32" y="47"/>
                      </a:cxn>
                      <a:cxn ang="0">
                        <a:pos x="36" y="35"/>
                      </a:cxn>
                      <a:cxn ang="0">
                        <a:pos x="36" y="22"/>
                      </a:cxn>
                      <a:cxn ang="0">
                        <a:pos x="33" y="12"/>
                      </a:cxn>
                      <a:cxn ang="0">
                        <a:pos x="29" y="3"/>
                      </a:cxn>
                      <a:cxn ang="0">
                        <a:pos x="22" y="0"/>
                      </a:cxn>
                      <a:cxn ang="0">
                        <a:pos x="15" y="1"/>
                      </a:cxn>
                      <a:cxn ang="0">
                        <a:pos x="8" y="8"/>
                      </a:cxn>
                      <a:cxn ang="0">
                        <a:pos x="3" y="17"/>
                      </a:cxn>
                      <a:cxn ang="0">
                        <a:pos x="0" y="30"/>
                      </a:cxn>
                      <a:cxn ang="0">
                        <a:pos x="0" y="43"/>
                      </a:cxn>
                      <a:cxn ang="0">
                        <a:pos x="2" y="53"/>
                      </a:cxn>
                      <a:cxn ang="0">
                        <a:pos x="7" y="61"/>
                      </a:cxn>
                      <a:cxn ang="0">
                        <a:pos x="13" y="65"/>
                      </a:cxn>
                    </a:cxnLst>
                    <a:rect l="0" t="0" r="r" b="b"/>
                    <a:pathLst>
                      <a:path w="36" h="65">
                        <a:moveTo>
                          <a:pt x="13" y="65"/>
                        </a:moveTo>
                        <a:lnTo>
                          <a:pt x="21" y="62"/>
                        </a:lnTo>
                        <a:lnTo>
                          <a:pt x="26" y="56"/>
                        </a:lnTo>
                        <a:lnTo>
                          <a:pt x="32" y="47"/>
                        </a:lnTo>
                        <a:lnTo>
                          <a:pt x="36" y="35"/>
                        </a:lnTo>
                        <a:lnTo>
                          <a:pt x="36" y="22"/>
                        </a:lnTo>
                        <a:lnTo>
                          <a:pt x="33" y="12"/>
                        </a:lnTo>
                        <a:lnTo>
                          <a:pt x="29" y="3"/>
                        </a:lnTo>
                        <a:lnTo>
                          <a:pt x="22" y="0"/>
                        </a:lnTo>
                        <a:lnTo>
                          <a:pt x="15" y="1"/>
                        </a:lnTo>
                        <a:lnTo>
                          <a:pt x="8" y="8"/>
                        </a:lnTo>
                        <a:lnTo>
                          <a:pt x="3" y="17"/>
                        </a:lnTo>
                        <a:lnTo>
                          <a:pt x="0" y="30"/>
                        </a:lnTo>
                        <a:lnTo>
                          <a:pt x="0" y="43"/>
                        </a:lnTo>
                        <a:lnTo>
                          <a:pt x="2" y="53"/>
                        </a:lnTo>
                        <a:lnTo>
                          <a:pt x="7" y="61"/>
                        </a:lnTo>
                        <a:lnTo>
                          <a:pt x="13" y="6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ja-JP" altLang="en-US" sz="1600" dirty="0"/>
                  </a:p>
                </p:txBody>
              </p:sp>
            </p:grpSp>
            <p:sp>
              <p:nvSpPr>
                <p:cNvPr id="759" name="円/楕円 758"/>
                <p:cNvSpPr/>
                <p:nvPr/>
              </p:nvSpPr>
              <p:spPr bwMode="auto">
                <a:xfrm>
                  <a:off x="5691419" y="5211776"/>
                  <a:ext cx="914399" cy="1099833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FF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Wingdings" pitchFamily="2" charset="2"/>
                    <a:buChar char="•"/>
                    <a:tabLst/>
                  </a:pPr>
                  <a:endParaRPr kumimoji="1" lang="ja-JP" alt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50" charset="-128"/>
                  </a:endParaRPr>
                </a:p>
              </p:txBody>
            </p:sp>
            <p:sp>
              <p:nvSpPr>
                <p:cNvPr id="761" name="円/楕円 760"/>
                <p:cNvSpPr/>
                <p:nvPr/>
              </p:nvSpPr>
              <p:spPr bwMode="auto">
                <a:xfrm>
                  <a:off x="7918678" y="5211774"/>
                  <a:ext cx="853420" cy="1083741"/>
                </a:xfrm>
                <a:prstGeom prst="ellipse">
                  <a:avLst/>
                </a:prstGeom>
                <a:noFill/>
                <a:ln w="28575" cap="flat" cmpd="sng" algn="ctr">
                  <a:solidFill>
                    <a:srgbClr val="FF0000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20000"/>
                    </a:spcBef>
                    <a:spcAft>
                      <a:spcPct val="0"/>
                    </a:spcAft>
                    <a:buClrTx/>
                    <a:buSzTx/>
                    <a:buFont typeface="Wingdings" pitchFamily="2" charset="2"/>
                    <a:buChar char="•"/>
                    <a:tabLst/>
                  </a:pPr>
                  <a:endParaRPr kumimoji="1" lang="ja-JP" altLang="en-US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pitchFamily="50" charset="-128"/>
                  </a:endParaRPr>
                </a:p>
              </p:txBody>
            </p:sp>
            <p:sp>
              <p:nvSpPr>
                <p:cNvPr id="763" name="テキスト ボックス 762"/>
                <p:cNvSpPr txBox="1"/>
                <p:nvPr/>
              </p:nvSpPr>
              <p:spPr>
                <a:xfrm>
                  <a:off x="5691422" y="6265783"/>
                  <a:ext cx="884628" cy="3998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buNone/>
                  </a:pPr>
                  <a:r>
                    <a:rPr lang="ja-JP" altLang="en-US" sz="1100" b="1" dirty="0" smtClean="0">
                      <a:solidFill>
                        <a:srgbClr val="FF0000"/>
                      </a:solidFill>
                    </a:rPr>
                    <a:t>ベテラン</a:t>
                  </a:r>
                  <a:endParaRPr kumimoji="1" lang="ja-JP" altLang="en-US" sz="11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764" name="テキスト ボックス 763"/>
                <p:cNvSpPr txBox="1"/>
                <p:nvPr/>
              </p:nvSpPr>
              <p:spPr>
                <a:xfrm>
                  <a:off x="7893348" y="6258345"/>
                  <a:ext cx="884628" cy="3998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buNone/>
                  </a:pPr>
                  <a:r>
                    <a:rPr lang="ja-JP" altLang="en-US" sz="1100" b="1" dirty="0" smtClean="0">
                      <a:solidFill>
                        <a:srgbClr val="FF0000"/>
                      </a:solidFill>
                    </a:rPr>
                    <a:t>ベテラン</a:t>
                  </a:r>
                  <a:endParaRPr kumimoji="1" lang="ja-JP" altLang="en-US" sz="1100" b="1" dirty="0">
                    <a:solidFill>
                      <a:srgbClr val="FF0000"/>
                    </a:solidFill>
                  </a:endParaRPr>
                </a:p>
              </p:txBody>
            </p:sp>
          </p:grpSp>
          <p:sp>
            <p:nvSpPr>
              <p:cNvPr id="768" name="テキスト ボックス 767"/>
              <p:cNvSpPr txBox="1"/>
              <p:nvPr/>
            </p:nvSpPr>
            <p:spPr>
              <a:xfrm>
                <a:off x="5755265" y="6572276"/>
                <a:ext cx="2963045" cy="3998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ja-JP" altLang="en-US" sz="1100" b="1" dirty="0" smtClean="0"/>
                  <a:t>図</a:t>
                </a:r>
                <a:r>
                  <a:rPr lang="en-US" altLang="ja-JP" sz="1100" b="1" dirty="0" smtClean="0"/>
                  <a:t>2</a:t>
                </a:r>
                <a:r>
                  <a:rPr lang="ja-JP" altLang="en-US" sz="1100" b="1" dirty="0" smtClean="0"/>
                  <a:t>　コミュニティが非開放的な状態</a:t>
                </a:r>
                <a:endParaRPr kumimoji="1" lang="ja-JP" altLang="en-US" sz="1100" b="1" dirty="0"/>
              </a:p>
            </p:txBody>
          </p:sp>
        </p:grpSp>
        <p:grpSp>
          <p:nvGrpSpPr>
            <p:cNvPr id="10" name="グループ化 771"/>
            <p:cNvGrpSpPr/>
            <p:nvPr/>
          </p:nvGrpSpPr>
          <p:grpSpPr>
            <a:xfrm>
              <a:off x="5399418" y="2561706"/>
              <a:ext cx="2776416" cy="1644806"/>
              <a:chOff x="5620462" y="2643182"/>
              <a:chExt cx="3203740" cy="2173117"/>
            </a:xfrm>
          </p:grpSpPr>
          <p:sp>
            <p:nvSpPr>
              <p:cNvPr id="681" name="正方形/長方形 680"/>
              <p:cNvSpPr/>
              <p:nvPr/>
            </p:nvSpPr>
            <p:spPr bwMode="auto">
              <a:xfrm>
                <a:off x="5683194" y="2643182"/>
                <a:ext cx="3014623" cy="1785950"/>
              </a:xfrm>
              <a:prstGeom prst="rect">
                <a:avLst/>
              </a:prstGeom>
              <a:solidFill>
                <a:schemeClr val="bg2">
                  <a:lumMod val="20000"/>
                  <a:lumOff val="80000"/>
                  <a:alpha val="30196"/>
                </a:schemeClr>
              </a:solidFill>
              <a:ln>
                <a:noFill/>
                <a:headEnd type="none" w="med" len="med"/>
                <a:tailEnd type="none" w="med" len="med"/>
              </a:ln>
            </p:spPr>
            <p:style>
              <a:lnRef idx="3">
                <a:schemeClr val="lt1"/>
              </a:lnRef>
              <a:fillRef idx="1">
                <a:schemeClr val="accent3"/>
              </a:fillRef>
              <a:effectRef idx="1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pic>
            <p:nvPicPr>
              <p:cNvPr id="1027" name="Picture 3" descr="C:\Documents and Settings\mizuki-y\Local Settings\Temporary Internet Files\Content.IE5\T4ASB9ZB\MCj03355220000[1].wmf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6259207" y="2744688"/>
                <a:ext cx="1813255" cy="1059790"/>
              </a:xfrm>
              <a:prstGeom prst="rect">
                <a:avLst/>
              </a:prstGeom>
              <a:noFill/>
            </p:spPr>
          </p:pic>
          <p:sp>
            <p:nvSpPr>
              <p:cNvPr id="739" name="円/楕円 738"/>
              <p:cNvSpPr/>
              <p:nvPr/>
            </p:nvSpPr>
            <p:spPr bwMode="auto">
              <a:xfrm>
                <a:off x="5620462" y="3162132"/>
                <a:ext cx="914400" cy="99316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6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40" name="テキスト ボックス 739"/>
              <p:cNvSpPr txBox="1"/>
              <p:nvPr/>
            </p:nvSpPr>
            <p:spPr>
              <a:xfrm>
                <a:off x="5672175" y="4158425"/>
                <a:ext cx="880995" cy="387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ja-JP" altLang="en-US" sz="1100" b="1" dirty="0" smtClean="0">
                    <a:solidFill>
                      <a:srgbClr val="FF0000"/>
                    </a:solidFill>
                  </a:rPr>
                  <a:t>ベテラン</a:t>
                </a:r>
                <a:endParaRPr kumimoji="1" lang="ja-JP" altLang="en-US" sz="11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746" name="円/楕円 745"/>
              <p:cNvSpPr/>
              <p:nvPr/>
            </p:nvSpPr>
            <p:spPr bwMode="auto">
              <a:xfrm>
                <a:off x="7948789" y="3171201"/>
                <a:ext cx="875413" cy="993168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33CC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769" name="テキスト ボックス 768"/>
              <p:cNvSpPr txBox="1"/>
              <p:nvPr/>
            </p:nvSpPr>
            <p:spPr>
              <a:xfrm>
                <a:off x="5902191" y="4429134"/>
                <a:ext cx="2768544" cy="3871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lang="ja-JP" altLang="en-US" sz="1100" b="1" dirty="0" smtClean="0"/>
                  <a:t>図</a:t>
                </a:r>
                <a:r>
                  <a:rPr lang="en-US" altLang="ja-JP" sz="1100" b="1" dirty="0" smtClean="0"/>
                  <a:t>1</a:t>
                </a:r>
                <a:r>
                  <a:rPr lang="ja-JP" altLang="en-US" sz="1100" b="1" dirty="0" smtClean="0"/>
                  <a:t>　コミュニティが開放的な状態</a:t>
                </a:r>
                <a:endParaRPr kumimoji="1" lang="ja-JP" altLang="en-US" sz="1100" b="1" dirty="0"/>
              </a:p>
            </p:txBody>
          </p:sp>
          <p:sp>
            <p:nvSpPr>
              <p:cNvPr id="758" name="テキスト ボックス 757"/>
              <p:cNvSpPr txBox="1"/>
              <p:nvPr/>
            </p:nvSpPr>
            <p:spPr>
              <a:xfrm>
                <a:off x="8152130" y="4155300"/>
                <a:ext cx="603352" cy="3871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buNone/>
                </a:pPr>
                <a:r>
                  <a:rPr kumimoji="1" lang="ja-JP" altLang="en-US" sz="1100" b="1" dirty="0" smtClean="0">
                    <a:solidFill>
                      <a:srgbClr val="0033CC"/>
                    </a:solidFill>
                  </a:rPr>
                  <a:t>新人</a:t>
                </a:r>
                <a:endParaRPr kumimoji="1" lang="ja-JP" altLang="en-US" sz="1100" b="1" dirty="0">
                  <a:solidFill>
                    <a:srgbClr val="0033CC"/>
                  </a:solidFill>
                </a:endParaRPr>
              </a:p>
            </p:txBody>
          </p:sp>
        </p:grpSp>
        <p:sp>
          <p:nvSpPr>
            <p:cNvPr id="774" name="下矢印 773"/>
            <p:cNvSpPr/>
            <p:nvPr/>
          </p:nvSpPr>
          <p:spPr bwMode="auto">
            <a:xfrm>
              <a:off x="6572264" y="4245918"/>
              <a:ext cx="464531" cy="683280"/>
            </a:xfrm>
            <a:prstGeom prst="downArrow">
              <a:avLst/>
            </a:prstGeom>
            <a:gradFill flip="none" rotWithShape="1">
              <a:gsLst>
                <a:gs pos="100000">
                  <a:schemeClr val="bg1">
                    <a:lumMod val="85000"/>
                    <a:alpha val="40000"/>
                  </a:schemeClr>
                </a:gs>
                <a:gs pos="50000">
                  <a:srgbClr val="DFD3DE">
                    <a:alpha val="68000"/>
                  </a:srgbClr>
                </a:gs>
                <a:gs pos="0">
                  <a:srgbClr val="FFCCCC"/>
                </a:gs>
              </a:gsLst>
              <a:lin ang="162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775" name="テキスト ボックス 774"/>
            <p:cNvSpPr txBox="1"/>
            <p:nvPr/>
          </p:nvSpPr>
          <p:spPr>
            <a:xfrm>
              <a:off x="7115763" y="4357275"/>
              <a:ext cx="1127355" cy="3792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600" dirty="0" smtClean="0"/>
                <a:t>時間経過</a:t>
              </a:r>
              <a:endParaRPr kumimoji="1" lang="ja-JP" altLang="en-US" sz="1600" dirty="0"/>
            </a:p>
          </p:txBody>
        </p:sp>
        <p:grpSp>
          <p:nvGrpSpPr>
            <p:cNvPr id="27" name="グループ化 135"/>
            <p:cNvGrpSpPr/>
            <p:nvPr/>
          </p:nvGrpSpPr>
          <p:grpSpPr>
            <a:xfrm>
              <a:off x="5531305" y="2977519"/>
              <a:ext cx="547687" cy="690563"/>
              <a:chOff x="7075508" y="-1190625"/>
              <a:chExt cx="669925" cy="798513"/>
            </a:xfrm>
          </p:grpSpPr>
          <p:sp>
            <p:nvSpPr>
              <p:cNvPr id="673" name="Freeform 32"/>
              <p:cNvSpPr>
                <a:spLocks/>
              </p:cNvSpPr>
              <p:nvPr/>
            </p:nvSpPr>
            <p:spPr bwMode="auto">
              <a:xfrm>
                <a:off x="7212033" y="-1122362"/>
                <a:ext cx="65088" cy="104775"/>
              </a:xfrm>
              <a:custGeom>
                <a:avLst/>
                <a:gdLst/>
                <a:ahLst/>
                <a:cxnLst>
                  <a:cxn ang="0">
                    <a:pos x="15" y="131"/>
                  </a:cxn>
                  <a:cxn ang="0">
                    <a:pos x="4" y="121"/>
                  </a:cxn>
                  <a:cxn ang="0">
                    <a:pos x="0" y="103"/>
                  </a:cxn>
                  <a:cxn ang="0">
                    <a:pos x="2" y="80"/>
                  </a:cxn>
                  <a:cxn ang="0">
                    <a:pos x="9" y="54"/>
                  </a:cxn>
                  <a:cxn ang="0">
                    <a:pos x="15" y="41"/>
                  </a:cxn>
                  <a:cxn ang="0">
                    <a:pos x="21" y="30"/>
                  </a:cxn>
                  <a:cxn ang="0">
                    <a:pos x="28" y="19"/>
                  </a:cxn>
                  <a:cxn ang="0">
                    <a:pos x="35" y="11"/>
                  </a:cxn>
                  <a:cxn ang="0">
                    <a:pos x="43" y="5"/>
                  </a:cxn>
                  <a:cxn ang="0">
                    <a:pos x="51" y="1"/>
                  </a:cxn>
                  <a:cxn ang="0">
                    <a:pos x="58" y="0"/>
                  </a:cxn>
                  <a:cxn ang="0">
                    <a:pos x="65" y="1"/>
                  </a:cxn>
                  <a:cxn ang="0">
                    <a:pos x="76" y="11"/>
                  </a:cxn>
                  <a:cxn ang="0">
                    <a:pos x="80" y="28"/>
                  </a:cxn>
                  <a:cxn ang="0">
                    <a:pos x="78" y="52"/>
                  </a:cxn>
                  <a:cxn ang="0">
                    <a:pos x="71" y="78"/>
                  </a:cxn>
                  <a:cxn ang="0">
                    <a:pos x="65" y="91"/>
                  </a:cxn>
                  <a:cxn ang="0">
                    <a:pos x="58" y="102"/>
                  </a:cxn>
                  <a:cxn ang="0">
                    <a:pos x="50" y="113"/>
                  </a:cxn>
                  <a:cxn ang="0">
                    <a:pos x="43" y="121"/>
                  </a:cxn>
                  <a:cxn ang="0">
                    <a:pos x="35" y="126"/>
                  </a:cxn>
                  <a:cxn ang="0">
                    <a:pos x="28" y="131"/>
                  </a:cxn>
                  <a:cxn ang="0">
                    <a:pos x="21" y="132"/>
                  </a:cxn>
                  <a:cxn ang="0">
                    <a:pos x="15" y="131"/>
                  </a:cxn>
                </a:cxnLst>
                <a:rect l="0" t="0" r="r" b="b"/>
                <a:pathLst>
                  <a:path w="80" h="132">
                    <a:moveTo>
                      <a:pt x="15" y="131"/>
                    </a:moveTo>
                    <a:lnTo>
                      <a:pt x="4" y="121"/>
                    </a:lnTo>
                    <a:lnTo>
                      <a:pt x="0" y="103"/>
                    </a:lnTo>
                    <a:lnTo>
                      <a:pt x="2" y="80"/>
                    </a:lnTo>
                    <a:lnTo>
                      <a:pt x="9" y="54"/>
                    </a:lnTo>
                    <a:lnTo>
                      <a:pt x="15" y="41"/>
                    </a:lnTo>
                    <a:lnTo>
                      <a:pt x="21" y="30"/>
                    </a:lnTo>
                    <a:lnTo>
                      <a:pt x="28" y="19"/>
                    </a:lnTo>
                    <a:lnTo>
                      <a:pt x="35" y="11"/>
                    </a:lnTo>
                    <a:lnTo>
                      <a:pt x="43" y="5"/>
                    </a:lnTo>
                    <a:lnTo>
                      <a:pt x="51" y="1"/>
                    </a:lnTo>
                    <a:lnTo>
                      <a:pt x="58" y="0"/>
                    </a:lnTo>
                    <a:lnTo>
                      <a:pt x="65" y="1"/>
                    </a:lnTo>
                    <a:lnTo>
                      <a:pt x="76" y="11"/>
                    </a:lnTo>
                    <a:lnTo>
                      <a:pt x="80" y="28"/>
                    </a:lnTo>
                    <a:lnTo>
                      <a:pt x="78" y="52"/>
                    </a:lnTo>
                    <a:lnTo>
                      <a:pt x="71" y="78"/>
                    </a:lnTo>
                    <a:lnTo>
                      <a:pt x="65" y="91"/>
                    </a:lnTo>
                    <a:lnTo>
                      <a:pt x="58" y="102"/>
                    </a:lnTo>
                    <a:lnTo>
                      <a:pt x="50" y="113"/>
                    </a:lnTo>
                    <a:lnTo>
                      <a:pt x="43" y="121"/>
                    </a:lnTo>
                    <a:lnTo>
                      <a:pt x="35" y="126"/>
                    </a:lnTo>
                    <a:lnTo>
                      <a:pt x="28" y="131"/>
                    </a:lnTo>
                    <a:lnTo>
                      <a:pt x="21" y="132"/>
                    </a:lnTo>
                    <a:lnTo>
                      <a:pt x="15" y="1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74" name="Freeform 33"/>
              <p:cNvSpPr>
                <a:spLocks/>
              </p:cNvSpPr>
              <p:nvPr/>
            </p:nvSpPr>
            <p:spPr bwMode="auto">
              <a:xfrm>
                <a:off x="7258070" y="-887412"/>
                <a:ext cx="192088" cy="171450"/>
              </a:xfrm>
              <a:custGeom>
                <a:avLst/>
                <a:gdLst/>
                <a:ahLst/>
                <a:cxnLst>
                  <a:cxn ang="0">
                    <a:pos x="0" y="210"/>
                  </a:cxn>
                  <a:cxn ang="0">
                    <a:pos x="0" y="0"/>
                  </a:cxn>
                  <a:cxn ang="0">
                    <a:pos x="241" y="52"/>
                  </a:cxn>
                  <a:cxn ang="0">
                    <a:pos x="241" y="217"/>
                  </a:cxn>
                  <a:cxn ang="0">
                    <a:pos x="0" y="210"/>
                  </a:cxn>
                </a:cxnLst>
                <a:rect l="0" t="0" r="r" b="b"/>
                <a:pathLst>
                  <a:path w="241" h="217">
                    <a:moveTo>
                      <a:pt x="0" y="210"/>
                    </a:moveTo>
                    <a:lnTo>
                      <a:pt x="0" y="0"/>
                    </a:lnTo>
                    <a:lnTo>
                      <a:pt x="241" y="52"/>
                    </a:lnTo>
                    <a:lnTo>
                      <a:pt x="241" y="217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75" name="Rectangle 34"/>
              <p:cNvSpPr>
                <a:spLocks noChangeArrowheads="1"/>
              </p:cNvSpPr>
              <p:nvPr/>
            </p:nvSpPr>
            <p:spPr bwMode="auto">
              <a:xfrm>
                <a:off x="7283470" y="-858837"/>
                <a:ext cx="147638" cy="762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76" name="Freeform 35"/>
              <p:cNvSpPr>
                <a:spLocks/>
              </p:cNvSpPr>
              <p:nvPr/>
            </p:nvSpPr>
            <p:spPr bwMode="auto">
              <a:xfrm>
                <a:off x="7180283" y="-1146175"/>
                <a:ext cx="388938" cy="347663"/>
              </a:xfrm>
              <a:custGeom>
                <a:avLst/>
                <a:gdLst/>
                <a:ahLst/>
                <a:cxnLst>
                  <a:cxn ang="0">
                    <a:pos x="80" y="116"/>
                  </a:cxn>
                  <a:cxn ang="0">
                    <a:pos x="80" y="116"/>
                  </a:cxn>
                  <a:cxn ang="0">
                    <a:pos x="89" y="102"/>
                  </a:cxn>
                  <a:cxn ang="0">
                    <a:pos x="107" y="77"/>
                  </a:cxn>
                  <a:cxn ang="0">
                    <a:pos x="129" y="55"/>
                  </a:cxn>
                  <a:cxn ang="0">
                    <a:pos x="153" y="35"/>
                  </a:cxn>
                  <a:cxn ang="0">
                    <a:pos x="181" y="20"/>
                  </a:cxn>
                  <a:cxn ang="0">
                    <a:pos x="211" y="9"/>
                  </a:cxn>
                  <a:cxn ang="0">
                    <a:pos x="242" y="2"/>
                  </a:cxn>
                  <a:cxn ang="0">
                    <a:pos x="274" y="0"/>
                  </a:cxn>
                  <a:cxn ang="0">
                    <a:pos x="312" y="4"/>
                  </a:cxn>
                  <a:cxn ang="0">
                    <a:pos x="355" y="16"/>
                  </a:cxn>
                  <a:cxn ang="0">
                    <a:pos x="392" y="37"/>
                  </a:cxn>
                  <a:cxn ang="0">
                    <a:pos x="425" y="63"/>
                  </a:cxn>
                  <a:cxn ang="0">
                    <a:pos x="452" y="94"/>
                  </a:cxn>
                  <a:cxn ang="0">
                    <a:pos x="473" y="131"/>
                  </a:cxn>
                  <a:cxn ang="0">
                    <a:pos x="485" y="171"/>
                  </a:cxn>
                  <a:cxn ang="0">
                    <a:pos x="491" y="215"/>
                  </a:cxn>
                  <a:cxn ang="0">
                    <a:pos x="487" y="259"/>
                  </a:cxn>
                  <a:cxn ang="0">
                    <a:pos x="475" y="301"/>
                  </a:cxn>
                  <a:cxn ang="0">
                    <a:pos x="455" y="339"/>
                  </a:cxn>
                  <a:cxn ang="0">
                    <a:pos x="429" y="371"/>
                  </a:cxn>
                  <a:cxn ang="0">
                    <a:pos x="397" y="399"/>
                  </a:cxn>
                  <a:cxn ang="0">
                    <a:pos x="361" y="419"/>
                  </a:cxn>
                  <a:cxn ang="0">
                    <a:pos x="320" y="432"/>
                  </a:cxn>
                  <a:cxn ang="0">
                    <a:pos x="277" y="438"/>
                  </a:cxn>
                  <a:cxn ang="0">
                    <a:pos x="239" y="434"/>
                  </a:cxn>
                  <a:cxn ang="0">
                    <a:pos x="209" y="427"/>
                  </a:cxn>
                  <a:cxn ang="0">
                    <a:pos x="180" y="417"/>
                  </a:cxn>
                  <a:cxn ang="0">
                    <a:pos x="153" y="402"/>
                  </a:cxn>
                  <a:cxn ang="0">
                    <a:pos x="129" y="384"/>
                  </a:cxn>
                  <a:cxn ang="0">
                    <a:pos x="108" y="363"/>
                  </a:cxn>
                  <a:cxn ang="0">
                    <a:pos x="90" y="339"/>
                  </a:cxn>
                  <a:cxn ang="0">
                    <a:pos x="75" y="313"/>
                  </a:cxn>
                  <a:cxn ang="0">
                    <a:pos x="68" y="299"/>
                  </a:cxn>
                  <a:cxn ang="0">
                    <a:pos x="65" y="299"/>
                  </a:cxn>
                  <a:cxn ang="0">
                    <a:pos x="50" y="296"/>
                  </a:cxn>
                  <a:cxn ang="0">
                    <a:pos x="25" y="280"/>
                  </a:cxn>
                  <a:cxn ang="0">
                    <a:pos x="8" y="253"/>
                  </a:cxn>
                  <a:cxn ang="0">
                    <a:pos x="0" y="220"/>
                  </a:cxn>
                  <a:cxn ang="0">
                    <a:pos x="3" y="183"/>
                  </a:cxn>
                  <a:cxn ang="0">
                    <a:pos x="16" y="151"/>
                  </a:cxn>
                  <a:cxn ang="0">
                    <a:pos x="38" y="128"/>
                  </a:cxn>
                  <a:cxn ang="0">
                    <a:pos x="63" y="116"/>
                  </a:cxn>
                </a:cxnLst>
                <a:rect l="0" t="0" r="r" b="b"/>
                <a:pathLst>
                  <a:path w="491" h="438">
                    <a:moveTo>
                      <a:pt x="78" y="115"/>
                    </a:moveTo>
                    <a:lnTo>
                      <a:pt x="80" y="116"/>
                    </a:lnTo>
                    <a:lnTo>
                      <a:pt x="80" y="116"/>
                    </a:lnTo>
                    <a:lnTo>
                      <a:pt x="80" y="116"/>
                    </a:lnTo>
                    <a:lnTo>
                      <a:pt x="81" y="116"/>
                    </a:lnTo>
                    <a:lnTo>
                      <a:pt x="89" y="102"/>
                    </a:lnTo>
                    <a:lnTo>
                      <a:pt x="97" y="90"/>
                    </a:lnTo>
                    <a:lnTo>
                      <a:pt x="107" y="77"/>
                    </a:lnTo>
                    <a:lnTo>
                      <a:pt x="118" y="65"/>
                    </a:lnTo>
                    <a:lnTo>
                      <a:pt x="129" y="55"/>
                    </a:lnTo>
                    <a:lnTo>
                      <a:pt x="141" y="45"/>
                    </a:lnTo>
                    <a:lnTo>
                      <a:pt x="153" y="35"/>
                    </a:lnTo>
                    <a:lnTo>
                      <a:pt x="167" y="27"/>
                    </a:lnTo>
                    <a:lnTo>
                      <a:pt x="181" y="20"/>
                    </a:lnTo>
                    <a:lnTo>
                      <a:pt x="196" y="15"/>
                    </a:lnTo>
                    <a:lnTo>
                      <a:pt x="211" y="9"/>
                    </a:lnTo>
                    <a:lnTo>
                      <a:pt x="226" y="5"/>
                    </a:lnTo>
                    <a:lnTo>
                      <a:pt x="242" y="2"/>
                    </a:lnTo>
                    <a:lnTo>
                      <a:pt x="257" y="1"/>
                    </a:lnTo>
                    <a:lnTo>
                      <a:pt x="274" y="0"/>
                    </a:lnTo>
                    <a:lnTo>
                      <a:pt x="291" y="1"/>
                    </a:lnTo>
                    <a:lnTo>
                      <a:pt x="312" y="4"/>
                    </a:lnTo>
                    <a:lnTo>
                      <a:pt x="334" y="9"/>
                    </a:lnTo>
                    <a:lnTo>
                      <a:pt x="355" y="16"/>
                    </a:lnTo>
                    <a:lnTo>
                      <a:pt x="375" y="25"/>
                    </a:lnTo>
                    <a:lnTo>
                      <a:pt x="392" y="37"/>
                    </a:lnTo>
                    <a:lnTo>
                      <a:pt x="409" y="48"/>
                    </a:lnTo>
                    <a:lnTo>
                      <a:pt x="425" y="63"/>
                    </a:lnTo>
                    <a:lnTo>
                      <a:pt x="439" y="78"/>
                    </a:lnTo>
                    <a:lnTo>
                      <a:pt x="452" y="94"/>
                    </a:lnTo>
                    <a:lnTo>
                      <a:pt x="463" y="113"/>
                    </a:lnTo>
                    <a:lnTo>
                      <a:pt x="473" y="131"/>
                    </a:lnTo>
                    <a:lnTo>
                      <a:pt x="481" y="151"/>
                    </a:lnTo>
                    <a:lnTo>
                      <a:pt x="485" y="171"/>
                    </a:lnTo>
                    <a:lnTo>
                      <a:pt x="489" y="193"/>
                    </a:lnTo>
                    <a:lnTo>
                      <a:pt x="491" y="215"/>
                    </a:lnTo>
                    <a:lnTo>
                      <a:pt x="490" y="237"/>
                    </a:lnTo>
                    <a:lnTo>
                      <a:pt x="487" y="259"/>
                    </a:lnTo>
                    <a:lnTo>
                      <a:pt x="482" y="281"/>
                    </a:lnTo>
                    <a:lnTo>
                      <a:pt x="475" y="301"/>
                    </a:lnTo>
                    <a:lnTo>
                      <a:pt x="466" y="320"/>
                    </a:lnTo>
                    <a:lnTo>
                      <a:pt x="455" y="339"/>
                    </a:lnTo>
                    <a:lnTo>
                      <a:pt x="443" y="356"/>
                    </a:lnTo>
                    <a:lnTo>
                      <a:pt x="429" y="371"/>
                    </a:lnTo>
                    <a:lnTo>
                      <a:pt x="414" y="386"/>
                    </a:lnTo>
                    <a:lnTo>
                      <a:pt x="397" y="399"/>
                    </a:lnTo>
                    <a:lnTo>
                      <a:pt x="379" y="410"/>
                    </a:lnTo>
                    <a:lnTo>
                      <a:pt x="361" y="419"/>
                    </a:lnTo>
                    <a:lnTo>
                      <a:pt x="340" y="426"/>
                    </a:lnTo>
                    <a:lnTo>
                      <a:pt x="320" y="432"/>
                    </a:lnTo>
                    <a:lnTo>
                      <a:pt x="299" y="435"/>
                    </a:lnTo>
                    <a:lnTo>
                      <a:pt x="277" y="438"/>
                    </a:lnTo>
                    <a:lnTo>
                      <a:pt x="255" y="437"/>
                    </a:lnTo>
                    <a:lnTo>
                      <a:pt x="239" y="434"/>
                    </a:lnTo>
                    <a:lnTo>
                      <a:pt x="224" y="432"/>
                    </a:lnTo>
                    <a:lnTo>
                      <a:pt x="209" y="427"/>
                    </a:lnTo>
                    <a:lnTo>
                      <a:pt x="194" y="423"/>
                    </a:lnTo>
                    <a:lnTo>
                      <a:pt x="180" y="417"/>
                    </a:lnTo>
                    <a:lnTo>
                      <a:pt x="166" y="410"/>
                    </a:lnTo>
                    <a:lnTo>
                      <a:pt x="153" y="402"/>
                    </a:lnTo>
                    <a:lnTo>
                      <a:pt x="141" y="393"/>
                    </a:lnTo>
                    <a:lnTo>
                      <a:pt x="129" y="384"/>
                    </a:lnTo>
                    <a:lnTo>
                      <a:pt x="119" y="373"/>
                    </a:lnTo>
                    <a:lnTo>
                      <a:pt x="108" y="363"/>
                    </a:lnTo>
                    <a:lnTo>
                      <a:pt x="99" y="351"/>
                    </a:lnTo>
                    <a:lnTo>
                      <a:pt x="90" y="339"/>
                    </a:lnTo>
                    <a:lnTo>
                      <a:pt x="82" y="326"/>
                    </a:lnTo>
                    <a:lnTo>
                      <a:pt x="75" y="313"/>
                    </a:lnTo>
                    <a:lnTo>
                      <a:pt x="69" y="299"/>
                    </a:lnTo>
                    <a:lnTo>
                      <a:pt x="68" y="299"/>
                    </a:lnTo>
                    <a:lnTo>
                      <a:pt x="67" y="299"/>
                    </a:lnTo>
                    <a:lnTo>
                      <a:pt x="65" y="299"/>
                    </a:lnTo>
                    <a:lnTo>
                      <a:pt x="63" y="299"/>
                    </a:lnTo>
                    <a:lnTo>
                      <a:pt x="50" y="296"/>
                    </a:lnTo>
                    <a:lnTo>
                      <a:pt x="37" y="290"/>
                    </a:lnTo>
                    <a:lnTo>
                      <a:pt x="25" y="280"/>
                    </a:lnTo>
                    <a:lnTo>
                      <a:pt x="15" y="268"/>
                    </a:lnTo>
                    <a:lnTo>
                      <a:pt x="8" y="253"/>
                    </a:lnTo>
                    <a:lnTo>
                      <a:pt x="2" y="237"/>
                    </a:lnTo>
                    <a:lnTo>
                      <a:pt x="0" y="220"/>
                    </a:lnTo>
                    <a:lnTo>
                      <a:pt x="0" y="201"/>
                    </a:lnTo>
                    <a:lnTo>
                      <a:pt x="3" y="183"/>
                    </a:lnTo>
                    <a:lnTo>
                      <a:pt x="9" y="166"/>
                    </a:lnTo>
                    <a:lnTo>
                      <a:pt x="16" y="151"/>
                    </a:lnTo>
                    <a:lnTo>
                      <a:pt x="27" y="138"/>
                    </a:lnTo>
                    <a:lnTo>
                      <a:pt x="38" y="128"/>
                    </a:lnTo>
                    <a:lnTo>
                      <a:pt x="51" y="121"/>
                    </a:lnTo>
                    <a:lnTo>
                      <a:pt x="63" y="116"/>
                    </a:lnTo>
                    <a:lnTo>
                      <a:pt x="78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77" name="Freeform 36"/>
              <p:cNvSpPr>
                <a:spLocks/>
              </p:cNvSpPr>
              <p:nvPr/>
            </p:nvSpPr>
            <p:spPr bwMode="auto">
              <a:xfrm>
                <a:off x="7200920" y="-1117600"/>
                <a:ext cx="341313" cy="292100"/>
              </a:xfrm>
              <a:custGeom>
                <a:avLst/>
                <a:gdLst/>
                <a:ahLst/>
                <a:cxnLst>
                  <a:cxn ang="0">
                    <a:pos x="51" y="124"/>
                  </a:cxn>
                  <a:cxn ang="0">
                    <a:pos x="64" y="131"/>
                  </a:cxn>
                  <a:cxn ang="0">
                    <a:pos x="73" y="121"/>
                  </a:cxn>
                  <a:cxn ang="0">
                    <a:pos x="87" y="92"/>
                  </a:cxn>
                  <a:cxn ang="0">
                    <a:pos x="106" y="66"/>
                  </a:cxn>
                  <a:cxn ang="0">
                    <a:pos x="127" y="44"/>
                  </a:cxn>
                  <a:cxn ang="0">
                    <a:pos x="154" y="26"/>
                  </a:cxn>
                  <a:cxn ang="0">
                    <a:pos x="183" y="12"/>
                  </a:cxn>
                  <a:cxn ang="0">
                    <a:pos x="213" y="3"/>
                  </a:cxn>
                  <a:cxn ang="0">
                    <a:pos x="245" y="0"/>
                  </a:cxn>
                  <a:cxn ang="0">
                    <a:pos x="299" y="7"/>
                  </a:cxn>
                  <a:cxn ang="0">
                    <a:pos x="363" y="41"/>
                  </a:cxn>
                  <a:cxn ang="0">
                    <a:pos x="408" y="95"/>
                  </a:cxn>
                  <a:cxn ang="0">
                    <a:pos x="430" y="163"/>
                  </a:cxn>
                  <a:cxn ang="0">
                    <a:pos x="427" y="218"/>
                  </a:cxn>
                  <a:cxn ang="0">
                    <a:pos x="417" y="254"/>
                  </a:cxn>
                  <a:cxn ang="0">
                    <a:pos x="401" y="285"/>
                  </a:cxn>
                  <a:cxn ang="0">
                    <a:pos x="379" y="313"/>
                  </a:cxn>
                  <a:cxn ang="0">
                    <a:pos x="351" y="336"/>
                  </a:cxn>
                  <a:cxn ang="0">
                    <a:pos x="320" y="353"/>
                  </a:cxn>
                  <a:cxn ang="0">
                    <a:pos x="287" y="364"/>
                  </a:cxn>
                  <a:cxn ang="0">
                    <a:pos x="250" y="368"/>
                  </a:cxn>
                  <a:cxn ang="0">
                    <a:pos x="200" y="362"/>
                  </a:cxn>
                  <a:cxn ang="0">
                    <a:pos x="146" y="337"/>
                  </a:cxn>
                  <a:cxn ang="0">
                    <a:pos x="102" y="298"/>
                  </a:cxn>
                  <a:cxn ang="0">
                    <a:pos x="73" y="246"/>
                  </a:cxn>
                  <a:cxn ang="0">
                    <a:pos x="58" y="223"/>
                  </a:cxn>
                  <a:cxn ang="0">
                    <a:pos x="43" y="230"/>
                  </a:cxn>
                  <a:cxn ang="0">
                    <a:pos x="27" y="228"/>
                  </a:cxn>
                  <a:cxn ang="0">
                    <a:pos x="13" y="218"/>
                  </a:cxn>
                  <a:cxn ang="0">
                    <a:pos x="3" y="203"/>
                  </a:cxn>
                  <a:cxn ang="0">
                    <a:pos x="0" y="184"/>
                  </a:cxn>
                  <a:cxn ang="0">
                    <a:pos x="1" y="163"/>
                  </a:cxn>
                  <a:cxn ang="0">
                    <a:pos x="9" y="143"/>
                  </a:cxn>
                  <a:cxn ang="0">
                    <a:pos x="20" y="131"/>
                  </a:cxn>
                  <a:cxn ang="0">
                    <a:pos x="36" y="124"/>
                  </a:cxn>
                </a:cxnLst>
                <a:rect l="0" t="0" r="r" b="b"/>
                <a:pathLst>
                  <a:path w="430" h="368">
                    <a:moveTo>
                      <a:pt x="44" y="123"/>
                    </a:moveTo>
                    <a:lnTo>
                      <a:pt x="51" y="124"/>
                    </a:lnTo>
                    <a:lnTo>
                      <a:pt x="58" y="127"/>
                    </a:lnTo>
                    <a:lnTo>
                      <a:pt x="64" y="131"/>
                    </a:lnTo>
                    <a:lnTo>
                      <a:pt x="69" y="136"/>
                    </a:lnTo>
                    <a:lnTo>
                      <a:pt x="73" y="121"/>
                    </a:lnTo>
                    <a:lnTo>
                      <a:pt x="80" y="106"/>
                    </a:lnTo>
                    <a:lnTo>
                      <a:pt x="87" y="92"/>
                    </a:lnTo>
                    <a:lnTo>
                      <a:pt x="96" y="79"/>
                    </a:lnTo>
                    <a:lnTo>
                      <a:pt x="106" y="66"/>
                    </a:lnTo>
                    <a:lnTo>
                      <a:pt x="116" y="55"/>
                    </a:lnTo>
                    <a:lnTo>
                      <a:pt x="127" y="44"/>
                    </a:lnTo>
                    <a:lnTo>
                      <a:pt x="140" y="34"/>
                    </a:lnTo>
                    <a:lnTo>
                      <a:pt x="154" y="26"/>
                    </a:lnTo>
                    <a:lnTo>
                      <a:pt x="168" y="18"/>
                    </a:lnTo>
                    <a:lnTo>
                      <a:pt x="183" y="12"/>
                    </a:lnTo>
                    <a:lnTo>
                      <a:pt x="198" y="7"/>
                    </a:lnTo>
                    <a:lnTo>
                      <a:pt x="213" y="3"/>
                    </a:lnTo>
                    <a:lnTo>
                      <a:pt x="229" y="0"/>
                    </a:lnTo>
                    <a:lnTo>
                      <a:pt x="245" y="0"/>
                    </a:lnTo>
                    <a:lnTo>
                      <a:pt x="262" y="0"/>
                    </a:lnTo>
                    <a:lnTo>
                      <a:pt x="299" y="7"/>
                    </a:lnTo>
                    <a:lnTo>
                      <a:pt x="333" y="21"/>
                    </a:lnTo>
                    <a:lnTo>
                      <a:pt x="363" y="41"/>
                    </a:lnTo>
                    <a:lnTo>
                      <a:pt x="388" y="65"/>
                    </a:lnTo>
                    <a:lnTo>
                      <a:pt x="408" y="95"/>
                    </a:lnTo>
                    <a:lnTo>
                      <a:pt x="421" y="127"/>
                    </a:lnTo>
                    <a:lnTo>
                      <a:pt x="430" y="163"/>
                    </a:lnTo>
                    <a:lnTo>
                      <a:pt x="430" y="200"/>
                    </a:lnTo>
                    <a:lnTo>
                      <a:pt x="427" y="218"/>
                    </a:lnTo>
                    <a:lnTo>
                      <a:pt x="423" y="237"/>
                    </a:lnTo>
                    <a:lnTo>
                      <a:pt x="417" y="254"/>
                    </a:lnTo>
                    <a:lnTo>
                      <a:pt x="410" y="270"/>
                    </a:lnTo>
                    <a:lnTo>
                      <a:pt x="401" y="285"/>
                    </a:lnTo>
                    <a:lnTo>
                      <a:pt x="390" y="300"/>
                    </a:lnTo>
                    <a:lnTo>
                      <a:pt x="379" y="313"/>
                    </a:lnTo>
                    <a:lnTo>
                      <a:pt x="365" y="324"/>
                    </a:lnTo>
                    <a:lnTo>
                      <a:pt x="351" y="336"/>
                    </a:lnTo>
                    <a:lnTo>
                      <a:pt x="336" y="345"/>
                    </a:lnTo>
                    <a:lnTo>
                      <a:pt x="320" y="353"/>
                    </a:lnTo>
                    <a:lnTo>
                      <a:pt x="304" y="359"/>
                    </a:lnTo>
                    <a:lnTo>
                      <a:pt x="287" y="364"/>
                    </a:lnTo>
                    <a:lnTo>
                      <a:pt x="268" y="367"/>
                    </a:lnTo>
                    <a:lnTo>
                      <a:pt x="250" y="368"/>
                    </a:lnTo>
                    <a:lnTo>
                      <a:pt x="231" y="367"/>
                    </a:lnTo>
                    <a:lnTo>
                      <a:pt x="200" y="362"/>
                    </a:lnTo>
                    <a:lnTo>
                      <a:pt x="172" y="352"/>
                    </a:lnTo>
                    <a:lnTo>
                      <a:pt x="146" y="337"/>
                    </a:lnTo>
                    <a:lnTo>
                      <a:pt x="123" y="320"/>
                    </a:lnTo>
                    <a:lnTo>
                      <a:pt x="102" y="298"/>
                    </a:lnTo>
                    <a:lnTo>
                      <a:pt x="86" y="274"/>
                    </a:lnTo>
                    <a:lnTo>
                      <a:pt x="73" y="246"/>
                    </a:lnTo>
                    <a:lnTo>
                      <a:pt x="65" y="217"/>
                    </a:lnTo>
                    <a:lnTo>
                      <a:pt x="58" y="223"/>
                    </a:lnTo>
                    <a:lnTo>
                      <a:pt x="51" y="226"/>
                    </a:lnTo>
                    <a:lnTo>
                      <a:pt x="43" y="230"/>
                    </a:lnTo>
                    <a:lnTo>
                      <a:pt x="35" y="230"/>
                    </a:lnTo>
                    <a:lnTo>
                      <a:pt x="27" y="228"/>
                    </a:lnTo>
                    <a:lnTo>
                      <a:pt x="20" y="224"/>
                    </a:lnTo>
                    <a:lnTo>
                      <a:pt x="13" y="218"/>
                    </a:lnTo>
                    <a:lnTo>
                      <a:pt x="8" y="211"/>
                    </a:lnTo>
                    <a:lnTo>
                      <a:pt x="3" y="203"/>
                    </a:lnTo>
                    <a:lnTo>
                      <a:pt x="1" y="194"/>
                    </a:lnTo>
                    <a:lnTo>
                      <a:pt x="0" y="184"/>
                    </a:lnTo>
                    <a:lnTo>
                      <a:pt x="0" y="173"/>
                    </a:lnTo>
                    <a:lnTo>
                      <a:pt x="1" y="163"/>
                    </a:lnTo>
                    <a:lnTo>
                      <a:pt x="4" y="153"/>
                    </a:lnTo>
                    <a:lnTo>
                      <a:pt x="9" y="143"/>
                    </a:lnTo>
                    <a:lnTo>
                      <a:pt x="15" y="136"/>
                    </a:lnTo>
                    <a:lnTo>
                      <a:pt x="20" y="131"/>
                    </a:lnTo>
                    <a:lnTo>
                      <a:pt x="28" y="126"/>
                    </a:lnTo>
                    <a:lnTo>
                      <a:pt x="36" y="124"/>
                    </a:lnTo>
                    <a:lnTo>
                      <a:pt x="44" y="12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78" name="Freeform 37"/>
              <p:cNvSpPr>
                <a:spLocks/>
              </p:cNvSpPr>
              <p:nvPr/>
            </p:nvSpPr>
            <p:spPr bwMode="auto">
              <a:xfrm>
                <a:off x="7319983" y="-920750"/>
                <a:ext cx="138113" cy="55563"/>
              </a:xfrm>
              <a:custGeom>
                <a:avLst/>
                <a:gdLst/>
                <a:ahLst/>
                <a:cxnLst>
                  <a:cxn ang="0">
                    <a:pos x="176" y="15"/>
                  </a:cxn>
                  <a:cxn ang="0">
                    <a:pos x="173" y="21"/>
                  </a:cxn>
                  <a:cxn ang="0">
                    <a:pos x="171" y="27"/>
                  </a:cxn>
                  <a:cxn ang="0">
                    <a:pos x="169" y="33"/>
                  </a:cxn>
                  <a:cxn ang="0">
                    <a:pos x="165" y="38"/>
                  </a:cxn>
                  <a:cxn ang="0">
                    <a:pos x="161" y="44"/>
                  </a:cxn>
                  <a:cxn ang="0">
                    <a:pos x="155" y="51"/>
                  </a:cxn>
                  <a:cxn ang="0">
                    <a:pos x="148" y="56"/>
                  </a:cxn>
                  <a:cxn ang="0">
                    <a:pos x="140" y="62"/>
                  </a:cxn>
                  <a:cxn ang="0">
                    <a:pos x="128" y="66"/>
                  </a:cxn>
                  <a:cxn ang="0">
                    <a:pos x="117" y="70"/>
                  </a:cxn>
                  <a:cxn ang="0">
                    <a:pos x="105" y="70"/>
                  </a:cxn>
                  <a:cxn ang="0">
                    <a:pos x="95" y="70"/>
                  </a:cxn>
                  <a:cxn ang="0">
                    <a:pos x="85" y="68"/>
                  </a:cxn>
                  <a:cxn ang="0">
                    <a:pos x="78" y="67"/>
                  </a:cxn>
                  <a:cxn ang="0">
                    <a:pos x="73" y="66"/>
                  </a:cxn>
                  <a:cxn ang="0">
                    <a:pos x="71" y="66"/>
                  </a:cxn>
                  <a:cxn ang="0">
                    <a:pos x="0" y="0"/>
                  </a:cxn>
                  <a:cxn ang="0">
                    <a:pos x="176" y="15"/>
                  </a:cxn>
                </a:cxnLst>
                <a:rect l="0" t="0" r="r" b="b"/>
                <a:pathLst>
                  <a:path w="176" h="70">
                    <a:moveTo>
                      <a:pt x="176" y="15"/>
                    </a:moveTo>
                    <a:lnTo>
                      <a:pt x="173" y="21"/>
                    </a:lnTo>
                    <a:lnTo>
                      <a:pt x="171" y="27"/>
                    </a:lnTo>
                    <a:lnTo>
                      <a:pt x="169" y="33"/>
                    </a:lnTo>
                    <a:lnTo>
                      <a:pt x="165" y="38"/>
                    </a:lnTo>
                    <a:lnTo>
                      <a:pt x="161" y="44"/>
                    </a:lnTo>
                    <a:lnTo>
                      <a:pt x="155" y="51"/>
                    </a:lnTo>
                    <a:lnTo>
                      <a:pt x="148" y="56"/>
                    </a:lnTo>
                    <a:lnTo>
                      <a:pt x="140" y="62"/>
                    </a:lnTo>
                    <a:lnTo>
                      <a:pt x="128" y="66"/>
                    </a:lnTo>
                    <a:lnTo>
                      <a:pt x="117" y="70"/>
                    </a:lnTo>
                    <a:lnTo>
                      <a:pt x="105" y="70"/>
                    </a:lnTo>
                    <a:lnTo>
                      <a:pt x="95" y="70"/>
                    </a:lnTo>
                    <a:lnTo>
                      <a:pt x="85" y="68"/>
                    </a:lnTo>
                    <a:lnTo>
                      <a:pt x="78" y="67"/>
                    </a:lnTo>
                    <a:lnTo>
                      <a:pt x="73" y="66"/>
                    </a:lnTo>
                    <a:lnTo>
                      <a:pt x="71" y="66"/>
                    </a:lnTo>
                    <a:lnTo>
                      <a:pt x="0" y="0"/>
                    </a:lnTo>
                    <a:lnTo>
                      <a:pt x="176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79" name="Freeform 38"/>
              <p:cNvSpPr>
                <a:spLocks/>
              </p:cNvSpPr>
              <p:nvPr/>
            </p:nvSpPr>
            <p:spPr bwMode="auto">
              <a:xfrm>
                <a:off x="7356495" y="-906462"/>
                <a:ext cx="82550" cy="20638"/>
              </a:xfrm>
              <a:custGeom>
                <a:avLst/>
                <a:gdLst/>
                <a:ahLst/>
                <a:cxnLst>
                  <a:cxn ang="0">
                    <a:pos x="103" y="8"/>
                  </a:cxn>
                  <a:cxn ang="0">
                    <a:pos x="93" y="25"/>
                  </a:cxn>
                  <a:cxn ang="0">
                    <a:pos x="24" y="19"/>
                  </a:cxn>
                  <a:cxn ang="0">
                    <a:pos x="0" y="0"/>
                  </a:cxn>
                  <a:cxn ang="0">
                    <a:pos x="103" y="8"/>
                  </a:cxn>
                </a:cxnLst>
                <a:rect l="0" t="0" r="r" b="b"/>
                <a:pathLst>
                  <a:path w="103" h="25">
                    <a:moveTo>
                      <a:pt x="103" y="8"/>
                    </a:moveTo>
                    <a:lnTo>
                      <a:pt x="93" y="25"/>
                    </a:lnTo>
                    <a:lnTo>
                      <a:pt x="24" y="19"/>
                    </a:lnTo>
                    <a:lnTo>
                      <a:pt x="0" y="0"/>
                    </a:lnTo>
                    <a:lnTo>
                      <a:pt x="103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80" name="Freeform 39"/>
              <p:cNvSpPr>
                <a:spLocks/>
              </p:cNvSpPr>
              <p:nvPr/>
            </p:nvSpPr>
            <p:spPr bwMode="auto">
              <a:xfrm>
                <a:off x="7242195" y="-1190625"/>
                <a:ext cx="312738" cy="101600"/>
              </a:xfrm>
              <a:custGeom>
                <a:avLst/>
                <a:gdLst/>
                <a:ahLst/>
                <a:cxnLst>
                  <a:cxn ang="0">
                    <a:pos x="48" y="31"/>
                  </a:cxn>
                  <a:cxn ang="0">
                    <a:pos x="58" y="29"/>
                  </a:cxn>
                  <a:cxn ang="0">
                    <a:pos x="68" y="27"/>
                  </a:cxn>
                  <a:cxn ang="0">
                    <a:pos x="79" y="27"/>
                  </a:cxn>
                  <a:cxn ang="0">
                    <a:pos x="88" y="22"/>
                  </a:cxn>
                  <a:cxn ang="0">
                    <a:pos x="101" y="14"/>
                  </a:cxn>
                  <a:cxn ang="0">
                    <a:pos x="117" y="8"/>
                  </a:cxn>
                  <a:cxn ang="0">
                    <a:pos x="135" y="7"/>
                  </a:cxn>
                  <a:cxn ang="0">
                    <a:pos x="149" y="7"/>
                  </a:cxn>
                  <a:cxn ang="0">
                    <a:pos x="157" y="9"/>
                  </a:cxn>
                  <a:cxn ang="0">
                    <a:pos x="166" y="8"/>
                  </a:cxn>
                  <a:cxn ang="0">
                    <a:pos x="179" y="4"/>
                  </a:cxn>
                  <a:cxn ang="0">
                    <a:pos x="194" y="0"/>
                  </a:cxn>
                  <a:cxn ang="0">
                    <a:pos x="209" y="0"/>
                  </a:cxn>
                  <a:cxn ang="0">
                    <a:pos x="229" y="1"/>
                  </a:cxn>
                  <a:cxn ang="0">
                    <a:pos x="249" y="7"/>
                  </a:cxn>
                  <a:cxn ang="0">
                    <a:pos x="267" y="16"/>
                  </a:cxn>
                  <a:cxn ang="0">
                    <a:pos x="281" y="28"/>
                  </a:cxn>
                  <a:cxn ang="0">
                    <a:pos x="293" y="32"/>
                  </a:cxn>
                  <a:cxn ang="0">
                    <a:pos x="309" y="32"/>
                  </a:cxn>
                  <a:cxn ang="0">
                    <a:pos x="334" y="35"/>
                  </a:cxn>
                  <a:cxn ang="0">
                    <a:pos x="362" y="45"/>
                  </a:cxn>
                  <a:cxn ang="0">
                    <a:pos x="384" y="60"/>
                  </a:cxn>
                  <a:cxn ang="0">
                    <a:pos x="395" y="77"/>
                  </a:cxn>
                  <a:cxn ang="0">
                    <a:pos x="394" y="96"/>
                  </a:cxn>
                  <a:cxn ang="0">
                    <a:pos x="380" y="112"/>
                  </a:cxn>
                  <a:cxn ang="0">
                    <a:pos x="355" y="124"/>
                  </a:cxn>
                  <a:cxn ang="0">
                    <a:pos x="325" y="128"/>
                  </a:cxn>
                  <a:cxn ang="0">
                    <a:pos x="301" y="126"/>
                  </a:cxn>
                  <a:cxn ang="0">
                    <a:pos x="286" y="124"/>
                  </a:cxn>
                  <a:cxn ang="0">
                    <a:pos x="271" y="119"/>
                  </a:cxn>
                  <a:cxn ang="0">
                    <a:pos x="260" y="113"/>
                  </a:cxn>
                  <a:cxn ang="0">
                    <a:pos x="249" y="111"/>
                  </a:cxn>
                  <a:cxn ang="0">
                    <a:pos x="239" y="114"/>
                  </a:cxn>
                  <a:cxn ang="0">
                    <a:pos x="226" y="115"/>
                  </a:cxn>
                  <a:cxn ang="0">
                    <a:pos x="213" y="115"/>
                  </a:cxn>
                  <a:cxn ang="0">
                    <a:pos x="196" y="113"/>
                  </a:cxn>
                  <a:cxn ang="0">
                    <a:pos x="180" y="111"/>
                  </a:cxn>
                  <a:cxn ang="0">
                    <a:pos x="168" y="106"/>
                  </a:cxn>
                  <a:cxn ang="0">
                    <a:pos x="156" y="101"/>
                  </a:cxn>
                  <a:cxn ang="0">
                    <a:pos x="148" y="98"/>
                  </a:cxn>
                  <a:cxn ang="0">
                    <a:pos x="141" y="98"/>
                  </a:cxn>
                  <a:cxn ang="0">
                    <a:pos x="128" y="96"/>
                  </a:cxn>
                  <a:cxn ang="0">
                    <a:pos x="112" y="92"/>
                  </a:cxn>
                  <a:cxn ang="0">
                    <a:pos x="100" y="95"/>
                  </a:cxn>
                  <a:cxn ang="0">
                    <a:pos x="85" y="105"/>
                  </a:cxn>
                  <a:cxn ang="0">
                    <a:pos x="64" y="114"/>
                  </a:cxn>
                  <a:cxn ang="0">
                    <a:pos x="41" y="117"/>
                  </a:cxn>
                  <a:cxn ang="0">
                    <a:pos x="21" y="113"/>
                  </a:cxn>
                  <a:cxn ang="0">
                    <a:pos x="7" y="103"/>
                  </a:cxn>
                  <a:cxn ang="0">
                    <a:pos x="0" y="88"/>
                  </a:cxn>
                  <a:cxn ang="0">
                    <a:pos x="3" y="71"/>
                  </a:cxn>
                  <a:cxn ang="0">
                    <a:pos x="14" y="54"/>
                  </a:cxn>
                  <a:cxn ang="0">
                    <a:pos x="32" y="39"/>
                  </a:cxn>
                </a:cxnLst>
                <a:rect l="0" t="0" r="r" b="b"/>
                <a:pathLst>
                  <a:path w="396" h="128">
                    <a:moveTo>
                      <a:pt x="43" y="34"/>
                    </a:moveTo>
                    <a:lnTo>
                      <a:pt x="48" y="31"/>
                    </a:lnTo>
                    <a:lnTo>
                      <a:pt x="53" y="30"/>
                    </a:lnTo>
                    <a:lnTo>
                      <a:pt x="58" y="29"/>
                    </a:lnTo>
                    <a:lnTo>
                      <a:pt x="64" y="28"/>
                    </a:lnTo>
                    <a:lnTo>
                      <a:pt x="68" y="27"/>
                    </a:lnTo>
                    <a:lnTo>
                      <a:pt x="74" y="27"/>
                    </a:lnTo>
                    <a:lnTo>
                      <a:pt x="79" y="27"/>
                    </a:lnTo>
                    <a:lnTo>
                      <a:pt x="83" y="27"/>
                    </a:lnTo>
                    <a:lnTo>
                      <a:pt x="88" y="22"/>
                    </a:lnTo>
                    <a:lnTo>
                      <a:pt x="94" y="18"/>
                    </a:lnTo>
                    <a:lnTo>
                      <a:pt x="101" y="14"/>
                    </a:lnTo>
                    <a:lnTo>
                      <a:pt x="109" y="11"/>
                    </a:lnTo>
                    <a:lnTo>
                      <a:pt x="117" y="8"/>
                    </a:lnTo>
                    <a:lnTo>
                      <a:pt x="125" y="7"/>
                    </a:lnTo>
                    <a:lnTo>
                      <a:pt x="135" y="7"/>
                    </a:lnTo>
                    <a:lnTo>
                      <a:pt x="145" y="7"/>
                    </a:lnTo>
                    <a:lnTo>
                      <a:pt x="149" y="7"/>
                    </a:lnTo>
                    <a:lnTo>
                      <a:pt x="153" y="8"/>
                    </a:lnTo>
                    <a:lnTo>
                      <a:pt x="157" y="9"/>
                    </a:lnTo>
                    <a:lnTo>
                      <a:pt x="161" y="11"/>
                    </a:lnTo>
                    <a:lnTo>
                      <a:pt x="166" y="8"/>
                    </a:lnTo>
                    <a:lnTo>
                      <a:pt x="173" y="5"/>
                    </a:lnTo>
                    <a:lnTo>
                      <a:pt x="179" y="4"/>
                    </a:lnTo>
                    <a:lnTo>
                      <a:pt x="187" y="1"/>
                    </a:lnTo>
                    <a:lnTo>
                      <a:pt x="194" y="0"/>
                    </a:lnTo>
                    <a:lnTo>
                      <a:pt x="202" y="0"/>
                    </a:lnTo>
                    <a:lnTo>
                      <a:pt x="209" y="0"/>
                    </a:lnTo>
                    <a:lnTo>
                      <a:pt x="217" y="0"/>
                    </a:lnTo>
                    <a:lnTo>
                      <a:pt x="229" y="1"/>
                    </a:lnTo>
                    <a:lnTo>
                      <a:pt x="239" y="4"/>
                    </a:lnTo>
                    <a:lnTo>
                      <a:pt x="249" y="7"/>
                    </a:lnTo>
                    <a:lnTo>
                      <a:pt x="259" y="12"/>
                    </a:lnTo>
                    <a:lnTo>
                      <a:pt x="267" y="16"/>
                    </a:lnTo>
                    <a:lnTo>
                      <a:pt x="274" y="21"/>
                    </a:lnTo>
                    <a:lnTo>
                      <a:pt x="281" y="28"/>
                    </a:lnTo>
                    <a:lnTo>
                      <a:pt x="285" y="34"/>
                    </a:lnTo>
                    <a:lnTo>
                      <a:pt x="293" y="32"/>
                    </a:lnTo>
                    <a:lnTo>
                      <a:pt x="301" y="32"/>
                    </a:lnTo>
                    <a:lnTo>
                      <a:pt x="309" y="32"/>
                    </a:lnTo>
                    <a:lnTo>
                      <a:pt x="317" y="32"/>
                    </a:lnTo>
                    <a:lnTo>
                      <a:pt x="334" y="35"/>
                    </a:lnTo>
                    <a:lnTo>
                      <a:pt x="349" y="39"/>
                    </a:lnTo>
                    <a:lnTo>
                      <a:pt x="362" y="45"/>
                    </a:lnTo>
                    <a:lnTo>
                      <a:pt x="374" y="52"/>
                    </a:lnTo>
                    <a:lnTo>
                      <a:pt x="384" y="60"/>
                    </a:lnTo>
                    <a:lnTo>
                      <a:pt x="391" y="68"/>
                    </a:lnTo>
                    <a:lnTo>
                      <a:pt x="395" y="77"/>
                    </a:lnTo>
                    <a:lnTo>
                      <a:pt x="396" y="87"/>
                    </a:lnTo>
                    <a:lnTo>
                      <a:pt x="394" y="96"/>
                    </a:lnTo>
                    <a:lnTo>
                      <a:pt x="388" y="105"/>
                    </a:lnTo>
                    <a:lnTo>
                      <a:pt x="380" y="112"/>
                    </a:lnTo>
                    <a:lnTo>
                      <a:pt x="368" y="119"/>
                    </a:lnTo>
                    <a:lnTo>
                      <a:pt x="355" y="124"/>
                    </a:lnTo>
                    <a:lnTo>
                      <a:pt x="342" y="126"/>
                    </a:lnTo>
                    <a:lnTo>
                      <a:pt x="325" y="128"/>
                    </a:lnTo>
                    <a:lnTo>
                      <a:pt x="309" y="127"/>
                    </a:lnTo>
                    <a:lnTo>
                      <a:pt x="301" y="126"/>
                    </a:lnTo>
                    <a:lnTo>
                      <a:pt x="293" y="125"/>
                    </a:lnTo>
                    <a:lnTo>
                      <a:pt x="286" y="124"/>
                    </a:lnTo>
                    <a:lnTo>
                      <a:pt x="278" y="121"/>
                    </a:lnTo>
                    <a:lnTo>
                      <a:pt x="271" y="119"/>
                    </a:lnTo>
                    <a:lnTo>
                      <a:pt x="266" y="117"/>
                    </a:lnTo>
                    <a:lnTo>
                      <a:pt x="260" y="113"/>
                    </a:lnTo>
                    <a:lnTo>
                      <a:pt x="254" y="110"/>
                    </a:lnTo>
                    <a:lnTo>
                      <a:pt x="249" y="111"/>
                    </a:lnTo>
                    <a:lnTo>
                      <a:pt x="244" y="113"/>
                    </a:lnTo>
                    <a:lnTo>
                      <a:pt x="239" y="114"/>
                    </a:lnTo>
                    <a:lnTo>
                      <a:pt x="232" y="114"/>
                    </a:lnTo>
                    <a:lnTo>
                      <a:pt x="226" y="115"/>
                    </a:lnTo>
                    <a:lnTo>
                      <a:pt x="219" y="115"/>
                    </a:lnTo>
                    <a:lnTo>
                      <a:pt x="213" y="115"/>
                    </a:lnTo>
                    <a:lnTo>
                      <a:pt x="206" y="114"/>
                    </a:lnTo>
                    <a:lnTo>
                      <a:pt x="196" y="113"/>
                    </a:lnTo>
                    <a:lnTo>
                      <a:pt x="188" y="112"/>
                    </a:lnTo>
                    <a:lnTo>
                      <a:pt x="180" y="111"/>
                    </a:lnTo>
                    <a:lnTo>
                      <a:pt x="173" y="109"/>
                    </a:lnTo>
                    <a:lnTo>
                      <a:pt x="168" y="106"/>
                    </a:lnTo>
                    <a:lnTo>
                      <a:pt x="162" y="104"/>
                    </a:lnTo>
                    <a:lnTo>
                      <a:pt x="156" y="101"/>
                    </a:lnTo>
                    <a:lnTo>
                      <a:pt x="153" y="97"/>
                    </a:lnTo>
                    <a:lnTo>
                      <a:pt x="148" y="98"/>
                    </a:lnTo>
                    <a:lnTo>
                      <a:pt x="145" y="98"/>
                    </a:lnTo>
                    <a:lnTo>
                      <a:pt x="141" y="98"/>
                    </a:lnTo>
                    <a:lnTo>
                      <a:pt x="136" y="97"/>
                    </a:lnTo>
                    <a:lnTo>
                      <a:pt x="128" y="96"/>
                    </a:lnTo>
                    <a:lnTo>
                      <a:pt x="120" y="95"/>
                    </a:lnTo>
                    <a:lnTo>
                      <a:pt x="112" y="92"/>
                    </a:lnTo>
                    <a:lnTo>
                      <a:pt x="105" y="89"/>
                    </a:lnTo>
                    <a:lnTo>
                      <a:pt x="100" y="95"/>
                    </a:lnTo>
                    <a:lnTo>
                      <a:pt x="93" y="101"/>
                    </a:lnTo>
                    <a:lnTo>
                      <a:pt x="85" y="105"/>
                    </a:lnTo>
                    <a:lnTo>
                      <a:pt x="75" y="110"/>
                    </a:lnTo>
                    <a:lnTo>
                      <a:pt x="64" y="114"/>
                    </a:lnTo>
                    <a:lnTo>
                      <a:pt x="52" y="117"/>
                    </a:lnTo>
                    <a:lnTo>
                      <a:pt x="41" y="117"/>
                    </a:lnTo>
                    <a:lnTo>
                      <a:pt x="30" y="117"/>
                    </a:lnTo>
                    <a:lnTo>
                      <a:pt x="21" y="113"/>
                    </a:lnTo>
                    <a:lnTo>
                      <a:pt x="13" y="110"/>
                    </a:lnTo>
                    <a:lnTo>
                      <a:pt x="7" y="103"/>
                    </a:lnTo>
                    <a:lnTo>
                      <a:pt x="3" y="96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3" y="71"/>
                    </a:lnTo>
                    <a:lnTo>
                      <a:pt x="7" y="62"/>
                    </a:lnTo>
                    <a:lnTo>
                      <a:pt x="14" y="54"/>
                    </a:lnTo>
                    <a:lnTo>
                      <a:pt x="22" y="46"/>
                    </a:lnTo>
                    <a:lnTo>
                      <a:pt x="32" y="39"/>
                    </a:lnTo>
                    <a:lnTo>
                      <a:pt x="43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84" name="Freeform 42"/>
              <p:cNvSpPr>
                <a:spLocks/>
              </p:cNvSpPr>
              <p:nvPr/>
            </p:nvSpPr>
            <p:spPr bwMode="auto">
              <a:xfrm>
                <a:off x="7075508" y="-793750"/>
                <a:ext cx="669925" cy="401638"/>
              </a:xfrm>
              <a:custGeom>
                <a:avLst/>
                <a:gdLst/>
                <a:ahLst/>
                <a:cxnLst>
                  <a:cxn ang="0">
                    <a:pos x="63" y="77"/>
                  </a:cxn>
                  <a:cxn ang="0">
                    <a:pos x="85" y="53"/>
                  </a:cxn>
                  <a:cxn ang="0">
                    <a:pos x="111" y="34"/>
                  </a:cxn>
                  <a:cxn ang="0">
                    <a:pos x="139" y="20"/>
                  </a:cxn>
                  <a:cxn ang="0">
                    <a:pos x="154" y="15"/>
                  </a:cxn>
                  <a:cxn ang="0">
                    <a:pos x="173" y="11"/>
                  </a:cxn>
                  <a:cxn ang="0">
                    <a:pos x="198" y="5"/>
                  </a:cxn>
                  <a:cxn ang="0">
                    <a:pos x="219" y="1"/>
                  </a:cxn>
                  <a:cxn ang="0">
                    <a:pos x="227" y="0"/>
                  </a:cxn>
                  <a:cxn ang="0">
                    <a:pos x="246" y="0"/>
                  </a:cxn>
                  <a:cxn ang="0">
                    <a:pos x="280" y="0"/>
                  </a:cxn>
                  <a:cxn ang="0">
                    <a:pos x="321" y="0"/>
                  </a:cxn>
                  <a:cxn ang="0">
                    <a:pos x="365" y="0"/>
                  </a:cxn>
                  <a:cxn ang="0">
                    <a:pos x="408" y="0"/>
                  </a:cxn>
                  <a:cxn ang="0">
                    <a:pos x="441" y="0"/>
                  </a:cxn>
                  <a:cxn ang="0">
                    <a:pos x="461" y="0"/>
                  </a:cxn>
                  <a:cxn ang="0">
                    <a:pos x="469" y="0"/>
                  </a:cxn>
                  <a:cxn ang="0">
                    <a:pos x="490" y="3"/>
                  </a:cxn>
                  <a:cxn ang="0">
                    <a:pos x="518" y="9"/>
                  </a:cxn>
                  <a:cxn ang="0">
                    <a:pos x="546" y="18"/>
                  </a:cxn>
                  <a:cxn ang="0">
                    <a:pos x="569" y="30"/>
                  </a:cxn>
                  <a:cxn ang="0">
                    <a:pos x="588" y="45"/>
                  </a:cxn>
                  <a:cxn ang="0">
                    <a:pos x="604" y="58"/>
                  </a:cxn>
                  <a:cxn ang="0">
                    <a:pos x="613" y="68"/>
                  </a:cxn>
                  <a:cxn ang="0">
                    <a:pos x="629" y="90"/>
                  </a:cxn>
                  <a:cxn ang="0">
                    <a:pos x="669" y="154"/>
                  </a:cxn>
                  <a:cxn ang="0">
                    <a:pos x="713" y="236"/>
                  </a:cxn>
                  <a:cxn ang="0">
                    <a:pos x="750" y="318"/>
                  </a:cxn>
                  <a:cxn ang="0">
                    <a:pos x="843" y="454"/>
                  </a:cxn>
                  <a:cxn ang="0">
                    <a:pos x="734" y="464"/>
                  </a:cxn>
                  <a:cxn ang="0">
                    <a:pos x="732" y="484"/>
                  </a:cxn>
                  <a:cxn ang="0">
                    <a:pos x="714" y="506"/>
                  </a:cxn>
                  <a:cxn ang="0">
                    <a:pos x="703" y="505"/>
                  </a:cxn>
                  <a:cxn ang="0">
                    <a:pos x="695" y="499"/>
                  </a:cxn>
                  <a:cxn ang="0">
                    <a:pos x="688" y="465"/>
                  </a:cxn>
                  <a:cxn ang="0">
                    <a:pos x="674" y="387"/>
                  </a:cxn>
                  <a:cxn ang="0">
                    <a:pos x="657" y="385"/>
                  </a:cxn>
                  <a:cxn ang="0">
                    <a:pos x="642" y="349"/>
                  </a:cxn>
                  <a:cxn ang="0">
                    <a:pos x="609" y="294"/>
                  </a:cxn>
                  <a:cxn ang="0">
                    <a:pos x="558" y="235"/>
                  </a:cxn>
                  <a:cxn ang="0">
                    <a:pos x="546" y="382"/>
                  </a:cxn>
                  <a:cxn ang="0">
                    <a:pos x="137" y="229"/>
                  </a:cxn>
                  <a:cxn ang="0">
                    <a:pos x="123" y="280"/>
                  </a:cxn>
                  <a:cxn ang="0">
                    <a:pos x="121" y="418"/>
                  </a:cxn>
                  <a:cxn ang="0">
                    <a:pos x="7" y="426"/>
                  </a:cxn>
                  <a:cxn ang="0">
                    <a:pos x="0" y="364"/>
                  </a:cxn>
                  <a:cxn ang="0">
                    <a:pos x="2" y="264"/>
                  </a:cxn>
                  <a:cxn ang="0">
                    <a:pos x="27" y="147"/>
                  </a:cxn>
                </a:cxnLst>
                <a:rect l="0" t="0" r="r" b="b"/>
                <a:pathLst>
                  <a:path w="843" h="506">
                    <a:moveTo>
                      <a:pt x="54" y="91"/>
                    </a:moveTo>
                    <a:lnTo>
                      <a:pt x="63" y="77"/>
                    </a:lnTo>
                    <a:lnTo>
                      <a:pt x="73" y="64"/>
                    </a:lnTo>
                    <a:lnTo>
                      <a:pt x="85" y="53"/>
                    </a:lnTo>
                    <a:lnTo>
                      <a:pt x="98" y="42"/>
                    </a:lnTo>
                    <a:lnTo>
                      <a:pt x="111" y="34"/>
                    </a:lnTo>
                    <a:lnTo>
                      <a:pt x="125" y="26"/>
                    </a:lnTo>
                    <a:lnTo>
                      <a:pt x="139" y="20"/>
                    </a:lnTo>
                    <a:lnTo>
                      <a:pt x="152" y="16"/>
                    </a:lnTo>
                    <a:lnTo>
                      <a:pt x="154" y="15"/>
                    </a:lnTo>
                    <a:lnTo>
                      <a:pt x="162" y="13"/>
                    </a:lnTo>
                    <a:lnTo>
                      <a:pt x="173" y="11"/>
                    </a:lnTo>
                    <a:lnTo>
                      <a:pt x="185" y="8"/>
                    </a:lnTo>
                    <a:lnTo>
                      <a:pt x="198" y="5"/>
                    </a:lnTo>
                    <a:lnTo>
                      <a:pt x="209" y="3"/>
                    </a:lnTo>
                    <a:lnTo>
                      <a:pt x="219" y="1"/>
                    </a:lnTo>
                    <a:lnTo>
                      <a:pt x="224" y="0"/>
                    </a:lnTo>
                    <a:lnTo>
                      <a:pt x="227" y="0"/>
                    </a:lnTo>
                    <a:lnTo>
                      <a:pt x="235" y="0"/>
                    </a:lnTo>
                    <a:lnTo>
                      <a:pt x="246" y="0"/>
                    </a:lnTo>
                    <a:lnTo>
                      <a:pt x="261" y="0"/>
                    </a:lnTo>
                    <a:lnTo>
                      <a:pt x="280" y="0"/>
                    </a:lnTo>
                    <a:lnTo>
                      <a:pt x="299" y="0"/>
                    </a:lnTo>
                    <a:lnTo>
                      <a:pt x="321" y="0"/>
                    </a:lnTo>
                    <a:lnTo>
                      <a:pt x="343" y="0"/>
                    </a:lnTo>
                    <a:lnTo>
                      <a:pt x="365" y="0"/>
                    </a:lnTo>
                    <a:lnTo>
                      <a:pt x="387" y="0"/>
                    </a:lnTo>
                    <a:lnTo>
                      <a:pt x="408" y="0"/>
                    </a:lnTo>
                    <a:lnTo>
                      <a:pt x="425" y="0"/>
                    </a:lnTo>
                    <a:lnTo>
                      <a:pt x="441" y="0"/>
                    </a:lnTo>
                    <a:lnTo>
                      <a:pt x="453" y="0"/>
                    </a:lnTo>
                    <a:lnTo>
                      <a:pt x="461" y="0"/>
                    </a:lnTo>
                    <a:lnTo>
                      <a:pt x="463" y="0"/>
                    </a:lnTo>
                    <a:lnTo>
                      <a:pt x="469" y="0"/>
                    </a:lnTo>
                    <a:lnTo>
                      <a:pt x="478" y="1"/>
                    </a:lnTo>
                    <a:lnTo>
                      <a:pt x="490" y="3"/>
                    </a:lnTo>
                    <a:lnTo>
                      <a:pt x="503" y="5"/>
                    </a:lnTo>
                    <a:lnTo>
                      <a:pt x="518" y="9"/>
                    </a:lnTo>
                    <a:lnTo>
                      <a:pt x="532" y="13"/>
                    </a:lnTo>
                    <a:lnTo>
                      <a:pt x="546" y="18"/>
                    </a:lnTo>
                    <a:lnTo>
                      <a:pt x="559" y="24"/>
                    </a:lnTo>
                    <a:lnTo>
                      <a:pt x="569" y="30"/>
                    </a:lnTo>
                    <a:lnTo>
                      <a:pt x="578" y="37"/>
                    </a:lnTo>
                    <a:lnTo>
                      <a:pt x="588" y="45"/>
                    </a:lnTo>
                    <a:lnTo>
                      <a:pt x="597" y="52"/>
                    </a:lnTo>
                    <a:lnTo>
                      <a:pt x="604" y="58"/>
                    </a:lnTo>
                    <a:lnTo>
                      <a:pt x="609" y="64"/>
                    </a:lnTo>
                    <a:lnTo>
                      <a:pt x="613" y="68"/>
                    </a:lnTo>
                    <a:lnTo>
                      <a:pt x="614" y="69"/>
                    </a:lnTo>
                    <a:lnTo>
                      <a:pt x="629" y="90"/>
                    </a:lnTo>
                    <a:lnTo>
                      <a:pt x="647" y="120"/>
                    </a:lnTo>
                    <a:lnTo>
                      <a:pt x="669" y="154"/>
                    </a:lnTo>
                    <a:lnTo>
                      <a:pt x="691" y="193"/>
                    </a:lnTo>
                    <a:lnTo>
                      <a:pt x="713" y="236"/>
                    </a:lnTo>
                    <a:lnTo>
                      <a:pt x="734" y="277"/>
                    </a:lnTo>
                    <a:lnTo>
                      <a:pt x="750" y="318"/>
                    </a:lnTo>
                    <a:lnTo>
                      <a:pt x="763" y="354"/>
                    </a:lnTo>
                    <a:lnTo>
                      <a:pt x="843" y="454"/>
                    </a:lnTo>
                    <a:lnTo>
                      <a:pt x="777" y="501"/>
                    </a:lnTo>
                    <a:lnTo>
                      <a:pt x="734" y="464"/>
                    </a:lnTo>
                    <a:lnTo>
                      <a:pt x="734" y="470"/>
                    </a:lnTo>
                    <a:lnTo>
                      <a:pt x="732" y="484"/>
                    </a:lnTo>
                    <a:lnTo>
                      <a:pt x="725" y="499"/>
                    </a:lnTo>
                    <a:lnTo>
                      <a:pt x="714" y="506"/>
                    </a:lnTo>
                    <a:lnTo>
                      <a:pt x="709" y="506"/>
                    </a:lnTo>
                    <a:lnTo>
                      <a:pt x="703" y="505"/>
                    </a:lnTo>
                    <a:lnTo>
                      <a:pt x="697" y="502"/>
                    </a:lnTo>
                    <a:lnTo>
                      <a:pt x="695" y="499"/>
                    </a:lnTo>
                    <a:lnTo>
                      <a:pt x="692" y="490"/>
                    </a:lnTo>
                    <a:lnTo>
                      <a:pt x="688" y="465"/>
                    </a:lnTo>
                    <a:lnTo>
                      <a:pt x="682" y="430"/>
                    </a:lnTo>
                    <a:lnTo>
                      <a:pt x="674" y="387"/>
                    </a:lnTo>
                    <a:lnTo>
                      <a:pt x="659" y="390"/>
                    </a:lnTo>
                    <a:lnTo>
                      <a:pt x="657" y="385"/>
                    </a:lnTo>
                    <a:lnTo>
                      <a:pt x="652" y="371"/>
                    </a:lnTo>
                    <a:lnTo>
                      <a:pt x="642" y="349"/>
                    </a:lnTo>
                    <a:lnTo>
                      <a:pt x="628" y="322"/>
                    </a:lnTo>
                    <a:lnTo>
                      <a:pt x="609" y="294"/>
                    </a:lnTo>
                    <a:lnTo>
                      <a:pt x="586" y="262"/>
                    </a:lnTo>
                    <a:lnTo>
                      <a:pt x="558" y="235"/>
                    </a:lnTo>
                    <a:lnTo>
                      <a:pt x="524" y="209"/>
                    </a:lnTo>
                    <a:lnTo>
                      <a:pt x="546" y="382"/>
                    </a:lnTo>
                    <a:lnTo>
                      <a:pt x="141" y="417"/>
                    </a:lnTo>
                    <a:lnTo>
                      <a:pt x="137" y="229"/>
                    </a:lnTo>
                    <a:lnTo>
                      <a:pt x="132" y="242"/>
                    </a:lnTo>
                    <a:lnTo>
                      <a:pt x="123" y="280"/>
                    </a:lnTo>
                    <a:lnTo>
                      <a:pt x="117" y="340"/>
                    </a:lnTo>
                    <a:lnTo>
                      <a:pt x="121" y="418"/>
                    </a:lnTo>
                    <a:lnTo>
                      <a:pt x="8" y="435"/>
                    </a:lnTo>
                    <a:lnTo>
                      <a:pt x="7" y="426"/>
                    </a:lnTo>
                    <a:lnTo>
                      <a:pt x="3" y="402"/>
                    </a:lnTo>
                    <a:lnTo>
                      <a:pt x="0" y="364"/>
                    </a:lnTo>
                    <a:lnTo>
                      <a:pt x="0" y="317"/>
                    </a:lnTo>
                    <a:lnTo>
                      <a:pt x="2" y="264"/>
                    </a:lnTo>
                    <a:lnTo>
                      <a:pt x="11" y="205"/>
                    </a:lnTo>
                    <a:lnTo>
                      <a:pt x="27" y="147"/>
                    </a:lnTo>
                    <a:lnTo>
                      <a:pt x="54" y="9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85" name="Freeform 43"/>
              <p:cNvSpPr>
                <a:spLocks/>
              </p:cNvSpPr>
              <p:nvPr/>
            </p:nvSpPr>
            <p:spPr bwMode="auto">
              <a:xfrm>
                <a:off x="7623195" y="-500062"/>
                <a:ext cx="100013" cy="88900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" y="38"/>
                  </a:cxn>
                  <a:cxn ang="0">
                    <a:pos x="9" y="71"/>
                  </a:cxn>
                  <a:cxn ang="0">
                    <a:pos x="16" y="100"/>
                  </a:cxn>
                  <a:cxn ang="0">
                    <a:pos x="22" y="111"/>
                  </a:cxn>
                  <a:cxn ang="0">
                    <a:pos x="28" y="105"/>
                  </a:cxn>
                  <a:cxn ang="0">
                    <a:pos x="31" y="87"/>
                  </a:cxn>
                  <a:cxn ang="0">
                    <a:pos x="34" y="70"/>
                  </a:cxn>
                  <a:cxn ang="0">
                    <a:pos x="35" y="62"/>
                  </a:cxn>
                  <a:cxn ang="0">
                    <a:pos x="88" y="103"/>
                  </a:cxn>
                  <a:cxn ang="0">
                    <a:pos x="126" y="76"/>
                  </a:cxn>
                  <a:cxn ang="0">
                    <a:pos x="61" y="0"/>
                  </a:cxn>
                  <a:cxn ang="0">
                    <a:pos x="0" y="12"/>
                  </a:cxn>
                </a:cxnLst>
                <a:rect l="0" t="0" r="r" b="b"/>
                <a:pathLst>
                  <a:path w="126" h="111">
                    <a:moveTo>
                      <a:pt x="0" y="12"/>
                    </a:moveTo>
                    <a:lnTo>
                      <a:pt x="2" y="38"/>
                    </a:lnTo>
                    <a:lnTo>
                      <a:pt x="9" y="71"/>
                    </a:lnTo>
                    <a:lnTo>
                      <a:pt x="16" y="100"/>
                    </a:lnTo>
                    <a:lnTo>
                      <a:pt x="22" y="111"/>
                    </a:lnTo>
                    <a:lnTo>
                      <a:pt x="28" y="105"/>
                    </a:lnTo>
                    <a:lnTo>
                      <a:pt x="31" y="87"/>
                    </a:lnTo>
                    <a:lnTo>
                      <a:pt x="34" y="70"/>
                    </a:lnTo>
                    <a:lnTo>
                      <a:pt x="35" y="62"/>
                    </a:lnTo>
                    <a:lnTo>
                      <a:pt x="88" y="103"/>
                    </a:lnTo>
                    <a:lnTo>
                      <a:pt x="126" y="76"/>
                    </a:lnTo>
                    <a:lnTo>
                      <a:pt x="61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686" name="Freeform 44"/>
              <p:cNvSpPr>
                <a:spLocks/>
              </p:cNvSpPr>
              <p:nvPr/>
            </p:nvSpPr>
            <p:spPr bwMode="auto">
              <a:xfrm>
                <a:off x="7092970" y="-773112"/>
                <a:ext cx="569913" cy="314325"/>
              </a:xfrm>
              <a:custGeom>
                <a:avLst/>
                <a:gdLst/>
                <a:ahLst/>
                <a:cxnLst>
                  <a:cxn ang="0">
                    <a:pos x="532" y="22"/>
                  </a:cxn>
                  <a:cxn ang="0">
                    <a:pos x="515" y="14"/>
                  </a:cxn>
                  <a:cxn ang="0">
                    <a:pos x="493" y="7"/>
                  </a:cxn>
                  <a:cxn ang="0">
                    <a:pos x="471" y="2"/>
                  </a:cxn>
                  <a:cxn ang="0">
                    <a:pos x="403" y="0"/>
                  </a:cxn>
                  <a:cxn ang="0">
                    <a:pos x="230" y="0"/>
                  </a:cxn>
                  <a:cxn ang="0">
                    <a:pos x="162" y="3"/>
                  </a:cxn>
                  <a:cxn ang="0">
                    <a:pos x="129" y="14"/>
                  </a:cxn>
                  <a:cxn ang="0">
                    <a:pos x="96" y="29"/>
                  </a:cxn>
                  <a:cxn ang="0">
                    <a:pos x="70" y="51"/>
                  </a:cxn>
                  <a:cxn ang="0">
                    <a:pos x="30" y="116"/>
                  </a:cxn>
                  <a:cxn ang="0">
                    <a:pos x="3" y="227"/>
                  </a:cxn>
                  <a:cxn ang="0">
                    <a:pos x="1" y="326"/>
                  </a:cxn>
                  <a:cxn ang="0">
                    <a:pos x="9" y="387"/>
                  </a:cxn>
                  <a:cxn ang="0">
                    <a:pos x="75" y="386"/>
                  </a:cxn>
                  <a:cxn ang="0">
                    <a:pos x="80" y="258"/>
                  </a:cxn>
                  <a:cxn ang="0">
                    <a:pos x="101" y="190"/>
                  </a:cxn>
                  <a:cxn ang="0">
                    <a:pos x="122" y="165"/>
                  </a:cxn>
                  <a:cxn ang="0">
                    <a:pos x="132" y="160"/>
                  </a:cxn>
                  <a:cxn ang="0">
                    <a:pos x="145" y="379"/>
                  </a:cxn>
                  <a:cxn ang="0">
                    <a:pos x="178" y="376"/>
                  </a:cxn>
                  <a:cxn ang="0">
                    <a:pos x="233" y="370"/>
                  </a:cxn>
                  <a:cxn ang="0">
                    <a:pos x="295" y="364"/>
                  </a:cxn>
                  <a:cxn ang="0">
                    <a:pos x="352" y="360"/>
                  </a:cxn>
                  <a:cxn ang="0">
                    <a:pos x="412" y="355"/>
                  </a:cxn>
                  <a:cxn ang="0">
                    <a:pos x="463" y="350"/>
                  </a:cxn>
                  <a:cxn ang="0">
                    <a:pos x="495" y="348"/>
                  </a:cxn>
                  <a:cxn ang="0">
                    <a:pos x="480" y="153"/>
                  </a:cxn>
                  <a:cxn ang="0">
                    <a:pos x="499" y="160"/>
                  </a:cxn>
                  <a:cxn ang="0">
                    <a:pos x="545" y="188"/>
                  </a:cxn>
                  <a:cxn ang="0">
                    <a:pos x="599" y="243"/>
                  </a:cxn>
                  <a:cxn ang="0">
                    <a:pos x="645" y="338"/>
                  </a:cxn>
                  <a:cxn ang="0">
                    <a:pos x="686" y="246"/>
                  </a:cxn>
                  <a:cxn ang="0">
                    <a:pos x="624" y="129"/>
                  </a:cxn>
                  <a:cxn ang="0">
                    <a:pos x="573" y="60"/>
                  </a:cxn>
                  <a:cxn ang="0">
                    <a:pos x="543" y="29"/>
                  </a:cxn>
                </a:cxnLst>
                <a:rect l="0" t="0" r="r" b="b"/>
                <a:pathLst>
                  <a:path w="717" h="397">
                    <a:moveTo>
                      <a:pt x="538" y="25"/>
                    </a:moveTo>
                    <a:lnTo>
                      <a:pt x="532" y="22"/>
                    </a:lnTo>
                    <a:lnTo>
                      <a:pt x="525" y="17"/>
                    </a:lnTo>
                    <a:lnTo>
                      <a:pt x="515" y="14"/>
                    </a:lnTo>
                    <a:lnTo>
                      <a:pt x="505" y="10"/>
                    </a:lnTo>
                    <a:lnTo>
                      <a:pt x="493" y="7"/>
                    </a:lnTo>
                    <a:lnTo>
                      <a:pt x="482" y="5"/>
                    </a:lnTo>
                    <a:lnTo>
                      <a:pt x="471" y="2"/>
                    </a:lnTo>
                    <a:lnTo>
                      <a:pt x="462" y="0"/>
                    </a:lnTo>
                    <a:lnTo>
                      <a:pt x="403" y="0"/>
                    </a:lnTo>
                    <a:lnTo>
                      <a:pt x="334" y="187"/>
                    </a:lnTo>
                    <a:lnTo>
                      <a:pt x="230" y="0"/>
                    </a:lnTo>
                    <a:lnTo>
                      <a:pt x="178" y="0"/>
                    </a:lnTo>
                    <a:lnTo>
                      <a:pt x="162" y="3"/>
                    </a:lnTo>
                    <a:lnTo>
                      <a:pt x="145" y="8"/>
                    </a:lnTo>
                    <a:lnTo>
                      <a:pt x="129" y="14"/>
                    </a:lnTo>
                    <a:lnTo>
                      <a:pt x="113" y="20"/>
                    </a:lnTo>
                    <a:lnTo>
                      <a:pt x="96" y="29"/>
                    </a:lnTo>
                    <a:lnTo>
                      <a:pt x="83" y="38"/>
                    </a:lnTo>
                    <a:lnTo>
                      <a:pt x="70" y="51"/>
                    </a:lnTo>
                    <a:lnTo>
                      <a:pt x="58" y="65"/>
                    </a:lnTo>
                    <a:lnTo>
                      <a:pt x="30" y="116"/>
                    </a:lnTo>
                    <a:lnTo>
                      <a:pt x="12" y="172"/>
                    </a:lnTo>
                    <a:lnTo>
                      <a:pt x="3" y="227"/>
                    </a:lnTo>
                    <a:lnTo>
                      <a:pt x="0" y="280"/>
                    </a:lnTo>
                    <a:lnTo>
                      <a:pt x="1" y="326"/>
                    </a:lnTo>
                    <a:lnTo>
                      <a:pt x="4" y="363"/>
                    </a:lnTo>
                    <a:lnTo>
                      <a:pt x="9" y="387"/>
                    </a:lnTo>
                    <a:lnTo>
                      <a:pt x="10" y="397"/>
                    </a:lnTo>
                    <a:lnTo>
                      <a:pt x="75" y="386"/>
                    </a:lnTo>
                    <a:lnTo>
                      <a:pt x="75" y="314"/>
                    </a:lnTo>
                    <a:lnTo>
                      <a:pt x="80" y="258"/>
                    </a:lnTo>
                    <a:lnTo>
                      <a:pt x="90" y="218"/>
                    </a:lnTo>
                    <a:lnTo>
                      <a:pt x="101" y="190"/>
                    </a:lnTo>
                    <a:lnTo>
                      <a:pt x="113" y="174"/>
                    </a:lnTo>
                    <a:lnTo>
                      <a:pt x="122" y="165"/>
                    </a:lnTo>
                    <a:lnTo>
                      <a:pt x="130" y="161"/>
                    </a:lnTo>
                    <a:lnTo>
                      <a:pt x="132" y="160"/>
                    </a:lnTo>
                    <a:lnTo>
                      <a:pt x="140" y="379"/>
                    </a:lnTo>
                    <a:lnTo>
                      <a:pt x="145" y="379"/>
                    </a:lnTo>
                    <a:lnTo>
                      <a:pt x="159" y="377"/>
                    </a:lnTo>
                    <a:lnTo>
                      <a:pt x="178" y="376"/>
                    </a:lnTo>
                    <a:lnTo>
                      <a:pt x="204" y="373"/>
                    </a:lnTo>
                    <a:lnTo>
                      <a:pt x="233" y="370"/>
                    </a:lnTo>
                    <a:lnTo>
                      <a:pt x="264" y="368"/>
                    </a:lnTo>
                    <a:lnTo>
                      <a:pt x="295" y="364"/>
                    </a:lnTo>
                    <a:lnTo>
                      <a:pt x="324" y="362"/>
                    </a:lnTo>
                    <a:lnTo>
                      <a:pt x="352" y="360"/>
                    </a:lnTo>
                    <a:lnTo>
                      <a:pt x="382" y="357"/>
                    </a:lnTo>
                    <a:lnTo>
                      <a:pt x="412" y="355"/>
                    </a:lnTo>
                    <a:lnTo>
                      <a:pt x="440" y="353"/>
                    </a:lnTo>
                    <a:lnTo>
                      <a:pt x="463" y="350"/>
                    </a:lnTo>
                    <a:lnTo>
                      <a:pt x="483" y="349"/>
                    </a:lnTo>
                    <a:lnTo>
                      <a:pt x="495" y="348"/>
                    </a:lnTo>
                    <a:lnTo>
                      <a:pt x="500" y="348"/>
                    </a:lnTo>
                    <a:lnTo>
                      <a:pt x="480" y="153"/>
                    </a:lnTo>
                    <a:lnTo>
                      <a:pt x="485" y="154"/>
                    </a:lnTo>
                    <a:lnTo>
                      <a:pt x="499" y="160"/>
                    </a:lnTo>
                    <a:lnTo>
                      <a:pt x="520" y="171"/>
                    </a:lnTo>
                    <a:lnTo>
                      <a:pt x="545" y="188"/>
                    </a:lnTo>
                    <a:lnTo>
                      <a:pt x="571" y="211"/>
                    </a:lnTo>
                    <a:lnTo>
                      <a:pt x="599" y="243"/>
                    </a:lnTo>
                    <a:lnTo>
                      <a:pt x="624" y="286"/>
                    </a:lnTo>
                    <a:lnTo>
                      <a:pt x="645" y="338"/>
                    </a:lnTo>
                    <a:lnTo>
                      <a:pt x="717" y="324"/>
                    </a:lnTo>
                    <a:lnTo>
                      <a:pt x="686" y="246"/>
                    </a:lnTo>
                    <a:lnTo>
                      <a:pt x="654" y="181"/>
                    </a:lnTo>
                    <a:lnTo>
                      <a:pt x="624" y="129"/>
                    </a:lnTo>
                    <a:lnTo>
                      <a:pt x="597" y="90"/>
                    </a:lnTo>
                    <a:lnTo>
                      <a:pt x="573" y="60"/>
                    </a:lnTo>
                    <a:lnTo>
                      <a:pt x="554" y="40"/>
                    </a:lnTo>
                    <a:lnTo>
                      <a:pt x="543" y="29"/>
                    </a:lnTo>
                    <a:lnTo>
                      <a:pt x="538" y="25"/>
                    </a:lnTo>
                    <a:close/>
                  </a:path>
                </a:pathLst>
              </a:custGeom>
              <a:solidFill>
                <a:srgbClr val="597C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87" name="Freeform 45"/>
              <p:cNvSpPr>
                <a:spLocks/>
              </p:cNvSpPr>
              <p:nvPr/>
            </p:nvSpPr>
            <p:spPr bwMode="auto">
              <a:xfrm>
                <a:off x="7231083" y="-782637"/>
                <a:ext cx="225425" cy="157163"/>
              </a:xfrm>
              <a:custGeom>
                <a:avLst/>
                <a:gdLst/>
                <a:ahLst/>
                <a:cxnLst>
                  <a:cxn ang="0">
                    <a:pos x="37" y="66"/>
                  </a:cxn>
                  <a:cxn ang="0">
                    <a:pos x="0" y="40"/>
                  </a:cxn>
                  <a:cxn ang="0">
                    <a:pos x="30" y="4"/>
                  </a:cxn>
                  <a:cxn ang="0">
                    <a:pos x="48" y="4"/>
                  </a:cxn>
                  <a:cxn ang="0">
                    <a:pos x="24" y="36"/>
                  </a:cxn>
                  <a:cxn ang="0">
                    <a:pos x="59" y="63"/>
                  </a:cxn>
                  <a:cxn ang="0">
                    <a:pos x="55" y="67"/>
                  </a:cxn>
                  <a:cxn ang="0">
                    <a:pos x="47" y="76"/>
                  </a:cxn>
                  <a:cxn ang="0">
                    <a:pos x="39" y="86"/>
                  </a:cxn>
                  <a:cxn ang="0">
                    <a:pos x="37" y="90"/>
                  </a:cxn>
                  <a:cxn ang="0">
                    <a:pos x="158" y="177"/>
                  </a:cxn>
                  <a:cxn ang="0">
                    <a:pos x="250" y="88"/>
                  </a:cxn>
                  <a:cxn ang="0">
                    <a:pos x="229" y="61"/>
                  </a:cxn>
                  <a:cxn ang="0">
                    <a:pos x="263" y="37"/>
                  </a:cxn>
                  <a:cxn ang="0">
                    <a:pos x="243" y="0"/>
                  </a:cxn>
                  <a:cxn ang="0">
                    <a:pos x="260" y="1"/>
                  </a:cxn>
                  <a:cxn ang="0">
                    <a:pos x="283" y="41"/>
                  </a:cxn>
                  <a:cxn ang="0">
                    <a:pos x="250" y="65"/>
                  </a:cxn>
                  <a:cxn ang="0">
                    <a:pos x="275" y="91"/>
                  </a:cxn>
                  <a:cxn ang="0">
                    <a:pos x="160" y="199"/>
                  </a:cxn>
                  <a:cxn ang="0">
                    <a:pos x="9" y="96"/>
                  </a:cxn>
                  <a:cxn ang="0">
                    <a:pos x="37" y="66"/>
                  </a:cxn>
                </a:cxnLst>
                <a:rect l="0" t="0" r="r" b="b"/>
                <a:pathLst>
                  <a:path w="283" h="199">
                    <a:moveTo>
                      <a:pt x="37" y="66"/>
                    </a:moveTo>
                    <a:lnTo>
                      <a:pt x="0" y="40"/>
                    </a:lnTo>
                    <a:lnTo>
                      <a:pt x="30" y="4"/>
                    </a:lnTo>
                    <a:lnTo>
                      <a:pt x="48" y="4"/>
                    </a:lnTo>
                    <a:lnTo>
                      <a:pt x="24" y="36"/>
                    </a:lnTo>
                    <a:lnTo>
                      <a:pt x="59" y="63"/>
                    </a:lnTo>
                    <a:lnTo>
                      <a:pt x="55" y="67"/>
                    </a:lnTo>
                    <a:lnTo>
                      <a:pt x="47" y="76"/>
                    </a:lnTo>
                    <a:lnTo>
                      <a:pt x="39" y="86"/>
                    </a:lnTo>
                    <a:lnTo>
                      <a:pt x="37" y="90"/>
                    </a:lnTo>
                    <a:lnTo>
                      <a:pt x="158" y="177"/>
                    </a:lnTo>
                    <a:lnTo>
                      <a:pt x="250" y="88"/>
                    </a:lnTo>
                    <a:lnTo>
                      <a:pt x="229" y="61"/>
                    </a:lnTo>
                    <a:lnTo>
                      <a:pt x="263" y="37"/>
                    </a:lnTo>
                    <a:lnTo>
                      <a:pt x="243" y="0"/>
                    </a:lnTo>
                    <a:lnTo>
                      <a:pt x="260" y="1"/>
                    </a:lnTo>
                    <a:lnTo>
                      <a:pt x="283" y="41"/>
                    </a:lnTo>
                    <a:lnTo>
                      <a:pt x="250" y="65"/>
                    </a:lnTo>
                    <a:lnTo>
                      <a:pt x="275" y="91"/>
                    </a:lnTo>
                    <a:lnTo>
                      <a:pt x="160" y="199"/>
                    </a:lnTo>
                    <a:lnTo>
                      <a:pt x="9" y="96"/>
                    </a:lnTo>
                    <a:lnTo>
                      <a:pt x="37" y="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88" name="Freeform 46"/>
              <p:cNvSpPr>
                <a:spLocks/>
              </p:cNvSpPr>
              <p:nvPr/>
            </p:nvSpPr>
            <p:spPr bwMode="auto">
              <a:xfrm>
                <a:off x="7294583" y="-774700"/>
                <a:ext cx="103188" cy="119063"/>
              </a:xfrm>
              <a:custGeom>
                <a:avLst/>
                <a:gdLst/>
                <a:ahLst/>
                <a:cxnLst>
                  <a:cxn ang="0">
                    <a:pos x="132" y="0"/>
                  </a:cxn>
                  <a:cxn ang="0">
                    <a:pos x="0" y="0"/>
                  </a:cxn>
                  <a:cxn ang="0">
                    <a:pos x="77" y="151"/>
                  </a:cxn>
                  <a:cxn ang="0">
                    <a:pos x="132" y="0"/>
                  </a:cxn>
                </a:cxnLst>
                <a:rect l="0" t="0" r="r" b="b"/>
                <a:pathLst>
                  <a:path w="132" h="151">
                    <a:moveTo>
                      <a:pt x="132" y="0"/>
                    </a:moveTo>
                    <a:lnTo>
                      <a:pt x="0" y="0"/>
                    </a:lnTo>
                    <a:lnTo>
                      <a:pt x="77" y="151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89" name="Freeform 47"/>
              <p:cNvSpPr>
                <a:spLocks/>
              </p:cNvSpPr>
              <p:nvPr/>
            </p:nvSpPr>
            <p:spPr bwMode="auto">
              <a:xfrm>
                <a:off x="7323158" y="-784225"/>
                <a:ext cx="50800" cy="139700"/>
              </a:xfrm>
              <a:custGeom>
                <a:avLst/>
                <a:gdLst/>
                <a:ahLst/>
                <a:cxnLst>
                  <a:cxn ang="0">
                    <a:pos x="38" y="178"/>
                  </a:cxn>
                  <a:cxn ang="0">
                    <a:pos x="0" y="103"/>
                  </a:cxn>
                  <a:cxn ang="0">
                    <a:pos x="22" y="38"/>
                  </a:cxn>
                  <a:cxn ang="0">
                    <a:pos x="18" y="35"/>
                  </a:cxn>
                  <a:cxn ang="0">
                    <a:pos x="15" y="31"/>
                  </a:cxn>
                  <a:cxn ang="0">
                    <a:pos x="14" y="27"/>
                  </a:cxn>
                  <a:cxn ang="0">
                    <a:pos x="13" y="21"/>
                  </a:cxn>
                  <a:cxn ang="0">
                    <a:pos x="14" y="13"/>
                  </a:cxn>
                  <a:cxn ang="0">
                    <a:pos x="18" y="6"/>
                  </a:cxn>
                  <a:cxn ang="0">
                    <a:pos x="25" y="1"/>
                  </a:cxn>
                  <a:cxn ang="0">
                    <a:pos x="33" y="0"/>
                  </a:cxn>
                  <a:cxn ang="0">
                    <a:pos x="42" y="1"/>
                  </a:cxn>
                  <a:cxn ang="0">
                    <a:pos x="48" y="6"/>
                  </a:cxn>
                  <a:cxn ang="0">
                    <a:pos x="53" y="13"/>
                  </a:cxn>
                  <a:cxn ang="0">
                    <a:pos x="54" y="21"/>
                  </a:cxn>
                  <a:cxn ang="0">
                    <a:pos x="53" y="27"/>
                  </a:cxn>
                  <a:cxn ang="0">
                    <a:pos x="51" y="31"/>
                  </a:cxn>
                  <a:cxn ang="0">
                    <a:pos x="48" y="36"/>
                  </a:cxn>
                  <a:cxn ang="0">
                    <a:pos x="44" y="39"/>
                  </a:cxn>
                  <a:cxn ang="0">
                    <a:pos x="63" y="101"/>
                  </a:cxn>
                  <a:cxn ang="0">
                    <a:pos x="38" y="178"/>
                  </a:cxn>
                </a:cxnLst>
                <a:rect l="0" t="0" r="r" b="b"/>
                <a:pathLst>
                  <a:path w="63" h="178">
                    <a:moveTo>
                      <a:pt x="38" y="178"/>
                    </a:moveTo>
                    <a:lnTo>
                      <a:pt x="0" y="103"/>
                    </a:lnTo>
                    <a:lnTo>
                      <a:pt x="22" y="38"/>
                    </a:lnTo>
                    <a:lnTo>
                      <a:pt x="18" y="35"/>
                    </a:lnTo>
                    <a:lnTo>
                      <a:pt x="15" y="31"/>
                    </a:lnTo>
                    <a:lnTo>
                      <a:pt x="14" y="27"/>
                    </a:lnTo>
                    <a:lnTo>
                      <a:pt x="13" y="21"/>
                    </a:lnTo>
                    <a:lnTo>
                      <a:pt x="14" y="13"/>
                    </a:lnTo>
                    <a:lnTo>
                      <a:pt x="18" y="6"/>
                    </a:lnTo>
                    <a:lnTo>
                      <a:pt x="25" y="1"/>
                    </a:lnTo>
                    <a:lnTo>
                      <a:pt x="33" y="0"/>
                    </a:lnTo>
                    <a:lnTo>
                      <a:pt x="42" y="1"/>
                    </a:lnTo>
                    <a:lnTo>
                      <a:pt x="48" y="6"/>
                    </a:lnTo>
                    <a:lnTo>
                      <a:pt x="53" y="13"/>
                    </a:lnTo>
                    <a:lnTo>
                      <a:pt x="54" y="21"/>
                    </a:lnTo>
                    <a:lnTo>
                      <a:pt x="53" y="27"/>
                    </a:lnTo>
                    <a:lnTo>
                      <a:pt x="51" y="31"/>
                    </a:lnTo>
                    <a:lnTo>
                      <a:pt x="48" y="36"/>
                    </a:lnTo>
                    <a:lnTo>
                      <a:pt x="44" y="39"/>
                    </a:lnTo>
                    <a:lnTo>
                      <a:pt x="63" y="101"/>
                    </a:lnTo>
                    <a:lnTo>
                      <a:pt x="38" y="1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90" name="Freeform 48"/>
              <p:cNvSpPr>
                <a:spLocks/>
              </p:cNvSpPr>
              <p:nvPr/>
            </p:nvSpPr>
            <p:spPr bwMode="auto">
              <a:xfrm>
                <a:off x="7345383" y="-598487"/>
                <a:ext cx="28575" cy="26988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4" y="35"/>
                  </a:cxn>
                  <a:cxn ang="0">
                    <a:pos x="30" y="30"/>
                  </a:cxn>
                  <a:cxn ang="0">
                    <a:pos x="33" y="24"/>
                  </a:cxn>
                  <a:cxn ang="0">
                    <a:pos x="34" y="17"/>
                  </a:cxn>
                  <a:cxn ang="0">
                    <a:pos x="33" y="10"/>
                  </a:cxn>
                  <a:cxn ang="0">
                    <a:pos x="30" y="5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5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30"/>
                  </a:cxn>
                  <a:cxn ang="0">
                    <a:pos x="10" y="35"/>
                  </a:cxn>
                  <a:cxn ang="0">
                    <a:pos x="17" y="36"/>
                  </a:cxn>
                </a:cxnLst>
                <a:rect l="0" t="0" r="r" b="b"/>
                <a:pathLst>
                  <a:path w="34" h="36">
                    <a:moveTo>
                      <a:pt x="17" y="36"/>
                    </a:moveTo>
                    <a:lnTo>
                      <a:pt x="24" y="35"/>
                    </a:lnTo>
                    <a:lnTo>
                      <a:pt x="30" y="30"/>
                    </a:lnTo>
                    <a:lnTo>
                      <a:pt x="33" y="24"/>
                    </a:lnTo>
                    <a:lnTo>
                      <a:pt x="34" y="17"/>
                    </a:lnTo>
                    <a:lnTo>
                      <a:pt x="33" y="10"/>
                    </a:lnTo>
                    <a:lnTo>
                      <a:pt x="30" y="5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30"/>
                    </a:lnTo>
                    <a:lnTo>
                      <a:pt x="10" y="35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91" name="Freeform 49"/>
              <p:cNvSpPr>
                <a:spLocks/>
              </p:cNvSpPr>
              <p:nvPr/>
            </p:nvSpPr>
            <p:spPr bwMode="auto">
              <a:xfrm>
                <a:off x="7345383" y="-544512"/>
                <a:ext cx="28575" cy="28575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4" y="35"/>
                  </a:cxn>
                  <a:cxn ang="0">
                    <a:pos x="30" y="30"/>
                  </a:cxn>
                  <a:cxn ang="0">
                    <a:pos x="33" y="24"/>
                  </a:cxn>
                  <a:cxn ang="0">
                    <a:pos x="34" y="17"/>
                  </a:cxn>
                  <a:cxn ang="0">
                    <a:pos x="33" y="11"/>
                  </a:cxn>
                  <a:cxn ang="0">
                    <a:pos x="30" y="5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5"/>
                  </a:cxn>
                  <a:cxn ang="0">
                    <a:pos x="1" y="11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30"/>
                  </a:cxn>
                  <a:cxn ang="0">
                    <a:pos x="10" y="35"/>
                  </a:cxn>
                  <a:cxn ang="0">
                    <a:pos x="17" y="36"/>
                  </a:cxn>
                </a:cxnLst>
                <a:rect l="0" t="0" r="r" b="b"/>
                <a:pathLst>
                  <a:path w="34" h="36">
                    <a:moveTo>
                      <a:pt x="17" y="36"/>
                    </a:moveTo>
                    <a:lnTo>
                      <a:pt x="24" y="35"/>
                    </a:lnTo>
                    <a:lnTo>
                      <a:pt x="30" y="30"/>
                    </a:lnTo>
                    <a:lnTo>
                      <a:pt x="33" y="24"/>
                    </a:lnTo>
                    <a:lnTo>
                      <a:pt x="34" y="17"/>
                    </a:lnTo>
                    <a:lnTo>
                      <a:pt x="33" y="11"/>
                    </a:lnTo>
                    <a:lnTo>
                      <a:pt x="30" y="5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30"/>
                    </a:lnTo>
                    <a:lnTo>
                      <a:pt x="10" y="35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692" name="Freeform 50"/>
              <p:cNvSpPr>
                <a:spLocks/>
              </p:cNvSpPr>
              <p:nvPr/>
            </p:nvSpPr>
            <p:spPr bwMode="auto">
              <a:xfrm>
                <a:off x="7377133" y="-1058862"/>
                <a:ext cx="82550" cy="107950"/>
              </a:xfrm>
              <a:custGeom>
                <a:avLst/>
                <a:gdLst/>
                <a:ahLst/>
                <a:cxnLst>
                  <a:cxn ang="0">
                    <a:pos x="77" y="117"/>
                  </a:cxn>
                  <a:cxn ang="0">
                    <a:pos x="39" y="31"/>
                  </a:cxn>
                  <a:cxn ang="0">
                    <a:pos x="42" y="0"/>
                  </a:cxn>
                  <a:cxn ang="0">
                    <a:pos x="104" y="136"/>
                  </a:cxn>
                  <a:cxn ang="0">
                    <a:pos x="0" y="127"/>
                  </a:cxn>
                  <a:cxn ang="0">
                    <a:pos x="2" y="110"/>
                  </a:cxn>
                  <a:cxn ang="0">
                    <a:pos x="77" y="117"/>
                  </a:cxn>
                </a:cxnLst>
                <a:rect l="0" t="0" r="r" b="b"/>
                <a:pathLst>
                  <a:path w="104" h="136">
                    <a:moveTo>
                      <a:pt x="77" y="117"/>
                    </a:moveTo>
                    <a:lnTo>
                      <a:pt x="39" y="31"/>
                    </a:lnTo>
                    <a:lnTo>
                      <a:pt x="42" y="0"/>
                    </a:lnTo>
                    <a:lnTo>
                      <a:pt x="104" y="136"/>
                    </a:lnTo>
                    <a:lnTo>
                      <a:pt x="0" y="127"/>
                    </a:lnTo>
                    <a:lnTo>
                      <a:pt x="2" y="110"/>
                    </a:lnTo>
                    <a:lnTo>
                      <a:pt x="77" y="1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93" name="Freeform 51"/>
              <p:cNvSpPr>
                <a:spLocks/>
              </p:cNvSpPr>
              <p:nvPr/>
            </p:nvSpPr>
            <p:spPr bwMode="auto">
              <a:xfrm>
                <a:off x="7445395" y="-1055687"/>
                <a:ext cx="28575" cy="44450"/>
              </a:xfrm>
              <a:custGeom>
                <a:avLst/>
                <a:gdLst/>
                <a:ahLst/>
                <a:cxnLst>
                  <a:cxn ang="0">
                    <a:pos x="7" y="55"/>
                  </a:cxn>
                  <a:cxn ang="0">
                    <a:pos x="3" y="51"/>
                  </a:cxn>
                  <a:cxn ang="0">
                    <a:pos x="0" y="42"/>
                  </a:cxn>
                  <a:cxn ang="0">
                    <a:pos x="0" y="33"/>
                  </a:cxn>
                  <a:cxn ang="0">
                    <a:pos x="3" y="22"/>
                  </a:cxn>
                  <a:cxn ang="0">
                    <a:pos x="8" y="1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29" y="0"/>
                  </a:cxn>
                  <a:cxn ang="0">
                    <a:pos x="34" y="4"/>
                  </a:cxn>
                  <a:cxn ang="0">
                    <a:pos x="37" y="13"/>
                  </a:cxn>
                  <a:cxn ang="0">
                    <a:pos x="36" y="22"/>
                  </a:cxn>
                  <a:cxn ang="0">
                    <a:pos x="34" y="33"/>
                  </a:cxn>
                  <a:cxn ang="0">
                    <a:pos x="28" y="44"/>
                  </a:cxn>
                  <a:cxn ang="0">
                    <a:pos x="22" y="51"/>
                  </a:cxn>
                  <a:cxn ang="0">
                    <a:pos x="14" y="55"/>
                  </a:cxn>
                  <a:cxn ang="0">
                    <a:pos x="7" y="55"/>
                  </a:cxn>
                </a:cxnLst>
                <a:rect l="0" t="0" r="r" b="b"/>
                <a:pathLst>
                  <a:path w="37" h="55">
                    <a:moveTo>
                      <a:pt x="7" y="55"/>
                    </a:moveTo>
                    <a:lnTo>
                      <a:pt x="3" y="51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3" y="22"/>
                    </a:lnTo>
                    <a:lnTo>
                      <a:pt x="8" y="11"/>
                    </a:lnTo>
                    <a:lnTo>
                      <a:pt x="14" y="3"/>
                    </a:lnTo>
                    <a:lnTo>
                      <a:pt x="22" y="0"/>
                    </a:lnTo>
                    <a:lnTo>
                      <a:pt x="29" y="0"/>
                    </a:lnTo>
                    <a:lnTo>
                      <a:pt x="34" y="4"/>
                    </a:lnTo>
                    <a:lnTo>
                      <a:pt x="37" y="13"/>
                    </a:lnTo>
                    <a:lnTo>
                      <a:pt x="36" y="22"/>
                    </a:lnTo>
                    <a:lnTo>
                      <a:pt x="34" y="33"/>
                    </a:lnTo>
                    <a:lnTo>
                      <a:pt x="28" y="44"/>
                    </a:lnTo>
                    <a:lnTo>
                      <a:pt x="22" y="51"/>
                    </a:lnTo>
                    <a:lnTo>
                      <a:pt x="14" y="55"/>
                    </a:lnTo>
                    <a:lnTo>
                      <a:pt x="7" y="5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94" name="Freeform 52"/>
              <p:cNvSpPr>
                <a:spLocks/>
              </p:cNvSpPr>
              <p:nvPr/>
            </p:nvSpPr>
            <p:spPr bwMode="auto">
              <a:xfrm>
                <a:off x="7356495" y="-1071562"/>
                <a:ext cx="30163" cy="47625"/>
              </a:xfrm>
              <a:custGeom>
                <a:avLst/>
                <a:gdLst/>
                <a:ahLst/>
                <a:cxnLst>
                  <a:cxn ang="0">
                    <a:pos x="8" y="60"/>
                  </a:cxn>
                  <a:cxn ang="0">
                    <a:pos x="2" y="55"/>
                  </a:cxn>
                  <a:cxn ang="0">
                    <a:pos x="0" y="47"/>
                  </a:cxn>
                  <a:cxn ang="0">
                    <a:pos x="0" y="36"/>
                  </a:cxn>
                  <a:cxn ang="0">
                    <a:pos x="2" y="24"/>
                  </a:cxn>
                  <a:cxn ang="0">
                    <a:pos x="8" y="13"/>
                  </a:cxn>
                  <a:cxn ang="0">
                    <a:pos x="16" y="5"/>
                  </a:cxn>
                  <a:cxn ang="0">
                    <a:pos x="23" y="0"/>
                  </a:cxn>
                  <a:cxn ang="0">
                    <a:pos x="29" y="0"/>
                  </a:cxn>
                  <a:cxn ang="0">
                    <a:pos x="35" y="5"/>
                  </a:cxn>
                  <a:cxn ang="0">
                    <a:pos x="38" y="13"/>
                  </a:cxn>
                  <a:cxn ang="0">
                    <a:pos x="38" y="24"/>
                  </a:cxn>
                  <a:cxn ang="0">
                    <a:pos x="35" y="36"/>
                  </a:cxn>
                  <a:cxn ang="0">
                    <a:pos x="29" y="47"/>
                  </a:cxn>
                  <a:cxn ang="0">
                    <a:pos x="23" y="55"/>
                  </a:cxn>
                  <a:cxn ang="0">
                    <a:pos x="14" y="60"/>
                  </a:cxn>
                  <a:cxn ang="0">
                    <a:pos x="8" y="60"/>
                  </a:cxn>
                </a:cxnLst>
                <a:rect l="0" t="0" r="r" b="b"/>
                <a:pathLst>
                  <a:path w="38" h="60">
                    <a:moveTo>
                      <a:pt x="8" y="60"/>
                    </a:moveTo>
                    <a:lnTo>
                      <a:pt x="2" y="55"/>
                    </a:lnTo>
                    <a:lnTo>
                      <a:pt x="0" y="47"/>
                    </a:lnTo>
                    <a:lnTo>
                      <a:pt x="0" y="36"/>
                    </a:lnTo>
                    <a:lnTo>
                      <a:pt x="2" y="24"/>
                    </a:lnTo>
                    <a:lnTo>
                      <a:pt x="8" y="13"/>
                    </a:lnTo>
                    <a:lnTo>
                      <a:pt x="16" y="5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5"/>
                    </a:lnTo>
                    <a:lnTo>
                      <a:pt x="38" y="13"/>
                    </a:lnTo>
                    <a:lnTo>
                      <a:pt x="38" y="24"/>
                    </a:lnTo>
                    <a:lnTo>
                      <a:pt x="35" y="36"/>
                    </a:lnTo>
                    <a:lnTo>
                      <a:pt x="29" y="47"/>
                    </a:lnTo>
                    <a:lnTo>
                      <a:pt x="23" y="55"/>
                    </a:lnTo>
                    <a:lnTo>
                      <a:pt x="14" y="60"/>
                    </a:lnTo>
                    <a:lnTo>
                      <a:pt x="8" y="6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</p:grpSp>
        <p:grpSp>
          <p:nvGrpSpPr>
            <p:cNvPr id="28" name="グループ化 136"/>
            <p:cNvGrpSpPr/>
            <p:nvPr/>
          </p:nvGrpSpPr>
          <p:grpSpPr>
            <a:xfrm>
              <a:off x="7668012" y="2977519"/>
              <a:ext cx="357613" cy="655928"/>
              <a:chOff x="8108970" y="-1198562"/>
              <a:chExt cx="473075" cy="779462"/>
            </a:xfrm>
          </p:grpSpPr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8234383" y="-892175"/>
                <a:ext cx="190500" cy="169863"/>
              </a:xfrm>
              <a:custGeom>
                <a:avLst/>
                <a:gdLst/>
                <a:ahLst/>
                <a:cxnLst>
                  <a:cxn ang="0">
                    <a:pos x="241" y="214"/>
                  </a:cxn>
                  <a:cxn ang="0">
                    <a:pos x="241" y="0"/>
                  </a:cxn>
                  <a:cxn ang="0">
                    <a:pos x="0" y="50"/>
                  </a:cxn>
                  <a:cxn ang="0">
                    <a:pos x="0" y="214"/>
                  </a:cxn>
                  <a:cxn ang="0">
                    <a:pos x="241" y="214"/>
                  </a:cxn>
                </a:cxnLst>
                <a:rect l="0" t="0" r="r" b="b"/>
                <a:pathLst>
                  <a:path w="241" h="214">
                    <a:moveTo>
                      <a:pt x="241" y="214"/>
                    </a:moveTo>
                    <a:lnTo>
                      <a:pt x="241" y="0"/>
                    </a:lnTo>
                    <a:lnTo>
                      <a:pt x="0" y="50"/>
                    </a:lnTo>
                    <a:lnTo>
                      <a:pt x="0" y="214"/>
                    </a:lnTo>
                    <a:lnTo>
                      <a:pt x="241" y="2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8258195" y="-847725"/>
                <a:ext cx="138113" cy="204788"/>
              </a:xfrm>
              <a:custGeom>
                <a:avLst/>
                <a:gdLst/>
                <a:ahLst/>
                <a:cxnLst>
                  <a:cxn ang="0">
                    <a:pos x="175" y="0"/>
                  </a:cxn>
                  <a:cxn ang="0">
                    <a:pos x="0" y="1"/>
                  </a:cxn>
                  <a:cxn ang="0">
                    <a:pos x="0" y="251"/>
                  </a:cxn>
                  <a:cxn ang="0">
                    <a:pos x="63" y="257"/>
                  </a:cxn>
                  <a:cxn ang="0">
                    <a:pos x="175" y="250"/>
                  </a:cxn>
                  <a:cxn ang="0">
                    <a:pos x="175" y="0"/>
                  </a:cxn>
                </a:cxnLst>
                <a:rect l="0" t="0" r="r" b="b"/>
                <a:pathLst>
                  <a:path w="175" h="257">
                    <a:moveTo>
                      <a:pt x="175" y="0"/>
                    </a:moveTo>
                    <a:lnTo>
                      <a:pt x="0" y="1"/>
                    </a:lnTo>
                    <a:lnTo>
                      <a:pt x="0" y="251"/>
                    </a:lnTo>
                    <a:lnTo>
                      <a:pt x="63" y="257"/>
                    </a:lnTo>
                    <a:lnTo>
                      <a:pt x="175" y="250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8108970" y="-793750"/>
                <a:ext cx="473075" cy="374650"/>
              </a:xfrm>
              <a:custGeom>
                <a:avLst/>
                <a:gdLst/>
                <a:ahLst/>
                <a:cxnLst>
                  <a:cxn ang="0">
                    <a:pos x="134" y="1"/>
                  </a:cxn>
                  <a:cxn ang="0">
                    <a:pos x="128" y="1"/>
                  </a:cxn>
                  <a:cxn ang="0">
                    <a:pos x="121" y="2"/>
                  </a:cxn>
                  <a:cxn ang="0">
                    <a:pos x="112" y="3"/>
                  </a:cxn>
                  <a:cxn ang="0">
                    <a:pos x="102" y="8"/>
                  </a:cxn>
                  <a:cxn ang="0">
                    <a:pos x="89" y="12"/>
                  </a:cxn>
                  <a:cxn ang="0">
                    <a:pos x="76" y="20"/>
                  </a:cxn>
                  <a:cxn ang="0">
                    <a:pos x="62" y="28"/>
                  </a:cxn>
                  <a:cxn ang="0">
                    <a:pos x="47" y="40"/>
                  </a:cxn>
                  <a:cxn ang="0">
                    <a:pos x="29" y="69"/>
                  </a:cxn>
                  <a:cxn ang="0">
                    <a:pos x="16" y="118"/>
                  </a:cxn>
                  <a:cxn ang="0">
                    <a:pos x="7" y="179"/>
                  </a:cxn>
                  <a:cxn ang="0">
                    <a:pos x="2" y="247"/>
                  </a:cxn>
                  <a:cxn ang="0">
                    <a:pos x="0" y="312"/>
                  </a:cxn>
                  <a:cxn ang="0">
                    <a:pos x="0" y="368"/>
                  </a:cxn>
                  <a:cxn ang="0">
                    <a:pos x="1" y="406"/>
                  </a:cxn>
                  <a:cxn ang="0">
                    <a:pos x="1" y="421"/>
                  </a:cxn>
                  <a:cxn ang="0">
                    <a:pos x="527" y="472"/>
                  </a:cxn>
                  <a:cxn ang="0">
                    <a:pos x="514" y="340"/>
                  </a:cxn>
                  <a:cxn ang="0">
                    <a:pos x="517" y="337"/>
                  </a:cxn>
                  <a:cxn ang="0">
                    <a:pos x="521" y="334"/>
                  </a:cxn>
                  <a:cxn ang="0">
                    <a:pos x="526" y="330"/>
                  </a:cxn>
                  <a:cxn ang="0">
                    <a:pos x="530" y="327"/>
                  </a:cxn>
                  <a:cxn ang="0">
                    <a:pos x="536" y="323"/>
                  </a:cxn>
                  <a:cxn ang="0">
                    <a:pos x="542" y="319"/>
                  </a:cxn>
                  <a:cxn ang="0">
                    <a:pos x="548" y="315"/>
                  </a:cxn>
                  <a:cxn ang="0">
                    <a:pos x="553" y="311"/>
                  </a:cxn>
                  <a:cxn ang="0">
                    <a:pos x="565" y="300"/>
                  </a:cxn>
                  <a:cxn ang="0">
                    <a:pos x="577" y="290"/>
                  </a:cxn>
                  <a:cxn ang="0">
                    <a:pos x="585" y="278"/>
                  </a:cxn>
                  <a:cxn ang="0">
                    <a:pos x="591" y="266"/>
                  </a:cxn>
                  <a:cxn ang="0">
                    <a:pos x="596" y="252"/>
                  </a:cxn>
                  <a:cxn ang="0">
                    <a:pos x="597" y="237"/>
                  </a:cxn>
                  <a:cxn ang="0">
                    <a:pos x="596" y="220"/>
                  </a:cxn>
                  <a:cxn ang="0">
                    <a:pos x="591" y="199"/>
                  </a:cxn>
                  <a:cxn ang="0">
                    <a:pos x="589" y="193"/>
                  </a:cxn>
                  <a:cxn ang="0">
                    <a:pos x="581" y="176"/>
                  </a:cxn>
                  <a:cxn ang="0">
                    <a:pos x="568" y="151"/>
                  </a:cxn>
                  <a:cxn ang="0">
                    <a:pos x="551" y="121"/>
                  </a:cxn>
                  <a:cxn ang="0">
                    <a:pos x="530" y="89"/>
                  </a:cxn>
                  <a:cxn ang="0">
                    <a:pos x="504" y="58"/>
                  </a:cxn>
                  <a:cxn ang="0">
                    <a:pos x="475" y="32"/>
                  </a:cxn>
                  <a:cxn ang="0">
                    <a:pos x="442" y="12"/>
                  </a:cxn>
                  <a:cxn ang="0">
                    <a:pos x="436" y="10"/>
                  </a:cxn>
                  <a:cxn ang="0">
                    <a:pos x="428" y="8"/>
                  </a:cxn>
                  <a:cxn ang="0">
                    <a:pos x="419" y="5"/>
                  </a:cxn>
                  <a:cxn ang="0">
                    <a:pos x="408" y="3"/>
                  </a:cxn>
                  <a:cxn ang="0">
                    <a:pos x="397" y="2"/>
                  </a:cxn>
                  <a:cxn ang="0">
                    <a:pos x="385" y="1"/>
                  </a:cxn>
                  <a:cxn ang="0">
                    <a:pos x="374" y="0"/>
                  </a:cxn>
                  <a:cxn ang="0">
                    <a:pos x="363" y="0"/>
                  </a:cxn>
                  <a:cxn ang="0">
                    <a:pos x="262" y="123"/>
                  </a:cxn>
                  <a:cxn ang="0">
                    <a:pos x="186" y="1"/>
                  </a:cxn>
                  <a:cxn ang="0">
                    <a:pos x="134" y="1"/>
                  </a:cxn>
                </a:cxnLst>
                <a:rect l="0" t="0" r="r" b="b"/>
                <a:pathLst>
                  <a:path w="597" h="472">
                    <a:moveTo>
                      <a:pt x="134" y="1"/>
                    </a:moveTo>
                    <a:lnTo>
                      <a:pt x="128" y="1"/>
                    </a:lnTo>
                    <a:lnTo>
                      <a:pt x="121" y="2"/>
                    </a:lnTo>
                    <a:lnTo>
                      <a:pt x="112" y="3"/>
                    </a:lnTo>
                    <a:lnTo>
                      <a:pt x="102" y="8"/>
                    </a:lnTo>
                    <a:lnTo>
                      <a:pt x="89" y="12"/>
                    </a:lnTo>
                    <a:lnTo>
                      <a:pt x="76" y="20"/>
                    </a:lnTo>
                    <a:lnTo>
                      <a:pt x="62" y="28"/>
                    </a:lnTo>
                    <a:lnTo>
                      <a:pt x="47" y="40"/>
                    </a:lnTo>
                    <a:lnTo>
                      <a:pt x="29" y="69"/>
                    </a:lnTo>
                    <a:lnTo>
                      <a:pt x="16" y="118"/>
                    </a:lnTo>
                    <a:lnTo>
                      <a:pt x="7" y="179"/>
                    </a:lnTo>
                    <a:lnTo>
                      <a:pt x="2" y="247"/>
                    </a:lnTo>
                    <a:lnTo>
                      <a:pt x="0" y="312"/>
                    </a:lnTo>
                    <a:lnTo>
                      <a:pt x="0" y="368"/>
                    </a:lnTo>
                    <a:lnTo>
                      <a:pt x="1" y="406"/>
                    </a:lnTo>
                    <a:lnTo>
                      <a:pt x="1" y="421"/>
                    </a:lnTo>
                    <a:lnTo>
                      <a:pt x="527" y="472"/>
                    </a:lnTo>
                    <a:lnTo>
                      <a:pt x="514" y="340"/>
                    </a:lnTo>
                    <a:lnTo>
                      <a:pt x="517" y="337"/>
                    </a:lnTo>
                    <a:lnTo>
                      <a:pt x="521" y="334"/>
                    </a:lnTo>
                    <a:lnTo>
                      <a:pt x="526" y="330"/>
                    </a:lnTo>
                    <a:lnTo>
                      <a:pt x="530" y="327"/>
                    </a:lnTo>
                    <a:lnTo>
                      <a:pt x="536" y="323"/>
                    </a:lnTo>
                    <a:lnTo>
                      <a:pt x="542" y="319"/>
                    </a:lnTo>
                    <a:lnTo>
                      <a:pt x="548" y="315"/>
                    </a:lnTo>
                    <a:lnTo>
                      <a:pt x="553" y="311"/>
                    </a:lnTo>
                    <a:lnTo>
                      <a:pt x="565" y="300"/>
                    </a:lnTo>
                    <a:lnTo>
                      <a:pt x="577" y="290"/>
                    </a:lnTo>
                    <a:lnTo>
                      <a:pt x="585" y="278"/>
                    </a:lnTo>
                    <a:lnTo>
                      <a:pt x="591" y="266"/>
                    </a:lnTo>
                    <a:lnTo>
                      <a:pt x="596" y="252"/>
                    </a:lnTo>
                    <a:lnTo>
                      <a:pt x="597" y="237"/>
                    </a:lnTo>
                    <a:lnTo>
                      <a:pt x="596" y="220"/>
                    </a:lnTo>
                    <a:lnTo>
                      <a:pt x="591" y="199"/>
                    </a:lnTo>
                    <a:lnTo>
                      <a:pt x="589" y="193"/>
                    </a:lnTo>
                    <a:lnTo>
                      <a:pt x="581" y="176"/>
                    </a:lnTo>
                    <a:lnTo>
                      <a:pt x="568" y="151"/>
                    </a:lnTo>
                    <a:lnTo>
                      <a:pt x="551" y="121"/>
                    </a:lnTo>
                    <a:lnTo>
                      <a:pt x="530" y="89"/>
                    </a:lnTo>
                    <a:lnTo>
                      <a:pt x="504" y="58"/>
                    </a:lnTo>
                    <a:lnTo>
                      <a:pt x="475" y="32"/>
                    </a:lnTo>
                    <a:lnTo>
                      <a:pt x="442" y="12"/>
                    </a:lnTo>
                    <a:lnTo>
                      <a:pt x="436" y="10"/>
                    </a:lnTo>
                    <a:lnTo>
                      <a:pt x="428" y="8"/>
                    </a:lnTo>
                    <a:lnTo>
                      <a:pt x="419" y="5"/>
                    </a:lnTo>
                    <a:lnTo>
                      <a:pt x="408" y="3"/>
                    </a:lnTo>
                    <a:lnTo>
                      <a:pt x="397" y="2"/>
                    </a:lnTo>
                    <a:lnTo>
                      <a:pt x="385" y="1"/>
                    </a:lnTo>
                    <a:lnTo>
                      <a:pt x="374" y="0"/>
                    </a:lnTo>
                    <a:lnTo>
                      <a:pt x="363" y="0"/>
                    </a:lnTo>
                    <a:lnTo>
                      <a:pt x="262" y="123"/>
                    </a:lnTo>
                    <a:lnTo>
                      <a:pt x="186" y="1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8128020" y="-777875"/>
                <a:ext cx="430213" cy="355600"/>
              </a:xfrm>
              <a:custGeom>
                <a:avLst/>
                <a:gdLst/>
                <a:ahLst/>
                <a:cxnLst>
                  <a:cxn ang="0">
                    <a:pos x="3" y="391"/>
                  </a:cxn>
                  <a:cxn ang="0">
                    <a:pos x="0" y="281"/>
                  </a:cxn>
                  <a:cxn ang="0">
                    <a:pos x="1" y="197"/>
                  </a:cxn>
                  <a:cxn ang="0">
                    <a:pos x="6" y="136"/>
                  </a:cxn>
                  <a:cxn ang="0">
                    <a:pos x="12" y="93"/>
                  </a:cxn>
                  <a:cxn ang="0">
                    <a:pos x="19" y="67"/>
                  </a:cxn>
                  <a:cxn ang="0">
                    <a:pos x="26" y="52"/>
                  </a:cxn>
                  <a:cxn ang="0">
                    <a:pos x="29" y="45"/>
                  </a:cxn>
                  <a:cxn ang="0">
                    <a:pos x="31" y="44"/>
                  </a:cxn>
                  <a:cxn ang="0">
                    <a:pos x="37" y="37"/>
                  </a:cxn>
                  <a:cxn ang="0">
                    <a:pos x="44" y="31"/>
                  </a:cxn>
                  <a:cxn ang="0">
                    <a:pos x="52" y="25"/>
                  </a:cxn>
                  <a:cxn ang="0">
                    <a:pos x="60" y="20"/>
                  </a:cxn>
                  <a:cxn ang="0">
                    <a:pos x="68" y="15"/>
                  </a:cxn>
                  <a:cxn ang="0">
                    <a:pos x="78" y="10"/>
                  </a:cxn>
                  <a:cxn ang="0">
                    <a:pos x="87" y="7"/>
                  </a:cxn>
                  <a:cxn ang="0">
                    <a:pos x="96" y="4"/>
                  </a:cxn>
                  <a:cxn ang="0">
                    <a:pos x="152" y="0"/>
                  </a:cxn>
                  <a:cxn ang="0">
                    <a:pos x="235" y="135"/>
                  </a:cxn>
                  <a:cxn ang="0">
                    <a:pos x="347" y="0"/>
                  </a:cxn>
                  <a:cxn ang="0">
                    <a:pos x="388" y="0"/>
                  </a:cxn>
                  <a:cxn ang="0">
                    <a:pos x="411" y="7"/>
                  </a:cxn>
                  <a:cxn ang="0">
                    <a:pos x="435" y="24"/>
                  </a:cxn>
                  <a:cxn ang="0">
                    <a:pos x="459" y="49"/>
                  </a:cxn>
                  <a:cxn ang="0">
                    <a:pos x="482" y="75"/>
                  </a:cxn>
                  <a:cxn ang="0">
                    <a:pos x="501" y="103"/>
                  </a:cxn>
                  <a:cxn ang="0">
                    <a:pos x="517" y="127"/>
                  </a:cxn>
                  <a:cxn ang="0">
                    <a:pos x="527" y="143"/>
                  </a:cxn>
                  <a:cxn ang="0">
                    <a:pos x="531" y="150"/>
                  </a:cxn>
                  <a:cxn ang="0">
                    <a:pos x="534" y="157"/>
                  </a:cxn>
                  <a:cxn ang="0">
                    <a:pos x="541" y="175"/>
                  </a:cxn>
                  <a:cxn ang="0">
                    <a:pos x="543" y="200"/>
                  </a:cxn>
                  <a:cxn ang="0">
                    <a:pos x="536" y="225"/>
                  </a:cxn>
                  <a:cxn ang="0">
                    <a:pos x="526" y="241"/>
                  </a:cxn>
                  <a:cxn ang="0">
                    <a:pos x="513" y="257"/>
                  </a:cxn>
                  <a:cxn ang="0">
                    <a:pos x="501" y="271"/>
                  </a:cxn>
                  <a:cxn ang="0">
                    <a:pos x="488" y="284"/>
                  </a:cxn>
                  <a:cxn ang="0">
                    <a:pos x="476" y="294"/>
                  </a:cxn>
                  <a:cxn ang="0">
                    <a:pos x="467" y="301"/>
                  </a:cxn>
                  <a:cxn ang="0">
                    <a:pos x="461" y="307"/>
                  </a:cxn>
                  <a:cxn ang="0">
                    <a:pos x="459" y="308"/>
                  </a:cxn>
                  <a:cxn ang="0">
                    <a:pos x="476" y="450"/>
                  </a:cxn>
                  <a:cxn ang="0">
                    <a:pos x="3" y="391"/>
                  </a:cxn>
                </a:cxnLst>
                <a:rect l="0" t="0" r="r" b="b"/>
                <a:pathLst>
                  <a:path w="543" h="450">
                    <a:moveTo>
                      <a:pt x="3" y="391"/>
                    </a:moveTo>
                    <a:lnTo>
                      <a:pt x="0" y="281"/>
                    </a:lnTo>
                    <a:lnTo>
                      <a:pt x="1" y="197"/>
                    </a:lnTo>
                    <a:lnTo>
                      <a:pt x="6" y="136"/>
                    </a:lnTo>
                    <a:lnTo>
                      <a:pt x="12" y="93"/>
                    </a:lnTo>
                    <a:lnTo>
                      <a:pt x="19" y="67"/>
                    </a:lnTo>
                    <a:lnTo>
                      <a:pt x="26" y="52"/>
                    </a:lnTo>
                    <a:lnTo>
                      <a:pt x="29" y="45"/>
                    </a:lnTo>
                    <a:lnTo>
                      <a:pt x="31" y="44"/>
                    </a:lnTo>
                    <a:lnTo>
                      <a:pt x="37" y="37"/>
                    </a:lnTo>
                    <a:lnTo>
                      <a:pt x="44" y="31"/>
                    </a:lnTo>
                    <a:lnTo>
                      <a:pt x="52" y="25"/>
                    </a:lnTo>
                    <a:lnTo>
                      <a:pt x="60" y="20"/>
                    </a:lnTo>
                    <a:lnTo>
                      <a:pt x="68" y="15"/>
                    </a:lnTo>
                    <a:lnTo>
                      <a:pt x="78" y="10"/>
                    </a:lnTo>
                    <a:lnTo>
                      <a:pt x="87" y="7"/>
                    </a:lnTo>
                    <a:lnTo>
                      <a:pt x="96" y="4"/>
                    </a:lnTo>
                    <a:lnTo>
                      <a:pt x="152" y="0"/>
                    </a:lnTo>
                    <a:lnTo>
                      <a:pt x="235" y="135"/>
                    </a:lnTo>
                    <a:lnTo>
                      <a:pt x="347" y="0"/>
                    </a:lnTo>
                    <a:lnTo>
                      <a:pt x="388" y="0"/>
                    </a:lnTo>
                    <a:lnTo>
                      <a:pt x="411" y="7"/>
                    </a:lnTo>
                    <a:lnTo>
                      <a:pt x="435" y="24"/>
                    </a:lnTo>
                    <a:lnTo>
                      <a:pt x="459" y="49"/>
                    </a:lnTo>
                    <a:lnTo>
                      <a:pt x="482" y="75"/>
                    </a:lnTo>
                    <a:lnTo>
                      <a:pt x="501" y="103"/>
                    </a:lnTo>
                    <a:lnTo>
                      <a:pt x="517" y="127"/>
                    </a:lnTo>
                    <a:lnTo>
                      <a:pt x="527" y="143"/>
                    </a:lnTo>
                    <a:lnTo>
                      <a:pt x="531" y="150"/>
                    </a:lnTo>
                    <a:lnTo>
                      <a:pt x="534" y="157"/>
                    </a:lnTo>
                    <a:lnTo>
                      <a:pt x="541" y="175"/>
                    </a:lnTo>
                    <a:lnTo>
                      <a:pt x="543" y="200"/>
                    </a:lnTo>
                    <a:lnTo>
                      <a:pt x="536" y="225"/>
                    </a:lnTo>
                    <a:lnTo>
                      <a:pt x="526" y="241"/>
                    </a:lnTo>
                    <a:lnTo>
                      <a:pt x="513" y="257"/>
                    </a:lnTo>
                    <a:lnTo>
                      <a:pt x="501" y="271"/>
                    </a:lnTo>
                    <a:lnTo>
                      <a:pt x="488" y="284"/>
                    </a:lnTo>
                    <a:lnTo>
                      <a:pt x="476" y="294"/>
                    </a:lnTo>
                    <a:lnTo>
                      <a:pt x="467" y="301"/>
                    </a:lnTo>
                    <a:lnTo>
                      <a:pt x="461" y="307"/>
                    </a:lnTo>
                    <a:lnTo>
                      <a:pt x="459" y="308"/>
                    </a:lnTo>
                    <a:lnTo>
                      <a:pt x="476" y="450"/>
                    </a:lnTo>
                    <a:lnTo>
                      <a:pt x="3" y="391"/>
                    </a:lnTo>
                    <a:close/>
                  </a:path>
                </a:pathLst>
              </a:custGeom>
              <a:solidFill>
                <a:srgbClr val="FF9E5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8223270" y="-619125"/>
                <a:ext cx="314325" cy="141288"/>
              </a:xfrm>
              <a:custGeom>
                <a:avLst/>
                <a:gdLst/>
                <a:ahLst/>
                <a:cxnLst>
                  <a:cxn ang="0">
                    <a:pos x="151" y="175"/>
                  </a:cxn>
                  <a:cxn ang="0">
                    <a:pos x="160" y="176"/>
                  </a:cxn>
                  <a:cxn ang="0">
                    <a:pos x="173" y="175"/>
                  </a:cxn>
                  <a:cxn ang="0">
                    <a:pos x="188" y="173"/>
                  </a:cxn>
                  <a:cxn ang="0">
                    <a:pos x="204" y="170"/>
                  </a:cxn>
                  <a:cxn ang="0">
                    <a:pos x="222" y="166"/>
                  </a:cxn>
                  <a:cxn ang="0">
                    <a:pos x="240" y="161"/>
                  </a:cxn>
                  <a:cxn ang="0">
                    <a:pos x="260" y="155"/>
                  </a:cxn>
                  <a:cxn ang="0">
                    <a:pos x="279" y="149"/>
                  </a:cxn>
                  <a:cxn ang="0">
                    <a:pos x="299" y="142"/>
                  </a:cxn>
                  <a:cxn ang="0">
                    <a:pos x="317" y="135"/>
                  </a:cxn>
                  <a:cxn ang="0">
                    <a:pos x="336" y="127"/>
                  </a:cxn>
                  <a:cxn ang="0">
                    <a:pos x="353" y="119"/>
                  </a:cxn>
                  <a:cxn ang="0">
                    <a:pos x="367" y="112"/>
                  </a:cxn>
                  <a:cxn ang="0">
                    <a:pos x="381" y="104"/>
                  </a:cxn>
                  <a:cxn ang="0">
                    <a:pos x="391" y="95"/>
                  </a:cxn>
                  <a:cxn ang="0">
                    <a:pos x="398" y="87"/>
                  </a:cxn>
                  <a:cxn ang="0">
                    <a:pos x="324" y="0"/>
                  </a:cxn>
                  <a:cxn ang="0">
                    <a:pos x="321" y="8"/>
                  </a:cxn>
                  <a:cxn ang="0">
                    <a:pos x="317" y="14"/>
                  </a:cxn>
                  <a:cxn ang="0">
                    <a:pos x="313" y="19"/>
                  </a:cxn>
                  <a:cxn ang="0">
                    <a:pos x="308" y="24"/>
                  </a:cxn>
                  <a:cxn ang="0">
                    <a:pos x="302" y="27"/>
                  </a:cxn>
                  <a:cxn ang="0">
                    <a:pos x="298" y="31"/>
                  </a:cxn>
                  <a:cxn ang="0">
                    <a:pos x="291" y="34"/>
                  </a:cxn>
                  <a:cxn ang="0">
                    <a:pos x="284" y="38"/>
                  </a:cxn>
                  <a:cxn ang="0">
                    <a:pos x="271" y="45"/>
                  </a:cxn>
                  <a:cxn ang="0">
                    <a:pos x="255" y="52"/>
                  </a:cxn>
                  <a:cxn ang="0">
                    <a:pos x="235" y="59"/>
                  </a:cxn>
                  <a:cxn ang="0">
                    <a:pos x="216" y="64"/>
                  </a:cxn>
                  <a:cxn ang="0">
                    <a:pos x="194" y="70"/>
                  </a:cxn>
                  <a:cxn ang="0">
                    <a:pos x="173" y="74"/>
                  </a:cxn>
                  <a:cxn ang="0">
                    <a:pos x="152" y="76"/>
                  </a:cxn>
                  <a:cxn ang="0">
                    <a:pos x="134" y="77"/>
                  </a:cxn>
                  <a:cxn ang="0">
                    <a:pos x="125" y="62"/>
                  </a:cxn>
                  <a:cxn ang="0">
                    <a:pos x="115" y="49"/>
                  </a:cxn>
                  <a:cxn ang="0">
                    <a:pos x="109" y="38"/>
                  </a:cxn>
                  <a:cxn ang="0">
                    <a:pos x="102" y="29"/>
                  </a:cxn>
                  <a:cxn ang="0">
                    <a:pos x="94" y="23"/>
                  </a:cxn>
                  <a:cxn ang="0">
                    <a:pos x="87" y="18"/>
                  </a:cxn>
                  <a:cxn ang="0">
                    <a:pos x="79" y="17"/>
                  </a:cxn>
                  <a:cxn ang="0">
                    <a:pos x="69" y="19"/>
                  </a:cxn>
                  <a:cxn ang="0">
                    <a:pos x="64" y="30"/>
                  </a:cxn>
                  <a:cxn ang="0">
                    <a:pos x="64" y="48"/>
                  </a:cxn>
                  <a:cxn ang="0">
                    <a:pos x="66" y="67"/>
                  </a:cxn>
                  <a:cxn ang="0">
                    <a:pos x="67" y="75"/>
                  </a:cxn>
                  <a:cxn ang="0">
                    <a:pos x="0" y="66"/>
                  </a:cxn>
                  <a:cxn ang="0">
                    <a:pos x="20" y="172"/>
                  </a:cxn>
                  <a:cxn ang="0">
                    <a:pos x="34" y="173"/>
                  </a:cxn>
                  <a:cxn ang="0">
                    <a:pos x="53" y="174"/>
                  </a:cxn>
                  <a:cxn ang="0">
                    <a:pos x="74" y="174"/>
                  </a:cxn>
                  <a:cxn ang="0">
                    <a:pos x="97" y="175"/>
                  </a:cxn>
                  <a:cxn ang="0">
                    <a:pos x="118" y="175"/>
                  </a:cxn>
                  <a:cxn ang="0">
                    <a:pos x="135" y="175"/>
                  </a:cxn>
                  <a:cxn ang="0">
                    <a:pos x="147" y="175"/>
                  </a:cxn>
                  <a:cxn ang="0">
                    <a:pos x="151" y="175"/>
                  </a:cxn>
                </a:cxnLst>
                <a:rect l="0" t="0" r="r" b="b"/>
                <a:pathLst>
                  <a:path w="398" h="176">
                    <a:moveTo>
                      <a:pt x="151" y="175"/>
                    </a:moveTo>
                    <a:lnTo>
                      <a:pt x="160" y="176"/>
                    </a:lnTo>
                    <a:lnTo>
                      <a:pt x="173" y="175"/>
                    </a:lnTo>
                    <a:lnTo>
                      <a:pt x="188" y="173"/>
                    </a:lnTo>
                    <a:lnTo>
                      <a:pt x="204" y="170"/>
                    </a:lnTo>
                    <a:lnTo>
                      <a:pt x="222" y="166"/>
                    </a:lnTo>
                    <a:lnTo>
                      <a:pt x="240" y="161"/>
                    </a:lnTo>
                    <a:lnTo>
                      <a:pt x="260" y="155"/>
                    </a:lnTo>
                    <a:lnTo>
                      <a:pt x="279" y="149"/>
                    </a:lnTo>
                    <a:lnTo>
                      <a:pt x="299" y="142"/>
                    </a:lnTo>
                    <a:lnTo>
                      <a:pt x="317" y="135"/>
                    </a:lnTo>
                    <a:lnTo>
                      <a:pt x="336" y="127"/>
                    </a:lnTo>
                    <a:lnTo>
                      <a:pt x="353" y="119"/>
                    </a:lnTo>
                    <a:lnTo>
                      <a:pt x="367" y="112"/>
                    </a:lnTo>
                    <a:lnTo>
                      <a:pt x="381" y="104"/>
                    </a:lnTo>
                    <a:lnTo>
                      <a:pt x="391" y="95"/>
                    </a:lnTo>
                    <a:lnTo>
                      <a:pt x="398" y="87"/>
                    </a:lnTo>
                    <a:lnTo>
                      <a:pt x="324" y="0"/>
                    </a:lnTo>
                    <a:lnTo>
                      <a:pt x="321" y="8"/>
                    </a:lnTo>
                    <a:lnTo>
                      <a:pt x="317" y="14"/>
                    </a:lnTo>
                    <a:lnTo>
                      <a:pt x="313" y="19"/>
                    </a:lnTo>
                    <a:lnTo>
                      <a:pt x="308" y="24"/>
                    </a:lnTo>
                    <a:lnTo>
                      <a:pt x="302" y="27"/>
                    </a:lnTo>
                    <a:lnTo>
                      <a:pt x="298" y="31"/>
                    </a:lnTo>
                    <a:lnTo>
                      <a:pt x="291" y="34"/>
                    </a:lnTo>
                    <a:lnTo>
                      <a:pt x="284" y="38"/>
                    </a:lnTo>
                    <a:lnTo>
                      <a:pt x="271" y="45"/>
                    </a:lnTo>
                    <a:lnTo>
                      <a:pt x="255" y="52"/>
                    </a:lnTo>
                    <a:lnTo>
                      <a:pt x="235" y="59"/>
                    </a:lnTo>
                    <a:lnTo>
                      <a:pt x="216" y="64"/>
                    </a:lnTo>
                    <a:lnTo>
                      <a:pt x="194" y="70"/>
                    </a:lnTo>
                    <a:lnTo>
                      <a:pt x="173" y="74"/>
                    </a:lnTo>
                    <a:lnTo>
                      <a:pt x="152" y="76"/>
                    </a:lnTo>
                    <a:lnTo>
                      <a:pt x="134" y="77"/>
                    </a:lnTo>
                    <a:lnTo>
                      <a:pt x="125" y="62"/>
                    </a:lnTo>
                    <a:lnTo>
                      <a:pt x="115" y="49"/>
                    </a:lnTo>
                    <a:lnTo>
                      <a:pt x="109" y="38"/>
                    </a:lnTo>
                    <a:lnTo>
                      <a:pt x="102" y="29"/>
                    </a:lnTo>
                    <a:lnTo>
                      <a:pt x="94" y="23"/>
                    </a:lnTo>
                    <a:lnTo>
                      <a:pt x="87" y="18"/>
                    </a:lnTo>
                    <a:lnTo>
                      <a:pt x="79" y="17"/>
                    </a:lnTo>
                    <a:lnTo>
                      <a:pt x="69" y="19"/>
                    </a:lnTo>
                    <a:lnTo>
                      <a:pt x="64" y="30"/>
                    </a:lnTo>
                    <a:lnTo>
                      <a:pt x="64" y="48"/>
                    </a:lnTo>
                    <a:lnTo>
                      <a:pt x="66" y="67"/>
                    </a:lnTo>
                    <a:lnTo>
                      <a:pt x="67" y="75"/>
                    </a:lnTo>
                    <a:lnTo>
                      <a:pt x="0" y="66"/>
                    </a:lnTo>
                    <a:lnTo>
                      <a:pt x="20" y="172"/>
                    </a:lnTo>
                    <a:lnTo>
                      <a:pt x="34" y="173"/>
                    </a:lnTo>
                    <a:lnTo>
                      <a:pt x="53" y="174"/>
                    </a:lnTo>
                    <a:lnTo>
                      <a:pt x="74" y="174"/>
                    </a:lnTo>
                    <a:lnTo>
                      <a:pt x="97" y="175"/>
                    </a:lnTo>
                    <a:lnTo>
                      <a:pt x="118" y="175"/>
                    </a:lnTo>
                    <a:lnTo>
                      <a:pt x="135" y="175"/>
                    </a:lnTo>
                    <a:lnTo>
                      <a:pt x="147" y="175"/>
                    </a:lnTo>
                    <a:lnTo>
                      <a:pt x="151" y="17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>
                <a:off x="8337570" y="-646112"/>
                <a:ext cx="223838" cy="149225"/>
              </a:xfrm>
              <a:custGeom>
                <a:avLst/>
                <a:gdLst/>
                <a:ahLst/>
                <a:cxnLst>
                  <a:cxn ang="0">
                    <a:pos x="23" y="189"/>
                  </a:cxn>
                  <a:cxn ang="0">
                    <a:pos x="34" y="188"/>
                  </a:cxn>
                  <a:cxn ang="0">
                    <a:pos x="45" y="187"/>
                  </a:cxn>
                  <a:cxn ang="0">
                    <a:pos x="59" y="185"/>
                  </a:cxn>
                  <a:cxn ang="0">
                    <a:pos x="74" y="180"/>
                  </a:cxn>
                  <a:cxn ang="0">
                    <a:pos x="89" y="175"/>
                  </a:cxn>
                  <a:cxn ang="0">
                    <a:pos x="105" y="171"/>
                  </a:cxn>
                  <a:cxn ang="0">
                    <a:pos x="123" y="165"/>
                  </a:cxn>
                  <a:cxn ang="0">
                    <a:pos x="140" y="159"/>
                  </a:cxn>
                  <a:cxn ang="0">
                    <a:pos x="156" y="152"/>
                  </a:cxn>
                  <a:cxn ang="0">
                    <a:pos x="172" y="145"/>
                  </a:cxn>
                  <a:cxn ang="0">
                    <a:pos x="187" y="140"/>
                  </a:cxn>
                  <a:cxn ang="0">
                    <a:pos x="202" y="133"/>
                  </a:cxn>
                  <a:cxn ang="0">
                    <a:pos x="215" y="127"/>
                  </a:cxn>
                  <a:cxn ang="0">
                    <a:pos x="226" y="120"/>
                  </a:cxn>
                  <a:cxn ang="0">
                    <a:pos x="235" y="114"/>
                  </a:cxn>
                  <a:cxn ang="0">
                    <a:pos x="242" y="110"/>
                  </a:cxn>
                  <a:cxn ang="0">
                    <a:pos x="257" y="97"/>
                  </a:cxn>
                  <a:cxn ang="0">
                    <a:pos x="269" y="85"/>
                  </a:cxn>
                  <a:cxn ang="0">
                    <a:pos x="277" y="74"/>
                  </a:cxn>
                  <a:cxn ang="0">
                    <a:pos x="283" y="61"/>
                  </a:cxn>
                  <a:cxn ang="0">
                    <a:pos x="284" y="50"/>
                  </a:cxn>
                  <a:cxn ang="0">
                    <a:pos x="283" y="35"/>
                  </a:cxn>
                  <a:cxn ang="0">
                    <a:pos x="279" y="19"/>
                  </a:cxn>
                  <a:cxn ang="0">
                    <a:pos x="272" y="0"/>
                  </a:cxn>
                  <a:cxn ang="0">
                    <a:pos x="197" y="32"/>
                  </a:cxn>
                  <a:cxn ang="0">
                    <a:pos x="197" y="46"/>
                  </a:cxn>
                  <a:cxn ang="0">
                    <a:pos x="193" y="60"/>
                  </a:cxn>
                  <a:cxn ang="0">
                    <a:pos x="184" y="72"/>
                  </a:cxn>
                  <a:cxn ang="0">
                    <a:pos x="174" y="80"/>
                  </a:cxn>
                  <a:cxn ang="0">
                    <a:pos x="148" y="92"/>
                  </a:cxn>
                  <a:cxn ang="0">
                    <a:pos x="121" y="103"/>
                  </a:cxn>
                  <a:cxn ang="0">
                    <a:pos x="96" y="111"/>
                  </a:cxn>
                  <a:cxn ang="0">
                    <a:pos x="73" y="118"/>
                  </a:cxn>
                  <a:cxn ang="0">
                    <a:pos x="51" y="122"/>
                  </a:cxn>
                  <a:cxn ang="0">
                    <a:pos x="31" y="126"/>
                  </a:cxn>
                  <a:cxn ang="0">
                    <a:pos x="14" y="127"/>
                  </a:cxn>
                  <a:cxn ang="0">
                    <a:pos x="0" y="128"/>
                  </a:cxn>
                  <a:cxn ang="0">
                    <a:pos x="23" y="189"/>
                  </a:cxn>
                </a:cxnLst>
                <a:rect l="0" t="0" r="r" b="b"/>
                <a:pathLst>
                  <a:path w="284" h="189">
                    <a:moveTo>
                      <a:pt x="23" y="189"/>
                    </a:moveTo>
                    <a:lnTo>
                      <a:pt x="34" y="188"/>
                    </a:lnTo>
                    <a:lnTo>
                      <a:pt x="45" y="187"/>
                    </a:lnTo>
                    <a:lnTo>
                      <a:pt x="59" y="185"/>
                    </a:lnTo>
                    <a:lnTo>
                      <a:pt x="74" y="180"/>
                    </a:lnTo>
                    <a:lnTo>
                      <a:pt x="89" y="175"/>
                    </a:lnTo>
                    <a:lnTo>
                      <a:pt x="105" y="171"/>
                    </a:lnTo>
                    <a:lnTo>
                      <a:pt x="123" y="165"/>
                    </a:lnTo>
                    <a:lnTo>
                      <a:pt x="140" y="159"/>
                    </a:lnTo>
                    <a:lnTo>
                      <a:pt x="156" y="152"/>
                    </a:lnTo>
                    <a:lnTo>
                      <a:pt x="172" y="145"/>
                    </a:lnTo>
                    <a:lnTo>
                      <a:pt x="187" y="140"/>
                    </a:lnTo>
                    <a:lnTo>
                      <a:pt x="202" y="133"/>
                    </a:lnTo>
                    <a:lnTo>
                      <a:pt x="215" y="127"/>
                    </a:lnTo>
                    <a:lnTo>
                      <a:pt x="226" y="120"/>
                    </a:lnTo>
                    <a:lnTo>
                      <a:pt x="235" y="114"/>
                    </a:lnTo>
                    <a:lnTo>
                      <a:pt x="242" y="110"/>
                    </a:lnTo>
                    <a:lnTo>
                      <a:pt x="257" y="97"/>
                    </a:lnTo>
                    <a:lnTo>
                      <a:pt x="269" y="85"/>
                    </a:lnTo>
                    <a:lnTo>
                      <a:pt x="277" y="74"/>
                    </a:lnTo>
                    <a:lnTo>
                      <a:pt x="283" y="61"/>
                    </a:lnTo>
                    <a:lnTo>
                      <a:pt x="284" y="50"/>
                    </a:lnTo>
                    <a:lnTo>
                      <a:pt x="283" y="35"/>
                    </a:lnTo>
                    <a:lnTo>
                      <a:pt x="279" y="19"/>
                    </a:lnTo>
                    <a:lnTo>
                      <a:pt x="272" y="0"/>
                    </a:lnTo>
                    <a:lnTo>
                      <a:pt x="197" y="32"/>
                    </a:lnTo>
                    <a:lnTo>
                      <a:pt x="197" y="46"/>
                    </a:lnTo>
                    <a:lnTo>
                      <a:pt x="193" y="60"/>
                    </a:lnTo>
                    <a:lnTo>
                      <a:pt x="184" y="72"/>
                    </a:lnTo>
                    <a:lnTo>
                      <a:pt x="174" y="80"/>
                    </a:lnTo>
                    <a:lnTo>
                      <a:pt x="148" y="92"/>
                    </a:lnTo>
                    <a:lnTo>
                      <a:pt x="121" y="103"/>
                    </a:lnTo>
                    <a:lnTo>
                      <a:pt x="96" y="111"/>
                    </a:lnTo>
                    <a:lnTo>
                      <a:pt x="73" y="118"/>
                    </a:lnTo>
                    <a:lnTo>
                      <a:pt x="51" y="122"/>
                    </a:lnTo>
                    <a:lnTo>
                      <a:pt x="31" y="126"/>
                    </a:lnTo>
                    <a:lnTo>
                      <a:pt x="14" y="127"/>
                    </a:lnTo>
                    <a:lnTo>
                      <a:pt x="0" y="128"/>
                    </a:lnTo>
                    <a:lnTo>
                      <a:pt x="23" y="189"/>
                    </a:lnTo>
                    <a:close/>
                  </a:path>
                </a:pathLst>
              </a:custGeom>
              <a:solidFill>
                <a:srgbClr val="FF9E5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7" name="Freeform 16"/>
              <p:cNvSpPr>
                <a:spLocks/>
              </p:cNvSpPr>
              <p:nvPr/>
            </p:nvSpPr>
            <p:spPr bwMode="auto">
              <a:xfrm>
                <a:off x="8242320" y="-585787"/>
                <a:ext cx="88900" cy="87313"/>
              </a:xfrm>
              <a:custGeom>
                <a:avLst/>
                <a:gdLst/>
                <a:ahLst/>
                <a:cxnLst>
                  <a:cxn ang="0">
                    <a:pos x="93" y="51"/>
                  </a:cxn>
                  <a:cxn ang="0">
                    <a:pos x="88" y="42"/>
                  </a:cxn>
                  <a:cxn ang="0">
                    <a:pos x="84" y="34"/>
                  </a:cxn>
                  <a:cxn ang="0">
                    <a:pos x="78" y="25"/>
                  </a:cxn>
                  <a:cxn ang="0">
                    <a:pos x="73" y="16"/>
                  </a:cxn>
                  <a:cxn ang="0">
                    <a:pos x="68" y="11"/>
                  </a:cxn>
                  <a:cxn ang="0">
                    <a:pos x="63" y="5"/>
                  </a:cxn>
                  <a:cxn ang="0">
                    <a:pos x="58" y="1"/>
                  </a:cxn>
                  <a:cxn ang="0">
                    <a:pos x="55" y="0"/>
                  </a:cxn>
                  <a:cxn ang="0">
                    <a:pos x="53" y="8"/>
                  </a:cxn>
                  <a:cxn ang="0">
                    <a:pos x="56" y="26"/>
                  </a:cxn>
                  <a:cxn ang="0">
                    <a:pos x="61" y="42"/>
                  </a:cxn>
                  <a:cxn ang="0">
                    <a:pos x="63" y="50"/>
                  </a:cxn>
                  <a:cxn ang="0">
                    <a:pos x="0" y="50"/>
                  </a:cxn>
                  <a:cxn ang="0">
                    <a:pos x="9" y="110"/>
                  </a:cxn>
                  <a:cxn ang="0">
                    <a:pos x="17" y="111"/>
                  </a:cxn>
                  <a:cxn ang="0">
                    <a:pos x="26" y="111"/>
                  </a:cxn>
                  <a:cxn ang="0">
                    <a:pos x="36" y="111"/>
                  </a:cxn>
                  <a:cxn ang="0">
                    <a:pos x="45" y="111"/>
                  </a:cxn>
                  <a:cxn ang="0">
                    <a:pos x="54" y="111"/>
                  </a:cxn>
                  <a:cxn ang="0">
                    <a:pos x="61" y="110"/>
                  </a:cxn>
                  <a:cxn ang="0">
                    <a:pos x="66" y="110"/>
                  </a:cxn>
                  <a:cxn ang="0">
                    <a:pos x="70" y="110"/>
                  </a:cxn>
                  <a:cxn ang="0">
                    <a:pos x="76" y="110"/>
                  </a:cxn>
                  <a:cxn ang="0">
                    <a:pos x="80" y="110"/>
                  </a:cxn>
                  <a:cxn ang="0">
                    <a:pos x="86" y="109"/>
                  </a:cxn>
                  <a:cxn ang="0">
                    <a:pos x="91" y="106"/>
                  </a:cxn>
                  <a:cxn ang="0">
                    <a:pos x="95" y="105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10" y="98"/>
                  </a:cxn>
                  <a:cxn ang="0">
                    <a:pos x="93" y="51"/>
                  </a:cxn>
                </a:cxnLst>
                <a:rect l="0" t="0" r="r" b="b"/>
                <a:pathLst>
                  <a:path w="110" h="111">
                    <a:moveTo>
                      <a:pt x="93" y="51"/>
                    </a:moveTo>
                    <a:lnTo>
                      <a:pt x="88" y="42"/>
                    </a:lnTo>
                    <a:lnTo>
                      <a:pt x="84" y="34"/>
                    </a:lnTo>
                    <a:lnTo>
                      <a:pt x="78" y="25"/>
                    </a:lnTo>
                    <a:lnTo>
                      <a:pt x="73" y="16"/>
                    </a:lnTo>
                    <a:lnTo>
                      <a:pt x="68" y="11"/>
                    </a:lnTo>
                    <a:lnTo>
                      <a:pt x="63" y="5"/>
                    </a:lnTo>
                    <a:lnTo>
                      <a:pt x="58" y="1"/>
                    </a:lnTo>
                    <a:lnTo>
                      <a:pt x="55" y="0"/>
                    </a:lnTo>
                    <a:lnTo>
                      <a:pt x="53" y="8"/>
                    </a:lnTo>
                    <a:lnTo>
                      <a:pt x="56" y="26"/>
                    </a:lnTo>
                    <a:lnTo>
                      <a:pt x="61" y="42"/>
                    </a:lnTo>
                    <a:lnTo>
                      <a:pt x="63" y="50"/>
                    </a:lnTo>
                    <a:lnTo>
                      <a:pt x="0" y="50"/>
                    </a:lnTo>
                    <a:lnTo>
                      <a:pt x="9" y="110"/>
                    </a:lnTo>
                    <a:lnTo>
                      <a:pt x="17" y="111"/>
                    </a:lnTo>
                    <a:lnTo>
                      <a:pt x="26" y="111"/>
                    </a:lnTo>
                    <a:lnTo>
                      <a:pt x="36" y="111"/>
                    </a:lnTo>
                    <a:lnTo>
                      <a:pt x="45" y="111"/>
                    </a:lnTo>
                    <a:lnTo>
                      <a:pt x="54" y="111"/>
                    </a:lnTo>
                    <a:lnTo>
                      <a:pt x="61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76" y="110"/>
                    </a:lnTo>
                    <a:lnTo>
                      <a:pt x="80" y="110"/>
                    </a:lnTo>
                    <a:lnTo>
                      <a:pt x="86" y="109"/>
                    </a:lnTo>
                    <a:lnTo>
                      <a:pt x="91" y="106"/>
                    </a:lnTo>
                    <a:lnTo>
                      <a:pt x="95" y="105"/>
                    </a:lnTo>
                    <a:lnTo>
                      <a:pt x="100" y="103"/>
                    </a:lnTo>
                    <a:lnTo>
                      <a:pt x="106" y="101"/>
                    </a:lnTo>
                    <a:lnTo>
                      <a:pt x="110" y="98"/>
                    </a:lnTo>
                    <a:lnTo>
                      <a:pt x="9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8" name="Freeform 17"/>
              <p:cNvSpPr>
                <a:spLocks/>
              </p:cNvSpPr>
              <p:nvPr/>
            </p:nvSpPr>
            <p:spPr bwMode="auto">
              <a:xfrm>
                <a:off x="8158183" y="-1198562"/>
                <a:ext cx="358775" cy="361950"/>
              </a:xfrm>
              <a:custGeom>
                <a:avLst/>
                <a:gdLst/>
                <a:ahLst/>
                <a:cxnLst>
                  <a:cxn ang="0">
                    <a:pos x="352" y="50"/>
                  </a:cxn>
                  <a:cxn ang="0">
                    <a:pos x="307" y="25"/>
                  </a:cxn>
                  <a:cxn ang="0">
                    <a:pos x="264" y="9"/>
                  </a:cxn>
                  <a:cxn ang="0">
                    <a:pos x="223" y="1"/>
                  </a:cxn>
                  <a:cxn ang="0">
                    <a:pos x="184" y="0"/>
                  </a:cxn>
                  <a:cxn ang="0">
                    <a:pos x="147" y="3"/>
                  </a:cxn>
                  <a:cxn ang="0">
                    <a:pos x="116" y="9"/>
                  </a:cxn>
                  <a:cxn ang="0">
                    <a:pos x="89" y="17"/>
                  </a:cxn>
                  <a:cxn ang="0">
                    <a:pos x="57" y="33"/>
                  </a:cxn>
                  <a:cxn ang="0">
                    <a:pos x="26" y="65"/>
                  </a:cxn>
                  <a:cxn ang="0">
                    <a:pos x="8" y="101"/>
                  </a:cxn>
                  <a:cxn ang="0">
                    <a:pos x="2" y="144"/>
                  </a:cxn>
                  <a:cxn ang="0">
                    <a:pos x="2" y="182"/>
                  </a:cxn>
                  <a:cxn ang="0">
                    <a:pos x="8" y="214"/>
                  </a:cxn>
                  <a:cxn ang="0">
                    <a:pos x="22" y="243"/>
                  </a:cxn>
                  <a:cxn ang="0">
                    <a:pos x="43" y="270"/>
                  </a:cxn>
                  <a:cxn ang="0">
                    <a:pos x="70" y="292"/>
                  </a:cxn>
                  <a:cxn ang="0">
                    <a:pos x="101" y="310"/>
                  </a:cxn>
                  <a:cxn ang="0">
                    <a:pos x="138" y="323"/>
                  </a:cxn>
                  <a:cxn ang="0">
                    <a:pos x="179" y="329"/>
                  </a:cxn>
                  <a:cxn ang="0">
                    <a:pos x="212" y="330"/>
                  </a:cxn>
                  <a:cxn ang="0">
                    <a:pos x="237" y="329"/>
                  </a:cxn>
                  <a:cxn ang="0">
                    <a:pos x="259" y="327"/>
                  </a:cxn>
                  <a:cxn ang="0">
                    <a:pos x="279" y="325"/>
                  </a:cxn>
                  <a:cxn ang="0">
                    <a:pos x="285" y="376"/>
                  </a:cxn>
                  <a:cxn ang="0">
                    <a:pos x="289" y="446"/>
                  </a:cxn>
                  <a:cxn ang="0">
                    <a:pos x="314" y="456"/>
                  </a:cxn>
                  <a:cxn ang="0">
                    <a:pos x="360" y="453"/>
                  </a:cxn>
                  <a:cxn ang="0">
                    <a:pos x="408" y="443"/>
                  </a:cxn>
                  <a:cxn ang="0">
                    <a:pos x="443" y="420"/>
                  </a:cxn>
                  <a:cxn ang="0">
                    <a:pos x="453" y="378"/>
                  </a:cxn>
                  <a:cxn ang="0">
                    <a:pos x="449" y="290"/>
                  </a:cxn>
                  <a:cxn ang="0">
                    <a:pos x="432" y="183"/>
                  </a:cxn>
                  <a:cxn ang="0">
                    <a:pos x="398" y="92"/>
                  </a:cxn>
                </a:cxnLst>
                <a:rect l="0" t="0" r="r" b="b"/>
                <a:pathLst>
                  <a:path w="453" h="456">
                    <a:moveTo>
                      <a:pt x="374" y="65"/>
                    </a:moveTo>
                    <a:lnTo>
                      <a:pt x="352" y="50"/>
                    </a:lnTo>
                    <a:lnTo>
                      <a:pt x="329" y="37"/>
                    </a:lnTo>
                    <a:lnTo>
                      <a:pt x="307" y="25"/>
                    </a:lnTo>
                    <a:lnTo>
                      <a:pt x="285" y="16"/>
                    </a:lnTo>
                    <a:lnTo>
                      <a:pt x="264" y="9"/>
                    </a:lnTo>
                    <a:lnTo>
                      <a:pt x="244" y="5"/>
                    </a:lnTo>
                    <a:lnTo>
                      <a:pt x="223" y="1"/>
                    </a:lnTo>
                    <a:lnTo>
                      <a:pt x="203" y="0"/>
                    </a:lnTo>
                    <a:lnTo>
                      <a:pt x="184" y="0"/>
                    </a:lnTo>
                    <a:lnTo>
                      <a:pt x="164" y="1"/>
                    </a:lnTo>
                    <a:lnTo>
                      <a:pt x="147" y="3"/>
                    </a:lnTo>
                    <a:lnTo>
                      <a:pt x="131" y="6"/>
                    </a:lnTo>
                    <a:lnTo>
                      <a:pt x="116" y="9"/>
                    </a:lnTo>
                    <a:lnTo>
                      <a:pt x="102" y="13"/>
                    </a:lnTo>
                    <a:lnTo>
                      <a:pt x="89" y="17"/>
                    </a:lnTo>
                    <a:lnTo>
                      <a:pt x="78" y="22"/>
                    </a:lnTo>
                    <a:lnTo>
                      <a:pt x="57" y="33"/>
                    </a:lnTo>
                    <a:lnTo>
                      <a:pt x="40" y="48"/>
                    </a:lnTo>
                    <a:lnTo>
                      <a:pt x="26" y="65"/>
                    </a:lnTo>
                    <a:lnTo>
                      <a:pt x="15" y="82"/>
                    </a:lnTo>
                    <a:lnTo>
                      <a:pt x="8" y="101"/>
                    </a:lnTo>
                    <a:lnTo>
                      <a:pt x="4" y="122"/>
                    </a:lnTo>
                    <a:lnTo>
                      <a:pt x="2" y="144"/>
                    </a:lnTo>
                    <a:lnTo>
                      <a:pt x="0" y="166"/>
                    </a:lnTo>
                    <a:lnTo>
                      <a:pt x="2" y="182"/>
                    </a:lnTo>
                    <a:lnTo>
                      <a:pt x="4" y="198"/>
                    </a:lnTo>
                    <a:lnTo>
                      <a:pt x="8" y="214"/>
                    </a:lnTo>
                    <a:lnTo>
                      <a:pt x="14" y="229"/>
                    </a:lnTo>
                    <a:lnTo>
                      <a:pt x="22" y="243"/>
                    </a:lnTo>
                    <a:lnTo>
                      <a:pt x="31" y="257"/>
                    </a:lnTo>
                    <a:lnTo>
                      <a:pt x="43" y="270"/>
                    </a:lnTo>
                    <a:lnTo>
                      <a:pt x="56" y="281"/>
                    </a:lnTo>
                    <a:lnTo>
                      <a:pt x="70" y="292"/>
                    </a:lnTo>
                    <a:lnTo>
                      <a:pt x="85" y="302"/>
                    </a:lnTo>
                    <a:lnTo>
                      <a:pt x="101" y="310"/>
                    </a:lnTo>
                    <a:lnTo>
                      <a:pt x="119" y="317"/>
                    </a:lnTo>
                    <a:lnTo>
                      <a:pt x="138" y="323"/>
                    </a:lnTo>
                    <a:lnTo>
                      <a:pt x="157" y="326"/>
                    </a:lnTo>
                    <a:lnTo>
                      <a:pt x="179" y="329"/>
                    </a:lnTo>
                    <a:lnTo>
                      <a:pt x="201" y="330"/>
                    </a:lnTo>
                    <a:lnTo>
                      <a:pt x="212" y="330"/>
                    </a:lnTo>
                    <a:lnTo>
                      <a:pt x="225" y="330"/>
                    </a:lnTo>
                    <a:lnTo>
                      <a:pt x="237" y="329"/>
                    </a:lnTo>
                    <a:lnTo>
                      <a:pt x="247" y="329"/>
                    </a:lnTo>
                    <a:lnTo>
                      <a:pt x="259" y="327"/>
                    </a:lnTo>
                    <a:lnTo>
                      <a:pt x="269" y="326"/>
                    </a:lnTo>
                    <a:lnTo>
                      <a:pt x="279" y="325"/>
                    </a:lnTo>
                    <a:lnTo>
                      <a:pt x="290" y="324"/>
                    </a:lnTo>
                    <a:lnTo>
                      <a:pt x="285" y="376"/>
                    </a:lnTo>
                    <a:lnTo>
                      <a:pt x="285" y="417"/>
                    </a:lnTo>
                    <a:lnTo>
                      <a:pt x="289" y="446"/>
                    </a:lnTo>
                    <a:lnTo>
                      <a:pt x="297" y="456"/>
                    </a:lnTo>
                    <a:lnTo>
                      <a:pt x="314" y="456"/>
                    </a:lnTo>
                    <a:lnTo>
                      <a:pt x="336" y="455"/>
                    </a:lnTo>
                    <a:lnTo>
                      <a:pt x="360" y="453"/>
                    </a:lnTo>
                    <a:lnTo>
                      <a:pt x="384" y="450"/>
                    </a:lnTo>
                    <a:lnTo>
                      <a:pt x="408" y="443"/>
                    </a:lnTo>
                    <a:lnTo>
                      <a:pt x="428" y="432"/>
                    </a:lnTo>
                    <a:lnTo>
                      <a:pt x="443" y="420"/>
                    </a:lnTo>
                    <a:lnTo>
                      <a:pt x="451" y="401"/>
                    </a:lnTo>
                    <a:lnTo>
                      <a:pt x="453" y="378"/>
                    </a:lnTo>
                    <a:lnTo>
                      <a:pt x="452" y="339"/>
                    </a:lnTo>
                    <a:lnTo>
                      <a:pt x="449" y="290"/>
                    </a:lnTo>
                    <a:lnTo>
                      <a:pt x="442" y="237"/>
                    </a:lnTo>
                    <a:lnTo>
                      <a:pt x="432" y="183"/>
                    </a:lnTo>
                    <a:lnTo>
                      <a:pt x="417" y="133"/>
                    </a:lnTo>
                    <a:lnTo>
                      <a:pt x="398" y="92"/>
                    </a:lnTo>
                    <a:lnTo>
                      <a:pt x="374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9" name="Freeform 18"/>
              <p:cNvSpPr>
                <a:spLocks/>
              </p:cNvSpPr>
              <p:nvPr/>
            </p:nvSpPr>
            <p:spPr bwMode="auto">
              <a:xfrm>
                <a:off x="8115320" y="-1147762"/>
                <a:ext cx="387350" cy="341313"/>
              </a:xfrm>
              <a:custGeom>
                <a:avLst/>
                <a:gdLst/>
                <a:ahLst/>
                <a:cxnLst>
                  <a:cxn ang="0">
                    <a:pos x="483" y="186"/>
                  </a:cxn>
                  <a:cxn ang="0">
                    <a:pos x="488" y="208"/>
                  </a:cxn>
                  <a:cxn ang="0">
                    <a:pos x="488" y="238"/>
                  </a:cxn>
                  <a:cxn ang="0">
                    <a:pos x="476" y="270"/>
                  </a:cxn>
                  <a:cxn ang="0">
                    <a:pos x="458" y="295"/>
                  </a:cxn>
                  <a:cxn ang="0">
                    <a:pos x="431" y="308"/>
                  </a:cxn>
                  <a:cxn ang="0">
                    <a:pos x="416" y="310"/>
                  </a:cxn>
                  <a:cxn ang="0">
                    <a:pos x="413" y="310"/>
                  </a:cxn>
                  <a:cxn ang="0">
                    <a:pos x="405" y="323"/>
                  </a:cxn>
                  <a:cxn ang="0">
                    <a:pos x="388" y="349"/>
                  </a:cxn>
                  <a:cxn ang="0">
                    <a:pos x="368" y="370"/>
                  </a:cxn>
                  <a:cxn ang="0">
                    <a:pos x="345" y="389"/>
                  </a:cxn>
                  <a:cxn ang="0">
                    <a:pos x="320" y="405"/>
                  </a:cxn>
                  <a:cxn ang="0">
                    <a:pos x="293" y="417"/>
                  </a:cxn>
                  <a:cxn ang="0">
                    <a:pos x="263" y="426"/>
                  </a:cxn>
                  <a:cxn ang="0">
                    <a:pos x="233" y="430"/>
                  </a:cxn>
                  <a:cxn ang="0">
                    <a:pos x="195" y="429"/>
                  </a:cxn>
                  <a:cxn ang="0">
                    <a:pos x="152" y="421"/>
                  </a:cxn>
                  <a:cxn ang="0">
                    <a:pos x="113" y="404"/>
                  </a:cxn>
                  <a:cxn ang="0">
                    <a:pos x="79" y="381"/>
                  </a:cxn>
                  <a:cxn ang="0">
                    <a:pos x="50" y="352"/>
                  </a:cxn>
                  <a:cxn ang="0">
                    <a:pos x="27" y="317"/>
                  </a:cxn>
                  <a:cxn ang="0">
                    <a:pos x="9" y="278"/>
                  </a:cxn>
                  <a:cxn ang="0">
                    <a:pos x="1" y="236"/>
                  </a:cxn>
                  <a:cxn ang="0">
                    <a:pos x="1" y="195"/>
                  </a:cxn>
                  <a:cxn ang="0">
                    <a:pos x="11" y="146"/>
                  </a:cxn>
                  <a:cxn ang="0">
                    <a:pos x="29" y="106"/>
                  </a:cxn>
                  <a:cxn ang="0">
                    <a:pos x="46" y="81"/>
                  </a:cxn>
                  <a:cxn ang="0">
                    <a:pos x="53" y="72"/>
                  </a:cxn>
                  <a:cxn ang="0">
                    <a:pos x="62" y="63"/>
                  </a:cxn>
                  <a:cxn ang="0">
                    <a:pos x="72" y="55"/>
                  </a:cxn>
                  <a:cxn ang="0">
                    <a:pos x="81" y="45"/>
                  </a:cxn>
                  <a:cxn ang="0">
                    <a:pos x="95" y="35"/>
                  </a:cxn>
                  <a:cxn ang="0">
                    <a:pos x="127" y="19"/>
                  </a:cxn>
                  <a:cxn ang="0">
                    <a:pos x="172" y="5"/>
                  </a:cxn>
                  <a:cxn ang="0">
                    <a:pos x="228" y="0"/>
                  </a:cxn>
                  <a:cxn ang="0">
                    <a:pos x="275" y="5"/>
                  </a:cxn>
                  <a:cxn ang="0">
                    <a:pos x="303" y="15"/>
                  </a:cxn>
                  <a:cxn ang="0">
                    <a:pos x="333" y="30"/>
                  </a:cxn>
                  <a:cxn ang="0">
                    <a:pos x="361" y="52"/>
                  </a:cxn>
                  <a:cxn ang="0">
                    <a:pos x="383" y="71"/>
                  </a:cxn>
                  <a:cxn ang="0">
                    <a:pos x="406" y="94"/>
                  </a:cxn>
                  <a:cxn ang="0">
                    <a:pos x="435" y="125"/>
                  </a:cxn>
                  <a:cxn ang="0">
                    <a:pos x="466" y="159"/>
                  </a:cxn>
                </a:cxnLst>
                <a:rect l="0" t="0" r="r" b="b"/>
                <a:pathLst>
                  <a:path w="489" h="430">
                    <a:moveTo>
                      <a:pt x="480" y="176"/>
                    </a:moveTo>
                    <a:lnTo>
                      <a:pt x="483" y="186"/>
                    </a:lnTo>
                    <a:lnTo>
                      <a:pt x="487" y="196"/>
                    </a:lnTo>
                    <a:lnTo>
                      <a:pt x="488" y="208"/>
                    </a:lnTo>
                    <a:lnTo>
                      <a:pt x="489" y="219"/>
                    </a:lnTo>
                    <a:lnTo>
                      <a:pt x="488" y="238"/>
                    </a:lnTo>
                    <a:lnTo>
                      <a:pt x="483" y="255"/>
                    </a:lnTo>
                    <a:lnTo>
                      <a:pt x="476" y="270"/>
                    </a:lnTo>
                    <a:lnTo>
                      <a:pt x="468" y="284"/>
                    </a:lnTo>
                    <a:lnTo>
                      <a:pt x="458" y="295"/>
                    </a:lnTo>
                    <a:lnTo>
                      <a:pt x="445" y="304"/>
                    </a:lnTo>
                    <a:lnTo>
                      <a:pt x="431" y="308"/>
                    </a:lnTo>
                    <a:lnTo>
                      <a:pt x="417" y="310"/>
                    </a:lnTo>
                    <a:lnTo>
                      <a:pt x="416" y="310"/>
                    </a:lnTo>
                    <a:lnTo>
                      <a:pt x="414" y="310"/>
                    </a:lnTo>
                    <a:lnTo>
                      <a:pt x="413" y="310"/>
                    </a:lnTo>
                    <a:lnTo>
                      <a:pt x="412" y="310"/>
                    </a:lnTo>
                    <a:lnTo>
                      <a:pt x="405" y="323"/>
                    </a:lnTo>
                    <a:lnTo>
                      <a:pt x="397" y="336"/>
                    </a:lnTo>
                    <a:lnTo>
                      <a:pt x="388" y="349"/>
                    </a:lnTo>
                    <a:lnTo>
                      <a:pt x="378" y="359"/>
                    </a:lnTo>
                    <a:lnTo>
                      <a:pt x="368" y="370"/>
                    </a:lnTo>
                    <a:lnTo>
                      <a:pt x="356" y="380"/>
                    </a:lnTo>
                    <a:lnTo>
                      <a:pt x="345" y="389"/>
                    </a:lnTo>
                    <a:lnTo>
                      <a:pt x="333" y="397"/>
                    </a:lnTo>
                    <a:lnTo>
                      <a:pt x="320" y="405"/>
                    </a:lnTo>
                    <a:lnTo>
                      <a:pt x="307" y="411"/>
                    </a:lnTo>
                    <a:lnTo>
                      <a:pt x="293" y="417"/>
                    </a:lnTo>
                    <a:lnTo>
                      <a:pt x="278" y="421"/>
                    </a:lnTo>
                    <a:lnTo>
                      <a:pt x="263" y="426"/>
                    </a:lnTo>
                    <a:lnTo>
                      <a:pt x="248" y="428"/>
                    </a:lnTo>
                    <a:lnTo>
                      <a:pt x="233" y="430"/>
                    </a:lnTo>
                    <a:lnTo>
                      <a:pt x="217" y="430"/>
                    </a:lnTo>
                    <a:lnTo>
                      <a:pt x="195" y="429"/>
                    </a:lnTo>
                    <a:lnTo>
                      <a:pt x="173" y="426"/>
                    </a:lnTo>
                    <a:lnTo>
                      <a:pt x="152" y="421"/>
                    </a:lnTo>
                    <a:lnTo>
                      <a:pt x="133" y="413"/>
                    </a:lnTo>
                    <a:lnTo>
                      <a:pt x="113" y="404"/>
                    </a:lnTo>
                    <a:lnTo>
                      <a:pt x="96" y="393"/>
                    </a:lnTo>
                    <a:lnTo>
                      <a:pt x="79" y="381"/>
                    </a:lnTo>
                    <a:lnTo>
                      <a:pt x="64" y="367"/>
                    </a:lnTo>
                    <a:lnTo>
                      <a:pt x="50" y="352"/>
                    </a:lnTo>
                    <a:lnTo>
                      <a:pt x="37" y="335"/>
                    </a:lnTo>
                    <a:lnTo>
                      <a:pt x="27" y="317"/>
                    </a:lnTo>
                    <a:lnTo>
                      <a:pt x="17" y="298"/>
                    </a:lnTo>
                    <a:lnTo>
                      <a:pt x="9" y="278"/>
                    </a:lnTo>
                    <a:lnTo>
                      <a:pt x="5" y="257"/>
                    </a:lnTo>
                    <a:lnTo>
                      <a:pt x="1" y="236"/>
                    </a:lnTo>
                    <a:lnTo>
                      <a:pt x="0" y="214"/>
                    </a:lnTo>
                    <a:lnTo>
                      <a:pt x="1" y="195"/>
                    </a:lnTo>
                    <a:lnTo>
                      <a:pt x="5" y="171"/>
                    </a:lnTo>
                    <a:lnTo>
                      <a:pt x="11" y="146"/>
                    </a:lnTo>
                    <a:lnTo>
                      <a:pt x="20" y="124"/>
                    </a:lnTo>
                    <a:lnTo>
                      <a:pt x="29" y="106"/>
                    </a:lnTo>
                    <a:lnTo>
                      <a:pt x="38" y="91"/>
                    </a:lnTo>
                    <a:lnTo>
                      <a:pt x="46" y="81"/>
                    </a:lnTo>
                    <a:lnTo>
                      <a:pt x="50" y="76"/>
                    </a:lnTo>
                    <a:lnTo>
                      <a:pt x="53" y="72"/>
                    </a:lnTo>
                    <a:lnTo>
                      <a:pt x="58" y="67"/>
                    </a:lnTo>
                    <a:lnTo>
                      <a:pt x="62" y="63"/>
                    </a:lnTo>
                    <a:lnTo>
                      <a:pt x="67" y="58"/>
                    </a:lnTo>
                    <a:lnTo>
                      <a:pt x="72" y="55"/>
                    </a:lnTo>
                    <a:lnTo>
                      <a:pt x="76" y="50"/>
                    </a:lnTo>
                    <a:lnTo>
                      <a:pt x="81" y="45"/>
                    </a:lnTo>
                    <a:lnTo>
                      <a:pt x="85" y="42"/>
                    </a:lnTo>
                    <a:lnTo>
                      <a:pt x="95" y="35"/>
                    </a:lnTo>
                    <a:lnTo>
                      <a:pt x="109" y="27"/>
                    </a:lnTo>
                    <a:lnTo>
                      <a:pt x="127" y="19"/>
                    </a:lnTo>
                    <a:lnTo>
                      <a:pt x="148" y="11"/>
                    </a:lnTo>
                    <a:lnTo>
                      <a:pt x="172" y="5"/>
                    </a:lnTo>
                    <a:lnTo>
                      <a:pt x="200" y="2"/>
                    </a:lnTo>
                    <a:lnTo>
                      <a:pt x="228" y="0"/>
                    </a:lnTo>
                    <a:lnTo>
                      <a:pt x="260" y="2"/>
                    </a:lnTo>
                    <a:lnTo>
                      <a:pt x="275" y="5"/>
                    </a:lnTo>
                    <a:lnTo>
                      <a:pt x="290" y="10"/>
                    </a:lnTo>
                    <a:lnTo>
                      <a:pt x="303" y="15"/>
                    </a:lnTo>
                    <a:lnTo>
                      <a:pt x="318" y="22"/>
                    </a:lnTo>
                    <a:lnTo>
                      <a:pt x="333" y="30"/>
                    </a:lnTo>
                    <a:lnTo>
                      <a:pt x="347" y="41"/>
                    </a:lnTo>
                    <a:lnTo>
                      <a:pt x="361" y="52"/>
                    </a:lnTo>
                    <a:lnTo>
                      <a:pt x="375" y="65"/>
                    </a:lnTo>
                    <a:lnTo>
                      <a:pt x="383" y="71"/>
                    </a:lnTo>
                    <a:lnTo>
                      <a:pt x="393" y="81"/>
                    </a:lnTo>
                    <a:lnTo>
                      <a:pt x="406" y="94"/>
                    </a:lnTo>
                    <a:lnTo>
                      <a:pt x="421" y="109"/>
                    </a:lnTo>
                    <a:lnTo>
                      <a:pt x="435" y="125"/>
                    </a:lnTo>
                    <a:lnTo>
                      <a:pt x="451" y="142"/>
                    </a:lnTo>
                    <a:lnTo>
                      <a:pt x="466" y="159"/>
                    </a:lnTo>
                    <a:lnTo>
                      <a:pt x="480" y="1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20" name="Freeform 19"/>
              <p:cNvSpPr>
                <a:spLocks/>
              </p:cNvSpPr>
              <p:nvPr/>
            </p:nvSpPr>
            <p:spPr bwMode="auto">
              <a:xfrm>
                <a:off x="8140720" y="-1123950"/>
                <a:ext cx="341313" cy="290513"/>
              </a:xfrm>
              <a:custGeom>
                <a:avLst/>
                <a:gdLst/>
                <a:ahLst/>
                <a:cxnLst>
                  <a:cxn ang="0">
                    <a:pos x="387" y="139"/>
                  </a:cxn>
                  <a:cxn ang="0">
                    <a:pos x="380" y="140"/>
                  </a:cxn>
                  <a:cxn ang="0">
                    <a:pos x="373" y="141"/>
                  </a:cxn>
                  <a:cxn ang="0">
                    <a:pos x="367" y="145"/>
                  </a:cxn>
                  <a:cxn ang="0">
                    <a:pos x="362" y="149"/>
                  </a:cxn>
                  <a:cxn ang="0">
                    <a:pos x="354" y="118"/>
                  </a:cxn>
                  <a:cxn ang="0">
                    <a:pos x="340" y="89"/>
                  </a:cxn>
                  <a:cxn ang="0">
                    <a:pos x="321" y="64"/>
                  </a:cxn>
                  <a:cxn ang="0">
                    <a:pos x="299" y="42"/>
                  </a:cxn>
                  <a:cxn ang="0">
                    <a:pos x="274" y="25"/>
                  </a:cxn>
                  <a:cxn ang="0">
                    <a:pos x="245" y="11"/>
                  </a:cxn>
                  <a:cxn ang="0">
                    <a:pos x="215" y="3"/>
                  </a:cxn>
                  <a:cxn ang="0">
                    <a:pos x="182" y="0"/>
                  </a:cxn>
                  <a:cxn ang="0">
                    <a:pos x="145" y="3"/>
                  </a:cxn>
                  <a:cxn ang="0">
                    <a:pos x="111" y="13"/>
                  </a:cxn>
                  <a:cxn ang="0">
                    <a:pos x="80" y="31"/>
                  </a:cxn>
                  <a:cxn ang="0">
                    <a:pos x="53" y="53"/>
                  </a:cxn>
                  <a:cxn ang="0">
                    <a:pos x="31" y="80"/>
                  </a:cxn>
                  <a:cxn ang="0">
                    <a:pos x="13" y="111"/>
                  </a:cxn>
                  <a:cxn ang="0">
                    <a:pos x="3" y="145"/>
                  </a:cxn>
                  <a:cxn ang="0">
                    <a:pos x="0" y="182"/>
                  </a:cxn>
                  <a:cxn ang="0">
                    <a:pos x="3" y="219"/>
                  </a:cxn>
                  <a:cxn ang="0">
                    <a:pos x="13" y="253"/>
                  </a:cxn>
                  <a:cxn ang="0">
                    <a:pos x="31" y="284"/>
                  </a:cxn>
                  <a:cxn ang="0">
                    <a:pos x="53" y="311"/>
                  </a:cxn>
                  <a:cxn ang="0">
                    <a:pos x="80" y="334"/>
                  </a:cxn>
                  <a:cxn ang="0">
                    <a:pos x="111" y="351"/>
                  </a:cxn>
                  <a:cxn ang="0">
                    <a:pos x="145" y="361"/>
                  </a:cxn>
                  <a:cxn ang="0">
                    <a:pos x="182" y="365"/>
                  </a:cxn>
                  <a:cxn ang="0">
                    <a:pos x="213" y="363"/>
                  </a:cxn>
                  <a:cxn ang="0">
                    <a:pos x="242" y="355"/>
                  </a:cxn>
                  <a:cxn ang="0">
                    <a:pos x="269" y="343"/>
                  </a:cxn>
                  <a:cxn ang="0">
                    <a:pos x="294" y="327"/>
                  </a:cxn>
                  <a:cxn ang="0">
                    <a:pos x="315" y="306"/>
                  </a:cxn>
                  <a:cxn ang="0">
                    <a:pos x="334" y="284"/>
                  </a:cxn>
                  <a:cxn ang="0">
                    <a:pos x="348" y="258"/>
                  </a:cxn>
                  <a:cxn ang="0">
                    <a:pos x="358" y="230"/>
                  </a:cxn>
                  <a:cxn ang="0">
                    <a:pos x="364" y="236"/>
                  </a:cxn>
                  <a:cxn ang="0">
                    <a:pos x="371" y="240"/>
                  </a:cxn>
                  <a:cxn ang="0">
                    <a:pos x="379" y="244"/>
                  </a:cxn>
                  <a:cxn ang="0">
                    <a:pos x="387" y="245"/>
                  </a:cxn>
                  <a:cxn ang="0">
                    <a:pos x="395" y="244"/>
                  </a:cxn>
                  <a:cxn ang="0">
                    <a:pos x="403" y="240"/>
                  </a:cxn>
                  <a:cxn ang="0">
                    <a:pos x="410" y="236"/>
                  </a:cxn>
                  <a:cxn ang="0">
                    <a:pos x="417" y="229"/>
                  </a:cxn>
                  <a:cxn ang="0">
                    <a:pos x="422" y="222"/>
                  </a:cxn>
                  <a:cxn ang="0">
                    <a:pos x="425" y="213"/>
                  </a:cxn>
                  <a:cxn ang="0">
                    <a:pos x="427" y="202"/>
                  </a:cxn>
                  <a:cxn ang="0">
                    <a:pos x="428" y="192"/>
                  </a:cxn>
                  <a:cxn ang="0">
                    <a:pos x="427" y="182"/>
                  </a:cxn>
                  <a:cxn ang="0">
                    <a:pos x="425" y="171"/>
                  </a:cxn>
                  <a:cxn ang="0">
                    <a:pos x="422" y="162"/>
                  </a:cxn>
                  <a:cxn ang="0">
                    <a:pos x="417" y="154"/>
                  </a:cxn>
                  <a:cxn ang="0">
                    <a:pos x="410" y="148"/>
                  </a:cxn>
                  <a:cxn ang="0">
                    <a:pos x="403" y="144"/>
                  </a:cxn>
                  <a:cxn ang="0">
                    <a:pos x="395" y="140"/>
                  </a:cxn>
                  <a:cxn ang="0">
                    <a:pos x="387" y="139"/>
                  </a:cxn>
                </a:cxnLst>
                <a:rect l="0" t="0" r="r" b="b"/>
                <a:pathLst>
                  <a:path w="428" h="365">
                    <a:moveTo>
                      <a:pt x="387" y="139"/>
                    </a:moveTo>
                    <a:lnTo>
                      <a:pt x="380" y="140"/>
                    </a:lnTo>
                    <a:lnTo>
                      <a:pt x="373" y="141"/>
                    </a:lnTo>
                    <a:lnTo>
                      <a:pt x="367" y="145"/>
                    </a:lnTo>
                    <a:lnTo>
                      <a:pt x="362" y="149"/>
                    </a:lnTo>
                    <a:lnTo>
                      <a:pt x="354" y="118"/>
                    </a:lnTo>
                    <a:lnTo>
                      <a:pt x="340" y="89"/>
                    </a:lnTo>
                    <a:lnTo>
                      <a:pt x="321" y="64"/>
                    </a:lnTo>
                    <a:lnTo>
                      <a:pt x="299" y="42"/>
                    </a:lnTo>
                    <a:lnTo>
                      <a:pt x="274" y="25"/>
                    </a:lnTo>
                    <a:lnTo>
                      <a:pt x="245" y="11"/>
                    </a:lnTo>
                    <a:lnTo>
                      <a:pt x="215" y="3"/>
                    </a:lnTo>
                    <a:lnTo>
                      <a:pt x="182" y="0"/>
                    </a:lnTo>
                    <a:lnTo>
                      <a:pt x="145" y="3"/>
                    </a:lnTo>
                    <a:lnTo>
                      <a:pt x="111" y="13"/>
                    </a:lnTo>
                    <a:lnTo>
                      <a:pt x="80" y="31"/>
                    </a:lnTo>
                    <a:lnTo>
                      <a:pt x="53" y="53"/>
                    </a:lnTo>
                    <a:lnTo>
                      <a:pt x="31" y="80"/>
                    </a:lnTo>
                    <a:lnTo>
                      <a:pt x="13" y="111"/>
                    </a:lnTo>
                    <a:lnTo>
                      <a:pt x="3" y="145"/>
                    </a:lnTo>
                    <a:lnTo>
                      <a:pt x="0" y="182"/>
                    </a:lnTo>
                    <a:lnTo>
                      <a:pt x="3" y="219"/>
                    </a:lnTo>
                    <a:lnTo>
                      <a:pt x="13" y="253"/>
                    </a:lnTo>
                    <a:lnTo>
                      <a:pt x="31" y="284"/>
                    </a:lnTo>
                    <a:lnTo>
                      <a:pt x="53" y="311"/>
                    </a:lnTo>
                    <a:lnTo>
                      <a:pt x="80" y="334"/>
                    </a:lnTo>
                    <a:lnTo>
                      <a:pt x="111" y="351"/>
                    </a:lnTo>
                    <a:lnTo>
                      <a:pt x="145" y="361"/>
                    </a:lnTo>
                    <a:lnTo>
                      <a:pt x="182" y="365"/>
                    </a:lnTo>
                    <a:lnTo>
                      <a:pt x="213" y="363"/>
                    </a:lnTo>
                    <a:lnTo>
                      <a:pt x="242" y="355"/>
                    </a:lnTo>
                    <a:lnTo>
                      <a:pt x="269" y="343"/>
                    </a:lnTo>
                    <a:lnTo>
                      <a:pt x="294" y="327"/>
                    </a:lnTo>
                    <a:lnTo>
                      <a:pt x="315" y="306"/>
                    </a:lnTo>
                    <a:lnTo>
                      <a:pt x="334" y="284"/>
                    </a:lnTo>
                    <a:lnTo>
                      <a:pt x="348" y="258"/>
                    </a:lnTo>
                    <a:lnTo>
                      <a:pt x="358" y="230"/>
                    </a:lnTo>
                    <a:lnTo>
                      <a:pt x="364" y="236"/>
                    </a:lnTo>
                    <a:lnTo>
                      <a:pt x="371" y="240"/>
                    </a:lnTo>
                    <a:lnTo>
                      <a:pt x="379" y="244"/>
                    </a:lnTo>
                    <a:lnTo>
                      <a:pt x="387" y="245"/>
                    </a:lnTo>
                    <a:lnTo>
                      <a:pt x="395" y="244"/>
                    </a:lnTo>
                    <a:lnTo>
                      <a:pt x="403" y="240"/>
                    </a:lnTo>
                    <a:lnTo>
                      <a:pt x="410" y="236"/>
                    </a:lnTo>
                    <a:lnTo>
                      <a:pt x="417" y="229"/>
                    </a:lnTo>
                    <a:lnTo>
                      <a:pt x="422" y="222"/>
                    </a:lnTo>
                    <a:lnTo>
                      <a:pt x="425" y="213"/>
                    </a:lnTo>
                    <a:lnTo>
                      <a:pt x="427" y="202"/>
                    </a:lnTo>
                    <a:lnTo>
                      <a:pt x="428" y="192"/>
                    </a:lnTo>
                    <a:lnTo>
                      <a:pt x="427" y="182"/>
                    </a:lnTo>
                    <a:lnTo>
                      <a:pt x="425" y="171"/>
                    </a:lnTo>
                    <a:lnTo>
                      <a:pt x="422" y="162"/>
                    </a:lnTo>
                    <a:lnTo>
                      <a:pt x="417" y="154"/>
                    </a:lnTo>
                    <a:lnTo>
                      <a:pt x="410" y="148"/>
                    </a:lnTo>
                    <a:lnTo>
                      <a:pt x="403" y="144"/>
                    </a:lnTo>
                    <a:lnTo>
                      <a:pt x="395" y="140"/>
                    </a:lnTo>
                    <a:lnTo>
                      <a:pt x="387" y="13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8213745" y="-922337"/>
                <a:ext cx="138113" cy="492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3"/>
                  </a:cxn>
                  <a:cxn ang="0">
                    <a:pos x="8" y="24"/>
                  </a:cxn>
                  <a:cxn ang="0">
                    <a:pos x="16" y="37"/>
                  </a:cxn>
                  <a:cxn ang="0">
                    <a:pos x="31" y="49"/>
                  </a:cxn>
                  <a:cxn ang="0">
                    <a:pos x="41" y="54"/>
                  </a:cxn>
                  <a:cxn ang="0">
                    <a:pos x="53" y="58"/>
                  </a:cxn>
                  <a:cxn ang="0">
                    <a:pos x="64" y="60"/>
                  </a:cxn>
                  <a:cxn ang="0">
                    <a:pos x="76" y="61"/>
                  </a:cxn>
                  <a:cxn ang="0">
                    <a:pos x="85" y="61"/>
                  </a:cxn>
                  <a:cxn ang="0">
                    <a:pos x="92" y="61"/>
                  </a:cxn>
                  <a:cxn ang="0">
                    <a:pos x="97" y="60"/>
                  </a:cxn>
                  <a:cxn ang="0">
                    <a:pos x="99" y="60"/>
                  </a:cxn>
                  <a:cxn ang="0">
                    <a:pos x="175" y="0"/>
                  </a:cxn>
                  <a:cxn ang="0">
                    <a:pos x="0" y="0"/>
                  </a:cxn>
                </a:cxnLst>
                <a:rect l="0" t="0" r="r" b="b"/>
                <a:pathLst>
                  <a:path w="175" h="61">
                    <a:moveTo>
                      <a:pt x="0" y="0"/>
                    </a:moveTo>
                    <a:lnTo>
                      <a:pt x="3" y="13"/>
                    </a:lnTo>
                    <a:lnTo>
                      <a:pt x="8" y="24"/>
                    </a:lnTo>
                    <a:lnTo>
                      <a:pt x="16" y="37"/>
                    </a:lnTo>
                    <a:lnTo>
                      <a:pt x="31" y="49"/>
                    </a:lnTo>
                    <a:lnTo>
                      <a:pt x="41" y="54"/>
                    </a:lnTo>
                    <a:lnTo>
                      <a:pt x="53" y="58"/>
                    </a:lnTo>
                    <a:lnTo>
                      <a:pt x="64" y="60"/>
                    </a:lnTo>
                    <a:lnTo>
                      <a:pt x="76" y="61"/>
                    </a:lnTo>
                    <a:lnTo>
                      <a:pt x="85" y="61"/>
                    </a:lnTo>
                    <a:lnTo>
                      <a:pt x="92" y="61"/>
                    </a:lnTo>
                    <a:lnTo>
                      <a:pt x="97" y="60"/>
                    </a:lnTo>
                    <a:lnTo>
                      <a:pt x="99" y="60"/>
                    </a:lnTo>
                    <a:lnTo>
                      <a:pt x="1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8231208" y="-911225"/>
                <a:ext cx="82550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18"/>
                  </a:cxn>
                  <a:cxn ang="0">
                    <a:pos x="77" y="18"/>
                  </a:cxn>
                  <a:cxn ang="0">
                    <a:pos x="102" y="0"/>
                  </a:cxn>
                  <a:cxn ang="0">
                    <a:pos x="0" y="0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8" y="18"/>
                    </a:lnTo>
                    <a:lnTo>
                      <a:pt x="77" y="18"/>
                    </a:lnTo>
                    <a:lnTo>
                      <a:pt x="1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8135958" y="-1179512"/>
                <a:ext cx="279400" cy="92075"/>
              </a:xfrm>
              <a:custGeom>
                <a:avLst/>
                <a:gdLst/>
                <a:ahLst/>
                <a:cxnLst>
                  <a:cxn ang="0">
                    <a:pos x="283" y="20"/>
                  </a:cxn>
                  <a:cxn ang="0">
                    <a:pos x="279" y="20"/>
                  </a:cxn>
                  <a:cxn ang="0">
                    <a:pos x="271" y="19"/>
                  </a:cxn>
                  <a:cxn ang="0">
                    <a:pos x="260" y="17"/>
                  </a:cxn>
                  <a:cxn ang="0">
                    <a:pos x="249" y="16"/>
                  </a:cxn>
                  <a:cxn ang="0">
                    <a:pos x="235" y="15"/>
                  </a:cxn>
                  <a:cxn ang="0">
                    <a:pos x="221" y="14"/>
                  </a:cxn>
                  <a:cxn ang="0">
                    <a:pos x="205" y="12"/>
                  </a:cxn>
                  <a:cxn ang="0">
                    <a:pos x="190" y="9"/>
                  </a:cxn>
                  <a:cxn ang="0">
                    <a:pos x="174" y="8"/>
                  </a:cxn>
                  <a:cxn ang="0">
                    <a:pos x="159" y="6"/>
                  </a:cxn>
                  <a:cxn ang="0">
                    <a:pos x="144" y="5"/>
                  </a:cxn>
                  <a:cxn ang="0">
                    <a:pos x="130" y="4"/>
                  </a:cxn>
                  <a:cxn ang="0">
                    <a:pos x="117" y="3"/>
                  </a:cxn>
                  <a:cxn ang="0">
                    <a:pos x="108" y="1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77" y="4"/>
                  </a:cxn>
                  <a:cxn ang="0">
                    <a:pos x="60" y="12"/>
                  </a:cxn>
                  <a:cxn ang="0">
                    <a:pos x="44" y="24"/>
                  </a:cxn>
                  <a:cxn ang="0">
                    <a:pos x="30" y="39"/>
                  </a:cxn>
                  <a:cxn ang="0">
                    <a:pos x="17" y="56"/>
                  </a:cxn>
                  <a:cxn ang="0">
                    <a:pos x="8" y="72"/>
                  </a:cxn>
                  <a:cxn ang="0">
                    <a:pos x="2" y="87"/>
                  </a:cxn>
                  <a:cxn ang="0">
                    <a:pos x="0" y="98"/>
                  </a:cxn>
                  <a:cxn ang="0">
                    <a:pos x="3" y="103"/>
                  </a:cxn>
                  <a:cxn ang="0">
                    <a:pos x="14" y="106"/>
                  </a:cxn>
                  <a:cxn ang="0">
                    <a:pos x="30" y="109"/>
                  </a:cxn>
                  <a:cxn ang="0">
                    <a:pos x="49" y="111"/>
                  </a:cxn>
                  <a:cxn ang="0">
                    <a:pos x="74" y="113"/>
                  </a:cxn>
                  <a:cxn ang="0">
                    <a:pos x="101" y="114"/>
                  </a:cxn>
                  <a:cxn ang="0">
                    <a:pos x="130" y="115"/>
                  </a:cxn>
                  <a:cxn ang="0">
                    <a:pos x="161" y="115"/>
                  </a:cxn>
                  <a:cxn ang="0">
                    <a:pos x="191" y="115"/>
                  </a:cxn>
                  <a:cxn ang="0">
                    <a:pos x="221" y="115"/>
                  </a:cxn>
                  <a:cxn ang="0">
                    <a:pos x="249" y="115"/>
                  </a:cxn>
                  <a:cxn ang="0">
                    <a:pos x="274" y="115"/>
                  </a:cxn>
                  <a:cxn ang="0">
                    <a:pos x="297" y="115"/>
                  </a:cxn>
                  <a:cxn ang="0">
                    <a:pos x="315" y="114"/>
                  </a:cxn>
                  <a:cxn ang="0">
                    <a:pos x="327" y="114"/>
                  </a:cxn>
                  <a:cxn ang="0">
                    <a:pos x="333" y="114"/>
                  </a:cxn>
                  <a:cxn ang="0">
                    <a:pos x="346" y="110"/>
                  </a:cxn>
                  <a:cxn ang="0">
                    <a:pos x="351" y="99"/>
                  </a:cxn>
                  <a:cxn ang="0">
                    <a:pos x="350" y="84"/>
                  </a:cxn>
                  <a:cxn ang="0">
                    <a:pos x="343" y="67"/>
                  </a:cxn>
                  <a:cxn ang="0">
                    <a:pos x="332" y="50"/>
                  </a:cxn>
                  <a:cxn ang="0">
                    <a:pos x="317" y="35"/>
                  </a:cxn>
                  <a:cxn ang="0">
                    <a:pos x="301" y="24"/>
                  </a:cxn>
                  <a:cxn ang="0">
                    <a:pos x="283" y="20"/>
                  </a:cxn>
                </a:cxnLst>
                <a:rect l="0" t="0" r="r" b="b"/>
                <a:pathLst>
                  <a:path w="351" h="115">
                    <a:moveTo>
                      <a:pt x="283" y="20"/>
                    </a:moveTo>
                    <a:lnTo>
                      <a:pt x="279" y="20"/>
                    </a:lnTo>
                    <a:lnTo>
                      <a:pt x="271" y="19"/>
                    </a:lnTo>
                    <a:lnTo>
                      <a:pt x="260" y="17"/>
                    </a:lnTo>
                    <a:lnTo>
                      <a:pt x="249" y="16"/>
                    </a:lnTo>
                    <a:lnTo>
                      <a:pt x="235" y="15"/>
                    </a:lnTo>
                    <a:lnTo>
                      <a:pt x="221" y="14"/>
                    </a:lnTo>
                    <a:lnTo>
                      <a:pt x="205" y="12"/>
                    </a:lnTo>
                    <a:lnTo>
                      <a:pt x="190" y="9"/>
                    </a:lnTo>
                    <a:lnTo>
                      <a:pt x="174" y="8"/>
                    </a:lnTo>
                    <a:lnTo>
                      <a:pt x="159" y="6"/>
                    </a:lnTo>
                    <a:lnTo>
                      <a:pt x="144" y="5"/>
                    </a:lnTo>
                    <a:lnTo>
                      <a:pt x="130" y="4"/>
                    </a:lnTo>
                    <a:lnTo>
                      <a:pt x="117" y="3"/>
                    </a:lnTo>
                    <a:lnTo>
                      <a:pt x="108" y="1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77" y="4"/>
                    </a:lnTo>
                    <a:lnTo>
                      <a:pt x="60" y="12"/>
                    </a:lnTo>
                    <a:lnTo>
                      <a:pt x="44" y="24"/>
                    </a:lnTo>
                    <a:lnTo>
                      <a:pt x="30" y="39"/>
                    </a:lnTo>
                    <a:lnTo>
                      <a:pt x="17" y="56"/>
                    </a:lnTo>
                    <a:lnTo>
                      <a:pt x="8" y="72"/>
                    </a:lnTo>
                    <a:lnTo>
                      <a:pt x="2" y="87"/>
                    </a:lnTo>
                    <a:lnTo>
                      <a:pt x="0" y="98"/>
                    </a:lnTo>
                    <a:lnTo>
                      <a:pt x="3" y="103"/>
                    </a:lnTo>
                    <a:lnTo>
                      <a:pt x="14" y="106"/>
                    </a:lnTo>
                    <a:lnTo>
                      <a:pt x="30" y="109"/>
                    </a:lnTo>
                    <a:lnTo>
                      <a:pt x="49" y="111"/>
                    </a:lnTo>
                    <a:lnTo>
                      <a:pt x="74" y="113"/>
                    </a:lnTo>
                    <a:lnTo>
                      <a:pt x="101" y="114"/>
                    </a:lnTo>
                    <a:lnTo>
                      <a:pt x="130" y="115"/>
                    </a:lnTo>
                    <a:lnTo>
                      <a:pt x="161" y="115"/>
                    </a:lnTo>
                    <a:lnTo>
                      <a:pt x="191" y="115"/>
                    </a:lnTo>
                    <a:lnTo>
                      <a:pt x="221" y="115"/>
                    </a:lnTo>
                    <a:lnTo>
                      <a:pt x="249" y="115"/>
                    </a:lnTo>
                    <a:lnTo>
                      <a:pt x="274" y="115"/>
                    </a:lnTo>
                    <a:lnTo>
                      <a:pt x="297" y="115"/>
                    </a:lnTo>
                    <a:lnTo>
                      <a:pt x="315" y="114"/>
                    </a:lnTo>
                    <a:lnTo>
                      <a:pt x="327" y="114"/>
                    </a:lnTo>
                    <a:lnTo>
                      <a:pt x="333" y="114"/>
                    </a:lnTo>
                    <a:lnTo>
                      <a:pt x="346" y="110"/>
                    </a:lnTo>
                    <a:lnTo>
                      <a:pt x="351" y="99"/>
                    </a:lnTo>
                    <a:lnTo>
                      <a:pt x="350" y="84"/>
                    </a:lnTo>
                    <a:lnTo>
                      <a:pt x="343" y="67"/>
                    </a:lnTo>
                    <a:lnTo>
                      <a:pt x="332" y="50"/>
                    </a:lnTo>
                    <a:lnTo>
                      <a:pt x="317" y="35"/>
                    </a:lnTo>
                    <a:lnTo>
                      <a:pt x="301" y="24"/>
                    </a:lnTo>
                    <a:lnTo>
                      <a:pt x="283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8437583" y="-962025"/>
                <a:ext cx="20638" cy="22225"/>
              </a:xfrm>
              <a:custGeom>
                <a:avLst/>
                <a:gdLst/>
                <a:ahLst/>
                <a:cxnLst>
                  <a:cxn ang="0">
                    <a:pos x="13" y="26"/>
                  </a:cxn>
                  <a:cxn ang="0">
                    <a:pos x="19" y="25"/>
                  </a:cxn>
                  <a:cxn ang="0">
                    <a:pos x="23" y="23"/>
                  </a:cxn>
                  <a:cxn ang="0">
                    <a:pos x="25" y="18"/>
                  </a:cxn>
                  <a:cxn ang="0">
                    <a:pos x="27" y="13"/>
                  </a:cxn>
                  <a:cxn ang="0">
                    <a:pos x="25" y="9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3" y="0"/>
                  </a:cxn>
                  <a:cxn ang="0">
                    <a:pos x="8" y="1"/>
                  </a:cxn>
                  <a:cxn ang="0">
                    <a:pos x="4" y="4"/>
                  </a:cxn>
                  <a:cxn ang="0">
                    <a:pos x="1" y="9"/>
                  </a:cxn>
                  <a:cxn ang="0">
                    <a:pos x="0" y="13"/>
                  </a:cxn>
                  <a:cxn ang="0">
                    <a:pos x="1" y="18"/>
                  </a:cxn>
                  <a:cxn ang="0">
                    <a:pos x="4" y="23"/>
                  </a:cxn>
                  <a:cxn ang="0">
                    <a:pos x="8" y="25"/>
                  </a:cxn>
                  <a:cxn ang="0">
                    <a:pos x="13" y="26"/>
                  </a:cxn>
                </a:cxnLst>
                <a:rect l="0" t="0" r="r" b="b"/>
                <a:pathLst>
                  <a:path w="27" h="26">
                    <a:moveTo>
                      <a:pt x="13" y="26"/>
                    </a:moveTo>
                    <a:lnTo>
                      <a:pt x="19" y="25"/>
                    </a:lnTo>
                    <a:lnTo>
                      <a:pt x="23" y="23"/>
                    </a:lnTo>
                    <a:lnTo>
                      <a:pt x="25" y="18"/>
                    </a:lnTo>
                    <a:lnTo>
                      <a:pt x="27" y="13"/>
                    </a:lnTo>
                    <a:lnTo>
                      <a:pt x="25" y="9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3" y="0"/>
                    </a:lnTo>
                    <a:lnTo>
                      <a:pt x="8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3"/>
                    </a:lnTo>
                    <a:lnTo>
                      <a:pt x="1" y="18"/>
                    </a:lnTo>
                    <a:lnTo>
                      <a:pt x="4" y="23"/>
                    </a:lnTo>
                    <a:lnTo>
                      <a:pt x="8" y="25"/>
                    </a:lnTo>
                    <a:lnTo>
                      <a:pt x="13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8207395" y="-792162"/>
                <a:ext cx="238125" cy="146050"/>
              </a:xfrm>
              <a:custGeom>
                <a:avLst/>
                <a:gdLst/>
                <a:ahLst/>
                <a:cxnLst>
                  <a:cxn ang="0">
                    <a:pos x="290" y="101"/>
                  </a:cxn>
                  <a:cxn ang="0">
                    <a:pos x="261" y="69"/>
                  </a:cxn>
                  <a:cxn ang="0">
                    <a:pos x="300" y="41"/>
                  </a:cxn>
                  <a:cxn ang="0">
                    <a:pos x="268" y="3"/>
                  </a:cxn>
                  <a:cxn ang="0">
                    <a:pos x="249" y="3"/>
                  </a:cxn>
                  <a:cxn ang="0">
                    <a:pos x="275" y="38"/>
                  </a:cxn>
                  <a:cxn ang="0">
                    <a:pos x="237" y="66"/>
                  </a:cxn>
                  <a:cxn ang="0">
                    <a:pos x="242" y="70"/>
                  </a:cxn>
                  <a:cxn ang="0">
                    <a:pos x="250" y="80"/>
                  </a:cxn>
                  <a:cxn ang="0">
                    <a:pos x="259" y="91"/>
                  </a:cxn>
                  <a:cxn ang="0">
                    <a:pos x="261" y="94"/>
                  </a:cxn>
                  <a:cxn ang="0">
                    <a:pos x="128" y="166"/>
                  </a:cxn>
                  <a:cxn ang="0">
                    <a:pos x="35" y="92"/>
                  </a:cxn>
                  <a:cxn ang="0">
                    <a:pos x="57" y="66"/>
                  </a:cxn>
                  <a:cxn ang="0">
                    <a:pos x="23" y="39"/>
                  </a:cxn>
                  <a:cxn ang="0">
                    <a:pos x="43" y="0"/>
                  </a:cxn>
                  <a:cxn ang="0">
                    <a:pos x="25" y="1"/>
                  </a:cxn>
                  <a:cxn ang="0">
                    <a:pos x="0" y="42"/>
                  </a:cxn>
                  <a:cxn ang="0">
                    <a:pos x="35" y="68"/>
                  </a:cxn>
                  <a:cxn ang="0">
                    <a:pos x="8" y="97"/>
                  </a:cxn>
                  <a:cxn ang="0">
                    <a:pos x="124" y="184"/>
                  </a:cxn>
                  <a:cxn ang="0">
                    <a:pos x="290" y="101"/>
                  </a:cxn>
                </a:cxnLst>
                <a:rect l="0" t="0" r="r" b="b"/>
                <a:pathLst>
                  <a:path w="300" h="184">
                    <a:moveTo>
                      <a:pt x="290" y="101"/>
                    </a:moveTo>
                    <a:lnTo>
                      <a:pt x="261" y="69"/>
                    </a:lnTo>
                    <a:lnTo>
                      <a:pt x="300" y="41"/>
                    </a:lnTo>
                    <a:lnTo>
                      <a:pt x="268" y="3"/>
                    </a:lnTo>
                    <a:lnTo>
                      <a:pt x="249" y="3"/>
                    </a:lnTo>
                    <a:lnTo>
                      <a:pt x="275" y="38"/>
                    </a:lnTo>
                    <a:lnTo>
                      <a:pt x="237" y="66"/>
                    </a:lnTo>
                    <a:lnTo>
                      <a:pt x="242" y="70"/>
                    </a:lnTo>
                    <a:lnTo>
                      <a:pt x="250" y="80"/>
                    </a:lnTo>
                    <a:lnTo>
                      <a:pt x="259" y="91"/>
                    </a:lnTo>
                    <a:lnTo>
                      <a:pt x="261" y="94"/>
                    </a:lnTo>
                    <a:lnTo>
                      <a:pt x="128" y="166"/>
                    </a:lnTo>
                    <a:lnTo>
                      <a:pt x="35" y="92"/>
                    </a:lnTo>
                    <a:lnTo>
                      <a:pt x="57" y="66"/>
                    </a:lnTo>
                    <a:lnTo>
                      <a:pt x="23" y="39"/>
                    </a:lnTo>
                    <a:lnTo>
                      <a:pt x="43" y="0"/>
                    </a:lnTo>
                    <a:lnTo>
                      <a:pt x="25" y="1"/>
                    </a:lnTo>
                    <a:lnTo>
                      <a:pt x="0" y="42"/>
                    </a:lnTo>
                    <a:lnTo>
                      <a:pt x="35" y="68"/>
                    </a:lnTo>
                    <a:lnTo>
                      <a:pt x="8" y="97"/>
                    </a:lnTo>
                    <a:lnTo>
                      <a:pt x="124" y="184"/>
                    </a:lnTo>
                    <a:lnTo>
                      <a:pt x="290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8158183" y="-668337"/>
                <a:ext cx="12700" cy="187325"/>
              </a:xfrm>
              <a:custGeom>
                <a:avLst/>
                <a:gdLst/>
                <a:ahLst/>
                <a:cxnLst>
                  <a:cxn ang="0">
                    <a:pos x="0" y="237"/>
                  </a:cxn>
                  <a:cxn ang="0">
                    <a:pos x="0" y="35"/>
                  </a:cxn>
                  <a:cxn ang="0">
                    <a:pos x="18" y="0"/>
                  </a:cxn>
                  <a:cxn ang="0">
                    <a:pos x="18" y="234"/>
                  </a:cxn>
                  <a:cxn ang="0">
                    <a:pos x="0" y="237"/>
                  </a:cxn>
                </a:cxnLst>
                <a:rect l="0" t="0" r="r" b="b"/>
                <a:pathLst>
                  <a:path w="18" h="237">
                    <a:moveTo>
                      <a:pt x="0" y="237"/>
                    </a:moveTo>
                    <a:lnTo>
                      <a:pt x="0" y="35"/>
                    </a:lnTo>
                    <a:lnTo>
                      <a:pt x="18" y="0"/>
                    </a:lnTo>
                    <a:lnTo>
                      <a:pt x="18" y="234"/>
                    </a:lnTo>
                    <a:lnTo>
                      <a:pt x="0" y="2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695" name="Freeform 53"/>
              <p:cNvSpPr>
                <a:spLocks/>
              </p:cNvSpPr>
              <p:nvPr/>
            </p:nvSpPr>
            <p:spPr bwMode="auto">
              <a:xfrm>
                <a:off x="8213745" y="-1058862"/>
                <a:ext cx="82550" cy="103188"/>
              </a:xfrm>
              <a:custGeom>
                <a:avLst/>
                <a:gdLst/>
                <a:ahLst/>
                <a:cxnLst>
                  <a:cxn ang="0">
                    <a:pos x="27" y="112"/>
                  </a:cxn>
                  <a:cxn ang="0">
                    <a:pos x="73" y="30"/>
                  </a:cxn>
                  <a:cxn ang="0">
                    <a:pos x="73" y="0"/>
                  </a:cxn>
                  <a:cxn ang="0">
                    <a:pos x="0" y="129"/>
                  </a:cxn>
                  <a:cxn ang="0">
                    <a:pos x="103" y="129"/>
                  </a:cxn>
                  <a:cxn ang="0">
                    <a:pos x="103" y="112"/>
                  </a:cxn>
                  <a:cxn ang="0">
                    <a:pos x="27" y="112"/>
                  </a:cxn>
                </a:cxnLst>
                <a:rect l="0" t="0" r="r" b="b"/>
                <a:pathLst>
                  <a:path w="103" h="129">
                    <a:moveTo>
                      <a:pt x="27" y="112"/>
                    </a:moveTo>
                    <a:lnTo>
                      <a:pt x="73" y="30"/>
                    </a:lnTo>
                    <a:lnTo>
                      <a:pt x="73" y="0"/>
                    </a:lnTo>
                    <a:lnTo>
                      <a:pt x="0" y="129"/>
                    </a:lnTo>
                    <a:lnTo>
                      <a:pt x="103" y="129"/>
                    </a:lnTo>
                    <a:lnTo>
                      <a:pt x="103" y="112"/>
                    </a:lnTo>
                    <a:lnTo>
                      <a:pt x="27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078" name="Freeform 54"/>
              <p:cNvSpPr>
                <a:spLocks/>
              </p:cNvSpPr>
              <p:nvPr/>
            </p:nvSpPr>
            <p:spPr bwMode="auto">
              <a:xfrm>
                <a:off x="8204220" y="-1065212"/>
                <a:ext cx="25400" cy="46038"/>
              </a:xfrm>
              <a:custGeom>
                <a:avLst/>
                <a:gdLst/>
                <a:ahLst/>
                <a:cxnLst>
                  <a:cxn ang="0">
                    <a:pos x="13" y="59"/>
                  </a:cxn>
                  <a:cxn ang="0">
                    <a:pos x="19" y="58"/>
                  </a:cxn>
                  <a:cxn ang="0">
                    <a:pos x="24" y="52"/>
                  </a:cxn>
                  <a:cxn ang="0">
                    <a:pos x="29" y="43"/>
                  </a:cxn>
                  <a:cxn ang="0">
                    <a:pos x="32" y="31"/>
                  </a:cxn>
                  <a:cxn ang="0">
                    <a:pos x="32" y="20"/>
                  </a:cxn>
                  <a:cxn ang="0">
                    <a:pos x="30" y="11"/>
                  </a:cxn>
                  <a:cxn ang="0">
                    <a:pos x="26" y="4"/>
                  </a:cxn>
                  <a:cxn ang="0">
                    <a:pos x="20" y="0"/>
                  </a:cxn>
                  <a:cxn ang="0">
                    <a:pos x="13" y="1"/>
                  </a:cxn>
                  <a:cxn ang="0">
                    <a:pos x="7" y="7"/>
                  </a:cxn>
                  <a:cxn ang="0">
                    <a:pos x="2" y="15"/>
                  </a:cxn>
                  <a:cxn ang="0">
                    <a:pos x="0" y="27"/>
                  </a:cxn>
                  <a:cxn ang="0">
                    <a:pos x="0" y="39"/>
                  </a:cxn>
                  <a:cxn ang="0">
                    <a:pos x="2" y="49"/>
                  </a:cxn>
                  <a:cxn ang="0">
                    <a:pos x="7" y="55"/>
                  </a:cxn>
                  <a:cxn ang="0">
                    <a:pos x="13" y="59"/>
                  </a:cxn>
                </a:cxnLst>
                <a:rect l="0" t="0" r="r" b="b"/>
                <a:pathLst>
                  <a:path w="32" h="59">
                    <a:moveTo>
                      <a:pt x="13" y="59"/>
                    </a:moveTo>
                    <a:lnTo>
                      <a:pt x="19" y="58"/>
                    </a:lnTo>
                    <a:lnTo>
                      <a:pt x="24" y="52"/>
                    </a:lnTo>
                    <a:lnTo>
                      <a:pt x="29" y="43"/>
                    </a:lnTo>
                    <a:lnTo>
                      <a:pt x="32" y="31"/>
                    </a:lnTo>
                    <a:lnTo>
                      <a:pt x="32" y="20"/>
                    </a:lnTo>
                    <a:lnTo>
                      <a:pt x="30" y="11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3" y="1"/>
                    </a:lnTo>
                    <a:lnTo>
                      <a:pt x="7" y="7"/>
                    </a:lnTo>
                    <a:lnTo>
                      <a:pt x="2" y="15"/>
                    </a:lnTo>
                    <a:lnTo>
                      <a:pt x="0" y="27"/>
                    </a:lnTo>
                    <a:lnTo>
                      <a:pt x="0" y="39"/>
                    </a:lnTo>
                    <a:lnTo>
                      <a:pt x="2" y="49"/>
                    </a:lnTo>
                    <a:lnTo>
                      <a:pt x="7" y="55"/>
                    </a:lnTo>
                    <a:lnTo>
                      <a:pt x="13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079" name="Freeform 55"/>
              <p:cNvSpPr>
                <a:spLocks/>
              </p:cNvSpPr>
              <p:nvPr/>
            </p:nvSpPr>
            <p:spPr bwMode="auto">
              <a:xfrm>
                <a:off x="8302645" y="-1065212"/>
                <a:ext cx="28575" cy="50800"/>
              </a:xfrm>
              <a:custGeom>
                <a:avLst/>
                <a:gdLst/>
                <a:ahLst/>
                <a:cxnLst>
                  <a:cxn ang="0">
                    <a:pos x="12" y="65"/>
                  </a:cxn>
                  <a:cxn ang="0">
                    <a:pos x="20" y="63"/>
                  </a:cxn>
                  <a:cxn ang="0">
                    <a:pos x="26" y="57"/>
                  </a:cxn>
                  <a:cxn ang="0">
                    <a:pos x="32" y="48"/>
                  </a:cxn>
                  <a:cxn ang="0">
                    <a:pos x="35" y="35"/>
                  </a:cxn>
                  <a:cxn ang="0">
                    <a:pos x="35" y="22"/>
                  </a:cxn>
                  <a:cxn ang="0">
                    <a:pos x="33" y="12"/>
                  </a:cxn>
                  <a:cxn ang="0">
                    <a:pos x="28" y="4"/>
                  </a:cxn>
                  <a:cxn ang="0">
                    <a:pos x="21" y="0"/>
                  </a:cxn>
                  <a:cxn ang="0">
                    <a:pos x="14" y="1"/>
                  </a:cxn>
                  <a:cxn ang="0">
                    <a:pos x="8" y="8"/>
                  </a:cxn>
                  <a:cxn ang="0">
                    <a:pos x="3" y="18"/>
                  </a:cxn>
                  <a:cxn ang="0">
                    <a:pos x="0" y="30"/>
                  </a:cxn>
                  <a:cxn ang="0">
                    <a:pos x="0" y="43"/>
                  </a:cxn>
                  <a:cxn ang="0">
                    <a:pos x="2" y="53"/>
                  </a:cxn>
                  <a:cxn ang="0">
                    <a:pos x="6" y="61"/>
                  </a:cxn>
                  <a:cxn ang="0">
                    <a:pos x="12" y="65"/>
                  </a:cxn>
                </a:cxnLst>
                <a:rect l="0" t="0" r="r" b="b"/>
                <a:pathLst>
                  <a:path w="35" h="65">
                    <a:moveTo>
                      <a:pt x="12" y="65"/>
                    </a:moveTo>
                    <a:lnTo>
                      <a:pt x="20" y="63"/>
                    </a:lnTo>
                    <a:lnTo>
                      <a:pt x="26" y="57"/>
                    </a:lnTo>
                    <a:lnTo>
                      <a:pt x="32" y="48"/>
                    </a:lnTo>
                    <a:lnTo>
                      <a:pt x="35" y="35"/>
                    </a:lnTo>
                    <a:lnTo>
                      <a:pt x="35" y="22"/>
                    </a:lnTo>
                    <a:lnTo>
                      <a:pt x="33" y="12"/>
                    </a:lnTo>
                    <a:lnTo>
                      <a:pt x="28" y="4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43"/>
                    </a:lnTo>
                    <a:lnTo>
                      <a:pt x="2" y="53"/>
                    </a:lnTo>
                    <a:lnTo>
                      <a:pt x="6" y="61"/>
                    </a:lnTo>
                    <a:lnTo>
                      <a:pt x="12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</p:grpSp>
        <p:grpSp>
          <p:nvGrpSpPr>
            <p:cNvPr id="29" name="グループ化 140"/>
            <p:cNvGrpSpPr/>
            <p:nvPr/>
          </p:nvGrpSpPr>
          <p:grpSpPr>
            <a:xfrm>
              <a:off x="5642919" y="5369402"/>
              <a:ext cx="547687" cy="690563"/>
              <a:chOff x="7075508" y="-1190625"/>
              <a:chExt cx="669925" cy="798513"/>
            </a:xfrm>
          </p:grpSpPr>
          <p:sp>
            <p:nvSpPr>
              <p:cNvPr id="142" name="Freeform 32"/>
              <p:cNvSpPr>
                <a:spLocks/>
              </p:cNvSpPr>
              <p:nvPr/>
            </p:nvSpPr>
            <p:spPr bwMode="auto">
              <a:xfrm>
                <a:off x="7212033" y="-1122362"/>
                <a:ext cx="65088" cy="104775"/>
              </a:xfrm>
              <a:custGeom>
                <a:avLst/>
                <a:gdLst/>
                <a:ahLst/>
                <a:cxnLst>
                  <a:cxn ang="0">
                    <a:pos x="15" y="131"/>
                  </a:cxn>
                  <a:cxn ang="0">
                    <a:pos x="4" y="121"/>
                  </a:cxn>
                  <a:cxn ang="0">
                    <a:pos x="0" y="103"/>
                  </a:cxn>
                  <a:cxn ang="0">
                    <a:pos x="2" y="80"/>
                  </a:cxn>
                  <a:cxn ang="0">
                    <a:pos x="9" y="54"/>
                  </a:cxn>
                  <a:cxn ang="0">
                    <a:pos x="15" y="41"/>
                  </a:cxn>
                  <a:cxn ang="0">
                    <a:pos x="21" y="30"/>
                  </a:cxn>
                  <a:cxn ang="0">
                    <a:pos x="28" y="19"/>
                  </a:cxn>
                  <a:cxn ang="0">
                    <a:pos x="35" y="11"/>
                  </a:cxn>
                  <a:cxn ang="0">
                    <a:pos x="43" y="5"/>
                  </a:cxn>
                  <a:cxn ang="0">
                    <a:pos x="51" y="1"/>
                  </a:cxn>
                  <a:cxn ang="0">
                    <a:pos x="58" y="0"/>
                  </a:cxn>
                  <a:cxn ang="0">
                    <a:pos x="65" y="1"/>
                  </a:cxn>
                  <a:cxn ang="0">
                    <a:pos x="76" y="11"/>
                  </a:cxn>
                  <a:cxn ang="0">
                    <a:pos x="80" y="28"/>
                  </a:cxn>
                  <a:cxn ang="0">
                    <a:pos x="78" y="52"/>
                  </a:cxn>
                  <a:cxn ang="0">
                    <a:pos x="71" y="78"/>
                  </a:cxn>
                  <a:cxn ang="0">
                    <a:pos x="65" y="91"/>
                  </a:cxn>
                  <a:cxn ang="0">
                    <a:pos x="58" y="102"/>
                  </a:cxn>
                  <a:cxn ang="0">
                    <a:pos x="50" y="113"/>
                  </a:cxn>
                  <a:cxn ang="0">
                    <a:pos x="43" y="121"/>
                  </a:cxn>
                  <a:cxn ang="0">
                    <a:pos x="35" y="126"/>
                  </a:cxn>
                  <a:cxn ang="0">
                    <a:pos x="28" y="131"/>
                  </a:cxn>
                  <a:cxn ang="0">
                    <a:pos x="21" y="132"/>
                  </a:cxn>
                  <a:cxn ang="0">
                    <a:pos x="15" y="131"/>
                  </a:cxn>
                </a:cxnLst>
                <a:rect l="0" t="0" r="r" b="b"/>
                <a:pathLst>
                  <a:path w="80" h="132">
                    <a:moveTo>
                      <a:pt x="15" y="131"/>
                    </a:moveTo>
                    <a:lnTo>
                      <a:pt x="4" y="121"/>
                    </a:lnTo>
                    <a:lnTo>
                      <a:pt x="0" y="103"/>
                    </a:lnTo>
                    <a:lnTo>
                      <a:pt x="2" y="80"/>
                    </a:lnTo>
                    <a:lnTo>
                      <a:pt x="9" y="54"/>
                    </a:lnTo>
                    <a:lnTo>
                      <a:pt x="15" y="41"/>
                    </a:lnTo>
                    <a:lnTo>
                      <a:pt x="21" y="30"/>
                    </a:lnTo>
                    <a:lnTo>
                      <a:pt x="28" y="19"/>
                    </a:lnTo>
                    <a:lnTo>
                      <a:pt x="35" y="11"/>
                    </a:lnTo>
                    <a:lnTo>
                      <a:pt x="43" y="5"/>
                    </a:lnTo>
                    <a:lnTo>
                      <a:pt x="51" y="1"/>
                    </a:lnTo>
                    <a:lnTo>
                      <a:pt x="58" y="0"/>
                    </a:lnTo>
                    <a:lnTo>
                      <a:pt x="65" y="1"/>
                    </a:lnTo>
                    <a:lnTo>
                      <a:pt x="76" y="11"/>
                    </a:lnTo>
                    <a:lnTo>
                      <a:pt x="80" y="28"/>
                    </a:lnTo>
                    <a:lnTo>
                      <a:pt x="78" y="52"/>
                    </a:lnTo>
                    <a:lnTo>
                      <a:pt x="71" y="78"/>
                    </a:lnTo>
                    <a:lnTo>
                      <a:pt x="65" y="91"/>
                    </a:lnTo>
                    <a:lnTo>
                      <a:pt x="58" y="102"/>
                    </a:lnTo>
                    <a:lnTo>
                      <a:pt x="50" y="113"/>
                    </a:lnTo>
                    <a:lnTo>
                      <a:pt x="43" y="121"/>
                    </a:lnTo>
                    <a:lnTo>
                      <a:pt x="35" y="126"/>
                    </a:lnTo>
                    <a:lnTo>
                      <a:pt x="28" y="131"/>
                    </a:lnTo>
                    <a:lnTo>
                      <a:pt x="21" y="132"/>
                    </a:lnTo>
                    <a:lnTo>
                      <a:pt x="15" y="1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43" name="Freeform 33"/>
              <p:cNvSpPr>
                <a:spLocks/>
              </p:cNvSpPr>
              <p:nvPr/>
            </p:nvSpPr>
            <p:spPr bwMode="auto">
              <a:xfrm>
                <a:off x="7258070" y="-887412"/>
                <a:ext cx="192088" cy="171450"/>
              </a:xfrm>
              <a:custGeom>
                <a:avLst/>
                <a:gdLst/>
                <a:ahLst/>
                <a:cxnLst>
                  <a:cxn ang="0">
                    <a:pos x="0" y="210"/>
                  </a:cxn>
                  <a:cxn ang="0">
                    <a:pos x="0" y="0"/>
                  </a:cxn>
                  <a:cxn ang="0">
                    <a:pos x="241" y="52"/>
                  </a:cxn>
                  <a:cxn ang="0">
                    <a:pos x="241" y="217"/>
                  </a:cxn>
                  <a:cxn ang="0">
                    <a:pos x="0" y="210"/>
                  </a:cxn>
                </a:cxnLst>
                <a:rect l="0" t="0" r="r" b="b"/>
                <a:pathLst>
                  <a:path w="241" h="217">
                    <a:moveTo>
                      <a:pt x="0" y="210"/>
                    </a:moveTo>
                    <a:lnTo>
                      <a:pt x="0" y="0"/>
                    </a:lnTo>
                    <a:lnTo>
                      <a:pt x="241" y="52"/>
                    </a:lnTo>
                    <a:lnTo>
                      <a:pt x="241" y="217"/>
                    </a:lnTo>
                    <a:lnTo>
                      <a:pt x="0" y="2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44" name="Rectangle 34"/>
              <p:cNvSpPr>
                <a:spLocks noChangeArrowheads="1"/>
              </p:cNvSpPr>
              <p:nvPr/>
            </p:nvSpPr>
            <p:spPr bwMode="auto">
              <a:xfrm>
                <a:off x="7283470" y="-858837"/>
                <a:ext cx="147638" cy="762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45" name="Freeform 35"/>
              <p:cNvSpPr>
                <a:spLocks/>
              </p:cNvSpPr>
              <p:nvPr/>
            </p:nvSpPr>
            <p:spPr bwMode="auto">
              <a:xfrm>
                <a:off x="7180283" y="-1146175"/>
                <a:ext cx="388938" cy="347663"/>
              </a:xfrm>
              <a:custGeom>
                <a:avLst/>
                <a:gdLst/>
                <a:ahLst/>
                <a:cxnLst>
                  <a:cxn ang="0">
                    <a:pos x="80" y="116"/>
                  </a:cxn>
                  <a:cxn ang="0">
                    <a:pos x="80" y="116"/>
                  </a:cxn>
                  <a:cxn ang="0">
                    <a:pos x="89" y="102"/>
                  </a:cxn>
                  <a:cxn ang="0">
                    <a:pos x="107" y="77"/>
                  </a:cxn>
                  <a:cxn ang="0">
                    <a:pos x="129" y="55"/>
                  </a:cxn>
                  <a:cxn ang="0">
                    <a:pos x="153" y="35"/>
                  </a:cxn>
                  <a:cxn ang="0">
                    <a:pos x="181" y="20"/>
                  </a:cxn>
                  <a:cxn ang="0">
                    <a:pos x="211" y="9"/>
                  </a:cxn>
                  <a:cxn ang="0">
                    <a:pos x="242" y="2"/>
                  </a:cxn>
                  <a:cxn ang="0">
                    <a:pos x="274" y="0"/>
                  </a:cxn>
                  <a:cxn ang="0">
                    <a:pos x="312" y="4"/>
                  </a:cxn>
                  <a:cxn ang="0">
                    <a:pos x="355" y="16"/>
                  </a:cxn>
                  <a:cxn ang="0">
                    <a:pos x="392" y="37"/>
                  </a:cxn>
                  <a:cxn ang="0">
                    <a:pos x="425" y="63"/>
                  </a:cxn>
                  <a:cxn ang="0">
                    <a:pos x="452" y="94"/>
                  </a:cxn>
                  <a:cxn ang="0">
                    <a:pos x="473" y="131"/>
                  </a:cxn>
                  <a:cxn ang="0">
                    <a:pos x="485" y="171"/>
                  </a:cxn>
                  <a:cxn ang="0">
                    <a:pos x="491" y="215"/>
                  </a:cxn>
                  <a:cxn ang="0">
                    <a:pos x="487" y="259"/>
                  </a:cxn>
                  <a:cxn ang="0">
                    <a:pos x="475" y="301"/>
                  </a:cxn>
                  <a:cxn ang="0">
                    <a:pos x="455" y="339"/>
                  </a:cxn>
                  <a:cxn ang="0">
                    <a:pos x="429" y="371"/>
                  </a:cxn>
                  <a:cxn ang="0">
                    <a:pos x="397" y="399"/>
                  </a:cxn>
                  <a:cxn ang="0">
                    <a:pos x="361" y="419"/>
                  </a:cxn>
                  <a:cxn ang="0">
                    <a:pos x="320" y="432"/>
                  </a:cxn>
                  <a:cxn ang="0">
                    <a:pos x="277" y="438"/>
                  </a:cxn>
                  <a:cxn ang="0">
                    <a:pos x="239" y="434"/>
                  </a:cxn>
                  <a:cxn ang="0">
                    <a:pos x="209" y="427"/>
                  </a:cxn>
                  <a:cxn ang="0">
                    <a:pos x="180" y="417"/>
                  </a:cxn>
                  <a:cxn ang="0">
                    <a:pos x="153" y="402"/>
                  </a:cxn>
                  <a:cxn ang="0">
                    <a:pos x="129" y="384"/>
                  </a:cxn>
                  <a:cxn ang="0">
                    <a:pos x="108" y="363"/>
                  </a:cxn>
                  <a:cxn ang="0">
                    <a:pos x="90" y="339"/>
                  </a:cxn>
                  <a:cxn ang="0">
                    <a:pos x="75" y="313"/>
                  </a:cxn>
                  <a:cxn ang="0">
                    <a:pos x="68" y="299"/>
                  </a:cxn>
                  <a:cxn ang="0">
                    <a:pos x="65" y="299"/>
                  </a:cxn>
                  <a:cxn ang="0">
                    <a:pos x="50" y="296"/>
                  </a:cxn>
                  <a:cxn ang="0">
                    <a:pos x="25" y="280"/>
                  </a:cxn>
                  <a:cxn ang="0">
                    <a:pos x="8" y="253"/>
                  </a:cxn>
                  <a:cxn ang="0">
                    <a:pos x="0" y="220"/>
                  </a:cxn>
                  <a:cxn ang="0">
                    <a:pos x="3" y="183"/>
                  </a:cxn>
                  <a:cxn ang="0">
                    <a:pos x="16" y="151"/>
                  </a:cxn>
                  <a:cxn ang="0">
                    <a:pos x="38" y="128"/>
                  </a:cxn>
                  <a:cxn ang="0">
                    <a:pos x="63" y="116"/>
                  </a:cxn>
                </a:cxnLst>
                <a:rect l="0" t="0" r="r" b="b"/>
                <a:pathLst>
                  <a:path w="491" h="438">
                    <a:moveTo>
                      <a:pt x="78" y="115"/>
                    </a:moveTo>
                    <a:lnTo>
                      <a:pt x="80" y="116"/>
                    </a:lnTo>
                    <a:lnTo>
                      <a:pt x="80" y="116"/>
                    </a:lnTo>
                    <a:lnTo>
                      <a:pt x="80" y="116"/>
                    </a:lnTo>
                    <a:lnTo>
                      <a:pt x="81" y="116"/>
                    </a:lnTo>
                    <a:lnTo>
                      <a:pt x="89" y="102"/>
                    </a:lnTo>
                    <a:lnTo>
                      <a:pt x="97" y="90"/>
                    </a:lnTo>
                    <a:lnTo>
                      <a:pt x="107" y="77"/>
                    </a:lnTo>
                    <a:lnTo>
                      <a:pt x="118" y="65"/>
                    </a:lnTo>
                    <a:lnTo>
                      <a:pt x="129" y="55"/>
                    </a:lnTo>
                    <a:lnTo>
                      <a:pt x="141" y="45"/>
                    </a:lnTo>
                    <a:lnTo>
                      <a:pt x="153" y="35"/>
                    </a:lnTo>
                    <a:lnTo>
                      <a:pt x="167" y="27"/>
                    </a:lnTo>
                    <a:lnTo>
                      <a:pt x="181" y="20"/>
                    </a:lnTo>
                    <a:lnTo>
                      <a:pt x="196" y="15"/>
                    </a:lnTo>
                    <a:lnTo>
                      <a:pt x="211" y="9"/>
                    </a:lnTo>
                    <a:lnTo>
                      <a:pt x="226" y="5"/>
                    </a:lnTo>
                    <a:lnTo>
                      <a:pt x="242" y="2"/>
                    </a:lnTo>
                    <a:lnTo>
                      <a:pt x="257" y="1"/>
                    </a:lnTo>
                    <a:lnTo>
                      <a:pt x="274" y="0"/>
                    </a:lnTo>
                    <a:lnTo>
                      <a:pt x="291" y="1"/>
                    </a:lnTo>
                    <a:lnTo>
                      <a:pt x="312" y="4"/>
                    </a:lnTo>
                    <a:lnTo>
                      <a:pt x="334" y="9"/>
                    </a:lnTo>
                    <a:lnTo>
                      <a:pt x="355" y="16"/>
                    </a:lnTo>
                    <a:lnTo>
                      <a:pt x="375" y="25"/>
                    </a:lnTo>
                    <a:lnTo>
                      <a:pt x="392" y="37"/>
                    </a:lnTo>
                    <a:lnTo>
                      <a:pt x="409" y="48"/>
                    </a:lnTo>
                    <a:lnTo>
                      <a:pt x="425" y="63"/>
                    </a:lnTo>
                    <a:lnTo>
                      <a:pt x="439" y="78"/>
                    </a:lnTo>
                    <a:lnTo>
                      <a:pt x="452" y="94"/>
                    </a:lnTo>
                    <a:lnTo>
                      <a:pt x="463" y="113"/>
                    </a:lnTo>
                    <a:lnTo>
                      <a:pt x="473" y="131"/>
                    </a:lnTo>
                    <a:lnTo>
                      <a:pt x="481" y="151"/>
                    </a:lnTo>
                    <a:lnTo>
                      <a:pt x="485" y="171"/>
                    </a:lnTo>
                    <a:lnTo>
                      <a:pt x="489" y="193"/>
                    </a:lnTo>
                    <a:lnTo>
                      <a:pt x="491" y="215"/>
                    </a:lnTo>
                    <a:lnTo>
                      <a:pt x="490" y="237"/>
                    </a:lnTo>
                    <a:lnTo>
                      <a:pt x="487" y="259"/>
                    </a:lnTo>
                    <a:lnTo>
                      <a:pt x="482" y="281"/>
                    </a:lnTo>
                    <a:lnTo>
                      <a:pt x="475" y="301"/>
                    </a:lnTo>
                    <a:lnTo>
                      <a:pt x="466" y="320"/>
                    </a:lnTo>
                    <a:lnTo>
                      <a:pt x="455" y="339"/>
                    </a:lnTo>
                    <a:lnTo>
                      <a:pt x="443" y="356"/>
                    </a:lnTo>
                    <a:lnTo>
                      <a:pt x="429" y="371"/>
                    </a:lnTo>
                    <a:lnTo>
                      <a:pt x="414" y="386"/>
                    </a:lnTo>
                    <a:lnTo>
                      <a:pt x="397" y="399"/>
                    </a:lnTo>
                    <a:lnTo>
                      <a:pt x="379" y="410"/>
                    </a:lnTo>
                    <a:lnTo>
                      <a:pt x="361" y="419"/>
                    </a:lnTo>
                    <a:lnTo>
                      <a:pt x="340" y="426"/>
                    </a:lnTo>
                    <a:lnTo>
                      <a:pt x="320" y="432"/>
                    </a:lnTo>
                    <a:lnTo>
                      <a:pt x="299" y="435"/>
                    </a:lnTo>
                    <a:lnTo>
                      <a:pt x="277" y="438"/>
                    </a:lnTo>
                    <a:lnTo>
                      <a:pt x="255" y="437"/>
                    </a:lnTo>
                    <a:lnTo>
                      <a:pt x="239" y="434"/>
                    </a:lnTo>
                    <a:lnTo>
                      <a:pt x="224" y="432"/>
                    </a:lnTo>
                    <a:lnTo>
                      <a:pt x="209" y="427"/>
                    </a:lnTo>
                    <a:lnTo>
                      <a:pt x="194" y="423"/>
                    </a:lnTo>
                    <a:lnTo>
                      <a:pt x="180" y="417"/>
                    </a:lnTo>
                    <a:lnTo>
                      <a:pt x="166" y="410"/>
                    </a:lnTo>
                    <a:lnTo>
                      <a:pt x="153" y="402"/>
                    </a:lnTo>
                    <a:lnTo>
                      <a:pt x="141" y="393"/>
                    </a:lnTo>
                    <a:lnTo>
                      <a:pt x="129" y="384"/>
                    </a:lnTo>
                    <a:lnTo>
                      <a:pt x="119" y="373"/>
                    </a:lnTo>
                    <a:lnTo>
                      <a:pt x="108" y="363"/>
                    </a:lnTo>
                    <a:lnTo>
                      <a:pt x="99" y="351"/>
                    </a:lnTo>
                    <a:lnTo>
                      <a:pt x="90" y="339"/>
                    </a:lnTo>
                    <a:lnTo>
                      <a:pt x="82" y="326"/>
                    </a:lnTo>
                    <a:lnTo>
                      <a:pt x="75" y="313"/>
                    </a:lnTo>
                    <a:lnTo>
                      <a:pt x="69" y="299"/>
                    </a:lnTo>
                    <a:lnTo>
                      <a:pt x="68" y="299"/>
                    </a:lnTo>
                    <a:lnTo>
                      <a:pt x="67" y="299"/>
                    </a:lnTo>
                    <a:lnTo>
                      <a:pt x="65" y="299"/>
                    </a:lnTo>
                    <a:lnTo>
                      <a:pt x="63" y="299"/>
                    </a:lnTo>
                    <a:lnTo>
                      <a:pt x="50" y="296"/>
                    </a:lnTo>
                    <a:lnTo>
                      <a:pt x="37" y="290"/>
                    </a:lnTo>
                    <a:lnTo>
                      <a:pt x="25" y="280"/>
                    </a:lnTo>
                    <a:lnTo>
                      <a:pt x="15" y="268"/>
                    </a:lnTo>
                    <a:lnTo>
                      <a:pt x="8" y="253"/>
                    </a:lnTo>
                    <a:lnTo>
                      <a:pt x="2" y="237"/>
                    </a:lnTo>
                    <a:lnTo>
                      <a:pt x="0" y="220"/>
                    </a:lnTo>
                    <a:lnTo>
                      <a:pt x="0" y="201"/>
                    </a:lnTo>
                    <a:lnTo>
                      <a:pt x="3" y="183"/>
                    </a:lnTo>
                    <a:lnTo>
                      <a:pt x="9" y="166"/>
                    </a:lnTo>
                    <a:lnTo>
                      <a:pt x="16" y="151"/>
                    </a:lnTo>
                    <a:lnTo>
                      <a:pt x="27" y="138"/>
                    </a:lnTo>
                    <a:lnTo>
                      <a:pt x="38" y="128"/>
                    </a:lnTo>
                    <a:lnTo>
                      <a:pt x="51" y="121"/>
                    </a:lnTo>
                    <a:lnTo>
                      <a:pt x="63" y="116"/>
                    </a:lnTo>
                    <a:lnTo>
                      <a:pt x="78" y="1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46" name="Freeform 36"/>
              <p:cNvSpPr>
                <a:spLocks/>
              </p:cNvSpPr>
              <p:nvPr/>
            </p:nvSpPr>
            <p:spPr bwMode="auto">
              <a:xfrm>
                <a:off x="7200920" y="-1117600"/>
                <a:ext cx="341313" cy="292100"/>
              </a:xfrm>
              <a:custGeom>
                <a:avLst/>
                <a:gdLst/>
                <a:ahLst/>
                <a:cxnLst>
                  <a:cxn ang="0">
                    <a:pos x="51" y="124"/>
                  </a:cxn>
                  <a:cxn ang="0">
                    <a:pos x="64" y="131"/>
                  </a:cxn>
                  <a:cxn ang="0">
                    <a:pos x="73" y="121"/>
                  </a:cxn>
                  <a:cxn ang="0">
                    <a:pos x="87" y="92"/>
                  </a:cxn>
                  <a:cxn ang="0">
                    <a:pos x="106" y="66"/>
                  </a:cxn>
                  <a:cxn ang="0">
                    <a:pos x="127" y="44"/>
                  </a:cxn>
                  <a:cxn ang="0">
                    <a:pos x="154" y="26"/>
                  </a:cxn>
                  <a:cxn ang="0">
                    <a:pos x="183" y="12"/>
                  </a:cxn>
                  <a:cxn ang="0">
                    <a:pos x="213" y="3"/>
                  </a:cxn>
                  <a:cxn ang="0">
                    <a:pos x="245" y="0"/>
                  </a:cxn>
                  <a:cxn ang="0">
                    <a:pos x="299" y="7"/>
                  </a:cxn>
                  <a:cxn ang="0">
                    <a:pos x="363" y="41"/>
                  </a:cxn>
                  <a:cxn ang="0">
                    <a:pos x="408" y="95"/>
                  </a:cxn>
                  <a:cxn ang="0">
                    <a:pos x="430" y="163"/>
                  </a:cxn>
                  <a:cxn ang="0">
                    <a:pos x="427" y="218"/>
                  </a:cxn>
                  <a:cxn ang="0">
                    <a:pos x="417" y="254"/>
                  </a:cxn>
                  <a:cxn ang="0">
                    <a:pos x="401" y="285"/>
                  </a:cxn>
                  <a:cxn ang="0">
                    <a:pos x="379" y="313"/>
                  </a:cxn>
                  <a:cxn ang="0">
                    <a:pos x="351" y="336"/>
                  </a:cxn>
                  <a:cxn ang="0">
                    <a:pos x="320" y="353"/>
                  </a:cxn>
                  <a:cxn ang="0">
                    <a:pos x="287" y="364"/>
                  </a:cxn>
                  <a:cxn ang="0">
                    <a:pos x="250" y="368"/>
                  </a:cxn>
                  <a:cxn ang="0">
                    <a:pos x="200" y="362"/>
                  </a:cxn>
                  <a:cxn ang="0">
                    <a:pos x="146" y="337"/>
                  </a:cxn>
                  <a:cxn ang="0">
                    <a:pos x="102" y="298"/>
                  </a:cxn>
                  <a:cxn ang="0">
                    <a:pos x="73" y="246"/>
                  </a:cxn>
                  <a:cxn ang="0">
                    <a:pos x="58" y="223"/>
                  </a:cxn>
                  <a:cxn ang="0">
                    <a:pos x="43" y="230"/>
                  </a:cxn>
                  <a:cxn ang="0">
                    <a:pos x="27" y="228"/>
                  </a:cxn>
                  <a:cxn ang="0">
                    <a:pos x="13" y="218"/>
                  </a:cxn>
                  <a:cxn ang="0">
                    <a:pos x="3" y="203"/>
                  </a:cxn>
                  <a:cxn ang="0">
                    <a:pos x="0" y="184"/>
                  </a:cxn>
                  <a:cxn ang="0">
                    <a:pos x="1" y="163"/>
                  </a:cxn>
                  <a:cxn ang="0">
                    <a:pos x="9" y="143"/>
                  </a:cxn>
                  <a:cxn ang="0">
                    <a:pos x="20" y="131"/>
                  </a:cxn>
                  <a:cxn ang="0">
                    <a:pos x="36" y="124"/>
                  </a:cxn>
                </a:cxnLst>
                <a:rect l="0" t="0" r="r" b="b"/>
                <a:pathLst>
                  <a:path w="430" h="368">
                    <a:moveTo>
                      <a:pt x="44" y="123"/>
                    </a:moveTo>
                    <a:lnTo>
                      <a:pt x="51" y="124"/>
                    </a:lnTo>
                    <a:lnTo>
                      <a:pt x="58" y="127"/>
                    </a:lnTo>
                    <a:lnTo>
                      <a:pt x="64" y="131"/>
                    </a:lnTo>
                    <a:lnTo>
                      <a:pt x="69" y="136"/>
                    </a:lnTo>
                    <a:lnTo>
                      <a:pt x="73" y="121"/>
                    </a:lnTo>
                    <a:lnTo>
                      <a:pt x="80" y="106"/>
                    </a:lnTo>
                    <a:lnTo>
                      <a:pt x="87" y="92"/>
                    </a:lnTo>
                    <a:lnTo>
                      <a:pt x="96" y="79"/>
                    </a:lnTo>
                    <a:lnTo>
                      <a:pt x="106" y="66"/>
                    </a:lnTo>
                    <a:lnTo>
                      <a:pt x="116" y="55"/>
                    </a:lnTo>
                    <a:lnTo>
                      <a:pt x="127" y="44"/>
                    </a:lnTo>
                    <a:lnTo>
                      <a:pt x="140" y="34"/>
                    </a:lnTo>
                    <a:lnTo>
                      <a:pt x="154" y="26"/>
                    </a:lnTo>
                    <a:lnTo>
                      <a:pt x="168" y="18"/>
                    </a:lnTo>
                    <a:lnTo>
                      <a:pt x="183" y="12"/>
                    </a:lnTo>
                    <a:lnTo>
                      <a:pt x="198" y="7"/>
                    </a:lnTo>
                    <a:lnTo>
                      <a:pt x="213" y="3"/>
                    </a:lnTo>
                    <a:lnTo>
                      <a:pt x="229" y="0"/>
                    </a:lnTo>
                    <a:lnTo>
                      <a:pt x="245" y="0"/>
                    </a:lnTo>
                    <a:lnTo>
                      <a:pt x="262" y="0"/>
                    </a:lnTo>
                    <a:lnTo>
                      <a:pt x="299" y="7"/>
                    </a:lnTo>
                    <a:lnTo>
                      <a:pt x="333" y="21"/>
                    </a:lnTo>
                    <a:lnTo>
                      <a:pt x="363" y="41"/>
                    </a:lnTo>
                    <a:lnTo>
                      <a:pt x="388" y="65"/>
                    </a:lnTo>
                    <a:lnTo>
                      <a:pt x="408" y="95"/>
                    </a:lnTo>
                    <a:lnTo>
                      <a:pt x="421" y="127"/>
                    </a:lnTo>
                    <a:lnTo>
                      <a:pt x="430" y="163"/>
                    </a:lnTo>
                    <a:lnTo>
                      <a:pt x="430" y="200"/>
                    </a:lnTo>
                    <a:lnTo>
                      <a:pt x="427" y="218"/>
                    </a:lnTo>
                    <a:lnTo>
                      <a:pt x="423" y="237"/>
                    </a:lnTo>
                    <a:lnTo>
                      <a:pt x="417" y="254"/>
                    </a:lnTo>
                    <a:lnTo>
                      <a:pt x="410" y="270"/>
                    </a:lnTo>
                    <a:lnTo>
                      <a:pt x="401" y="285"/>
                    </a:lnTo>
                    <a:lnTo>
                      <a:pt x="390" y="300"/>
                    </a:lnTo>
                    <a:lnTo>
                      <a:pt x="379" y="313"/>
                    </a:lnTo>
                    <a:lnTo>
                      <a:pt x="365" y="324"/>
                    </a:lnTo>
                    <a:lnTo>
                      <a:pt x="351" y="336"/>
                    </a:lnTo>
                    <a:lnTo>
                      <a:pt x="336" y="345"/>
                    </a:lnTo>
                    <a:lnTo>
                      <a:pt x="320" y="353"/>
                    </a:lnTo>
                    <a:lnTo>
                      <a:pt x="304" y="359"/>
                    </a:lnTo>
                    <a:lnTo>
                      <a:pt x="287" y="364"/>
                    </a:lnTo>
                    <a:lnTo>
                      <a:pt x="268" y="367"/>
                    </a:lnTo>
                    <a:lnTo>
                      <a:pt x="250" y="368"/>
                    </a:lnTo>
                    <a:lnTo>
                      <a:pt x="231" y="367"/>
                    </a:lnTo>
                    <a:lnTo>
                      <a:pt x="200" y="362"/>
                    </a:lnTo>
                    <a:lnTo>
                      <a:pt x="172" y="352"/>
                    </a:lnTo>
                    <a:lnTo>
                      <a:pt x="146" y="337"/>
                    </a:lnTo>
                    <a:lnTo>
                      <a:pt x="123" y="320"/>
                    </a:lnTo>
                    <a:lnTo>
                      <a:pt x="102" y="298"/>
                    </a:lnTo>
                    <a:lnTo>
                      <a:pt x="86" y="274"/>
                    </a:lnTo>
                    <a:lnTo>
                      <a:pt x="73" y="246"/>
                    </a:lnTo>
                    <a:lnTo>
                      <a:pt x="65" y="217"/>
                    </a:lnTo>
                    <a:lnTo>
                      <a:pt x="58" y="223"/>
                    </a:lnTo>
                    <a:lnTo>
                      <a:pt x="51" y="226"/>
                    </a:lnTo>
                    <a:lnTo>
                      <a:pt x="43" y="230"/>
                    </a:lnTo>
                    <a:lnTo>
                      <a:pt x="35" y="230"/>
                    </a:lnTo>
                    <a:lnTo>
                      <a:pt x="27" y="228"/>
                    </a:lnTo>
                    <a:lnTo>
                      <a:pt x="20" y="224"/>
                    </a:lnTo>
                    <a:lnTo>
                      <a:pt x="13" y="218"/>
                    </a:lnTo>
                    <a:lnTo>
                      <a:pt x="8" y="211"/>
                    </a:lnTo>
                    <a:lnTo>
                      <a:pt x="3" y="203"/>
                    </a:lnTo>
                    <a:lnTo>
                      <a:pt x="1" y="194"/>
                    </a:lnTo>
                    <a:lnTo>
                      <a:pt x="0" y="184"/>
                    </a:lnTo>
                    <a:lnTo>
                      <a:pt x="0" y="173"/>
                    </a:lnTo>
                    <a:lnTo>
                      <a:pt x="1" y="163"/>
                    </a:lnTo>
                    <a:lnTo>
                      <a:pt x="4" y="153"/>
                    </a:lnTo>
                    <a:lnTo>
                      <a:pt x="9" y="143"/>
                    </a:lnTo>
                    <a:lnTo>
                      <a:pt x="15" y="136"/>
                    </a:lnTo>
                    <a:lnTo>
                      <a:pt x="20" y="131"/>
                    </a:lnTo>
                    <a:lnTo>
                      <a:pt x="28" y="126"/>
                    </a:lnTo>
                    <a:lnTo>
                      <a:pt x="36" y="124"/>
                    </a:lnTo>
                    <a:lnTo>
                      <a:pt x="44" y="12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47" name="Freeform 37"/>
              <p:cNvSpPr>
                <a:spLocks/>
              </p:cNvSpPr>
              <p:nvPr/>
            </p:nvSpPr>
            <p:spPr bwMode="auto">
              <a:xfrm>
                <a:off x="7319983" y="-920750"/>
                <a:ext cx="138113" cy="55563"/>
              </a:xfrm>
              <a:custGeom>
                <a:avLst/>
                <a:gdLst/>
                <a:ahLst/>
                <a:cxnLst>
                  <a:cxn ang="0">
                    <a:pos x="176" y="15"/>
                  </a:cxn>
                  <a:cxn ang="0">
                    <a:pos x="173" y="21"/>
                  </a:cxn>
                  <a:cxn ang="0">
                    <a:pos x="171" y="27"/>
                  </a:cxn>
                  <a:cxn ang="0">
                    <a:pos x="169" y="33"/>
                  </a:cxn>
                  <a:cxn ang="0">
                    <a:pos x="165" y="38"/>
                  </a:cxn>
                  <a:cxn ang="0">
                    <a:pos x="161" y="44"/>
                  </a:cxn>
                  <a:cxn ang="0">
                    <a:pos x="155" y="51"/>
                  </a:cxn>
                  <a:cxn ang="0">
                    <a:pos x="148" y="56"/>
                  </a:cxn>
                  <a:cxn ang="0">
                    <a:pos x="140" y="62"/>
                  </a:cxn>
                  <a:cxn ang="0">
                    <a:pos x="128" y="66"/>
                  </a:cxn>
                  <a:cxn ang="0">
                    <a:pos x="117" y="70"/>
                  </a:cxn>
                  <a:cxn ang="0">
                    <a:pos x="105" y="70"/>
                  </a:cxn>
                  <a:cxn ang="0">
                    <a:pos x="95" y="70"/>
                  </a:cxn>
                  <a:cxn ang="0">
                    <a:pos x="85" y="68"/>
                  </a:cxn>
                  <a:cxn ang="0">
                    <a:pos x="78" y="67"/>
                  </a:cxn>
                  <a:cxn ang="0">
                    <a:pos x="73" y="66"/>
                  </a:cxn>
                  <a:cxn ang="0">
                    <a:pos x="71" y="66"/>
                  </a:cxn>
                  <a:cxn ang="0">
                    <a:pos x="0" y="0"/>
                  </a:cxn>
                  <a:cxn ang="0">
                    <a:pos x="176" y="15"/>
                  </a:cxn>
                </a:cxnLst>
                <a:rect l="0" t="0" r="r" b="b"/>
                <a:pathLst>
                  <a:path w="176" h="70">
                    <a:moveTo>
                      <a:pt x="176" y="15"/>
                    </a:moveTo>
                    <a:lnTo>
                      <a:pt x="173" y="21"/>
                    </a:lnTo>
                    <a:lnTo>
                      <a:pt x="171" y="27"/>
                    </a:lnTo>
                    <a:lnTo>
                      <a:pt x="169" y="33"/>
                    </a:lnTo>
                    <a:lnTo>
                      <a:pt x="165" y="38"/>
                    </a:lnTo>
                    <a:lnTo>
                      <a:pt x="161" y="44"/>
                    </a:lnTo>
                    <a:lnTo>
                      <a:pt x="155" y="51"/>
                    </a:lnTo>
                    <a:lnTo>
                      <a:pt x="148" y="56"/>
                    </a:lnTo>
                    <a:lnTo>
                      <a:pt x="140" y="62"/>
                    </a:lnTo>
                    <a:lnTo>
                      <a:pt x="128" y="66"/>
                    </a:lnTo>
                    <a:lnTo>
                      <a:pt x="117" y="70"/>
                    </a:lnTo>
                    <a:lnTo>
                      <a:pt x="105" y="70"/>
                    </a:lnTo>
                    <a:lnTo>
                      <a:pt x="95" y="70"/>
                    </a:lnTo>
                    <a:lnTo>
                      <a:pt x="85" y="68"/>
                    </a:lnTo>
                    <a:lnTo>
                      <a:pt x="78" y="67"/>
                    </a:lnTo>
                    <a:lnTo>
                      <a:pt x="73" y="66"/>
                    </a:lnTo>
                    <a:lnTo>
                      <a:pt x="71" y="66"/>
                    </a:lnTo>
                    <a:lnTo>
                      <a:pt x="0" y="0"/>
                    </a:lnTo>
                    <a:lnTo>
                      <a:pt x="176" y="1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48" name="Freeform 38"/>
              <p:cNvSpPr>
                <a:spLocks/>
              </p:cNvSpPr>
              <p:nvPr/>
            </p:nvSpPr>
            <p:spPr bwMode="auto">
              <a:xfrm>
                <a:off x="7356495" y="-906462"/>
                <a:ext cx="82550" cy="20638"/>
              </a:xfrm>
              <a:custGeom>
                <a:avLst/>
                <a:gdLst/>
                <a:ahLst/>
                <a:cxnLst>
                  <a:cxn ang="0">
                    <a:pos x="103" y="8"/>
                  </a:cxn>
                  <a:cxn ang="0">
                    <a:pos x="93" y="25"/>
                  </a:cxn>
                  <a:cxn ang="0">
                    <a:pos x="24" y="19"/>
                  </a:cxn>
                  <a:cxn ang="0">
                    <a:pos x="0" y="0"/>
                  </a:cxn>
                  <a:cxn ang="0">
                    <a:pos x="103" y="8"/>
                  </a:cxn>
                </a:cxnLst>
                <a:rect l="0" t="0" r="r" b="b"/>
                <a:pathLst>
                  <a:path w="103" h="25">
                    <a:moveTo>
                      <a:pt x="103" y="8"/>
                    </a:moveTo>
                    <a:lnTo>
                      <a:pt x="93" y="25"/>
                    </a:lnTo>
                    <a:lnTo>
                      <a:pt x="24" y="19"/>
                    </a:lnTo>
                    <a:lnTo>
                      <a:pt x="0" y="0"/>
                    </a:lnTo>
                    <a:lnTo>
                      <a:pt x="103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49" name="Freeform 39"/>
              <p:cNvSpPr>
                <a:spLocks/>
              </p:cNvSpPr>
              <p:nvPr/>
            </p:nvSpPr>
            <p:spPr bwMode="auto">
              <a:xfrm>
                <a:off x="7242195" y="-1190625"/>
                <a:ext cx="312738" cy="101600"/>
              </a:xfrm>
              <a:custGeom>
                <a:avLst/>
                <a:gdLst/>
                <a:ahLst/>
                <a:cxnLst>
                  <a:cxn ang="0">
                    <a:pos x="48" y="31"/>
                  </a:cxn>
                  <a:cxn ang="0">
                    <a:pos x="58" y="29"/>
                  </a:cxn>
                  <a:cxn ang="0">
                    <a:pos x="68" y="27"/>
                  </a:cxn>
                  <a:cxn ang="0">
                    <a:pos x="79" y="27"/>
                  </a:cxn>
                  <a:cxn ang="0">
                    <a:pos x="88" y="22"/>
                  </a:cxn>
                  <a:cxn ang="0">
                    <a:pos x="101" y="14"/>
                  </a:cxn>
                  <a:cxn ang="0">
                    <a:pos x="117" y="8"/>
                  </a:cxn>
                  <a:cxn ang="0">
                    <a:pos x="135" y="7"/>
                  </a:cxn>
                  <a:cxn ang="0">
                    <a:pos x="149" y="7"/>
                  </a:cxn>
                  <a:cxn ang="0">
                    <a:pos x="157" y="9"/>
                  </a:cxn>
                  <a:cxn ang="0">
                    <a:pos x="166" y="8"/>
                  </a:cxn>
                  <a:cxn ang="0">
                    <a:pos x="179" y="4"/>
                  </a:cxn>
                  <a:cxn ang="0">
                    <a:pos x="194" y="0"/>
                  </a:cxn>
                  <a:cxn ang="0">
                    <a:pos x="209" y="0"/>
                  </a:cxn>
                  <a:cxn ang="0">
                    <a:pos x="229" y="1"/>
                  </a:cxn>
                  <a:cxn ang="0">
                    <a:pos x="249" y="7"/>
                  </a:cxn>
                  <a:cxn ang="0">
                    <a:pos x="267" y="16"/>
                  </a:cxn>
                  <a:cxn ang="0">
                    <a:pos x="281" y="28"/>
                  </a:cxn>
                  <a:cxn ang="0">
                    <a:pos x="293" y="32"/>
                  </a:cxn>
                  <a:cxn ang="0">
                    <a:pos x="309" y="32"/>
                  </a:cxn>
                  <a:cxn ang="0">
                    <a:pos x="334" y="35"/>
                  </a:cxn>
                  <a:cxn ang="0">
                    <a:pos x="362" y="45"/>
                  </a:cxn>
                  <a:cxn ang="0">
                    <a:pos x="384" y="60"/>
                  </a:cxn>
                  <a:cxn ang="0">
                    <a:pos x="395" y="77"/>
                  </a:cxn>
                  <a:cxn ang="0">
                    <a:pos x="394" y="96"/>
                  </a:cxn>
                  <a:cxn ang="0">
                    <a:pos x="380" y="112"/>
                  </a:cxn>
                  <a:cxn ang="0">
                    <a:pos x="355" y="124"/>
                  </a:cxn>
                  <a:cxn ang="0">
                    <a:pos x="325" y="128"/>
                  </a:cxn>
                  <a:cxn ang="0">
                    <a:pos x="301" y="126"/>
                  </a:cxn>
                  <a:cxn ang="0">
                    <a:pos x="286" y="124"/>
                  </a:cxn>
                  <a:cxn ang="0">
                    <a:pos x="271" y="119"/>
                  </a:cxn>
                  <a:cxn ang="0">
                    <a:pos x="260" y="113"/>
                  </a:cxn>
                  <a:cxn ang="0">
                    <a:pos x="249" y="111"/>
                  </a:cxn>
                  <a:cxn ang="0">
                    <a:pos x="239" y="114"/>
                  </a:cxn>
                  <a:cxn ang="0">
                    <a:pos x="226" y="115"/>
                  </a:cxn>
                  <a:cxn ang="0">
                    <a:pos x="213" y="115"/>
                  </a:cxn>
                  <a:cxn ang="0">
                    <a:pos x="196" y="113"/>
                  </a:cxn>
                  <a:cxn ang="0">
                    <a:pos x="180" y="111"/>
                  </a:cxn>
                  <a:cxn ang="0">
                    <a:pos x="168" y="106"/>
                  </a:cxn>
                  <a:cxn ang="0">
                    <a:pos x="156" y="101"/>
                  </a:cxn>
                  <a:cxn ang="0">
                    <a:pos x="148" y="98"/>
                  </a:cxn>
                  <a:cxn ang="0">
                    <a:pos x="141" y="98"/>
                  </a:cxn>
                  <a:cxn ang="0">
                    <a:pos x="128" y="96"/>
                  </a:cxn>
                  <a:cxn ang="0">
                    <a:pos x="112" y="92"/>
                  </a:cxn>
                  <a:cxn ang="0">
                    <a:pos x="100" y="95"/>
                  </a:cxn>
                  <a:cxn ang="0">
                    <a:pos x="85" y="105"/>
                  </a:cxn>
                  <a:cxn ang="0">
                    <a:pos x="64" y="114"/>
                  </a:cxn>
                  <a:cxn ang="0">
                    <a:pos x="41" y="117"/>
                  </a:cxn>
                  <a:cxn ang="0">
                    <a:pos x="21" y="113"/>
                  </a:cxn>
                  <a:cxn ang="0">
                    <a:pos x="7" y="103"/>
                  </a:cxn>
                  <a:cxn ang="0">
                    <a:pos x="0" y="88"/>
                  </a:cxn>
                  <a:cxn ang="0">
                    <a:pos x="3" y="71"/>
                  </a:cxn>
                  <a:cxn ang="0">
                    <a:pos x="14" y="54"/>
                  </a:cxn>
                  <a:cxn ang="0">
                    <a:pos x="32" y="39"/>
                  </a:cxn>
                </a:cxnLst>
                <a:rect l="0" t="0" r="r" b="b"/>
                <a:pathLst>
                  <a:path w="396" h="128">
                    <a:moveTo>
                      <a:pt x="43" y="34"/>
                    </a:moveTo>
                    <a:lnTo>
                      <a:pt x="48" y="31"/>
                    </a:lnTo>
                    <a:lnTo>
                      <a:pt x="53" y="30"/>
                    </a:lnTo>
                    <a:lnTo>
                      <a:pt x="58" y="29"/>
                    </a:lnTo>
                    <a:lnTo>
                      <a:pt x="64" y="28"/>
                    </a:lnTo>
                    <a:lnTo>
                      <a:pt x="68" y="27"/>
                    </a:lnTo>
                    <a:lnTo>
                      <a:pt x="74" y="27"/>
                    </a:lnTo>
                    <a:lnTo>
                      <a:pt x="79" y="27"/>
                    </a:lnTo>
                    <a:lnTo>
                      <a:pt x="83" y="27"/>
                    </a:lnTo>
                    <a:lnTo>
                      <a:pt x="88" y="22"/>
                    </a:lnTo>
                    <a:lnTo>
                      <a:pt x="94" y="18"/>
                    </a:lnTo>
                    <a:lnTo>
                      <a:pt x="101" y="14"/>
                    </a:lnTo>
                    <a:lnTo>
                      <a:pt x="109" y="11"/>
                    </a:lnTo>
                    <a:lnTo>
                      <a:pt x="117" y="8"/>
                    </a:lnTo>
                    <a:lnTo>
                      <a:pt x="125" y="7"/>
                    </a:lnTo>
                    <a:lnTo>
                      <a:pt x="135" y="7"/>
                    </a:lnTo>
                    <a:lnTo>
                      <a:pt x="145" y="7"/>
                    </a:lnTo>
                    <a:lnTo>
                      <a:pt x="149" y="7"/>
                    </a:lnTo>
                    <a:lnTo>
                      <a:pt x="153" y="8"/>
                    </a:lnTo>
                    <a:lnTo>
                      <a:pt x="157" y="9"/>
                    </a:lnTo>
                    <a:lnTo>
                      <a:pt x="161" y="11"/>
                    </a:lnTo>
                    <a:lnTo>
                      <a:pt x="166" y="8"/>
                    </a:lnTo>
                    <a:lnTo>
                      <a:pt x="173" y="5"/>
                    </a:lnTo>
                    <a:lnTo>
                      <a:pt x="179" y="4"/>
                    </a:lnTo>
                    <a:lnTo>
                      <a:pt x="187" y="1"/>
                    </a:lnTo>
                    <a:lnTo>
                      <a:pt x="194" y="0"/>
                    </a:lnTo>
                    <a:lnTo>
                      <a:pt x="202" y="0"/>
                    </a:lnTo>
                    <a:lnTo>
                      <a:pt x="209" y="0"/>
                    </a:lnTo>
                    <a:lnTo>
                      <a:pt x="217" y="0"/>
                    </a:lnTo>
                    <a:lnTo>
                      <a:pt x="229" y="1"/>
                    </a:lnTo>
                    <a:lnTo>
                      <a:pt x="239" y="4"/>
                    </a:lnTo>
                    <a:lnTo>
                      <a:pt x="249" y="7"/>
                    </a:lnTo>
                    <a:lnTo>
                      <a:pt x="259" y="12"/>
                    </a:lnTo>
                    <a:lnTo>
                      <a:pt x="267" y="16"/>
                    </a:lnTo>
                    <a:lnTo>
                      <a:pt x="274" y="21"/>
                    </a:lnTo>
                    <a:lnTo>
                      <a:pt x="281" y="28"/>
                    </a:lnTo>
                    <a:lnTo>
                      <a:pt x="285" y="34"/>
                    </a:lnTo>
                    <a:lnTo>
                      <a:pt x="293" y="32"/>
                    </a:lnTo>
                    <a:lnTo>
                      <a:pt x="301" y="32"/>
                    </a:lnTo>
                    <a:lnTo>
                      <a:pt x="309" y="32"/>
                    </a:lnTo>
                    <a:lnTo>
                      <a:pt x="317" y="32"/>
                    </a:lnTo>
                    <a:lnTo>
                      <a:pt x="334" y="35"/>
                    </a:lnTo>
                    <a:lnTo>
                      <a:pt x="349" y="39"/>
                    </a:lnTo>
                    <a:lnTo>
                      <a:pt x="362" y="45"/>
                    </a:lnTo>
                    <a:lnTo>
                      <a:pt x="374" y="52"/>
                    </a:lnTo>
                    <a:lnTo>
                      <a:pt x="384" y="60"/>
                    </a:lnTo>
                    <a:lnTo>
                      <a:pt x="391" y="68"/>
                    </a:lnTo>
                    <a:lnTo>
                      <a:pt x="395" y="77"/>
                    </a:lnTo>
                    <a:lnTo>
                      <a:pt x="396" y="87"/>
                    </a:lnTo>
                    <a:lnTo>
                      <a:pt x="394" y="96"/>
                    </a:lnTo>
                    <a:lnTo>
                      <a:pt x="388" y="105"/>
                    </a:lnTo>
                    <a:lnTo>
                      <a:pt x="380" y="112"/>
                    </a:lnTo>
                    <a:lnTo>
                      <a:pt x="368" y="119"/>
                    </a:lnTo>
                    <a:lnTo>
                      <a:pt x="355" y="124"/>
                    </a:lnTo>
                    <a:lnTo>
                      <a:pt x="342" y="126"/>
                    </a:lnTo>
                    <a:lnTo>
                      <a:pt x="325" y="128"/>
                    </a:lnTo>
                    <a:lnTo>
                      <a:pt x="309" y="127"/>
                    </a:lnTo>
                    <a:lnTo>
                      <a:pt x="301" y="126"/>
                    </a:lnTo>
                    <a:lnTo>
                      <a:pt x="293" y="125"/>
                    </a:lnTo>
                    <a:lnTo>
                      <a:pt x="286" y="124"/>
                    </a:lnTo>
                    <a:lnTo>
                      <a:pt x="278" y="121"/>
                    </a:lnTo>
                    <a:lnTo>
                      <a:pt x="271" y="119"/>
                    </a:lnTo>
                    <a:lnTo>
                      <a:pt x="266" y="117"/>
                    </a:lnTo>
                    <a:lnTo>
                      <a:pt x="260" y="113"/>
                    </a:lnTo>
                    <a:lnTo>
                      <a:pt x="254" y="110"/>
                    </a:lnTo>
                    <a:lnTo>
                      <a:pt x="249" y="111"/>
                    </a:lnTo>
                    <a:lnTo>
                      <a:pt x="244" y="113"/>
                    </a:lnTo>
                    <a:lnTo>
                      <a:pt x="239" y="114"/>
                    </a:lnTo>
                    <a:lnTo>
                      <a:pt x="232" y="114"/>
                    </a:lnTo>
                    <a:lnTo>
                      <a:pt x="226" y="115"/>
                    </a:lnTo>
                    <a:lnTo>
                      <a:pt x="219" y="115"/>
                    </a:lnTo>
                    <a:lnTo>
                      <a:pt x="213" y="115"/>
                    </a:lnTo>
                    <a:lnTo>
                      <a:pt x="206" y="114"/>
                    </a:lnTo>
                    <a:lnTo>
                      <a:pt x="196" y="113"/>
                    </a:lnTo>
                    <a:lnTo>
                      <a:pt x="188" y="112"/>
                    </a:lnTo>
                    <a:lnTo>
                      <a:pt x="180" y="111"/>
                    </a:lnTo>
                    <a:lnTo>
                      <a:pt x="173" y="109"/>
                    </a:lnTo>
                    <a:lnTo>
                      <a:pt x="168" y="106"/>
                    </a:lnTo>
                    <a:lnTo>
                      <a:pt x="162" y="104"/>
                    </a:lnTo>
                    <a:lnTo>
                      <a:pt x="156" y="101"/>
                    </a:lnTo>
                    <a:lnTo>
                      <a:pt x="153" y="97"/>
                    </a:lnTo>
                    <a:lnTo>
                      <a:pt x="148" y="98"/>
                    </a:lnTo>
                    <a:lnTo>
                      <a:pt x="145" y="98"/>
                    </a:lnTo>
                    <a:lnTo>
                      <a:pt x="141" y="98"/>
                    </a:lnTo>
                    <a:lnTo>
                      <a:pt x="136" y="97"/>
                    </a:lnTo>
                    <a:lnTo>
                      <a:pt x="128" y="96"/>
                    </a:lnTo>
                    <a:lnTo>
                      <a:pt x="120" y="95"/>
                    </a:lnTo>
                    <a:lnTo>
                      <a:pt x="112" y="92"/>
                    </a:lnTo>
                    <a:lnTo>
                      <a:pt x="105" y="89"/>
                    </a:lnTo>
                    <a:lnTo>
                      <a:pt x="100" y="95"/>
                    </a:lnTo>
                    <a:lnTo>
                      <a:pt x="93" y="101"/>
                    </a:lnTo>
                    <a:lnTo>
                      <a:pt x="85" y="105"/>
                    </a:lnTo>
                    <a:lnTo>
                      <a:pt x="75" y="110"/>
                    </a:lnTo>
                    <a:lnTo>
                      <a:pt x="64" y="114"/>
                    </a:lnTo>
                    <a:lnTo>
                      <a:pt x="52" y="117"/>
                    </a:lnTo>
                    <a:lnTo>
                      <a:pt x="41" y="117"/>
                    </a:lnTo>
                    <a:lnTo>
                      <a:pt x="30" y="117"/>
                    </a:lnTo>
                    <a:lnTo>
                      <a:pt x="21" y="113"/>
                    </a:lnTo>
                    <a:lnTo>
                      <a:pt x="13" y="110"/>
                    </a:lnTo>
                    <a:lnTo>
                      <a:pt x="7" y="103"/>
                    </a:lnTo>
                    <a:lnTo>
                      <a:pt x="3" y="96"/>
                    </a:lnTo>
                    <a:lnTo>
                      <a:pt x="0" y="88"/>
                    </a:lnTo>
                    <a:lnTo>
                      <a:pt x="0" y="80"/>
                    </a:lnTo>
                    <a:lnTo>
                      <a:pt x="3" y="71"/>
                    </a:lnTo>
                    <a:lnTo>
                      <a:pt x="7" y="62"/>
                    </a:lnTo>
                    <a:lnTo>
                      <a:pt x="14" y="54"/>
                    </a:lnTo>
                    <a:lnTo>
                      <a:pt x="22" y="46"/>
                    </a:lnTo>
                    <a:lnTo>
                      <a:pt x="32" y="39"/>
                    </a:lnTo>
                    <a:lnTo>
                      <a:pt x="43" y="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0" name="Freeform 42"/>
              <p:cNvSpPr>
                <a:spLocks/>
              </p:cNvSpPr>
              <p:nvPr/>
            </p:nvSpPr>
            <p:spPr bwMode="auto">
              <a:xfrm>
                <a:off x="7075508" y="-793750"/>
                <a:ext cx="669925" cy="401638"/>
              </a:xfrm>
              <a:custGeom>
                <a:avLst/>
                <a:gdLst/>
                <a:ahLst/>
                <a:cxnLst>
                  <a:cxn ang="0">
                    <a:pos x="63" y="77"/>
                  </a:cxn>
                  <a:cxn ang="0">
                    <a:pos x="85" y="53"/>
                  </a:cxn>
                  <a:cxn ang="0">
                    <a:pos x="111" y="34"/>
                  </a:cxn>
                  <a:cxn ang="0">
                    <a:pos x="139" y="20"/>
                  </a:cxn>
                  <a:cxn ang="0">
                    <a:pos x="154" y="15"/>
                  </a:cxn>
                  <a:cxn ang="0">
                    <a:pos x="173" y="11"/>
                  </a:cxn>
                  <a:cxn ang="0">
                    <a:pos x="198" y="5"/>
                  </a:cxn>
                  <a:cxn ang="0">
                    <a:pos x="219" y="1"/>
                  </a:cxn>
                  <a:cxn ang="0">
                    <a:pos x="227" y="0"/>
                  </a:cxn>
                  <a:cxn ang="0">
                    <a:pos x="246" y="0"/>
                  </a:cxn>
                  <a:cxn ang="0">
                    <a:pos x="280" y="0"/>
                  </a:cxn>
                  <a:cxn ang="0">
                    <a:pos x="321" y="0"/>
                  </a:cxn>
                  <a:cxn ang="0">
                    <a:pos x="365" y="0"/>
                  </a:cxn>
                  <a:cxn ang="0">
                    <a:pos x="408" y="0"/>
                  </a:cxn>
                  <a:cxn ang="0">
                    <a:pos x="441" y="0"/>
                  </a:cxn>
                  <a:cxn ang="0">
                    <a:pos x="461" y="0"/>
                  </a:cxn>
                  <a:cxn ang="0">
                    <a:pos x="469" y="0"/>
                  </a:cxn>
                  <a:cxn ang="0">
                    <a:pos x="490" y="3"/>
                  </a:cxn>
                  <a:cxn ang="0">
                    <a:pos x="518" y="9"/>
                  </a:cxn>
                  <a:cxn ang="0">
                    <a:pos x="546" y="18"/>
                  </a:cxn>
                  <a:cxn ang="0">
                    <a:pos x="569" y="30"/>
                  </a:cxn>
                  <a:cxn ang="0">
                    <a:pos x="588" y="45"/>
                  </a:cxn>
                  <a:cxn ang="0">
                    <a:pos x="604" y="58"/>
                  </a:cxn>
                  <a:cxn ang="0">
                    <a:pos x="613" y="68"/>
                  </a:cxn>
                  <a:cxn ang="0">
                    <a:pos x="629" y="90"/>
                  </a:cxn>
                  <a:cxn ang="0">
                    <a:pos x="669" y="154"/>
                  </a:cxn>
                  <a:cxn ang="0">
                    <a:pos x="713" y="236"/>
                  </a:cxn>
                  <a:cxn ang="0">
                    <a:pos x="750" y="318"/>
                  </a:cxn>
                  <a:cxn ang="0">
                    <a:pos x="843" y="454"/>
                  </a:cxn>
                  <a:cxn ang="0">
                    <a:pos x="734" y="464"/>
                  </a:cxn>
                  <a:cxn ang="0">
                    <a:pos x="732" y="484"/>
                  </a:cxn>
                  <a:cxn ang="0">
                    <a:pos x="714" y="506"/>
                  </a:cxn>
                  <a:cxn ang="0">
                    <a:pos x="703" y="505"/>
                  </a:cxn>
                  <a:cxn ang="0">
                    <a:pos x="695" y="499"/>
                  </a:cxn>
                  <a:cxn ang="0">
                    <a:pos x="688" y="465"/>
                  </a:cxn>
                  <a:cxn ang="0">
                    <a:pos x="674" y="387"/>
                  </a:cxn>
                  <a:cxn ang="0">
                    <a:pos x="657" y="385"/>
                  </a:cxn>
                  <a:cxn ang="0">
                    <a:pos x="642" y="349"/>
                  </a:cxn>
                  <a:cxn ang="0">
                    <a:pos x="609" y="294"/>
                  </a:cxn>
                  <a:cxn ang="0">
                    <a:pos x="558" y="235"/>
                  </a:cxn>
                  <a:cxn ang="0">
                    <a:pos x="546" y="382"/>
                  </a:cxn>
                  <a:cxn ang="0">
                    <a:pos x="137" y="229"/>
                  </a:cxn>
                  <a:cxn ang="0">
                    <a:pos x="123" y="280"/>
                  </a:cxn>
                  <a:cxn ang="0">
                    <a:pos x="121" y="418"/>
                  </a:cxn>
                  <a:cxn ang="0">
                    <a:pos x="7" y="426"/>
                  </a:cxn>
                  <a:cxn ang="0">
                    <a:pos x="0" y="364"/>
                  </a:cxn>
                  <a:cxn ang="0">
                    <a:pos x="2" y="264"/>
                  </a:cxn>
                  <a:cxn ang="0">
                    <a:pos x="27" y="147"/>
                  </a:cxn>
                </a:cxnLst>
                <a:rect l="0" t="0" r="r" b="b"/>
                <a:pathLst>
                  <a:path w="843" h="506">
                    <a:moveTo>
                      <a:pt x="54" y="91"/>
                    </a:moveTo>
                    <a:lnTo>
                      <a:pt x="63" y="77"/>
                    </a:lnTo>
                    <a:lnTo>
                      <a:pt x="73" y="64"/>
                    </a:lnTo>
                    <a:lnTo>
                      <a:pt x="85" y="53"/>
                    </a:lnTo>
                    <a:lnTo>
                      <a:pt x="98" y="42"/>
                    </a:lnTo>
                    <a:lnTo>
                      <a:pt x="111" y="34"/>
                    </a:lnTo>
                    <a:lnTo>
                      <a:pt x="125" y="26"/>
                    </a:lnTo>
                    <a:lnTo>
                      <a:pt x="139" y="20"/>
                    </a:lnTo>
                    <a:lnTo>
                      <a:pt x="152" y="16"/>
                    </a:lnTo>
                    <a:lnTo>
                      <a:pt x="154" y="15"/>
                    </a:lnTo>
                    <a:lnTo>
                      <a:pt x="162" y="13"/>
                    </a:lnTo>
                    <a:lnTo>
                      <a:pt x="173" y="11"/>
                    </a:lnTo>
                    <a:lnTo>
                      <a:pt x="185" y="8"/>
                    </a:lnTo>
                    <a:lnTo>
                      <a:pt x="198" y="5"/>
                    </a:lnTo>
                    <a:lnTo>
                      <a:pt x="209" y="3"/>
                    </a:lnTo>
                    <a:lnTo>
                      <a:pt x="219" y="1"/>
                    </a:lnTo>
                    <a:lnTo>
                      <a:pt x="224" y="0"/>
                    </a:lnTo>
                    <a:lnTo>
                      <a:pt x="227" y="0"/>
                    </a:lnTo>
                    <a:lnTo>
                      <a:pt x="235" y="0"/>
                    </a:lnTo>
                    <a:lnTo>
                      <a:pt x="246" y="0"/>
                    </a:lnTo>
                    <a:lnTo>
                      <a:pt x="261" y="0"/>
                    </a:lnTo>
                    <a:lnTo>
                      <a:pt x="280" y="0"/>
                    </a:lnTo>
                    <a:lnTo>
                      <a:pt x="299" y="0"/>
                    </a:lnTo>
                    <a:lnTo>
                      <a:pt x="321" y="0"/>
                    </a:lnTo>
                    <a:lnTo>
                      <a:pt x="343" y="0"/>
                    </a:lnTo>
                    <a:lnTo>
                      <a:pt x="365" y="0"/>
                    </a:lnTo>
                    <a:lnTo>
                      <a:pt x="387" y="0"/>
                    </a:lnTo>
                    <a:lnTo>
                      <a:pt x="408" y="0"/>
                    </a:lnTo>
                    <a:lnTo>
                      <a:pt x="425" y="0"/>
                    </a:lnTo>
                    <a:lnTo>
                      <a:pt x="441" y="0"/>
                    </a:lnTo>
                    <a:lnTo>
                      <a:pt x="453" y="0"/>
                    </a:lnTo>
                    <a:lnTo>
                      <a:pt x="461" y="0"/>
                    </a:lnTo>
                    <a:lnTo>
                      <a:pt x="463" y="0"/>
                    </a:lnTo>
                    <a:lnTo>
                      <a:pt x="469" y="0"/>
                    </a:lnTo>
                    <a:lnTo>
                      <a:pt x="478" y="1"/>
                    </a:lnTo>
                    <a:lnTo>
                      <a:pt x="490" y="3"/>
                    </a:lnTo>
                    <a:lnTo>
                      <a:pt x="503" y="5"/>
                    </a:lnTo>
                    <a:lnTo>
                      <a:pt x="518" y="9"/>
                    </a:lnTo>
                    <a:lnTo>
                      <a:pt x="532" y="13"/>
                    </a:lnTo>
                    <a:lnTo>
                      <a:pt x="546" y="18"/>
                    </a:lnTo>
                    <a:lnTo>
                      <a:pt x="559" y="24"/>
                    </a:lnTo>
                    <a:lnTo>
                      <a:pt x="569" y="30"/>
                    </a:lnTo>
                    <a:lnTo>
                      <a:pt x="578" y="37"/>
                    </a:lnTo>
                    <a:lnTo>
                      <a:pt x="588" y="45"/>
                    </a:lnTo>
                    <a:lnTo>
                      <a:pt x="597" y="52"/>
                    </a:lnTo>
                    <a:lnTo>
                      <a:pt x="604" y="58"/>
                    </a:lnTo>
                    <a:lnTo>
                      <a:pt x="609" y="64"/>
                    </a:lnTo>
                    <a:lnTo>
                      <a:pt x="613" y="68"/>
                    </a:lnTo>
                    <a:lnTo>
                      <a:pt x="614" y="69"/>
                    </a:lnTo>
                    <a:lnTo>
                      <a:pt x="629" y="90"/>
                    </a:lnTo>
                    <a:lnTo>
                      <a:pt x="647" y="120"/>
                    </a:lnTo>
                    <a:lnTo>
                      <a:pt x="669" y="154"/>
                    </a:lnTo>
                    <a:lnTo>
                      <a:pt x="691" y="193"/>
                    </a:lnTo>
                    <a:lnTo>
                      <a:pt x="713" y="236"/>
                    </a:lnTo>
                    <a:lnTo>
                      <a:pt x="734" y="277"/>
                    </a:lnTo>
                    <a:lnTo>
                      <a:pt x="750" y="318"/>
                    </a:lnTo>
                    <a:lnTo>
                      <a:pt x="763" y="354"/>
                    </a:lnTo>
                    <a:lnTo>
                      <a:pt x="843" y="454"/>
                    </a:lnTo>
                    <a:lnTo>
                      <a:pt x="777" y="501"/>
                    </a:lnTo>
                    <a:lnTo>
                      <a:pt x="734" y="464"/>
                    </a:lnTo>
                    <a:lnTo>
                      <a:pt x="734" y="470"/>
                    </a:lnTo>
                    <a:lnTo>
                      <a:pt x="732" y="484"/>
                    </a:lnTo>
                    <a:lnTo>
                      <a:pt x="725" y="499"/>
                    </a:lnTo>
                    <a:lnTo>
                      <a:pt x="714" y="506"/>
                    </a:lnTo>
                    <a:lnTo>
                      <a:pt x="709" y="506"/>
                    </a:lnTo>
                    <a:lnTo>
                      <a:pt x="703" y="505"/>
                    </a:lnTo>
                    <a:lnTo>
                      <a:pt x="697" y="502"/>
                    </a:lnTo>
                    <a:lnTo>
                      <a:pt x="695" y="499"/>
                    </a:lnTo>
                    <a:lnTo>
                      <a:pt x="692" y="490"/>
                    </a:lnTo>
                    <a:lnTo>
                      <a:pt x="688" y="465"/>
                    </a:lnTo>
                    <a:lnTo>
                      <a:pt x="682" y="430"/>
                    </a:lnTo>
                    <a:lnTo>
                      <a:pt x="674" y="387"/>
                    </a:lnTo>
                    <a:lnTo>
                      <a:pt x="659" y="390"/>
                    </a:lnTo>
                    <a:lnTo>
                      <a:pt x="657" y="385"/>
                    </a:lnTo>
                    <a:lnTo>
                      <a:pt x="652" y="371"/>
                    </a:lnTo>
                    <a:lnTo>
                      <a:pt x="642" y="349"/>
                    </a:lnTo>
                    <a:lnTo>
                      <a:pt x="628" y="322"/>
                    </a:lnTo>
                    <a:lnTo>
                      <a:pt x="609" y="294"/>
                    </a:lnTo>
                    <a:lnTo>
                      <a:pt x="586" y="262"/>
                    </a:lnTo>
                    <a:lnTo>
                      <a:pt x="558" y="235"/>
                    </a:lnTo>
                    <a:lnTo>
                      <a:pt x="524" y="209"/>
                    </a:lnTo>
                    <a:lnTo>
                      <a:pt x="546" y="382"/>
                    </a:lnTo>
                    <a:lnTo>
                      <a:pt x="141" y="417"/>
                    </a:lnTo>
                    <a:lnTo>
                      <a:pt x="137" y="229"/>
                    </a:lnTo>
                    <a:lnTo>
                      <a:pt x="132" y="242"/>
                    </a:lnTo>
                    <a:lnTo>
                      <a:pt x="123" y="280"/>
                    </a:lnTo>
                    <a:lnTo>
                      <a:pt x="117" y="340"/>
                    </a:lnTo>
                    <a:lnTo>
                      <a:pt x="121" y="418"/>
                    </a:lnTo>
                    <a:lnTo>
                      <a:pt x="8" y="435"/>
                    </a:lnTo>
                    <a:lnTo>
                      <a:pt x="7" y="426"/>
                    </a:lnTo>
                    <a:lnTo>
                      <a:pt x="3" y="402"/>
                    </a:lnTo>
                    <a:lnTo>
                      <a:pt x="0" y="364"/>
                    </a:lnTo>
                    <a:lnTo>
                      <a:pt x="0" y="317"/>
                    </a:lnTo>
                    <a:lnTo>
                      <a:pt x="2" y="264"/>
                    </a:lnTo>
                    <a:lnTo>
                      <a:pt x="11" y="205"/>
                    </a:lnTo>
                    <a:lnTo>
                      <a:pt x="27" y="147"/>
                    </a:lnTo>
                    <a:lnTo>
                      <a:pt x="54" y="9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1" name="Freeform 43"/>
              <p:cNvSpPr>
                <a:spLocks/>
              </p:cNvSpPr>
              <p:nvPr/>
            </p:nvSpPr>
            <p:spPr bwMode="auto">
              <a:xfrm>
                <a:off x="7623195" y="-500062"/>
                <a:ext cx="100013" cy="88900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" y="38"/>
                  </a:cxn>
                  <a:cxn ang="0">
                    <a:pos x="9" y="71"/>
                  </a:cxn>
                  <a:cxn ang="0">
                    <a:pos x="16" y="100"/>
                  </a:cxn>
                  <a:cxn ang="0">
                    <a:pos x="22" y="111"/>
                  </a:cxn>
                  <a:cxn ang="0">
                    <a:pos x="28" y="105"/>
                  </a:cxn>
                  <a:cxn ang="0">
                    <a:pos x="31" y="87"/>
                  </a:cxn>
                  <a:cxn ang="0">
                    <a:pos x="34" y="70"/>
                  </a:cxn>
                  <a:cxn ang="0">
                    <a:pos x="35" y="62"/>
                  </a:cxn>
                  <a:cxn ang="0">
                    <a:pos x="88" y="103"/>
                  </a:cxn>
                  <a:cxn ang="0">
                    <a:pos x="126" y="76"/>
                  </a:cxn>
                  <a:cxn ang="0">
                    <a:pos x="61" y="0"/>
                  </a:cxn>
                  <a:cxn ang="0">
                    <a:pos x="0" y="12"/>
                  </a:cxn>
                </a:cxnLst>
                <a:rect l="0" t="0" r="r" b="b"/>
                <a:pathLst>
                  <a:path w="126" h="111">
                    <a:moveTo>
                      <a:pt x="0" y="12"/>
                    </a:moveTo>
                    <a:lnTo>
                      <a:pt x="2" y="38"/>
                    </a:lnTo>
                    <a:lnTo>
                      <a:pt x="9" y="71"/>
                    </a:lnTo>
                    <a:lnTo>
                      <a:pt x="16" y="100"/>
                    </a:lnTo>
                    <a:lnTo>
                      <a:pt x="22" y="111"/>
                    </a:lnTo>
                    <a:lnTo>
                      <a:pt x="28" y="105"/>
                    </a:lnTo>
                    <a:lnTo>
                      <a:pt x="31" y="87"/>
                    </a:lnTo>
                    <a:lnTo>
                      <a:pt x="34" y="70"/>
                    </a:lnTo>
                    <a:lnTo>
                      <a:pt x="35" y="62"/>
                    </a:lnTo>
                    <a:lnTo>
                      <a:pt x="88" y="103"/>
                    </a:lnTo>
                    <a:lnTo>
                      <a:pt x="126" y="76"/>
                    </a:lnTo>
                    <a:lnTo>
                      <a:pt x="61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52" name="Freeform 44"/>
              <p:cNvSpPr>
                <a:spLocks/>
              </p:cNvSpPr>
              <p:nvPr/>
            </p:nvSpPr>
            <p:spPr bwMode="auto">
              <a:xfrm>
                <a:off x="7092970" y="-773112"/>
                <a:ext cx="569913" cy="314325"/>
              </a:xfrm>
              <a:custGeom>
                <a:avLst/>
                <a:gdLst/>
                <a:ahLst/>
                <a:cxnLst>
                  <a:cxn ang="0">
                    <a:pos x="532" y="22"/>
                  </a:cxn>
                  <a:cxn ang="0">
                    <a:pos x="515" y="14"/>
                  </a:cxn>
                  <a:cxn ang="0">
                    <a:pos x="493" y="7"/>
                  </a:cxn>
                  <a:cxn ang="0">
                    <a:pos x="471" y="2"/>
                  </a:cxn>
                  <a:cxn ang="0">
                    <a:pos x="403" y="0"/>
                  </a:cxn>
                  <a:cxn ang="0">
                    <a:pos x="230" y="0"/>
                  </a:cxn>
                  <a:cxn ang="0">
                    <a:pos x="162" y="3"/>
                  </a:cxn>
                  <a:cxn ang="0">
                    <a:pos x="129" y="14"/>
                  </a:cxn>
                  <a:cxn ang="0">
                    <a:pos x="96" y="29"/>
                  </a:cxn>
                  <a:cxn ang="0">
                    <a:pos x="70" y="51"/>
                  </a:cxn>
                  <a:cxn ang="0">
                    <a:pos x="30" y="116"/>
                  </a:cxn>
                  <a:cxn ang="0">
                    <a:pos x="3" y="227"/>
                  </a:cxn>
                  <a:cxn ang="0">
                    <a:pos x="1" y="326"/>
                  </a:cxn>
                  <a:cxn ang="0">
                    <a:pos x="9" y="387"/>
                  </a:cxn>
                  <a:cxn ang="0">
                    <a:pos x="75" y="386"/>
                  </a:cxn>
                  <a:cxn ang="0">
                    <a:pos x="80" y="258"/>
                  </a:cxn>
                  <a:cxn ang="0">
                    <a:pos x="101" y="190"/>
                  </a:cxn>
                  <a:cxn ang="0">
                    <a:pos x="122" y="165"/>
                  </a:cxn>
                  <a:cxn ang="0">
                    <a:pos x="132" y="160"/>
                  </a:cxn>
                  <a:cxn ang="0">
                    <a:pos x="145" y="379"/>
                  </a:cxn>
                  <a:cxn ang="0">
                    <a:pos x="178" y="376"/>
                  </a:cxn>
                  <a:cxn ang="0">
                    <a:pos x="233" y="370"/>
                  </a:cxn>
                  <a:cxn ang="0">
                    <a:pos x="295" y="364"/>
                  </a:cxn>
                  <a:cxn ang="0">
                    <a:pos x="352" y="360"/>
                  </a:cxn>
                  <a:cxn ang="0">
                    <a:pos x="412" y="355"/>
                  </a:cxn>
                  <a:cxn ang="0">
                    <a:pos x="463" y="350"/>
                  </a:cxn>
                  <a:cxn ang="0">
                    <a:pos x="495" y="348"/>
                  </a:cxn>
                  <a:cxn ang="0">
                    <a:pos x="480" y="153"/>
                  </a:cxn>
                  <a:cxn ang="0">
                    <a:pos x="499" y="160"/>
                  </a:cxn>
                  <a:cxn ang="0">
                    <a:pos x="545" y="188"/>
                  </a:cxn>
                  <a:cxn ang="0">
                    <a:pos x="599" y="243"/>
                  </a:cxn>
                  <a:cxn ang="0">
                    <a:pos x="645" y="338"/>
                  </a:cxn>
                  <a:cxn ang="0">
                    <a:pos x="686" y="246"/>
                  </a:cxn>
                  <a:cxn ang="0">
                    <a:pos x="624" y="129"/>
                  </a:cxn>
                  <a:cxn ang="0">
                    <a:pos x="573" y="60"/>
                  </a:cxn>
                  <a:cxn ang="0">
                    <a:pos x="543" y="29"/>
                  </a:cxn>
                </a:cxnLst>
                <a:rect l="0" t="0" r="r" b="b"/>
                <a:pathLst>
                  <a:path w="717" h="397">
                    <a:moveTo>
                      <a:pt x="538" y="25"/>
                    </a:moveTo>
                    <a:lnTo>
                      <a:pt x="532" y="22"/>
                    </a:lnTo>
                    <a:lnTo>
                      <a:pt x="525" y="17"/>
                    </a:lnTo>
                    <a:lnTo>
                      <a:pt x="515" y="14"/>
                    </a:lnTo>
                    <a:lnTo>
                      <a:pt x="505" y="10"/>
                    </a:lnTo>
                    <a:lnTo>
                      <a:pt x="493" y="7"/>
                    </a:lnTo>
                    <a:lnTo>
                      <a:pt x="482" y="5"/>
                    </a:lnTo>
                    <a:lnTo>
                      <a:pt x="471" y="2"/>
                    </a:lnTo>
                    <a:lnTo>
                      <a:pt x="462" y="0"/>
                    </a:lnTo>
                    <a:lnTo>
                      <a:pt x="403" y="0"/>
                    </a:lnTo>
                    <a:lnTo>
                      <a:pt x="334" y="187"/>
                    </a:lnTo>
                    <a:lnTo>
                      <a:pt x="230" y="0"/>
                    </a:lnTo>
                    <a:lnTo>
                      <a:pt x="178" y="0"/>
                    </a:lnTo>
                    <a:lnTo>
                      <a:pt x="162" y="3"/>
                    </a:lnTo>
                    <a:lnTo>
                      <a:pt x="145" y="8"/>
                    </a:lnTo>
                    <a:lnTo>
                      <a:pt x="129" y="14"/>
                    </a:lnTo>
                    <a:lnTo>
                      <a:pt x="113" y="20"/>
                    </a:lnTo>
                    <a:lnTo>
                      <a:pt x="96" y="29"/>
                    </a:lnTo>
                    <a:lnTo>
                      <a:pt x="83" y="38"/>
                    </a:lnTo>
                    <a:lnTo>
                      <a:pt x="70" y="51"/>
                    </a:lnTo>
                    <a:lnTo>
                      <a:pt x="58" y="65"/>
                    </a:lnTo>
                    <a:lnTo>
                      <a:pt x="30" y="116"/>
                    </a:lnTo>
                    <a:lnTo>
                      <a:pt x="12" y="172"/>
                    </a:lnTo>
                    <a:lnTo>
                      <a:pt x="3" y="227"/>
                    </a:lnTo>
                    <a:lnTo>
                      <a:pt x="0" y="280"/>
                    </a:lnTo>
                    <a:lnTo>
                      <a:pt x="1" y="326"/>
                    </a:lnTo>
                    <a:lnTo>
                      <a:pt x="4" y="363"/>
                    </a:lnTo>
                    <a:lnTo>
                      <a:pt x="9" y="387"/>
                    </a:lnTo>
                    <a:lnTo>
                      <a:pt x="10" y="397"/>
                    </a:lnTo>
                    <a:lnTo>
                      <a:pt x="75" y="386"/>
                    </a:lnTo>
                    <a:lnTo>
                      <a:pt x="75" y="314"/>
                    </a:lnTo>
                    <a:lnTo>
                      <a:pt x="80" y="258"/>
                    </a:lnTo>
                    <a:lnTo>
                      <a:pt x="90" y="218"/>
                    </a:lnTo>
                    <a:lnTo>
                      <a:pt x="101" y="190"/>
                    </a:lnTo>
                    <a:lnTo>
                      <a:pt x="113" y="174"/>
                    </a:lnTo>
                    <a:lnTo>
                      <a:pt x="122" y="165"/>
                    </a:lnTo>
                    <a:lnTo>
                      <a:pt x="130" y="161"/>
                    </a:lnTo>
                    <a:lnTo>
                      <a:pt x="132" y="160"/>
                    </a:lnTo>
                    <a:lnTo>
                      <a:pt x="140" y="379"/>
                    </a:lnTo>
                    <a:lnTo>
                      <a:pt x="145" y="379"/>
                    </a:lnTo>
                    <a:lnTo>
                      <a:pt x="159" y="377"/>
                    </a:lnTo>
                    <a:lnTo>
                      <a:pt x="178" y="376"/>
                    </a:lnTo>
                    <a:lnTo>
                      <a:pt x="204" y="373"/>
                    </a:lnTo>
                    <a:lnTo>
                      <a:pt x="233" y="370"/>
                    </a:lnTo>
                    <a:lnTo>
                      <a:pt x="264" y="368"/>
                    </a:lnTo>
                    <a:lnTo>
                      <a:pt x="295" y="364"/>
                    </a:lnTo>
                    <a:lnTo>
                      <a:pt x="324" y="362"/>
                    </a:lnTo>
                    <a:lnTo>
                      <a:pt x="352" y="360"/>
                    </a:lnTo>
                    <a:lnTo>
                      <a:pt x="382" y="357"/>
                    </a:lnTo>
                    <a:lnTo>
                      <a:pt x="412" y="355"/>
                    </a:lnTo>
                    <a:lnTo>
                      <a:pt x="440" y="353"/>
                    </a:lnTo>
                    <a:lnTo>
                      <a:pt x="463" y="350"/>
                    </a:lnTo>
                    <a:lnTo>
                      <a:pt x="483" y="349"/>
                    </a:lnTo>
                    <a:lnTo>
                      <a:pt x="495" y="348"/>
                    </a:lnTo>
                    <a:lnTo>
                      <a:pt x="500" y="348"/>
                    </a:lnTo>
                    <a:lnTo>
                      <a:pt x="480" y="153"/>
                    </a:lnTo>
                    <a:lnTo>
                      <a:pt x="485" y="154"/>
                    </a:lnTo>
                    <a:lnTo>
                      <a:pt x="499" y="160"/>
                    </a:lnTo>
                    <a:lnTo>
                      <a:pt x="520" y="171"/>
                    </a:lnTo>
                    <a:lnTo>
                      <a:pt x="545" y="188"/>
                    </a:lnTo>
                    <a:lnTo>
                      <a:pt x="571" y="211"/>
                    </a:lnTo>
                    <a:lnTo>
                      <a:pt x="599" y="243"/>
                    </a:lnTo>
                    <a:lnTo>
                      <a:pt x="624" y="286"/>
                    </a:lnTo>
                    <a:lnTo>
                      <a:pt x="645" y="338"/>
                    </a:lnTo>
                    <a:lnTo>
                      <a:pt x="717" y="324"/>
                    </a:lnTo>
                    <a:lnTo>
                      <a:pt x="686" y="246"/>
                    </a:lnTo>
                    <a:lnTo>
                      <a:pt x="654" y="181"/>
                    </a:lnTo>
                    <a:lnTo>
                      <a:pt x="624" y="129"/>
                    </a:lnTo>
                    <a:lnTo>
                      <a:pt x="597" y="90"/>
                    </a:lnTo>
                    <a:lnTo>
                      <a:pt x="573" y="60"/>
                    </a:lnTo>
                    <a:lnTo>
                      <a:pt x="554" y="40"/>
                    </a:lnTo>
                    <a:lnTo>
                      <a:pt x="543" y="29"/>
                    </a:lnTo>
                    <a:lnTo>
                      <a:pt x="538" y="25"/>
                    </a:lnTo>
                    <a:close/>
                  </a:path>
                </a:pathLst>
              </a:custGeom>
              <a:solidFill>
                <a:srgbClr val="597C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3" name="Freeform 45"/>
              <p:cNvSpPr>
                <a:spLocks/>
              </p:cNvSpPr>
              <p:nvPr/>
            </p:nvSpPr>
            <p:spPr bwMode="auto">
              <a:xfrm>
                <a:off x="7231083" y="-782637"/>
                <a:ext cx="225425" cy="157163"/>
              </a:xfrm>
              <a:custGeom>
                <a:avLst/>
                <a:gdLst/>
                <a:ahLst/>
                <a:cxnLst>
                  <a:cxn ang="0">
                    <a:pos x="37" y="66"/>
                  </a:cxn>
                  <a:cxn ang="0">
                    <a:pos x="0" y="40"/>
                  </a:cxn>
                  <a:cxn ang="0">
                    <a:pos x="30" y="4"/>
                  </a:cxn>
                  <a:cxn ang="0">
                    <a:pos x="48" y="4"/>
                  </a:cxn>
                  <a:cxn ang="0">
                    <a:pos x="24" y="36"/>
                  </a:cxn>
                  <a:cxn ang="0">
                    <a:pos x="59" y="63"/>
                  </a:cxn>
                  <a:cxn ang="0">
                    <a:pos x="55" y="67"/>
                  </a:cxn>
                  <a:cxn ang="0">
                    <a:pos x="47" y="76"/>
                  </a:cxn>
                  <a:cxn ang="0">
                    <a:pos x="39" y="86"/>
                  </a:cxn>
                  <a:cxn ang="0">
                    <a:pos x="37" y="90"/>
                  </a:cxn>
                  <a:cxn ang="0">
                    <a:pos x="158" y="177"/>
                  </a:cxn>
                  <a:cxn ang="0">
                    <a:pos x="250" y="88"/>
                  </a:cxn>
                  <a:cxn ang="0">
                    <a:pos x="229" y="61"/>
                  </a:cxn>
                  <a:cxn ang="0">
                    <a:pos x="263" y="37"/>
                  </a:cxn>
                  <a:cxn ang="0">
                    <a:pos x="243" y="0"/>
                  </a:cxn>
                  <a:cxn ang="0">
                    <a:pos x="260" y="1"/>
                  </a:cxn>
                  <a:cxn ang="0">
                    <a:pos x="283" y="41"/>
                  </a:cxn>
                  <a:cxn ang="0">
                    <a:pos x="250" y="65"/>
                  </a:cxn>
                  <a:cxn ang="0">
                    <a:pos x="275" y="91"/>
                  </a:cxn>
                  <a:cxn ang="0">
                    <a:pos x="160" y="199"/>
                  </a:cxn>
                  <a:cxn ang="0">
                    <a:pos x="9" y="96"/>
                  </a:cxn>
                  <a:cxn ang="0">
                    <a:pos x="37" y="66"/>
                  </a:cxn>
                </a:cxnLst>
                <a:rect l="0" t="0" r="r" b="b"/>
                <a:pathLst>
                  <a:path w="283" h="199">
                    <a:moveTo>
                      <a:pt x="37" y="66"/>
                    </a:moveTo>
                    <a:lnTo>
                      <a:pt x="0" y="40"/>
                    </a:lnTo>
                    <a:lnTo>
                      <a:pt x="30" y="4"/>
                    </a:lnTo>
                    <a:lnTo>
                      <a:pt x="48" y="4"/>
                    </a:lnTo>
                    <a:lnTo>
                      <a:pt x="24" y="36"/>
                    </a:lnTo>
                    <a:lnTo>
                      <a:pt x="59" y="63"/>
                    </a:lnTo>
                    <a:lnTo>
                      <a:pt x="55" y="67"/>
                    </a:lnTo>
                    <a:lnTo>
                      <a:pt x="47" y="76"/>
                    </a:lnTo>
                    <a:lnTo>
                      <a:pt x="39" y="86"/>
                    </a:lnTo>
                    <a:lnTo>
                      <a:pt x="37" y="90"/>
                    </a:lnTo>
                    <a:lnTo>
                      <a:pt x="158" y="177"/>
                    </a:lnTo>
                    <a:lnTo>
                      <a:pt x="250" y="88"/>
                    </a:lnTo>
                    <a:lnTo>
                      <a:pt x="229" y="61"/>
                    </a:lnTo>
                    <a:lnTo>
                      <a:pt x="263" y="37"/>
                    </a:lnTo>
                    <a:lnTo>
                      <a:pt x="243" y="0"/>
                    </a:lnTo>
                    <a:lnTo>
                      <a:pt x="260" y="1"/>
                    </a:lnTo>
                    <a:lnTo>
                      <a:pt x="283" y="41"/>
                    </a:lnTo>
                    <a:lnTo>
                      <a:pt x="250" y="65"/>
                    </a:lnTo>
                    <a:lnTo>
                      <a:pt x="275" y="91"/>
                    </a:lnTo>
                    <a:lnTo>
                      <a:pt x="160" y="199"/>
                    </a:lnTo>
                    <a:lnTo>
                      <a:pt x="9" y="96"/>
                    </a:lnTo>
                    <a:lnTo>
                      <a:pt x="37" y="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4" name="Freeform 46"/>
              <p:cNvSpPr>
                <a:spLocks/>
              </p:cNvSpPr>
              <p:nvPr/>
            </p:nvSpPr>
            <p:spPr bwMode="auto">
              <a:xfrm>
                <a:off x="7294583" y="-774700"/>
                <a:ext cx="103188" cy="119063"/>
              </a:xfrm>
              <a:custGeom>
                <a:avLst/>
                <a:gdLst/>
                <a:ahLst/>
                <a:cxnLst>
                  <a:cxn ang="0">
                    <a:pos x="132" y="0"/>
                  </a:cxn>
                  <a:cxn ang="0">
                    <a:pos x="0" y="0"/>
                  </a:cxn>
                  <a:cxn ang="0">
                    <a:pos x="77" y="151"/>
                  </a:cxn>
                  <a:cxn ang="0">
                    <a:pos x="132" y="0"/>
                  </a:cxn>
                </a:cxnLst>
                <a:rect l="0" t="0" r="r" b="b"/>
                <a:pathLst>
                  <a:path w="132" h="151">
                    <a:moveTo>
                      <a:pt x="132" y="0"/>
                    </a:moveTo>
                    <a:lnTo>
                      <a:pt x="0" y="0"/>
                    </a:lnTo>
                    <a:lnTo>
                      <a:pt x="77" y="151"/>
                    </a:lnTo>
                    <a:lnTo>
                      <a:pt x="13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5" name="Freeform 47"/>
              <p:cNvSpPr>
                <a:spLocks/>
              </p:cNvSpPr>
              <p:nvPr/>
            </p:nvSpPr>
            <p:spPr bwMode="auto">
              <a:xfrm>
                <a:off x="7323158" y="-784225"/>
                <a:ext cx="50800" cy="139700"/>
              </a:xfrm>
              <a:custGeom>
                <a:avLst/>
                <a:gdLst/>
                <a:ahLst/>
                <a:cxnLst>
                  <a:cxn ang="0">
                    <a:pos x="38" y="178"/>
                  </a:cxn>
                  <a:cxn ang="0">
                    <a:pos x="0" y="103"/>
                  </a:cxn>
                  <a:cxn ang="0">
                    <a:pos x="22" y="38"/>
                  </a:cxn>
                  <a:cxn ang="0">
                    <a:pos x="18" y="35"/>
                  </a:cxn>
                  <a:cxn ang="0">
                    <a:pos x="15" y="31"/>
                  </a:cxn>
                  <a:cxn ang="0">
                    <a:pos x="14" y="27"/>
                  </a:cxn>
                  <a:cxn ang="0">
                    <a:pos x="13" y="21"/>
                  </a:cxn>
                  <a:cxn ang="0">
                    <a:pos x="14" y="13"/>
                  </a:cxn>
                  <a:cxn ang="0">
                    <a:pos x="18" y="6"/>
                  </a:cxn>
                  <a:cxn ang="0">
                    <a:pos x="25" y="1"/>
                  </a:cxn>
                  <a:cxn ang="0">
                    <a:pos x="33" y="0"/>
                  </a:cxn>
                  <a:cxn ang="0">
                    <a:pos x="42" y="1"/>
                  </a:cxn>
                  <a:cxn ang="0">
                    <a:pos x="48" y="6"/>
                  </a:cxn>
                  <a:cxn ang="0">
                    <a:pos x="53" y="13"/>
                  </a:cxn>
                  <a:cxn ang="0">
                    <a:pos x="54" y="21"/>
                  </a:cxn>
                  <a:cxn ang="0">
                    <a:pos x="53" y="27"/>
                  </a:cxn>
                  <a:cxn ang="0">
                    <a:pos x="51" y="31"/>
                  </a:cxn>
                  <a:cxn ang="0">
                    <a:pos x="48" y="36"/>
                  </a:cxn>
                  <a:cxn ang="0">
                    <a:pos x="44" y="39"/>
                  </a:cxn>
                  <a:cxn ang="0">
                    <a:pos x="63" y="101"/>
                  </a:cxn>
                  <a:cxn ang="0">
                    <a:pos x="38" y="178"/>
                  </a:cxn>
                </a:cxnLst>
                <a:rect l="0" t="0" r="r" b="b"/>
                <a:pathLst>
                  <a:path w="63" h="178">
                    <a:moveTo>
                      <a:pt x="38" y="178"/>
                    </a:moveTo>
                    <a:lnTo>
                      <a:pt x="0" y="103"/>
                    </a:lnTo>
                    <a:lnTo>
                      <a:pt x="22" y="38"/>
                    </a:lnTo>
                    <a:lnTo>
                      <a:pt x="18" y="35"/>
                    </a:lnTo>
                    <a:lnTo>
                      <a:pt x="15" y="31"/>
                    </a:lnTo>
                    <a:lnTo>
                      <a:pt x="14" y="27"/>
                    </a:lnTo>
                    <a:lnTo>
                      <a:pt x="13" y="21"/>
                    </a:lnTo>
                    <a:lnTo>
                      <a:pt x="14" y="13"/>
                    </a:lnTo>
                    <a:lnTo>
                      <a:pt x="18" y="6"/>
                    </a:lnTo>
                    <a:lnTo>
                      <a:pt x="25" y="1"/>
                    </a:lnTo>
                    <a:lnTo>
                      <a:pt x="33" y="0"/>
                    </a:lnTo>
                    <a:lnTo>
                      <a:pt x="42" y="1"/>
                    </a:lnTo>
                    <a:lnTo>
                      <a:pt x="48" y="6"/>
                    </a:lnTo>
                    <a:lnTo>
                      <a:pt x="53" y="13"/>
                    </a:lnTo>
                    <a:lnTo>
                      <a:pt x="54" y="21"/>
                    </a:lnTo>
                    <a:lnTo>
                      <a:pt x="53" y="27"/>
                    </a:lnTo>
                    <a:lnTo>
                      <a:pt x="51" y="31"/>
                    </a:lnTo>
                    <a:lnTo>
                      <a:pt x="48" y="36"/>
                    </a:lnTo>
                    <a:lnTo>
                      <a:pt x="44" y="39"/>
                    </a:lnTo>
                    <a:lnTo>
                      <a:pt x="63" y="101"/>
                    </a:lnTo>
                    <a:lnTo>
                      <a:pt x="38" y="1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6" name="Freeform 48"/>
              <p:cNvSpPr>
                <a:spLocks/>
              </p:cNvSpPr>
              <p:nvPr/>
            </p:nvSpPr>
            <p:spPr bwMode="auto">
              <a:xfrm>
                <a:off x="7345383" y="-598487"/>
                <a:ext cx="28575" cy="26988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4" y="35"/>
                  </a:cxn>
                  <a:cxn ang="0">
                    <a:pos x="30" y="30"/>
                  </a:cxn>
                  <a:cxn ang="0">
                    <a:pos x="33" y="24"/>
                  </a:cxn>
                  <a:cxn ang="0">
                    <a:pos x="34" y="17"/>
                  </a:cxn>
                  <a:cxn ang="0">
                    <a:pos x="33" y="10"/>
                  </a:cxn>
                  <a:cxn ang="0">
                    <a:pos x="30" y="5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5"/>
                  </a:cxn>
                  <a:cxn ang="0">
                    <a:pos x="1" y="10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30"/>
                  </a:cxn>
                  <a:cxn ang="0">
                    <a:pos x="10" y="35"/>
                  </a:cxn>
                  <a:cxn ang="0">
                    <a:pos x="17" y="36"/>
                  </a:cxn>
                </a:cxnLst>
                <a:rect l="0" t="0" r="r" b="b"/>
                <a:pathLst>
                  <a:path w="34" h="36">
                    <a:moveTo>
                      <a:pt x="17" y="36"/>
                    </a:moveTo>
                    <a:lnTo>
                      <a:pt x="24" y="35"/>
                    </a:lnTo>
                    <a:lnTo>
                      <a:pt x="30" y="30"/>
                    </a:lnTo>
                    <a:lnTo>
                      <a:pt x="33" y="24"/>
                    </a:lnTo>
                    <a:lnTo>
                      <a:pt x="34" y="17"/>
                    </a:lnTo>
                    <a:lnTo>
                      <a:pt x="33" y="10"/>
                    </a:lnTo>
                    <a:lnTo>
                      <a:pt x="30" y="5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5"/>
                    </a:lnTo>
                    <a:lnTo>
                      <a:pt x="1" y="10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30"/>
                    </a:lnTo>
                    <a:lnTo>
                      <a:pt x="10" y="35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7" name="Freeform 49"/>
              <p:cNvSpPr>
                <a:spLocks/>
              </p:cNvSpPr>
              <p:nvPr/>
            </p:nvSpPr>
            <p:spPr bwMode="auto">
              <a:xfrm>
                <a:off x="7345383" y="-544512"/>
                <a:ext cx="28575" cy="28575"/>
              </a:xfrm>
              <a:custGeom>
                <a:avLst/>
                <a:gdLst/>
                <a:ahLst/>
                <a:cxnLst>
                  <a:cxn ang="0">
                    <a:pos x="17" y="36"/>
                  </a:cxn>
                  <a:cxn ang="0">
                    <a:pos x="24" y="35"/>
                  </a:cxn>
                  <a:cxn ang="0">
                    <a:pos x="30" y="30"/>
                  </a:cxn>
                  <a:cxn ang="0">
                    <a:pos x="33" y="24"/>
                  </a:cxn>
                  <a:cxn ang="0">
                    <a:pos x="34" y="17"/>
                  </a:cxn>
                  <a:cxn ang="0">
                    <a:pos x="33" y="11"/>
                  </a:cxn>
                  <a:cxn ang="0">
                    <a:pos x="30" y="5"/>
                  </a:cxn>
                  <a:cxn ang="0">
                    <a:pos x="24" y="1"/>
                  </a:cxn>
                  <a:cxn ang="0">
                    <a:pos x="17" y="0"/>
                  </a:cxn>
                  <a:cxn ang="0">
                    <a:pos x="10" y="1"/>
                  </a:cxn>
                  <a:cxn ang="0">
                    <a:pos x="6" y="5"/>
                  </a:cxn>
                  <a:cxn ang="0">
                    <a:pos x="1" y="11"/>
                  </a:cxn>
                  <a:cxn ang="0">
                    <a:pos x="0" y="17"/>
                  </a:cxn>
                  <a:cxn ang="0">
                    <a:pos x="1" y="24"/>
                  </a:cxn>
                  <a:cxn ang="0">
                    <a:pos x="6" y="30"/>
                  </a:cxn>
                  <a:cxn ang="0">
                    <a:pos x="10" y="35"/>
                  </a:cxn>
                  <a:cxn ang="0">
                    <a:pos x="17" y="36"/>
                  </a:cxn>
                </a:cxnLst>
                <a:rect l="0" t="0" r="r" b="b"/>
                <a:pathLst>
                  <a:path w="34" h="36">
                    <a:moveTo>
                      <a:pt x="17" y="36"/>
                    </a:moveTo>
                    <a:lnTo>
                      <a:pt x="24" y="35"/>
                    </a:lnTo>
                    <a:lnTo>
                      <a:pt x="30" y="30"/>
                    </a:lnTo>
                    <a:lnTo>
                      <a:pt x="33" y="24"/>
                    </a:lnTo>
                    <a:lnTo>
                      <a:pt x="34" y="17"/>
                    </a:lnTo>
                    <a:lnTo>
                      <a:pt x="33" y="11"/>
                    </a:lnTo>
                    <a:lnTo>
                      <a:pt x="30" y="5"/>
                    </a:lnTo>
                    <a:lnTo>
                      <a:pt x="24" y="1"/>
                    </a:lnTo>
                    <a:lnTo>
                      <a:pt x="17" y="0"/>
                    </a:lnTo>
                    <a:lnTo>
                      <a:pt x="10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7"/>
                    </a:lnTo>
                    <a:lnTo>
                      <a:pt x="1" y="24"/>
                    </a:lnTo>
                    <a:lnTo>
                      <a:pt x="6" y="30"/>
                    </a:lnTo>
                    <a:lnTo>
                      <a:pt x="10" y="35"/>
                    </a:lnTo>
                    <a:lnTo>
                      <a:pt x="17" y="3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8" name="Freeform 50"/>
              <p:cNvSpPr>
                <a:spLocks/>
              </p:cNvSpPr>
              <p:nvPr/>
            </p:nvSpPr>
            <p:spPr bwMode="auto">
              <a:xfrm>
                <a:off x="7377133" y="-1058862"/>
                <a:ext cx="82550" cy="107950"/>
              </a:xfrm>
              <a:custGeom>
                <a:avLst/>
                <a:gdLst/>
                <a:ahLst/>
                <a:cxnLst>
                  <a:cxn ang="0">
                    <a:pos x="77" y="117"/>
                  </a:cxn>
                  <a:cxn ang="0">
                    <a:pos x="39" y="31"/>
                  </a:cxn>
                  <a:cxn ang="0">
                    <a:pos x="42" y="0"/>
                  </a:cxn>
                  <a:cxn ang="0">
                    <a:pos x="104" y="136"/>
                  </a:cxn>
                  <a:cxn ang="0">
                    <a:pos x="0" y="127"/>
                  </a:cxn>
                  <a:cxn ang="0">
                    <a:pos x="2" y="110"/>
                  </a:cxn>
                  <a:cxn ang="0">
                    <a:pos x="77" y="117"/>
                  </a:cxn>
                </a:cxnLst>
                <a:rect l="0" t="0" r="r" b="b"/>
                <a:pathLst>
                  <a:path w="104" h="136">
                    <a:moveTo>
                      <a:pt x="77" y="117"/>
                    </a:moveTo>
                    <a:lnTo>
                      <a:pt x="39" y="31"/>
                    </a:lnTo>
                    <a:lnTo>
                      <a:pt x="42" y="0"/>
                    </a:lnTo>
                    <a:lnTo>
                      <a:pt x="104" y="136"/>
                    </a:lnTo>
                    <a:lnTo>
                      <a:pt x="0" y="127"/>
                    </a:lnTo>
                    <a:lnTo>
                      <a:pt x="2" y="110"/>
                    </a:lnTo>
                    <a:lnTo>
                      <a:pt x="77" y="1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59" name="Freeform 51"/>
              <p:cNvSpPr>
                <a:spLocks/>
              </p:cNvSpPr>
              <p:nvPr/>
            </p:nvSpPr>
            <p:spPr bwMode="auto">
              <a:xfrm>
                <a:off x="7445395" y="-1055687"/>
                <a:ext cx="28575" cy="44450"/>
              </a:xfrm>
              <a:custGeom>
                <a:avLst/>
                <a:gdLst/>
                <a:ahLst/>
                <a:cxnLst>
                  <a:cxn ang="0">
                    <a:pos x="7" y="55"/>
                  </a:cxn>
                  <a:cxn ang="0">
                    <a:pos x="3" y="51"/>
                  </a:cxn>
                  <a:cxn ang="0">
                    <a:pos x="0" y="42"/>
                  </a:cxn>
                  <a:cxn ang="0">
                    <a:pos x="0" y="33"/>
                  </a:cxn>
                  <a:cxn ang="0">
                    <a:pos x="3" y="22"/>
                  </a:cxn>
                  <a:cxn ang="0">
                    <a:pos x="8" y="1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29" y="0"/>
                  </a:cxn>
                  <a:cxn ang="0">
                    <a:pos x="34" y="4"/>
                  </a:cxn>
                  <a:cxn ang="0">
                    <a:pos x="37" y="13"/>
                  </a:cxn>
                  <a:cxn ang="0">
                    <a:pos x="36" y="22"/>
                  </a:cxn>
                  <a:cxn ang="0">
                    <a:pos x="34" y="33"/>
                  </a:cxn>
                  <a:cxn ang="0">
                    <a:pos x="28" y="44"/>
                  </a:cxn>
                  <a:cxn ang="0">
                    <a:pos x="22" y="51"/>
                  </a:cxn>
                  <a:cxn ang="0">
                    <a:pos x="14" y="55"/>
                  </a:cxn>
                  <a:cxn ang="0">
                    <a:pos x="7" y="55"/>
                  </a:cxn>
                </a:cxnLst>
                <a:rect l="0" t="0" r="r" b="b"/>
                <a:pathLst>
                  <a:path w="37" h="55">
                    <a:moveTo>
                      <a:pt x="7" y="55"/>
                    </a:moveTo>
                    <a:lnTo>
                      <a:pt x="3" y="51"/>
                    </a:lnTo>
                    <a:lnTo>
                      <a:pt x="0" y="42"/>
                    </a:lnTo>
                    <a:lnTo>
                      <a:pt x="0" y="33"/>
                    </a:lnTo>
                    <a:lnTo>
                      <a:pt x="3" y="22"/>
                    </a:lnTo>
                    <a:lnTo>
                      <a:pt x="8" y="11"/>
                    </a:lnTo>
                    <a:lnTo>
                      <a:pt x="14" y="3"/>
                    </a:lnTo>
                    <a:lnTo>
                      <a:pt x="22" y="0"/>
                    </a:lnTo>
                    <a:lnTo>
                      <a:pt x="29" y="0"/>
                    </a:lnTo>
                    <a:lnTo>
                      <a:pt x="34" y="4"/>
                    </a:lnTo>
                    <a:lnTo>
                      <a:pt x="37" y="13"/>
                    </a:lnTo>
                    <a:lnTo>
                      <a:pt x="36" y="22"/>
                    </a:lnTo>
                    <a:lnTo>
                      <a:pt x="34" y="33"/>
                    </a:lnTo>
                    <a:lnTo>
                      <a:pt x="28" y="44"/>
                    </a:lnTo>
                    <a:lnTo>
                      <a:pt x="22" y="51"/>
                    </a:lnTo>
                    <a:lnTo>
                      <a:pt x="14" y="55"/>
                    </a:lnTo>
                    <a:lnTo>
                      <a:pt x="7" y="5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60" name="Freeform 52"/>
              <p:cNvSpPr>
                <a:spLocks/>
              </p:cNvSpPr>
              <p:nvPr/>
            </p:nvSpPr>
            <p:spPr bwMode="auto">
              <a:xfrm>
                <a:off x="7356495" y="-1071562"/>
                <a:ext cx="30163" cy="47625"/>
              </a:xfrm>
              <a:custGeom>
                <a:avLst/>
                <a:gdLst/>
                <a:ahLst/>
                <a:cxnLst>
                  <a:cxn ang="0">
                    <a:pos x="8" y="60"/>
                  </a:cxn>
                  <a:cxn ang="0">
                    <a:pos x="2" y="55"/>
                  </a:cxn>
                  <a:cxn ang="0">
                    <a:pos x="0" y="47"/>
                  </a:cxn>
                  <a:cxn ang="0">
                    <a:pos x="0" y="36"/>
                  </a:cxn>
                  <a:cxn ang="0">
                    <a:pos x="2" y="24"/>
                  </a:cxn>
                  <a:cxn ang="0">
                    <a:pos x="8" y="13"/>
                  </a:cxn>
                  <a:cxn ang="0">
                    <a:pos x="16" y="5"/>
                  </a:cxn>
                  <a:cxn ang="0">
                    <a:pos x="23" y="0"/>
                  </a:cxn>
                  <a:cxn ang="0">
                    <a:pos x="29" y="0"/>
                  </a:cxn>
                  <a:cxn ang="0">
                    <a:pos x="35" y="5"/>
                  </a:cxn>
                  <a:cxn ang="0">
                    <a:pos x="38" y="13"/>
                  </a:cxn>
                  <a:cxn ang="0">
                    <a:pos x="38" y="24"/>
                  </a:cxn>
                  <a:cxn ang="0">
                    <a:pos x="35" y="36"/>
                  </a:cxn>
                  <a:cxn ang="0">
                    <a:pos x="29" y="47"/>
                  </a:cxn>
                  <a:cxn ang="0">
                    <a:pos x="23" y="55"/>
                  </a:cxn>
                  <a:cxn ang="0">
                    <a:pos x="14" y="60"/>
                  </a:cxn>
                  <a:cxn ang="0">
                    <a:pos x="8" y="60"/>
                  </a:cxn>
                </a:cxnLst>
                <a:rect l="0" t="0" r="r" b="b"/>
                <a:pathLst>
                  <a:path w="38" h="60">
                    <a:moveTo>
                      <a:pt x="8" y="60"/>
                    </a:moveTo>
                    <a:lnTo>
                      <a:pt x="2" y="55"/>
                    </a:lnTo>
                    <a:lnTo>
                      <a:pt x="0" y="47"/>
                    </a:lnTo>
                    <a:lnTo>
                      <a:pt x="0" y="36"/>
                    </a:lnTo>
                    <a:lnTo>
                      <a:pt x="2" y="24"/>
                    </a:lnTo>
                    <a:lnTo>
                      <a:pt x="8" y="13"/>
                    </a:lnTo>
                    <a:lnTo>
                      <a:pt x="16" y="5"/>
                    </a:lnTo>
                    <a:lnTo>
                      <a:pt x="23" y="0"/>
                    </a:lnTo>
                    <a:lnTo>
                      <a:pt x="29" y="0"/>
                    </a:lnTo>
                    <a:lnTo>
                      <a:pt x="35" y="5"/>
                    </a:lnTo>
                    <a:lnTo>
                      <a:pt x="38" y="13"/>
                    </a:lnTo>
                    <a:lnTo>
                      <a:pt x="38" y="24"/>
                    </a:lnTo>
                    <a:lnTo>
                      <a:pt x="35" y="36"/>
                    </a:lnTo>
                    <a:lnTo>
                      <a:pt x="29" y="47"/>
                    </a:lnTo>
                    <a:lnTo>
                      <a:pt x="23" y="55"/>
                    </a:lnTo>
                    <a:lnTo>
                      <a:pt x="14" y="60"/>
                    </a:lnTo>
                    <a:lnTo>
                      <a:pt x="8" y="6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</p:grpSp>
        <p:grpSp>
          <p:nvGrpSpPr>
            <p:cNvPr id="30" name="グループ化 160"/>
            <p:cNvGrpSpPr/>
            <p:nvPr/>
          </p:nvGrpSpPr>
          <p:grpSpPr>
            <a:xfrm>
              <a:off x="7632506" y="5355283"/>
              <a:ext cx="428625" cy="720725"/>
              <a:chOff x="8108970" y="-1198562"/>
              <a:chExt cx="473075" cy="779462"/>
            </a:xfrm>
          </p:grpSpPr>
          <p:sp>
            <p:nvSpPr>
              <p:cNvPr id="162" name="Freeform 10"/>
              <p:cNvSpPr>
                <a:spLocks/>
              </p:cNvSpPr>
              <p:nvPr/>
            </p:nvSpPr>
            <p:spPr bwMode="auto">
              <a:xfrm>
                <a:off x="8234383" y="-892175"/>
                <a:ext cx="190500" cy="169863"/>
              </a:xfrm>
              <a:custGeom>
                <a:avLst/>
                <a:gdLst/>
                <a:ahLst/>
                <a:cxnLst>
                  <a:cxn ang="0">
                    <a:pos x="241" y="214"/>
                  </a:cxn>
                  <a:cxn ang="0">
                    <a:pos x="241" y="0"/>
                  </a:cxn>
                  <a:cxn ang="0">
                    <a:pos x="0" y="50"/>
                  </a:cxn>
                  <a:cxn ang="0">
                    <a:pos x="0" y="214"/>
                  </a:cxn>
                  <a:cxn ang="0">
                    <a:pos x="241" y="214"/>
                  </a:cxn>
                </a:cxnLst>
                <a:rect l="0" t="0" r="r" b="b"/>
                <a:pathLst>
                  <a:path w="241" h="214">
                    <a:moveTo>
                      <a:pt x="241" y="214"/>
                    </a:moveTo>
                    <a:lnTo>
                      <a:pt x="241" y="0"/>
                    </a:lnTo>
                    <a:lnTo>
                      <a:pt x="0" y="50"/>
                    </a:lnTo>
                    <a:lnTo>
                      <a:pt x="0" y="214"/>
                    </a:lnTo>
                    <a:lnTo>
                      <a:pt x="241" y="2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63" name="Freeform 11"/>
              <p:cNvSpPr>
                <a:spLocks/>
              </p:cNvSpPr>
              <p:nvPr/>
            </p:nvSpPr>
            <p:spPr bwMode="auto">
              <a:xfrm>
                <a:off x="8258195" y="-847725"/>
                <a:ext cx="138113" cy="204788"/>
              </a:xfrm>
              <a:custGeom>
                <a:avLst/>
                <a:gdLst/>
                <a:ahLst/>
                <a:cxnLst>
                  <a:cxn ang="0">
                    <a:pos x="175" y="0"/>
                  </a:cxn>
                  <a:cxn ang="0">
                    <a:pos x="0" y="1"/>
                  </a:cxn>
                  <a:cxn ang="0">
                    <a:pos x="0" y="251"/>
                  </a:cxn>
                  <a:cxn ang="0">
                    <a:pos x="63" y="257"/>
                  </a:cxn>
                  <a:cxn ang="0">
                    <a:pos x="175" y="250"/>
                  </a:cxn>
                  <a:cxn ang="0">
                    <a:pos x="175" y="0"/>
                  </a:cxn>
                </a:cxnLst>
                <a:rect l="0" t="0" r="r" b="b"/>
                <a:pathLst>
                  <a:path w="175" h="257">
                    <a:moveTo>
                      <a:pt x="175" y="0"/>
                    </a:moveTo>
                    <a:lnTo>
                      <a:pt x="0" y="1"/>
                    </a:lnTo>
                    <a:lnTo>
                      <a:pt x="0" y="251"/>
                    </a:lnTo>
                    <a:lnTo>
                      <a:pt x="63" y="257"/>
                    </a:lnTo>
                    <a:lnTo>
                      <a:pt x="175" y="250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64" name="Freeform 12"/>
              <p:cNvSpPr>
                <a:spLocks/>
              </p:cNvSpPr>
              <p:nvPr/>
            </p:nvSpPr>
            <p:spPr bwMode="auto">
              <a:xfrm>
                <a:off x="8108970" y="-793750"/>
                <a:ext cx="473075" cy="374650"/>
              </a:xfrm>
              <a:custGeom>
                <a:avLst/>
                <a:gdLst/>
                <a:ahLst/>
                <a:cxnLst>
                  <a:cxn ang="0">
                    <a:pos x="134" y="1"/>
                  </a:cxn>
                  <a:cxn ang="0">
                    <a:pos x="128" y="1"/>
                  </a:cxn>
                  <a:cxn ang="0">
                    <a:pos x="121" y="2"/>
                  </a:cxn>
                  <a:cxn ang="0">
                    <a:pos x="112" y="3"/>
                  </a:cxn>
                  <a:cxn ang="0">
                    <a:pos x="102" y="8"/>
                  </a:cxn>
                  <a:cxn ang="0">
                    <a:pos x="89" y="12"/>
                  </a:cxn>
                  <a:cxn ang="0">
                    <a:pos x="76" y="20"/>
                  </a:cxn>
                  <a:cxn ang="0">
                    <a:pos x="62" y="28"/>
                  </a:cxn>
                  <a:cxn ang="0">
                    <a:pos x="47" y="40"/>
                  </a:cxn>
                  <a:cxn ang="0">
                    <a:pos x="29" y="69"/>
                  </a:cxn>
                  <a:cxn ang="0">
                    <a:pos x="16" y="118"/>
                  </a:cxn>
                  <a:cxn ang="0">
                    <a:pos x="7" y="179"/>
                  </a:cxn>
                  <a:cxn ang="0">
                    <a:pos x="2" y="247"/>
                  </a:cxn>
                  <a:cxn ang="0">
                    <a:pos x="0" y="312"/>
                  </a:cxn>
                  <a:cxn ang="0">
                    <a:pos x="0" y="368"/>
                  </a:cxn>
                  <a:cxn ang="0">
                    <a:pos x="1" y="406"/>
                  </a:cxn>
                  <a:cxn ang="0">
                    <a:pos x="1" y="421"/>
                  </a:cxn>
                  <a:cxn ang="0">
                    <a:pos x="527" y="472"/>
                  </a:cxn>
                  <a:cxn ang="0">
                    <a:pos x="514" y="340"/>
                  </a:cxn>
                  <a:cxn ang="0">
                    <a:pos x="517" y="337"/>
                  </a:cxn>
                  <a:cxn ang="0">
                    <a:pos x="521" y="334"/>
                  </a:cxn>
                  <a:cxn ang="0">
                    <a:pos x="526" y="330"/>
                  </a:cxn>
                  <a:cxn ang="0">
                    <a:pos x="530" y="327"/>
                  </a:cxn>
                  <a:cxn ang="0">
                    <a:pos x="536" y="323"/>
                  </a:cxn>
                  <a:cxn ang="0">
                    <a:pos x="542" y="319"/>
                  </a:cxn>
                  <a:cxn ang="0">
                    <a:pos x="548" y="315"/>
                  </a:cxn>
                  <a:cxn ang="0">
                    <a:pos x="553" y="311"/>
                  </a:cxn>
                  <a:cxn ang="0">
                    <a:pos x="565" y="300"/>
                  </a:cxn>
                  <a:cxn ang="0">
                    <a:pos x="577" y="290"/>
                  </a:cxn>
                  <a:cxn ang="0">
                    <a:pos x="585" y="278"/>
                  </a:cxn>
                  <a:cxn ang="0">
                    <a:pos x="591" y="266"/>
                  </a:cxn>
                  <a:cxn ang="0">
                    <a:pos x="596" y="252"/>
                  </a:cxn>
                  <a:cxn ang="0">
                    <a:pos x="597" y="237"/>
                  </a:cxn>
                  <a:cxn ang="0">
                    <a:pos x="596" y="220"/>
                  </a:cxn>
                  <a:cxn ang="0">
                    <a:pos x="591" y="199"/>
                  </a:cxn>
                  <a:cxn ang="0">
                    <a:pos x="589" y="193"/>
                  </a:cxn>
                  <a:cxn ang="0">
                    <a:pos x="581" y="176"/>
                  </a:cxn>
                  <a:cxn ang="0">
                    <a:pos x="568" y="151"/>
                  </a:cxn>
                  <a:cxn ang="0">
                    <a:pos x="551" y="121"/>
                  </a:cxn>
                  <a:cxn ang="0">
                    <a:pos x="530" y="89"/>
                  </a:cxn>
                  <a:cxn ang="0">
                    <a:pos x="504" y="58"/>
                  </a:cxn>
                  <a:cxn ang="0">
                    <a:pos x="475" y="32"/>
                  </a:cxn>
                  <a:cxn ang="0">
                    <a:pos x="442" y="12"/>
                  </a:cxn>
                  <a:cxn ang="0">
                    <a:pos x="436" y="10"/>
                  </a:cxn>
                  <a:cxn ang="0">
                    <a:pos x="428" y="8"/>
                  </a:cxn>
                  <a:cxn ang="0">
                    <a:pos x="419" y="5"/>
                  </a:cxn>
                  <a:cxn ang="0">
                    <a:pos x="408" y="3"/>
                  </a:cxn>
                  <a:cxn ang="0">
                    <a:pos x="397" y="2"/>
                  </a:cxn>
                  <a:cxn ang="0">
                    <a:pos x="385" y="1"/>
                  </a:cxn>
                  <a:cxn ang="0">
                    <a:pos x="374" y="0"/>
                  </a:cxn>
                  <a:cxn ang="0">
                    <a:pos x="363" y="0"/>
                  </a:cxn>
                  <a:cxn ang="0">
                    <a:pos x="262" y="123"/>
                  </a:cxn>
                  <a:cxn ang="0">
                    <a:pos x="186" y="1"/>
                  </a:cxn>
                  <a:cxn ang="0">
                    <a:pos x="134" y="1"/>
                  </a:cxn>
                </a:cxnLst>
                <a:rect l="0" t="0" r="r" b="b"/>
                <a:pathLst>
                  <a:path w="597" h="472">
                    <a:moveTo>
                      <a:pt x="134" y="1"/>
                    </a:moveTo>
                    <a:lnTo>
                      <a:pt x="128" y="1"/>
                    </a:lnTo>
                    <a:lnTo>
                      <a:pt x="121" y="2"/>
                    </a:lnTo>
                    <a:lnTo>
                      <a:pt x="112" y="3"/>
                    </a:lnTo>
                    <a:lnTo>
                      <a:pt x="102" y="8"/>
                    </a:lnTo>
                    <a:lnTo>
                      <a:pt x="89" y="12"/>
                    </a:lnTo>
                    <a:lnTo>
                      <a:pt x="76" y="20"/>
                    </a:lnTo>
                    <a:lnTo>
                      <a:pt x="62" y="28"/>
                    </a:lnTo>
                    <a:lnTo>
                      <a:pt x="47" y="40"/>
                    </a:lnTo>
                    <a:lnTo>
                      <a:pt x="29" y="69"/>
                    </a:lnTo>
                    <a:lnTo>
                      <a:pt x="16" y="118"/>
                    </a:lnTo>
                    <a:lnTo>
                      <a:pt x="7" y="179"/>
                    </a:lnTo>
                    <a:lnTo>
                      <a:pt x="2" y="247"/>
                    </a:lnTo>
                    <a:lnTo>
                      <a:pt x="0" y="312"/>
                    </a:lnTo>
                    <a:lnTo>
                      <a:pt x="0" y="368"/>
                    </a:lnTo>
                    <a:lnTo>
                      <a:pt x="1" y="406"/>
                    </a:lnTo>
                    <a:lnTo>
                      <a:pt x="1" y="421"/>
                    </a:lnTo>
                    <a:lnTo>
                      <a:pt x="527" y="472"/>
                    </a:lnTo>
                    <a:lnTo>
                      <a:pt x="514" y="340"/>
                    </a:lnTo>
                    <a:lnTo>
                      <a:pt x="517" y="337"/>
                    </a:lnTo>
                    <a:lnTo>
                      <a:pt x="521" y="334"/>
                    </a:lnTo>
                    <a:lnTo>
                      <a:pt x="526" y="330"/>
                    </a:lnTo>
                    <a:lnTo>
                      <a:pt x="530" y="327"/>
                    </a:lnTo>
                    <a:lnTo>
                      <a:pt x="536" y="323"/>
                    </a:lnTo>
                    <a:lnTo>
                      <a:pt x="542" y="319"/>
                    </a:lnTo>
                    <a:lnTo>
                      <a:pt x="548" y="315"/>
                    </a:lnTo>
                    <a:lnTo>
                      <a:pt x="553" y="311"/>
                    </a:lnTo>
                    <a:lnTo>
                      <a:pt x="565" y="300"/>
                    </a:lnTo>
                    <a:lnTo>
                      <a:pt x="577" y="290"/>
                    </a:lnTo>
                    <a:lnTo>
                      <a:pt x="585" y="278"/>
                    </a:lnTo>
                    <a:lnTo>
                      <a:pt x="591" y="266"/>
                    </a:lnTo>
                    <a:lnTo>
                      <a:pt x="596" y="252"/>
                    </a:lnTo>
                    <a:lnTo>
                      <a:pt x="597" y="237"/>
                    </a:lnTo>
                    <a:lnTo>
                      <a:pt x="596" y="220"/>
                    </a:lnTo>
                    <a:lnTo>
                      <a:pt x="591" y="199"/>
                    </a:lnTo>
                    <a:lnTo>
                      <a:pt x="589" y="193"/>
                    </a:lnTo>
                    <a:lnTo>
                      <a:pt x="581" y="176"/>
                    </a:lnTo>
                    <a:lnTo>
                      <a:pt x="568" y="151"/>
                    </a:lnTo>
                    <a:lnTo>
                      <a:pt x="551" y="121"/>
                    </a:lnTo>
                    <a:lnTo>
                      <a:pt x="530" y="89"/>
                    </a:lnTo>
                    <a:lnTo>
                      <a:pt x="504" y="58"/>
                    </a:lnTo>
                    <a:lnTo>
                      <a:pt x="475" y="32"/>
                    </a:lnTo>
                    <a:lnTo>
                      <a:pt x="442" y="12"/>
                    </a:lnTo>
                    <a:lnTo>
                      <a:pt x="436" y="10"/>
                    </a:lnTo>
                    <a:lnTo>
                      <a:pt x="428" y="8"/>
                    </a:lnTo>
                    <a:lnTo>
                      <a:pt x="419" y="5"/>
                    </a:lnTo>
                    <a:lnTo>
                      <a:pt x="408" y="3"/>
                    </a:lnTo>
                    <a:lnTo>
                      <a:pt x="397" y="2"/>
                    </a:lnTo>
                    <a:lnTo>
                      <a:pt x="385" y="1"/>
                    </a:lnTo>
                    <a:lnTo>
                      <a:pt x="374" y="0"/>
                    </a:lnTo>
                    <a:lnTo>
                      <a:pt x="363" y="0"/>
                    </a:lnTo>
                    <a:lnTo>
                      <a:pt x="262" y="123"/>
                    </a:lnTo>
                    <a:lnTo>
                      <a:pt x="186" y="1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65" name="Freeform 13"/>
              <p:cNvSpPr>
                <a:spLocks/>
              </p:cNvSpPr>
              <p:nvPr/>
            </p:nvSpPr>
            <p:spPr bwMode="auto">
              <a:xfrm>
                <a:off x="8128020" y="-777875"/>
                <a:ext cx="430213" cy="355600"/>
              </a:xfrm>
              <a:custGeom>
                <a:avLst/>
                <a:gdLst/>
                <a:ahLst/>
                <a:cxnLst>
                  <a:cxn ang="0">
                    <a:pos x="3" y="391"/>
                  </a:cxn>
                  <a:cxn ang="0">
                    <a:pos x="0" y="281"/>
                  </a:cxn>
                  <a:cxn ang="0">
                    <a:pos x="1" y="197"/>
                  </a:cxn>
                  <a:cxn ang="0">
                    <a:pos x="6" y="136"/>
                  </a:cxn>
                  <a:cxn ang="0">
                    <a:pos x="12" y="93"/>
                  </a:cxn>
                  <a:cxn ang="0">
                    <a:pos x="19" y="67"/>
                  </a:cxn>
                  <a:cxn ang="0">
                    <a:pos x="26" y="52"/>
                  </a:cxn>
                  <a:cxn ang="0">
                    <a:pos x="29" y="45"/>
                  </a:cxn>
                  <a:cxn ang="0">
                    <a:pos x="31" y="44"/>
                  </a:cxn>
                  <a:cxn ang="0">
                    <a:pos x="37" y="37"/>
                  </a:cxn>
                  <a:cxn ang="0">
                    <a:pos x="44" y="31"/>
                  </a:cxn>
                  <a:cxn ang="0">
                    <a:pos x="52" y="25"/>
                  </a:cxn>
                  <a:cxn ang="0">
                    <a:pos x="60" y="20"/>
                  </a:cxn>
                  <a:cxn ang="0">
                    <a:pos x="68" y="15"/>
                  </a:cxn>
                  <a:cxn ang="0">
                    <a:pos x="78" y="10"/>
                  </a:cxn>
                  <a:cxn ang="0">
                    <a:pos x="87" y="7"/>
                  </a:cxn>
                  <a:cxn ang="0">
                    <a:pos x="96" y="4"/>
                  </a:cxn>
                  <a:cxn ang="0">
                    <a:pos x="152" y="0"/>
                  </a:cxn>
                  <a:cxn ang="0">
                    <a:pos x="235" y="135"/>
                  </a:cxn>
                  <a:cxn ang="0">
                    <a:pos x="347" y="0"/>
                  </a:cxn>
                  <a:cxn ang="0">
                    <a:pos x="388" y="0"/>
                  </a:cxn>
                  <a:cxn ang="0">
                    <a:pos x="411" y="7"/>
                  </a:cxn>
                  <a:cxn ang="0">
                    <a:pos x="435" y="24"/>
                  </a:cxn>
                  <a:cxn ang="0">
                    <a:pos x="459" y="49"/>
                  </a:cxn>
                  <a:cxn ang="0">
                    <a:pos x="482" y="75"/>
                  </a:cxn>
                  <a:cxn ang="0">
                    <a:pos x="501" y="103"/>
                  </a:cxn>
                  <a:cxn ang="0">
                    <a:pos x="517" y="127"/>
                  </a:cxn>
                  <a:cxn ang="0">
                    <a:pos x="527" y="143"/>
                  </a:cxn>
                  <a:cxn ang="0">
                    <a:pos x="531" y="150"/>
                  </a:cxn>
                  <a:cxn ang="0">
                    <a:pos x="534" y="157"/>
                  </a:cxn>
                  <a:cxn ang="0">
                    <a:pos x="541" y="175"/>
                  </a:cxn>
                  <a:cxn ang="0">
                    <a:pos x="543" y="200"/>
                  </a:cxn>
                  <a:cxn ang="0">
                    <a:pos x="536" y="225"/>
                  </a:cxn>
                  <a:cxn ang="0">
                    <a:pos x="526" y="241"/>
                  </a:cxn>
                  <a:cxn ang="0">
                    <a:pos x="513" y="257"/>
                  </a:cxn>
                  <a:cxn ang="0">
                    <a:pos x="501" y="271"/>
                  </a:cxn>
                  <a:cxn ang="0">
                    <a:pos x="488" y="284"/>
                  </a:cxn>
                  <a:cxn ang="0">
                    <a:pos x="476" y="294"/>
                  </a:cxn>
                  <a:cxn ang="0">
                    <a:pos x="467" y="301"/>
                  </a:cxn>
                  <a:cxn ang="0">
                    <a:pos x="461" y="307"/>
                  </a:cxn>
                  <a:cxn ang="0">
                    <a:pos x="459" y="308"/>
                  </a:cxn>
                  <a:cxn ang="0">
                    <a:pos x="476" y="450"/>
                  </a:cxn>
                  <a:cxn ang="0">
                    <a:pos x="3" y="391"/>
                  </a:cxn>
                </a:cxnLst>
                <a:rect l="0" t="0" r="r" b="b"/>
                <a:pathLst>
                  <a:path w="543" h="450">
                    <a:moveTo>
                      <a:pt x="3" y="391"/>
                    </a:moveTo>
                    <a:lnTo>
                      <a:pt x="0" y="281"/>
                    </a:lnTo>
                    <a:lnTo>
                      <a:pt x="1" y="197"/>
                    </a:lnTo>
                    <a:lnTo>
                      <a:pt x="6" y="136"/>
                    </a:lnTo>
                    <a:lnTo>
                      <a:pt x="12" y="93"/>
                    </a:lnTo>
                    <a:lnTo>
                      <a:pt x="19" y="67"/>
                    </a:lnTo>
                    <a:lnTo>
                      <a:pt x="26" y="52"/>
                    </a:lnTo>
                    <a:lnTo>
                      <a:pt x="29" y="45"/>
                    </a:lnTo>
                    <a:lnTo>
                      <a:pt x="31" y="44"/>
                    </a:lnTo>
                    <a:lnTo>
                      <a:pt x="37" y="37"/>
                    </a:lnTo>
                    <a:lnTo>
                      <a:pt x="44" y="31"/>
                    </a:lnTo>
                    <a:lnTo>
                      <a:pt x="52" y="25"/>
                    </a:lnTo>
                    <a:lnTo>
                      <a:pt x="60" y="20"/>
                    </a:lnTo>
                    <a:lnTo>
                      <a:pt x="68" y="15"/>
                    </a:lnTo>
                    <a:lnTo>
                      <a:pt x="78" y="10"/>
                    </a:lnTo>
                    <a:lnTo>
                      <a:pt x="87" y="7"/>
                    </a:lnTo>
                    <a:lnTo>
                      <a:pt x="96" y="4"/>
                    </a:lnTo>
                    <a:lnTo>
                      <a:pt x="152" y="0"/>
                    </a:lnTo>
                    <a:lnTo>
                      <a:pt x="235" y="135"/>
                    </a:lnTo>
                    <a:lnTo>
                      <a:pt x="347" y="0"/>
                    </a:lnTo>
                    <a:lnTo>
                      <a:pt x="388" y="0"/>
                    </a:lnTo>
                    <a:lnTo>
                      <a:pt x="411" y="7"/>
                    </a:lnTo>
                    <a:lnTo>
                      <a:pt x="435" y="24"/>
                    </a:lnTo>
                    <a:lnTo>
                      <a:pt x="459" y="49"/>
                    </a:lnTo>
                    <a:lnTo>
                      <a:pt x="482" y="75"/>
                    </a:lnTo>
                    <a:lnTo>
                      <a:pt x="501" y="103"/>
                    </a:lnTo>
                    <a:lnTo>
                      <a:pt x="517" y="127"/>
                    </a:lnTo>
                    <a:lnTo>
                      <a:pt x="527" y="143"/>
                    </a:lnTo>
                    <a:lnTo>
                      <a:pt x="531" y="150"/>
                    </a:lnTo>
                    <a:lnTo>
                      <a:pt x="534" y="157"/>
                    </a:lnTo>
                    <a:lnTo>
                      <a:pt x="541" y="175"/>
                    </a:lnTo>
                    <a:lnTo>
                      <a:pt x="543" y="200"/>
                    </a:lnTo>
                    <a:lnTo>
                      <a:pt x="536" y="225"/>
                    </a:lnTo>
                    <a:lnTo>
                      <a:pt x="526" y="241"/>
                    </a:lnTo>
                    <a:lnTo>
                      <a:pt x="513" y="257"/>
                    </a:lnTo>
                    <a:lnTo>
                      <a:pt x="501" y="271"/>
                    </a:lnTo>
                    <a:lnTo>
                      <a:pt x="488" y="284"/>
                    </a:lnTo>
                    <a:lnTo>
                      <a:pt x="476" y="294"/>
                    </a:lnTo>
                    <a:lnTo>
                      <a:pt x="467" y="301"/>
                    </a:lnTo>
                    <a:lnTo>
                      <a:pt x="461" y="307"/>
                    </a:lnTo>
                    <a:lnTo>
                      <a:pt x="459" y="308"/>
                    </a:lnTo>
                    <a:lnTo>
                      <a:pt x="476" y="450"/>
                    </a:lnTo>
                    <a:lnTo>
                      <a:pt x="3" y="391"/>
                    </a:lnTo>
                    <a:close/>
                  </a:path>
                </a:pathLst>
              </a:custGeom>
              <a:solidFill>
                <a:srgbClr val="0066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66" name="Freeform 14"/>
              <p:cNvSpPr>
                <a:spLocks/>
              </p:cNvSpPr>
              <p:nvPr/>
            </p:nvSpPr>
            <p:spPr bwMode="auto">
              <a:xfrm>
                <a:off x="8223270" y="-619125"/>
                <a:ext cx="314325" cy="141288"/>
              </a:xfrm>
              <a:custGeom>
                <a:avLst/>
                <a:gdLst/>
                <a:ahLst/>
                <a:cxnLst>
                  <a:cxn ang="0">
                    <a:pos x="151" y="175"/>
                  </a:cxn>
                  <a:cxn ang="0">
                    <a:pos x="160" y="176"/>
                  </a:cxn>
                  <a:cxn ang="0">
                    <a:pos x="173" y="175"/>
                  </a:cxn>
                  <a:cxn ang="0">
                    <a:pos x="188" y="173"/>
                  </a:cxn>
                  <a:cxn ang="0">
                    <a:pos x="204" y="170"/>
                  </a:cxn>
                  <a:cxn ang="0">
                    <a:pos x="222" y="166"/>
                  </a:cxn>
                  <a:cxn ang="0">
                    <a:pos x="240" y="161"/>
                  </a:cxn>
                  <a:cxn ang="0">
                    <a:pos x="260" y="155"/>
                  </a:cxn>
                  <a:cxn ang="0">
                    <a:pos x="279" y="149"/>
                  </a:cxn>
                  <a:cxn ang="0">
                    <a:pos x="299" y="142"/>
                  </a:cxn>
                  <a:cxn ang="0">
                    <a:pos x="317" y="135"/>
                  </a:cxn>
                  <a:cxn ang="0">
                    <a:pos x="336" y="127"/>
                  </a:cxn>
                  <a:cxn ang="0">
                    <a:pos x="353" y="119"/>
                  </a:cxn>
                  <a:cxn ang="0">
                    <a:pos x="367" y="112"/>
                  </a:cxn>
                  <a:cxn ang="0">
                    <a:pos x="381" y="104"/>
                  </a:cxn>
                  <a:cxn ang="0">
                    <a:pos x="391" y="95"/>
                  </a:cxn>
                  <a:cxn ang="0">
                    <a:pos x="398" y="87"/>
                  </a:cxn>
                  <a:cxn ang="0">
                    <a:pos x="324" y="0"/>
                  </a:cxn>
                  <a:cxn ang="0">
                    <a:pos x="321" y="8"/>
                  </a:cxn>
                  <a:cxn ang="0">
                    <a:pos x="317" y="14"/>
                  </a:cxn>
                  <a:cxn ang="0">
                    <a:pos x="313" y="19"/>
                  </a:cxn>
                  <a:cxn ang="0">
                    <a:pos x="308" y="24"/>
                  </a:cxn>
                  <a:cxn ang="0">
                    <a:pos x="302" y="27"/>
                  </a:cxn>
                  <a:cxn ang="0">
                    <a:pos x="298" y="31"/>
                  </a:cxn>
                  <a:cxn ang="0">
                    <a:pos x="291" y="34"/>
                  </a:cxn>
                  <a:cxn ang="0">
                    <a:pos x="284" y="38"/>
                  </a:cxn>
                  <a:cxn ang="0">
                    <a:pos x="271" y="45"/>
                  </a:cxn>
                  <a:cxn ang="0">
                    <a:pos x="255" y="52"/>
                  </a:cxn>
                  <a:cxn ang="0">
                    <a:pos x="235" y="59"/>
                  </a:cxn>
                  <a:cxn ang="0">
                    <a:pos x="216" y="64"/>
                  </a:cxn>
                  <a:cxn ang="0">
                    <a:pos x="194" y="70"/>
                  </a:cxn>
                  <a:cxn ang="0">
                    <a:pos x="173" y="74"/>
                  </a:cxn>
                  <a:cxn ang="0">
                    <a:pos x="152" y="76"/>
                  </a:cxn>
                  <a:cxn ang="0">
                    <a:pos x="134" y="77"/>
                  </a:cxn>
                  <a:cxn ang="0">
                    <a:pos x="125" y="62"/>
                  </a:cxn>
                  <a:cxn ang="0">
                    <a:pos x="115" y="49"/>
                  </a:cxn>
                  <a:cxn ang="0">
                    <a:pos x="109" y="38"/>
                  </a:cxn>
                  <a:cxn ang="0">
                    <a:pos x="102" y="29"/>
                  </a:cxn>
                  <a:cxn ang="0">
                    <a:pos x="94" y="23"/>
                  </a:cxn>
                  <a:cxn ang="0">
                    <a:pos x="87" y="18"/>
                  </a:cxn>
                  <a:cxn ang="0">
                    <a:pos x="79" y="17"/>
                  </a:cxn>
                  <a:cxn ang="0">
                    <a:pos x="69" y="19"/>
                  </a:cxn>
                  <a:cxn ang="0">
                    <a:pos x="64" y="30"/>
                  </a:cxn>
                  <a:cxn ang="0">
                    <a:pos x="64" y="48"/>
                  </a:cxn>
                  <a:cxn ang="0">
                    <a:pos x="66" y="67"/>
                  </a:cxn>
                  <a:cxn ang="0">
                    <a:pos x="67" y="75"/>
                  </a:cxn>
                  <a:cxn ang="0">
                    <a:pos x="0" y="66"/>
                  </a:cxn>
                  <a:cxn ang="0">
                    <a:pos x="20" y="172"/>
                  </a:cxn>
                  <a:cxn ang="0">
                    <a:pos x="34" y="173"/>
                  </a:cxn>
                  <a:cxn ang="0">
                    <a:pos x="53" y="174"/>
                  </a:cxn>
                  <a:cxn ang="0">
                    <a:pos x="74" y="174"/>
                  </a:cxn>
                  <a:cxn ang="0">
                    <a:pos x="97" y="175"/>
                  </a:cxn>
                  <a:cxn ang="0">
                    <a:pos x="118" y="175"/>
                  </a:cxn>
                  <a:cxn ang="0">
                    <a:pos x="135" y="175"/>
                  </a:cxn>
                  <a:cxn ang="0">
                    <a:pos x="147" y="175"/>
                  </a:cxn>
                  <a:cxn ang="0">
                    <a:pos x="151" y="175"/>
                  </a:cxn>
                </a:cxnLst>
                <a:rect l="0" t="0" r="r" b="b"/>
                <a:pathLst>
                  <a:path w="398" h="176">
                    <a:moveTo>
                      <a:pt x="151" y="175"/>
                    </a:moveTo>
                    <a:lnTo>
                      <a:pt x="160" y="176"/>
                    </a:lnTo>
                    <a:lnTo>
                      <a:pt x="173" y="175"/>
                    </a:lnTo>
                    <a:lnTo>
                      <a:pt x="188" y="173"/>
                    </a:lnTo>
                    <a:lnTo>
                      <a:pt x="204" y="170"/>
                    </a:lnTo>
                    <a:lnTo>
                      <a:pt x="222" y="166"/>
                    </a:lnTo>
                    <a:lnTo>
                      <a:pt x="240" y="161"/>
                    </a:lnTo>
                    <a:lnTo>
                      <a:pt x="260" y="155"/>
                    </a:lnTo>
                    <a:lnTo>
                      <a:pt x="279" y="149"/>
                    </a:lnTo>
                    <a:lnTo>
                      <a:pt x="299" y="142"/>
                    </a:lnTo>
                    <a:lnTo>
                      <a:pt x="317" y="135"/>
                    </a:lnTo>
                    <a:lnTo>
                      <a:pt x="336" y="127"/>
                    </a:lnTo>
                    <a:lnTo>
                      <a:pt x="353" y="119"/>
                    </a:lnTo>
                    <a:lnTo>
                      <a:pt x="367" y="112"/>
                    </a:lnTo>
                    <a:lnTo>
                      <a:pt x="381" y="104"/>
                    </a:lnTo>
                    <a:lnTo>
                      <a:pt x="391" y="95"/>
                    </a:lnTo>
                    <a:lnTo>
                      <a:pt x="398" y="87"/>
                    </a:lnTo>
                    <a:lnTo>
                      <a:pt x="324" y="0"/>
                    </a:lnTo>
                    <a:lnTo>
                      <a:pt x="321" y="8"/>
                    </a:lnTo>
                    <a:lnTo>
                      <a:pt x="317" y="14"/>
                    </a:lnTo>
                    <a:lnTo>
                      <a:pt x="313" y="19"/>
                    </a:lnTo>
                    <a:lnTo>
                      <a:pt x="308" y="24"/>
                    </a:lnTo>
                    <a:lnTo>
                      <a:pt x="302" y="27"/>
                    </a:lnTo>
                    <a:lnTo>
                      <a:pt x="298" y="31"/>
                    </a:lnTo>
                    <a:lnTo>
                      <a:pt x="291" y="34"/>
                    </a:lnTo>
                    <a:lnTo>
                      <a:pt x="284" y="38"/>
                    </a:lnTo>
                    <a:lnTo>
                      <a:pt x="271" y="45"/>
                    </a:lnTo>
                    <a:lnTo>
                      <a:pt x="255" y="52"/>
                    </a:lnTo>
                    <a:lnTo>
                      <a:pt x="235" y="59"/>
                    </a:lnTo>
                    <a:lnTo>
                      <a:pt x="216" y="64"/>
                    </a:lnTo>
                    <a:lnTo>
                      <a:pt x="194" y="70"/>
                    </a:lnTo>
                    <a:lnTo>
                      <a:pt x="173" y="74"/>
                    </a:lnTo>
                    <a:lnTo>
                      <a:pt x="152" y="76"/>
                    </a:lnTo>
                    <a:lnTo>
                      <a:pt x="134" y="77"/>
                    </a:lnTo>
                    <a:lnTo>
                      <a:pt x="125" y="62"/>
                    </a:lnTo>
                    <a:lnTo>
                      <a:pt x="115" y="49"/>
                    </a:lnTo>
                    <a:lnTo>
                      <a:pt x="109" y="38"/>
                    </a:lnTo>
                    <a:lnTo>
                      <a:pt x="102" y="29"/>
                    </a:lnTo>
                    <a:lnTo>
                      <a:pt x="94" y="23"/>
                    </a:lnTo>
                    <a:lnTo>
                      <a:pt x="87" y="18"/>
                    </a:lnTo>
                    <a:lnTo>
                      <a:pt x="79" y="17"/>
                    </a:lnTo>
                    <a:lnTo>
                      <a:pt x="69" y="19"/>
                    </a:lnTo>
                    <a:lnTo>
                      <a:pt x="64" y="30"/>
                    </a:lnTo>
                    <a:lnTo>
                      <a:pt x="64" y="48"/>
                    </a:lnTo>
                    <a:lnTo>
                      <a:pt x="66" y="67"/>
                    </a:lnTo>
                    <a:lnTo>
                      <a:pt x="67" y="75"/>
                    </a:lnTo>
                    <a:lnTo>
                      <a:pt x="0" y="66"/>
                    </a:lnTo>
                    <a:lnTo>
                      <a:pt x="20" y="172"/>
                    </a:lnTo>
                    <a:lnTo>
                      <a:pt x="34" y="173"/>
                    </a:lnTo>
                    <a:lnTo>
                      <a:pt x="53" y="174"/>
                    </a:lnTo>
                    <a:lnTo>
                      <a:pt x="74" y="174"/>
                    </a:lnTo>
                    <a:lnTo>
                      <a:pt x="97" y="175"/>
                    </a:lnTo>
                    <a:lnTo>
                      <a:pt x="118" y="175"/>
                    </a:lnTo>
                    <a:lnTo>
                      <a:pt x="135" y="175"/>
                    </a:lnTo>
                    <a:lnTo>
                      <a:pt x="147" y="175"/>
                    </a:lnTo>
                    <a:lnTo>
                      <a:pt x="151" y="17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67" name="Freeform 15"/>
              <p:cNvSpPr>
                <a:spLocks/>
              </p:cNvSpPr>
              <p:nvPr/>
            </p:nvSpPr>
            <p:spPr bwMode="auto">
              <a:xfrm>
                <a:off x="8337570" y="-646112"/>
                <a:ext cx="223838" cy="149225"/>
              </a:xfrm>
              <a:custGeom>
                <a:avLst/>
                <a:gdLst/>
                <a:ahLst/>
                <a:cxnLst>
                  <a:cxn ang="0">
                    <a:pos x="23" y="189"/>
                  </a:cxn>
                  <a:cxn ang="0">
                    <a:pos x="34" y="188"/>
                  </a:cxn>
                  <a:cxn ang="0">
                    <a:pos x="45" y="187"/>
                  </a:cxn>
                  <a:cxn ang="0">
                    <a:pos x="59" y="185"/>
                  </a:cxn>
                  <a:cxn ang="0">
                    <a:pos x="74" y="180"/>
                  </a:cxn>
                  <a:cxn ang="0">
                    <a:pos x="89" y="175"/>
                  </a:cxn>
                  <a:cxn ang="0">
                    <a:pos x="105" y="171"/>
                  </a:cxn>
                  <a:cxn ang="0">
                    <a:pos x="123" y="165"/>
                  </a:cxn>
                  <a:cxn ang="0">
                    <a:pos x="140" y="159"/>
                  </a:cxn>
                  <a:cxn ang="0">
                    <a:pos x="156" y="152"/>
                  </a:cxn>
                  <a:cxn ang="0">
                    <a:pos x="172" y="145"/>
                  </a:cxn>
                  <a:cxn ang="0">
                    <a:pos x="187" y="140"/>
                  </a:cxn>
                  <a:cxn ang="0">
                    <a:pos x="202" y="133"/>
                  </a:cxn>
                  <a:cxn ang="0">
                    <a:pos x="215" y="127"/>
                  </a:cxn>
                  <a:cxn ang="0">
                    <a:pos x="226" y="120"/>
                  </a:cxn>
                  <a:cxn ang="0">
                    <a:pos x="235" y="114"/>
                  </a:cxn>
                  <a:cxn ang="0">
                    <a:pos x="242" y="110"/>
                  </a:cxn>
                  <a:cxn ang="0">
                    <a:pos x="257" y="97"/>
                  </a:cxn>
                  <a:cxn ang="0">
                    <a:pos x="269" y="85"/>
                  </a:cxn>
                  <a:cxn ang="0">
                    <a:pos x="277" y="74"/>
                  </a:cxn>
                  <a:cxn ang="0">
                    <a:pos x="283" y="61"/>
                  </a:cxn>
                  <a:cxn ang="0">
                    <a:pos x="284" y="50"/>
                  </a:cxn>
                  <a:cxn ang="0">
                    <a:pos x="283" y="35"/>
                  </a:cxn>
                  <a:cxn ang="0">
                    <a:pos x="279" y="19"/>
                  </a:cxn>
                  <a:cxn ang="0">
                    <a:pos x="272" y="0"/>
                  </a:cxn>
                  <a:cxn ang="0">
                    <a:pos x="197" y="32"/>
                  </a:cxn>
                  <a:cxn ang="0">
                    <a:pos x="197" y="46"/>
                  </a:cxn>
                  <a:cxn ang="0">
                    <a:pos x="193" y="60"/>
                  </a:cxn>
                  <a:cxn ang="0">
                    <a:pos x="184" y="72"/>
                  </a:cxn>
                  <a:cxn ang="0">
                    <a:pos x="174" y="80"/>
                  </a:cxn>
                  <a:cxn ang="0">
                    <a:pos x="148" y="92"/>
                  </a:cxn>
                  <a:cxn ang="0">
                    <a:pos x="121" y="103"/>
                  </a:cxn>
                  <a:cxn ang="0">
                    <a:pos x="96" y="111"/>
                  </a:cxn>
                  <a:cxn ang="0">
                    <a:pos x="73" y="118"/>
                  </a:cxn>
                  <a:cxn ang="0">
                    <a:pos x="51" y="122"/>
                  </a:cxn>
                  <a:cxn ang="0">
                    <a:pos x="31" y="126"/>
                  </a:cxn>
                  <a:cxn ang="0">
                    <a:pos x="14" y="127"/>
                  </a:cxn>
                  <a:cxn ang="0">
                    <a:pos x="0" y="128"/>
                  </a:cxn>
                  <a:cxn ang="0">
                    <a:pos x="23" y="189"/>
                  </a:cxn>
                </a:cxnLst>
                <a:rect l="0" t="0" r="r" b="b"/>
                <a:pathLst>
                  <a:path w="284" h="189">
                    <a:moveTo>
                      <a:pt x="23" y="189"/>
                    </a:moveTo>
                    <a:lnTo>
                      <a:pt x="34" y="188"/>
                    </a:lnTo>
                    <a:lnTo>
                      <a:pt x="45" y="187"/>
                    </a:lnTo>
                    <a:lnTo>
                      <a:pt x="59" y="185"/>
                    </a:lnTo>
                    <a:lnTo>
                      <a:pt x="74" y="180"/>
                    </a:lnTo>
                    <a:lnTo>
                      <a:pt x="89" y="175"/>
                    </a:lnTo>
                    <a:lnTo>
                      <a:pt x="105" y="171"/>
                    </a:lnTo>
                    <a:lnTo>
                      <a:pt x="123" y="165"/>
                    </a:lnTo>
                    <a:lnTo>
                      <a:pt x="140" y="159"/>
                    </a:lnTo>
                    <a:lnTo>
                      <a:pt x="156" y="152"/>
                    </a:lnTo>
                    <a:lnTo>
                      <a:pt x="172" y="145"/>
                    </a:lnTo>
                    <a:lnTo>
                      <a:pt x="187" y="140"/>
                    </a:lnTo>
                    <a:lnTo>
                      <a:pt x="202" y="133"/>
                    </a:lnTo>
                    <a:lnTo>
                      <a:pt x="215" y="127"/>
                    </a:lnTo>
                    <a:lnTo>
                      <a:pt x="226" y="120"/>
                    </a:lnTo>
                    <a:lnTo>
                      <a:pt x="235" y="114"/>
                    </a:lnTo>
                    <a:lnTo>
                      <a:pt x="242" y="110"/>
                    </a:lnTo>
                    <a:lnTo>
                      <a:pt x="257" y="97"/>
                    </a:lnTo>
                    <a:lnTo>
                      <a:pt x="269" y="85"/>
                    </a:lnTo>
                    <a:lnTo>
                      <a:pt x="277" y="74"/>
                    </a:lnTo>
                    <a:lnTo>
                      <a:pt x="283" y="61"/>
                    </a:lnTo>
                    <a:lnTo>
                      <a:pt x="284" y="50"/>
                    </a:lnTo>
                    <a:lnTo>
                      <a:pt x="283" y="35"/>
                    </a:lnTo>
                    <a:lnTo>
                      <a:pt x="279" y="19"/>
                    </a:lnTo>
                    <a:lnTo>
                      <a:pt x="272" y="0"/>
                    </a:lnTo>
                    <a:lnTo>
                      <a:pt x="197" y="32"/>
                    </a:lnTo>
                    <a:lnTo>
                      <a:pt x="197" y="46"/>
                    </a:lnTo>
                    <a:lnTo>
                      <a:pt x="193" y="60"/>
                    </a:lnTo>
                    <a:lnTo>
                      <a:pt x="184" y="72"/>
                    </a:lnTo>
                    <a:lnTo>
                      <a:pt x="174" y="80"/>
                    </a:lnTo>
                    <a:lnTo>
                      <a:pt x="148" y="92"/>
                    </a:lnTo>
                    <a:lnTo>
                      <a:pt x="121" y="103"/>
                    </a:lnTo>
                    <a:lnTo>
                      <a:pt x="96" y="111"/>
                    </a:lnTo>
                    <a:lnTo>
                      <a:pt x="73" y="118"/>
                    </a:lnTo>
                    <a:lnTo>
                      <a:pt x="51" y="122"/>
                    </a:lnTo>
                    <a:lnTo>
                      <a:pt x="31" y="126"/>
                    </a:lnTo>
                    <a:lnTo>
                      <a:pt x="14" y="127"/>
                    </a:lnTo>
                    <a:lnTo>
                      <a:pt x="0" y="128"/>
                    </a:lnTo>
                    <a:lnTo>
                      <a:pt x="23" y="189"/>
                    </a:lnTo>
                    <a:close/>
                  </a:path>
                </a:pathLst>
              </a:custGeom>
              <a:solidFill>
                <a:srgbClr val="0066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68" name="Freeform 16"/>
              <p:cNvSpPr>
                <a:spLocks/>
              </p:cNvSpPr>
              <p:nvPr/>
            </p:nvSpPr>
            <p:spPr bwMode="auto">
              <a:xfrm>
                <a:off x="8242320" y="-585787"/>
                <a:ext cx="88900" cy="87313"/>
              </a:xfrm>
              <a:custGeom>
                <a:avLst/>
                <a:gdLst/>
                <a:ahLst/>
                <a:cxnLst>
                  <a:cxn ang="0">
                    <a:pos x="93" y="51"/>
                  </a:cxn>
                  <a:cxn ang="0">
                    <a:pos x="88" y="42"/>
                  </a:cxn>
                  <a:cxn ang="0">
                    <a:pos x="84" y="34"/>
                  </a:cxn>
                  <a:cxn ang="0">
                    <a:pos x="78" y="25"/>
                  </a:cxn>
                  <a:cxn ang="0">
                    <a:pos x="73" y="16"/>
                  </a:cxn>
                  <a:cxn ang="0">
                    <a:pos x="68" y="11"/>
                  </a:cxn>
                  <a:cxn ang="0">
                    <a:pos x="63" y="5"/>
                  </a:cxn>
                  <a:cxn ang="0">
                    <a:pos x="58" y="1"/>
                  </a:cxn>
                  <a:cxn ang="0">
                    <a:pos x="55" y="0"/>
                  </a:cxn>
                  <a:cxn ang="0">
                    <a:pos x="53" y="8"/>
                  </a:cxn>
                  <a:cxn ang="0">
                    <a:pos x="56" y="26"/>
                  </a:cxn>
                  <a:cxn ang="0">
                    <a:pos x="61" y="42"/>
                  </a:cxn>
                  <a:cxn ang="0">
                    <a:pos x="63" y="50"/>
                  </a:cxn>
                  <a:cxn ang="0">
                    <a:pos x="0" y="50"/>
                  </a:cxn>
                  <a:cxn ang="0">
                    <a:pos x="9" y="110"/>
                  </a:cxn>
                  <a:cxn ang="0">
                    <a:pos x="17" y="111"/>
                  </a:cxn>
                  <a:cxn ang="0">
                    <a:pos x="26" y="111"/>
                  </a:cxn>
                  <a:cxn ang="0">
                    <a:pos x="36" y="111"/>
                  </a:cxn>
                  <a:cxn ang="0">
                    <a:pos x="45" y="111"/>
                  </a:cxn>
                  <a:cxn ang="0">
                    <a:pos x="54" y="111"/>
                  </a:cxn>
                  <a:cxn ang="0">
                    <a:pos x="61" y="110"/>
                  </a:cxn>
                  <a:cxn ang="0">
                    <a:pos x="66" y="110"/>
                  </a:cxn>
                  <a:cxn ang="0">
                    <a:pos x="70" y="110"/>
                  </a:cxn>
                  <a:cxn ang="0">
                    <a:pos x="76" y="110"/>
                  </a:cxn>
                  <a:cxn ang="0">
                    <a:pos x="80" y="110"/>
                  </a:cxn>
                  <a:cxn ang="0">
                    <a:pos x="86" y="109"/>
                  </a:cxn>
                  <a:cxn ang="0">
                    <a:pos x="91" y="106"/>
                  </a:cxn>
                  <a:cxn ang="0">
                    <a:pos x="95" y="105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10" y="98"/>
                  </a:cxn>
                  <a:cxn ang="0">
                    <a:pos x="93" y="51"/>
                  </a:cxn>
                </a:cxnLst>
                <a:rect l="0" t="0" r="r" b="b"/>
                <a:pathLst>
                  <a:path w="110" h="111">
                    <a:moveTo>
                      <a:pt x="93" y="51"/>
                    </a:moveTo>
                    <a:lnTo>
                      <a:pt x="88" y="42"/>
                    </a:lnTo>
                    <a:lnTo>
                      <a:pt x="84" y="34"/>
                    </a:lnTo>
                    <a:lnTo>
                      <a:pt x="78" y="25"/>
                    </a:lnTo>
                    <a:lnTo>
                      <a:pt x="73" y="16"/>
                    </a:lnTo>
                    <a:lnTo>
                      <a:pt x="68" y="11"/>
                    </a:lnTo>
                    <a:lnTo>
                      <a:pt x="63" y="5"/>
                    </a:lnTo>
                    <a:lnTo>
                      <a:pt x="58" y="1"/>
                    </a:lnTo>
                    <a:lnTo>
                      <a:pt x="55" y="0"/>
                    </a:lnTo>
                    <a:lnTo>
                      <a:pt x="53" y="8"/>
                    </a:lnTo>
                    <a:lnTo>
                      <a:pt x="56" y="26"/>
                    </a:lnTo>
                    <a:lnTo>
                      <a:pt x="61" y="42"/>
                    </a:lnTo>
                    <a:lnTo>
                      <a:pt x="63" y="50"/>
                    </a:lnTo>
                    <a:lnTo>
                      <a:pt x="0" y="50"/>
                    </a:lnTo>
                    <a:lnTo>
                      <a:pt x="9" y="110"/>
                    </a:lnTo>
                    <a:lnTo>
                      <a:pt x="17" y="111"/>
                    </a:lnTo>
                    <a:lnTo>
                      <a:pt x="26" y="111"/>
                    </a:lnTo>
                    <a:lnTo>
                      <a:pt x="36" y="111"/>
                    </a:lnTo>
                    <a:lnTo>
                      <a:pt x="45" y="111"/>
                    </a:lnTo>
                    <a:lnTo>
                      <a:pt x="54" y="111"/>
                    </a:lnTo>
                    <a:lnTo>
                      <a:pt x="61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76" y="110"/>
                    </a:lnTo>
                    <a:lnTo>
                      <a:pt x="80" y="110"/>
                    </a:lnTo>
                    <a:lnTo>
                      <a:pt x="86" y="109"/>
                    </a:lnTo>
                    <a:lnTo>
                      <a:pt x="91" y="106"/>
                    </a:lnTo>
                    <a:lnTo>
                      <a:pt x="95" y="105"/>
                    </a:lnTo>
                    <a:lnTo>
                      <a:pt x="100" y="103"/>
                    </a:lnTo>
                    <a:lnTo>
                      <a:pt x="106" y="101"/>
                    </a:lnTo>
                    <a:lnTo>
                      <a:pt x="110" y="98"/>
                    </a:lnTo>
                    <a:lnTo>
                      <a:pt x="9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69" name="Freeform 17"/>
              <p:cNvSpPr>
                <a:spLocks/>
              </p:cNvSpPr>
              <p:nvPr/>
            </p:nvSpPr>
            <p:spPr bwMode="auto">
              <a:xfrm>
                <a:off x="8158183" y="-1198562"/>
                <a:ext cx="358775" cy="361950"/>
              </a:xfrm>
              <a:custGeom>
                <a:avLst/>
                <a:gdLst/>
                <a:ahLst/>
                <a:cxnLst>
                  <a:cxn ang="0">
                    <a:pos x="352" y="50"/>
                  </a:cxn>
                  <a:cxn ang="0">
                    <a:pos x="307" y="25"/>
                  </a:cxn>
                  <a:cxn ang="0">
                    <a:pos x="264" y="9"/>
                  </a:cxn>
                  <a:cxn ang="0">
                    <a:pos x="223" y="1"/>
                  </a:cxn>
                  <a:cxn ang="0">
                    <a:pos x="184" y="0"/>
                  </a:cxn>
                  <a:cxn ang="0">
                    <a:pos x="147" y="3"/>
                  </a:cxn>
                  <a:cxn ang="0">
                    <a:pos x="116" y="9"/>
                  </a:cxn>
                  <a:cxn ang="0">
                    <a:pos x="89" y="17"/>
                  </a:cxn>
                  <a:cxn ang="0">
                    <a:pos x="57" y="33"/>
                  </a:cxn>
                  <a:cxn ang="0">
                    <a:pos x="26" y="65"/>
                  </a:cxn>
                  <a:cxn ang="0">
                    <a:pos x="8" y="101"/>
                  </a:cxn>
                  <a:cxn ang="0">
                    <a:pos x="2" y="144"/>
                  </a:cxn>
                  <a:cxn ang="0">
                    <a:pos x="2" y="182"/>
                  </a:cxn>
                  <a:cxn ang="0">
                    <a:pos x="8" y="214"/>
                  </a:cxn>
                  <a:cxn ang="0">
                    <a:pos x="22" y="243"/>
                  </a:cxn>
                  <a:cxn ang="0">
                    <a:pos x="43" y="270"/>
                  </a:cxn>
                  <a:cxn ang="0">
                    <a:pos x="70" y="292"/>
                  </a:cxn>
                  <a:cxn ang="0">
                    <a:pos x="101" y="310"/>
                  </a:cxn>
                  <a:cxn ang="0">
                    <a:pos x="138" y="323"/>
                  </a:cxn>
                  <a:cxn ang="0">
                    <a:pos x="179" y="329"/>
                  </a:cxn>
                  <a:cxn ang="0">
                    <a:pos x="212" y="330"/>
                  </a:cxn>
                  <a:cxn ang="0">
                    <a:pos x="237" y="329"/>
                  </a:cxn>
                  <a:cxn ang="0">
                    <a:pos x="259" y="327"/>
                  </a:cxn>
                  <a:cxn ang="0">
                    <a:pos x="279" y="325"/>
                  </a:cxn>
                  <a:cxn ang="0">
                    <a:pos x="285" y="376"/>
                  </a:cxn>
                  <a:cxn ang="0">
                    <a:pos x="289" y="446"/>
                  </a:cxn>
                  <a:cxn ang="0">
                    <a:pos x="314" y="456"/>
                  </a:cxn>
                  <a:cxn ang="0">
                    <a:pos x="360" y="453"/>
                  </a:cxn>
                  <a:cxn ang="0">
                    <a:pos x="408" y="443"/>
                  </a:cxn>
                  <a:cxn ang="0">
                    <a:pos x="443" y="420"/>
                  </a:cxn>
                  <a:cxn ang="0">
                    <a:pos x="453" y="378"/>
                  </a:cxn>
                  <a:cxn ang="0">
                    <a:pos x="449" y="290"/>
                  </a:cxn>
                  <a:cxn ang="0">
                    <a:pos x="432" y="183"/>
                  </a:cxn>
                  <a:cxn ang="0">
                    <a:pos x="398" y="92"/>
                  </a:cxn>
                </a:cxnLst>
                <a:rect l="0" t="0" r="r" b="b"/>
                <a:pathLst>
                  <a:path w="453" h="456">
                    <a:moveTo>
                      <a:pt x="374" y="65"/>
                    </a:moveTo>
                    <a:lnTo>
                      <a:pt x="352" y="50"/>
                    </a:lnTo>
                    <a:lnTo>
                      <a:pt x="329" y="37"/>
                    </a:lnTo>
                    <a:lnTo>
                      <a:pt x="307" y="25"/>
                    </a:lnTo>
                    <a:lnTo>
                      <a:pt x="285" y="16"/>
                    </a:lnTo>
                    <a:lnTo>
                      <a:pt x="264" y="9"/>
                    </a:lnTo>
                    <a:lnTo>
                      <a:pt x="244" y="5"/>
                    </a:lnTo>
                    <a:lnTo>
                      <a:pt x="223" y="1"/>
                    </a:lnTo>
                    <a:lnTo>
                      <a:pt x="203" y="0"/>
                    </a:lnTo>
                    <a:lnTo>
                      <a:pt x="184" y="0"/>
                    </a:lnTo>
                    <a:lnTo>
                      <a:pt x="164" y="1"/>
                    </a:lnTo>
                    <a:lnTo>
                      <a:pt x="147" y="3"/>
                    </a:lnTo>
                    <a:lnTo>
                      <a:pt x="131" y="6"/>
                    </a:lnTo>
                    <a:lnTo>
                      <a:pt x="116" y="9"/>
                    </a:lnTo>
                    <a:lnTo>
                      <a:pt x="102" y="13"/>
                    </a:lnTo>
                    <a:lnTo>
                      <a:pt x="89" y="17"/>
                    </a:lnTo>
                    <a:lnTo>
                      <a:pt x="78" y="22"/>
                    </a:lnTo>
                    <a:lnTo>
                      <a:pt x="57" y="33"/>
                    </a:lnTo>
                    <a:lnTo>
                      <a:pt x="40" y="48"/>
                    </a:lnTo>
                    <a:lnTo>
                      <a:pt x="26" y="65"/>
                    </a:lnTo>
                    <a:lnTo>
                      <a:pt x="15" y="82"/>
                    </a:lnTo>
                    <a:lnTo>
                      <a:pt x="8" y="101"/>
                    </a:lnTo>
                    <a:lnTo>
                      <a:pt x="4" y="122"/>
                    </a:lnTo>
                    <a:lnTo>
                      <a:pt x="2" y="144"/>
                    </a:lnTo>
                    <a:lnTo>
                      <a:pt x="0" y="166"/>
                    </a:lnTo>
                    <a:lnTo>
                      <a:pt x="2" y="182"/>
                    </a:lnTo>
                    <a:lnTo>
                      <a:pt x="4" y="198"/>
                    </a:lnTo>
                    <a:lnTo>
                      <a:pt x="8" y="214"/>
                    </a:lnTo>
                    <a:lnTo>
                      <a:pt x="14" y="229"/>
                    </a:lnTo>
                    <a:lnTo>
                      <a:pt x="22" y="243"/>
                    </a:lnTo>
                    <a:lnTo>
                      <a:pt x="31" y="257"/>
                    </a:lnTo>
                    <a:lnTo>
                      <a:pt x="43" y="270"/>
                    </a:lnTo>
                    <a:lnTo>
                      <a:pt x="56" y="281"/>
                    </a:lnTo>
                    <a:lnTo>
                      <a:pt x="70" y="292"/>
                    </a:lnTo>
                    <a:lnTo>
                      <a:pt x="85" y="302"/>
                    </a:lnTo>
                    <a:lnTo>
                      <a:pt x="101" y="310"/>
                    </a:lnTo>
                    <a:lnTo>
                      <a:pt x="119" y="317"/>
                    </a:lnTo>
                    <a:lnTo>
                      <a:pt x="138" y="323"/>
                    </a:lnTo>
                    <a:lnTo>
                      <a:pt x="157" y="326"/>
                    </a:lnTo>
                    <a:lnTo>
                      <a:pt x="179" y="329"/>
                    </a:lnTo>
                    <a:lnTo>
                      <a:pt x="201" y="330"/>
                    </a:lnTo>
                    <a:lnTo>
                      <a:pt x="212" y="330"/>
                    </a:lnTo>
                    <a:lnTo>
                      <a:pt x="225" y="330"/>
                    </a:lnTo>
                    <a:lnTo>
                      <a:pt x="237" y="329"/>
                    </a:lnTo>
                    <a:lnTo>
                      <a:pt x="247" y="329"/>
                    </a:lnTo>
                    <a:lnTo>
                      <a:pt x="259" y="327"/>
                    </a:lnTo>
                    <a:lnTo>
                      <a:pt x="269" y="326"/>
                    </a:lnTo>
                    <a:lnTo>
                      <a:pt x="279" y="325"/>
                    </a:lnTo>
                    <a:lnTo>
                      <a:pt x="290" y="324"/>
                    </a:lnTo>
                    <a:lnTo>
                      <a:pt x="285" y="376"/>
                    </a:lnTo>
                    <a:lnTo>
                      <a:pt x="285" y="417"/>
                    </a:lnTo>
                    <a:lnTo>
                      <a:pt x="289" y="446"/>
                    </a:lnTo>
                    <a:lnTo>
                      <a:pt x="297" y="456"/>
                    </a:lnTo>
                    <a:lnTo>
                      <a:pt x="314" y="456"/>
                    </a:lnTo>
                    <a:lnTo>
                      <a:pt x="336" y="455"/>
                    </a:lnTo>
                    <a:lnTo>
                      <a:pt x="360" y="453"/>
                    </a:lnTo>
                    <a:lnTo>
                      <a:pt x="384" y="450"/>
                    </a:lnTo>
                    <a:lnTo>
                      <a:pt x="408" y="443"/>
                    </a:lnTo>
                    <a:lnTo>
                      <a:pt x="428" y="432"/>
                    </a:lnTo>
                    <a:lnTo>
                      <a:pt x="443" y="420"/>
                    </a:lnTo>
                    <a:lnTo>
                      <a:pt x="451" y="401"/>
                    </a:lnTo>
                    <a:lnTo>
                      <a:pt x="453" y="378"/>
                    </a:lnTo>
                    <a:lnTo>
                      <a:pt x="452" y="339"/>
                    </a:lnTo>
                    <a:lnTo>
                      <a:pt x="449" y="290"/>
                    </a:lnTo>
                    <a:lnTo>
                      <a:pt x="442" y="237"/>
                    </a:lnTo>
                    <a:lnTo>
                      <a:pt x="432" y="183"/>
                    </a:lnTo>
                    <a:lnTo>
                      <a:pt x="417" y="133"/>
                    </a:lnTo>
                    <a:lnTo>
                      <a:pt x="398" y="92"/>
                    </a:lnTo>
                    <a:lnTo>
                      <a:pt x="374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70" name="Freeform 18"/>
              <p:cNvSpPr>
                <a:spLocks/>
              </p:cNvSpPr>
              <p:nvPr/>
            </p:nvSpPr>
            <p:spPr bwMode="auto">
              <a:xfrm>
                <a:off x="8115320" y="-1147762"/>
                <a:ext cx="387350" cy="341313"/>
              </a:xfrm>
              <a:custGeom>
                <a:avLst/>
                <a:gdLst/>
                <a:ahLst/>
                <a:cxnLst>
                  <a:cxn ang="0">
                    <a:pos x="483" y="186"/>
                  </a:cxn>
                  <a:cxn ang="0">
                    <a:pos x="488" y="208"/>
                  </a:cxn>
                  <a:cxn ang="0">
                    <a:pos x="488" y="238"/>
                  </a:cxn>
                  <a:cxn ang="0">
                    <a:pos x="476" y="270"/>
                  </a:cxn>
                  <a:cxn ang="0">
                    <a:pos x="458" y="295"/>
                  </a:cxn>
                  <a:cxn ang="0">
                    <a:pos x="431" y="308"/>
                  </a:cxn>
                  <a:cxn ang="0">
                    <a:pos x="416" y="310"/>
                  </a:cxn>
                  <a:cxn ang="0">
                    <a:pos x="413" y="310"/>
                  </a:cxn>
                  <a:cxn ang="0">
                    <a:pos x="405" y="323"/>
                  </a:cxn>
                  <a:cxn ang="0">
                    <a:pos x="388" y="349"/>
                  </a:cxn>
                  <a:cxn ang="0">
                    <a:pos x="368" y="370"/>
                  </a:cxn>
                  <a:cxn ang="0">
                    <a:pos x="345" y="389"/>
                  </a:cxn>
                  <a:cxn ang="0">
                    <a:pos x="320" y="405"/>
                  </a:cxn>
                  <a:cxn ang="0">
                    <a:pos x="293" y="417"/>
                  </a:cxn>
                  <a:cxn ang="0">
                    <a:pos x="263" y="426"/>
                  </a:cxn>
                  <a:cxn ang="0">
                    <a:pos x="233" y="430"/>
                  </a:cxn>
                  <a:cxn ang="0">
                    <a:pos x="195" y="429"/>
                  </a:cxn>
                  <a:cxn ang="0">
                    <a:pos x="152" y="421"/>
                  </a:cxn>
                  <a:cxn ang="0">
                    <a:pos x="113" y="404"/>
                  </a:cxn>
                  <a:cxn ang="0">
                    <a:pos x="79" y="381"/>
                  </a:cxn>
                  <a:cxn ang="0">
                    <a:pos x="50" y="352"/>
                  </a:cxn>
                  <a:cxn ang="0">
                    <a:pos x="27" y="317"/>
                  </a:cxn>
                  <a:cxn ang="0">
                    <a:pos x="9" y="278"/>
                  </a:cxn>
                  <a:cxn ang="0">
                    <a:pos x="1" y="236"/>
                  </a:cxn>
                  <a:cxn ang="0">
                    <a:pos x="1" y="195"/>
                  </a:cxn>
                  <a:cxn ang="0">
                    <a:pos x="11" y="146"/>
                  </a:cxn>
                  <a:cxn ang="0">
                    <a:pos x="29" y="106"/>
                  </a:cxn>
                  <a:cxn ang="0">
                    <a:pos x="46" y="81"/>
                  </a:cxn>
                  <a:cxn ang="0">
                    <a:pos x="53" y="72"/>
                  </a:cxn>
                  <a:cxn ang="0">
                    <a:pos x="62" y="63"/>
                  </a:cxn>
                  <a:cxn ang="0">
                    <a:pos x="72" y="55"/>
                  </a:cxn>
                  <a:cxn ang="0">
                    <a:pos x="81" y="45"/>
                  </a:cxn>
                  <a:cxn ang="0">
                    <a:pos x="95" y="35"/>
                  </a:cxn>
                  <a:cxn ang="0">
                    <a:pos x="127" y="19"/>
                  </a:cxn>
                  <a:cxn ang="0">
                    <a:pos x="172" y="5"/>
                  </a:cxn>
                  <a:cxn ang="0">
                    <a:pos x="228" y="0"/>
                  </a:cxn>
                  <a:cxn ang="0">
                    <a:pos x="275" y="5"/>
                  </a:cxn>
                  <a:cxn ang="0">
                    <a:pos x="303" y="15"/>
                  </a:cxn>
                  <a:cxn ang="0">
                    <a:pos x="333" y="30"/>
                  </a:cxn>
                  <a:cxn ang="0">
                    <a:pos x="361" y="52"/>
                  </a:cxn>
                  <a:cxn ang="0">
                    <a:pos x="383" y="71"/>
                  </a:cxn>
                  <a:cxn ang="0">
                    <a:pos x="406" y="94"/>
                  </a:cxn>
                  <a:cxn ang="0">
                    <a:pos x="435" y="125"/>
                  </a:cxn>
                  <a:cxn ang="0">
                    <a:pos x="466" y="159"/>
                  </a:cxn>
                </a:cxnLst>
                <a:rect l="0" t="0" r="r" b="b"/>
                <a:pathLst>
                  <a:path w="489" h="430">
                    <a:moveTo>
                      <a:pt x="480" y="176"/>
                    </a:moveTo>
                    <a:lnTo>
                      <a:pt x="483" y="186"/>
                    </a:lnTo>
                    <a:lnTo>
                      <a:pt x="487" y="196"/>
                    </a:lnTo>
                    <a:lnTo>
                      <a:pt x="488" y="208"/>
                    </a:lnTo>
                    <a:lnTo>
                      <a:pt x="489" y="219"/>
                    </a:lnTo>
                    <a:lnTo>
                      <a:pt x="488" y="238"/>
                    </a:lnTo>
                    <a:lnTo>
                      <a:pt x="483" y="255"/>
                    </a:lnTo>
                    <a:lnTo>
                      <a:pt x="476" y="270"/>
                    </a:lnTo>
                    <a:lnTo>
                      <a:pt x="468" y="284"/>
                    </a:lnTo>
                    <a:lnTo>
                      <a:pt x="458" y="295"/>
                    </a:lnTo>
                    <a:lnTo>
                      <a:pt x="445" y="304"/>
                    </a:lnTo>
                    <a:lnTo>
                      <a:pt x="431" y="308"/>
                    </a:lnTo>
                    <a:lnTo>
                      <a:pt x="417" y="310"/>
                    </a:lnTo>
                    <a:lnTo>
                      <a:pt x="416" y="310"/>
                    </a:lnTo>
                    <a:lnTo>
                      <a:pt x="414" y="310"/>
                    </a:lnTo>
                    <a:lnTo>
                      <a:pt x="413" y="310"/>
                    </a:lnTo>
                    <a:lnTo>
                      <a:pt x="412" y="310"/>
                    </a:lnTo>
                    <a:lnTo>
                      <a:pt x="405" y="323"/>
                    </a:lnTo>
                    <a:lnTo>
                      <a:pt x="397" y="336"/>
                    </a:lnTo>
                    <a:lnTo>
                      <a:pt x="388" y="349"/>
                    </a:lnTo>
                    <a:lnTo>
                      <a:pt x="378" y="359"/>
                    </a:lnTo>
                    <a:lnTo>
                      <a:pt x="368" y="370"/>
                    </a:lnTo>
                    <a:lnTo>
                      <a:pt x="356" y="380"/>
                    </a:lnTo>
                    <a:lnTo>
                      <a:pt x="345" y="389"/>
                    </a:lnTo>
                    <a:lnTo>
                      <a:pt x="333" y="397"/>
                    </a:lnTo>
                    <a:lnTo>
                      <a:pt x="320" y="405"/>
                    </a:lnTo>
                    <a:lnTo>
                      <a:pt x="307" y="411"/>
                    </a:lnTo>
                    <a:lnTo>
                      <a:pt x="293" y="417"/>
                    </a:lnTo>
                    <a:lnTo>
                      <a:pt x="278" y="421"/>
                    </a:lnTo>
                    <a:lnTo>
                      <a:pt x="263" y="426"/>
                    </a:lnTo>
                    <a:lnTo>
                      <a:pt x="248" y="428"/>
                    </a:lnTo>
                    <a:lnTo>
                      <a:pt x="233" y="430"/>
                    </a:lnTo>
                    <a:lnTo>
                      <a:pt x="217" y="430"/>
                    </a:lnTo>
                    <a:lnTo>
                      <a:pt x="195" y="429"/>
                    </a:lnTo>
                    <a:lnTo>
                      <a:pt x="173" y="426"/>
                    </a:lnTo>
                    <a:lnTo>
                      <a:pt x="152" y="421"/>
                    </a:lnTo>
                    <a:lnTo>
                      <a:pt x="133" y="413"/>
                    </a:lnTo>
                    <a:lnTo>
                      <a:pt x="113" y="404"/>
                    </a:lnTo>
                    <a:lnTo>
                      <a:pt x="96" y="393"/>
                    </a:lnTo>
                    <a:lnTo>
                      <a:pt x="79" y="381"/>
                    </a:lnTo>
                    <a:lnTo>
                      <a:pt x="64" y="367"/>
                    </a:lnTo>
                    <a:lnTo>
                      <a:pt x="50" y="352"/>
                    </a:lnTo>
                    <a:lnTo>
                      <a:pt x="37" y="335"/>
                    </a:lnTo>
                    <a:lnTo>
                      <a:pt x="27" y="317"/>
                    </a:lnTo>
                    <a:lnTo>
                      <a:pt x="17" y="298"/>
                    </a:lnTo>
                    <a:lnTo>
                      <a:pt x="9" y="278"/>
                    </a:lnTo>
                    <a:lnTo>
                      <a:pt x="5" y="257"/>
                    </a:lnTo>
                    <a:lnTo>
                      <a:pt x="1" y="236"/>
                    </a:lnTo>
                    <a:lnTo>
                      <a:pt x="0" y="214"/>
                    </a:lnTo>
                    <a:lnTo>
                      <a:pt x="1" y="195"/>
                    </a:lnTo>
                    <a:lnTo>
                      <a:pt x="5" y="171"/>
                    </a:lnTo>
                    <a:lnTo>
                      <a:pt x="11" y="146"/>
                    </a:lnTo>
                    <a:lnTo>
                      <a:pt x="20" y="124"/>
                    </a:lnTo>
                    <a:lnTo>
                      <a:pt x="29" y="106"/>
                    </a:lnTo>
                    <a:lnTo>
                      <a:pt x="38" y="91"/>
                    </a:lnTo>
                    <a:lnTo>
                      <a:pt x="46" y="81"/>
                    </a:lnTo>
                    <a:lnTo>
                      <a:pt x="50" y="76"/>
                    </a:lnTo>
                    <a:lnTo>
                      <a:pt x="53" y="72"/>
                    </a:lnTo>
                    <a:lnTo>
                      <a:pt x="58" y="67"/>
                    </a:lnTo>
                    <a:lnTo>
                      <a:pt x="62" y="63"/>
                    </a:lnTo>
                    <a:lnTo>
                      <a:pt x="67" y="58"/>
                    </a:lnTo>
                    <a:lnTo>
                      <a:pt x="72" y="55"/>
                    </a:lnTo>
                    <a:lnTo>
                      <a:pt x="76" y="50"/>
                    </a:lnTo>
                    <a:lnTo>
                      <a:pt x="81" y="45"/>
                    </a:lnTo>
                    <a:lnTo>
                      <a:pt x="85" y="42"/>
                    </a:lnTo>
                    <a:lnTo>
                      <a:pt x="95" y="35"/>
                    </a:lnTo>
                    <a:lnTo>
                      <a:pt x="109" y="27"/>
                    </a:lnTo>
                    <a:lnTo>
                      <a:pt x="127" y="19"/>
                    </a:lnTo>
                    <a:lnTo>
                      <a:pt x="148" y="11"/>
                    </a:lnTo>
                    <a:lnTo>
                      <a:pt x="172" y="5"/>
                    </a:lnTo>
                    <a:lnTo>
                      <a:pt x="200" y="2"/>
                    </a:lnTo>
                    <a:lnTo>
                      <a:pt x="228" y="0"/>
                    </a:lnTo>
                    <a:lnTo>
                      <a:pt x="260" y="2"/>
                    </a:lnTo>
                    <a:lnTo>
                      <a:pt x="275" y="5"/>
                    </a:lnTo>
                    <a:lnTo>
                      <a:pt x="290" y="10"/>
                    </a:lnTo>
                    <a:lnTo>
                      <a:pt x="303" y="15"/>
                    </a:lnTo>
                    <a:lnTo>
                      <a:pt x="318" y="22"/>
                    </a:lnTo>
                    <a:lnTo>
                      <a:pt x="333" y="30"/>
                    </a:lnTo>
                    <a:lnTo>
                      <a:pt x="347" y="41"/>
                    </a:lnTo>
                    <a:lnTo>
                      <a:pt x="361" y="52"/>
                    </a:lnTo>
                    <a:lnTo>
                      <a:pt x="375" y="65"/>
                    </a:lnTo>
                    <a:lnTo>
                      <a:pt x="383" y="71"/>
                    </a:lnTo>
                    <a:lnTo>
                      <a:pt x="393" y="81"/>
                    </a:lnTo>
                    <a:lnTo>
                      <a:pt x="406" y="94"/>
                    </a:lnTo>
                    <a:lnTo>
                      <a:pt x="421" y="109"/>
                    </a:lnTo>
                    <a:lnTo>
                      <a:pt x="435" y="125"/>
                    </a:lnTo>
                    <a:lnTo>
                      <a:pt x="451" y="142"/>
                    </a:lnTo>
                    <a:lnTo>
                      <a:pt x="466" y="159"/>
                    </a:lnTo>
                    <a:lnTo>
                      <a:pt x="480" y="1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71" name="Freeform 19"/>
              <p:cNvSpPr>
                <a:spLocks/>
              </p:cNvSpPr>
              <p:nvPr/>
            </p:nvSpPr>
            <p:spPr bwMode="auto">
              <a:xfrm>
                <a:off x="8140720" y="-1123950"/>
                <a:ext cx="341313" cy="290513"/>
              </a:xfrm>
              <a:custGeom>
                <a:avLst/>
                <a:gdLst/>
                <a:ahLst/>
                <a:cxnLst>
                  <a:cxn ang="0">
                    <a:pos x="387" y="139"/>
                  </a:cxn>
                  <a:cxn ang="0">
                    <a:pos x="380" y="140"/>
                  </a:cxn>
                  <a:cxn ang="0">
                    <a:pos x="373" y="141"/>
                  </a:cxn>
                  <a:cxn ang="0">
                    <a:pos x="367" y="145"/>
                  </a:cxn>
                  <a:cxn ang="0">
                    <a:pos x="362" y="149"/>
                  </a:cxn>
                  <a:cxn ang="0">
                    <a:pos x="354" y="118"/>
                  </a:cxn>
                  <a:cxn ang="0">
                    <a:pos x="340" y="89"/>
                  </a:cxn>
                  <a:cxn ang="0">
                    <a:pos x="321" y="64"/>
                  </a:cxn>
                  <a:cxn ang="0">
                    <a:pos x="299" y="42"/>
                  </a:cxn>
                  <a:cxn ang="0">
                    <a:pos x="274" y="25"/>
                  </a:cxn>
                  <a:cxn ang="0">
                    <a:pos x="245" y="11"/>
                  </a:cxn>
                  <a:cxn ang="0">
                    <a:pos x="215" y="3"/>
                  </a:cxn>
                  <a:cxn ang="0">
                    <a:pos x="182" y="0"/>
                  </a:cxn>
                  <a:cxn ang="0">
                    <a:pos x="145" y="3"/>
                  </a:cxn>
                  <a:cxn ang="0">
                    <a:pos x="111" y="13"/>
                  </a:cxn>
                  <a:cxn ang="0">
                    <a:pos x="80" y="31"/>
                  </a:cxn>
                  <a:cxn ang="0">
                    <a:pos x="53" y="53"/>
                  </a:cxn>
                  <a:cxn ang="0">
                    <a:pos x="31" y="80"/>
                  </a:cxn>
                  <a:cxn ang="0">
                    <a:pos x="13" y="111"/>
                  </a:cxn>
                  <a:cxn ang="0">
                    <a:pos x="3" y="145"/>
                  </a:cxn>
                  <a:cxn ang="0">
                    <a:pos x="0" y="182"/>
                  </a:cxn>
                  <a:cxn ang="0">
                    <a:pos x="3" y="219"/>
                  </a:cxn>
                  <a:cxn ang="0">
                    <a:pos x="13" y="253"/>
                  </a:cxn>
                  <a:cxn ang="0">
                    <a:pos x="31" y="284"/>
                  </a:cxn>
                  <a:cxn ang="0">
                    <a:pos x="53" y="311"/>
                  </a:cxn>
                  <a:cxn ang="0">
                    <a:pos x="80" y="334"/>
                  </a:cxn>
                  <a:cxn ang="0">
                    <a:pos x="111" y="351"/>
                  </a:cxn>
                  <a:cxn ang="0">
                    <a:pos x="145" y="361"/>
                  </a:cxn>
                  <a:cxn ang="0">
                    <a:pos x="182" y="365"/>
                  </a:cxn>
                  <a:cxn ang="0">
                    <a:pos x="213" y="363"/>
                  </a:cxn>
                  <a:cxn ang="0">
                    <a:pos x="242" y="355"/>
                  </a:cxn>
                  <a:cxn ang="0">
                    <a:pos x="269" y="343"/>
                  </a:cxn>
                  <a:cxn ang="0">
                    <a:pos x="294" y="327"/>
                  </a:cxn>
                  <a:cxn ang="0">
                    <a:pos x="315" y="306"/>
                  </a:cxn>
                  <a:cxn ang="0">
                    <a:pos x="334" y="284"/>
                  </a:cxn>
                  <a:cxn ang="0">
                    <a:pos x="348" y="258"/>
                  </a:cxn>
                  <a:cxn ang="0">
                    <a:pos x="358" y="230"/>
                  </a:cxn>
                  <a:cxn ang="0">
                    <a:pos x="364" y="236"/>
                  </a:cxn>
                  <a:cxn ang="0">
                    <a:pos x="371" y="240"/>
                  </a:cxn>
                  <a:cxn ang="0">
                    <a:pos x="379" y="244"/>
                  </a:cxn>
                  <a:cxn ang="0">
                    <a:pos x="387" y="245"/>
                  </a:cxn>
                  <a:cxn ang="0">
                    <a:pos x="395" y="244"/>
                  </a:cxn>
                  <a:cxn ang="0">
                    <a:pos x="403" y="240"/>
                  </a:cxn>
                  <a:cxn ang="0">
                    <a:pos x="410" y="236"/>
                  </a:cxn>
                  <a:cxn ang="0">
                    <a:pos x="417" y="229"/>
                  </a:cxn>
                  <a:cxn ang="0">
                    <a:pos x="422" y="222"/>
                  </a:cxn>
                  <a:cxn ang="0">
                    <a:pos x="425" y="213"/>
                  </a:cxn>
                  <a:cxn ang="0">
                    <a:pos x="427" y="202"/>
                  </a:cxn>
                  <a:cxn ang="0">
                    <a:pos x="428" y="192"/>
                  </a:cxn>
                  <a:cxn ang="0">
                    <a:pos x="427" y="182"/>
                  </a:cxn>
                  <a:cxn ang="0">
                    <a:pos x="425" y="171"/>
                  </a:cxn>
                  <a:cxn ang="0">
                    <a:pos x="422" y="162"/>
                  </a:cxn>
                  <a:cxn ang="0">
                    <a:pos x="417" y="154"/>
                  </a:cxn>
                  <a:cxn ang="0">
                    <a:pos x="410" y="148"/>
                  </a:cxn>
                  <a:cxn ang="0">
                    <a:pos x="403" y="144"/>
                  </a:cxn>
                  <a:cxn ang="0">
                    <a:pos x="395" y="140"/>
                  </a:cxn>
                  <a:cxn ang="0">
                    <a:pos x="387" y="139"/>
                  </a:cxn>
                </a:cxnLst>
                <a:rect l="0" t="0" r="r" b="b"/>
                <a:pathLst>
                  <a:path w="428" h="365">
                    <a:moveTo>
                      <a:pt x="387" y="139"/>
                    </a:moveTo>
                    <a:lnTo>
                      <a:pt x="380" y="140"/>
                    </a:lnTo>
                    <a:lnTo>
                      <a:pt x="373" y="141"/>
                    </a:lnTo>
                    <a:lnTo>
                      <a:pt x="367" y="145"/>
                    </a:lnTo>
                    <a:lnTo>
                      <a:pt x="362" y="149"/>
                    </a:lnTo>
                    <a:lnTo>
                      <a:pt x="354" y="118"/>
                    </a:lnTo>
                    <a:lnTo>
                      <a:pt x="340" y="89"/>
                    </a:lnTo>
                    <a:lnTo>
                      <a:pt x="321" y="64"/>
                    </a:lnTo>
                    <a:lnTo>
                      <a:pt x="299" y="42"/>
                    </a:lnTo>
                    <a:lnTo>
                      <a:pt x="274" y="25"/>
                    </a:lnTo>
                    <a:lnTo>
                      <a:pt x="245" y="11"/>
                    </a:lnTo>
                    <a:lnTo>
                      <a:pt x="215" y="3"/>
                    </a:lnTo>
                    <a:lnTo>
                      <a:pt x="182" y="0"/>
                    </a:lnTo>
                    <a:lnTo>
                      <a:pt x="145" y="3"/>
                    </a:lnTo>
                    <a:lnTo>
                      <a:pt x="111" y="13"/>
                    </a:lnTo>
                    <a:lnTo>
                      <a:pt x="80" y="31"/>
                    </a:lnTo>
                    <a:lnTo>
                      <a:pt x="53" y="53"/>
                    </a:lnTo>
                    <a:lnTo>
                      <a:pt x="31" y="80"/>
                    </a:lnTo>
                    <a:lnTo>
                      <a:pt x="13" y="111"/>
                    </a:lnTo>
                    <a:lnTo>
                      <a:pt x="3" y="145"/>
                    </a:lnTo>
                    <a:lnTo>
                      <a:pt x="0" y="182"/>
                    </a:lnTo>
                    <a:lnTo>
                      <a:pt x="3" y="219"/>
                    </a:lnTo>
                    <a:lnTo>
                      <a:pt x="13" y="253"/>
                    </a:lnTo>
                    <a:lnTo>
                      <a:pt x="31" y="284"/>
                    </a:lnTo>
                    <a:lnTo>
                      <a:pt x="53" y="311"/>
                    </a:lnTo>
                    <a:lnTo>
                      <a:pt x="80" y="334"/>
                    </a:lnTo>
                    <a:lnTo>
                      <a:pt x="111" y="351"/>
                    </a:lnTo>
                    <a:lnTo>
                      <a:pt x="145" y="361"/>
                    </a:lnTo>
                    <a:lnTo>
                      <a:pt x="182" y="365"/>
                    </a:lnTo>
                    <a:lnTo>
                      <a:pt x="213" y="363"/>
                    </a:lnTo>
                    <a:lnTo>
                      <a:pt x="242" y="355"/>
                    </a:lnTo>
                    <a:lnTo>
                      <a:pt x="269" y="343"/>
                    </a:lnTo>
                    <a:lnTo>
                      <a:pt x="294" y="327"/>
                    </a:lnTo>
                    <a:lnTo>
                      <a:pt x="315" y="306"/>
                    </a:lnTo>
                    <a:lnTo>
                      <a:pt x="334" y="284"/>
                    </a:lnTo>
                    <a:lnTo>
                      <a:pt x="348" y="258"/>
                    </a:lnTo>
                    <a:lnTo>
                      <a:pt x="358" y="230"/>
                    </a:lnTo>
                    <a:lnTo>
                      <a:pt x="364" y="236"/>
                    </a:lnTo>
                    <a:lnTo>
                      <a:pt x="371" y="240"/>
                    </a:lnTo>
                    <a:lnTo>
                      <a:pt x="379" y="244"/>
                    </a:lnTo>
                    <a:lnTo>
                      <a:pt x="387" y="245"/>
                    </a:lnTo>
                    <a:lnTo>
                      <a:pt x="395" y="244"/>
                    </a:lnTo>
                    <a:lnTo>
                      <a:pt x="403" y="240"/>
                    </a:lnTo>
                    <a:lnTo>
                      <a:pt x="410" y="236"/>
                    </a:lnTo>
                    <a:lnTo>
                      <a:pt x="417" y="229"/>
                    </a:lnTo>
                    <a:lnTo>
                      <a:pt x="422" y="222"/>
                    </a:lnTo>
                    <a:lnTo>
                      <a:pt x="425" y="213"/>
                    </a:lnTo>
                    <a:lnTo>
                      <a:pt x="427" y="202"/>
                    </a:lnTo>
                    <a:lnTo>
                      <a:pt x="428" y="192"/>
                    </a:lnTo>
                    <a:lnTo>
                      <a:pt x="427" y="182"/>
                    </a:lnTo>
                    <a:lnTo>
                      <a:pt x="425" y="171"/>
                    </a:lnTo>
                    <a:lnTo>
                      <a:pt x="422" y="162"/>
                    </a:lnTo>
                    <a:lnTo>
                      <a:pt x="417" y="154"/>
                    </a:lnTo>
                    <a:lnTo>
                      <a:pt x="410" y="148"/>
                    </a:lnTo>
                    <a:lnTo>
                      <a:pt x="403" y="144"/>
                    </a:lnTo>
                    <a:lnTo>
                      <a:pt x="395" y="140"/>
                    </a:lnTo>
                    <a:lnTo>
                      <a:pt x="387" y="13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72" name="Freeform 20"/>
              <p:cNvSpPr>
                <a:spLocks/>
              </p:cNvSpPr>
              <p:nvPr/>
            </p:nvSpPr>
            <p:spPr bwMode="auto">
              <a:xfrm>
                <a:off x="8213745" y="-922337"/>
                <a:ext cx="138113" cy="492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3"/>
                  </a:cxn>
                  <a:cxn ang="0">
                    <a:pos x="8" y="24"/>
                  </a:cxn>
                  <a:cxn ang="0">
                    <a:pos x="16" y="37"/>
                  </a:cxn>
                  <a:cxn ang="0">
                    <a:pos x="31" y="49"/>
                  </a:cxn>
                  <a:cxn ang="0">
                    <a:pos x="41" y="54"/>
                  </a:cxn>
                  <a:cxn ang="0">
                    <a:pos x="53" y="58"/>
                  </a:cxn>
                  <a:cxn ang="0">
                    <a:pos x="64" y="60"/>
                  </a:cxn>
                  <a:cxn ang="0">
                    <a:pos x="76" y="61"/>
                  </a:cxn>
                  <a:cxn ang="0">
                    <a:pos x="85" y="61"/>
                  </a:cxn>
                  <a:cxn ang="0">
                    <a:pos x="92" y="61"/>
                  </a:cxn>
                  <a:cxn ang="0">
                    <a:pos x="97" y="60"/>
                  </a:cxn>
                  <a:cxn ang="0">
                    <a:pos x="99" y="60"/>
                  </a:cxn>
                  <a:cxn ang="0">
                    <a:pos x="175" y="0"/>
                  </a:cxn>
                  <a:cxn ang="0">
                    <a:pos x="0" y="0"/>
                  </a:cxn>
                </a:cxnLst>
                <a:rect l="0" t="0" r="r" b="b"/>
                <a:pathLst>
                  <a:path w="175" h="61">
                    <a:moveTo>
                      <a:pt x="0" y="0"/>
                    </a:moveTo>
                    <a:lnTo>
                      <a:pt x="3" y="13"/>
                    </a:lnTo>
                    <a:lnTo>
                      <a:pt x="8" y="24"/>
                    </a:lnTo>
                    <a:lnTo>
                      <a:pt x="16" y="37"/>
                    </a:lnTo>
                    <a:lnTo>
                      <a:pt x="31" y="49"/>
                    </a:lnTo>
                    <a:lnTo>
                      <a:pt x="41" y="54"/>
                    </a:lnTo>
                    <a:lnTo>
                      <a:pt x="53" y="58"/>
                    </a:lnTo>
                    <a:lnTo>
                      <a:pt x="64" y="60"/>
                    </a:lnTo>
                    <a:lnTo>
                      <a:pt x="76" y="61"/>
                    </a:lnTo>
                    <a:lnTo>
                      <a:pt x="85" y="61"/>
                    </a:lnTo>
                    <a:lnTo>
                      <a:pt x="92" y="61"/>
                    </a:lnTo>
                    <a:lnTo>
                      <a:pt x="97" y="60"/>
                    </a:lnTo>
                    <a:lnTo>
                      <a:pt x="99" y="60"/>
                    </a:lnTo>
                    <a:lnTo>
                      <a:pt x="1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73" name="Freeform 21"/>
              <p:cNvSpPr>
                <a:spLocks/>
              </p:cNvSpPr>
              <p:nvPr/>
            </p:nvSpPr>
            <p:spPr bwMode="auto">
              <a:xfrm>
                <a:off x="8231208" y="-911225"/>
                <a:ext cx="82550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18"/>
                  </a:cxn>
                  <a:cxn ang="0">
                    <a:pos x="77" y="18"/>
                  </a:cxn>
                  <a:cxn ang="0">
                    <a:pos x="102" y="0"/>
                  </a:cxn>
                  <a:cxn ang="0">
                    <a:pos x="0" y="0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8" y="18"/>
                    </a:lnTo>
                    <a:lnTo>
                      <a:pt x="77" y="18"/>
                    </a:lnTo>
                    <a:lnTo>
                      <a:pt x="1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74" name="Freeform 22"/>
              <p:cNvSpPr>
                <a:spLocks/>
              </p:cNvSpPr>
              <p:nvPr/>
            </p:nvSpPr>
            <p:spPr bwMode="auto">
              <a:xfrm>
                <a:off x="8135958" y="-1179512"/>
                <a:ext cx="279400" cy="92075"/>
              </a:xfrm>
              <a:custGeom>
                <a:avLst/>
                <a:gdLst/>
                <a:ahLst/>
                <a:cxnLst>
                  <a:cxn ang="0">
                    <a:pos x="283" y="20"/>
                  </a:cxn>
                  <a:cxn ang="0">
                    <a:pos x="279" y="20"/>
                  </a:cxn>
                  <a:cxn ang="0">
                    <a:pos x="271" y="19"/>
                  </a:cxn>
                  <a:cxn ang="0">
                    <a:pos x="260" y="17"/>
                  </a:cxn>
                  <a:cxn ang="0">
                    <a:pos x="249" y="16"/>
                  </a:cxn>
                  <a:cxn ang="0">
                    <a:pos x="235" y="15"/>
                  </a:cxn>
                  <a:cxn ang="0">
                    <a:pos x="221" y="14"/>
                  </a:cxn>
                  <a:cxn ang="0">
                    <a:pos x="205" y="12"/>
                  </a:cxn>
                  <a:cxn ang="0">
                    <a:pos x="190" y="9"/>
                  </a:cxn>
                  <a:cxn ang="0">
                    <a:pos x="174" y="8"/>
                  </a:cxn>
                  <a:cxn ang="0">
                    <a:pos x="159" y="6"/>
                  </a:cxn>
                  <a:cxn ang="0">
                    <a:pos x="144" y="5"/>
                  </a:cxn>
                  <a:cxn ang="0">
                    <a:pos x="130" y="4"/>
                  </a:cxn>
                  <a:cxn ang="0">
                    <a:pos x="117" y="3"/>
                  </a:cxn>
                  <a:cxn ang="0">
                    <a:pos x="108" y="1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77" y="4"/>
                  </a:cxn>
                  <a:cxn ang="0">
                    <a:pos x="60" y="12"/>
                  </a:cxn>
                  <a:cxn ang="0">
                    <a:pos x="44" y="24"/>
                  </a:cxn>
                  <a:cxn ang="0">
                    <a:pos x="30" y="39"/>
                  </a:cxn>
                  <a:cxn ang="0">
                    <a:pos x="17" y="56"/>
                  </a:cxn>
                  <a:cxn ang="0">
                    <a:pos x="8" y="72"/>
                  </a:cxn>
                  <a:cxn ang="0">
                    <a:pos x="2" y="87"/>
                  </a:cxn>
                  <a:cxn ang="0">
                    <a:pos x="0" y="98"/>
                  </a:cxn>
                  <a:cxn ang="0">
                    <a:pos x="3" y="103"/>
                  </a:cxn>
                  <a:cxn ang="0">
                    <a:pos x="14" y="106"/>
                  </a:cxn>
                  <a:cxn ang="0">
                    <a:pos x="30" y="109"/>
                  </a:cxn>
                  <a:cxn ang="0">
                    <a:pos x="49" y="111"/>
                  </a:cxn>
                  <a:cxn ang="0">
                    <a:pos x="74" y="113"/>
                  </a:cxn>
                  <a:cxn ang="0">
                    <a:pos x="101" y="114"/>
                  </a:cxn>
                  <a:cxn ang="0">
                    <a:pos x="130" y="115"/>
                  </a:cxn>
                  <a:cxn ang="0">
                    <a:pos x="161" y="115"/>
                  </a:cxn>
                  <a:cxn ang="0">
                    <a:pos x="191" y="115"/>
                  </a:cxn>
                  <a:cxn ang="0">
                    <a:pos x="221" y="115"/>
                  </a:cxn>
                  <a:cxn ang="0">
                    <a:pos x="249" y="115"/>
                  </a:cxn>
                  <a:cxn ang="0">
                    <a:pos x="274" y="115"/>
                  </a:cxn>
                  <a:cxn ang="0">
                    <a:pos x="297" y="115"/>
                  </a:cxn>
                  <a:cxn ang="0">
                    <a:pos x="315" y="114"/>
                  </a:cxn>
                  <a:cxn ang="0">
                    <a:pos x="327" y="114"/>
                  </a:cxn>
                  <a:cxn ang="0">
                    <a:pos x="333" y="114"/>
                  </a:cxn>
                  <a:cxn ang="0">
                    <a:pos x="346" y="110"/>
                  </a:cxn>
                  <a:cxn ang="0">
                    <a:pos x="351" y="99"/>
                  </a:cxn>
                  <a:cxn ang="0">
                    <a:pos x="350" y="84"/>
                  </a:cxn>
                  <a:cxn ang="0">
                    <a:pos x="343" y="67"/>
                  </a:cxn>
                  <a:cxn ang="0">
                    <a:pos x="332" y="50"/>
                  </a:cxn>
                  <a:cxn ang="0">
                    <a:pos x="317" y="35"/>
                  </a:cxn>
                  <a:cxn ang="0">
                    <a:pos x="301" y="24"/>
                  </a:cxn>
                  <a:cxn ang="0">
                    <a:pos x="283" y="20"/>
                  </a:cxn>
                </a:cxnLst>
                <a:rect l="0" t="0" r="r" b="b"/>
                <a:pathLst>
                  <a:path w="351" h="115">
                    <a:moveTo>
                      <a:pt x="283" y="20"/>
                    </a:moveTo>
                    <a:lnTo>
                      <a:pt x="279" y="20"/>
                    </a:lnTo>
                    <a:lnTo>
                      <a:pt x="271" y="19"/>
                    </a:lnTo>
                    <a:lnTo>
                      <a:pt x="260" y="17"/>
                    </a:lnTo>
                    <a:lnTo>
                      <a:pt x="249" y="16"/>
                    </a:lnTo>
                    <a:lnTo>
                      <a:pt x="235" y="15"/>
                    </a:lnTo>
                    <a:lnTo>
                      <a:pt x="221" y="14"/>
                    </a:lnTo>
                    <a:lnTo>
                      <a:pt x="205" y="12"/>
                    </a:lnTo>
                    <a:lnTo>
                      <a:pt x="190" y="9"/>
                    </a:lnTo>
                    <a:lnTo>
                      <a:pt x="174" y="8"/>
                    </a:lnTo>
                    <a:lnTo>
                      <a:pt x="159" y="6"/>
                    </a:lnTo>
                    <a:lnTo>
                      <a:pt x="144" y="5"/>
                    </a:lnTo>
                    <a:lnTo>
                      <a:pt x="130" y="4"/>
                    </a:lnTo>
                    <a:lnTo>
                      <a:pt x="117" y="3"/>
                    </a:lnTo>
                    <a:lnTo>
                      <a:pt x="108" y="1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77" y="4"/>
                    </a:lnTo>
                    <a:lnTo>
                      <a:pt x="60" y="12"/>
                    </a:lnTo>
                    <a:lnTo>
                      <a:pt x="44" y="24"/>
                    </a:lnTo>
                    <a:lnTo>
                      <a:pt x="30" y="39"/>
                    </a:lnTo>
                    <a:lnTo>
                      <a:pt x="17" y="56"/>
                    </a:lnTo>
                    <a:lnTo>
                      <a:pt x="8" y="72"/>
                    </a:lnTo>
                    <a:lnTo>
                      <a:pt x="2" y="87"/>
                    </a:lnTo>
                    <a:lnTo>
                      <a:pt x="0" y="98"/>
                    </a:lnTo>
                    <a:lnTo>
                      <a:pt x="3" y="103"/>
                    </a:lnTo>
                    <a:lnTo>
                      <a:pt x="14" y="106"/>
                    </a:lnTo>
                    <a:lnTo>
                      <a:pt x="30" y="109"/>
                    </a:lnTo>
                    <a:lnTo>
                      <a:pt x="49" y="111"/>
                    </a:lnTo>
                    <a:lnTo>
                      <a:pt x="74" y="113"/>
                    </a:lnTo>
                    <a:lnTo>
                      <a:pt x="101" y="114"/>
                    </a:lnTo>
                    <a:lnTo>
                      <a:pt x="130" y="115"/>
                    </a:lnTo>
                    <a:lnTo>
                      <a:pt x="161" y="115"/>
                    </a:lnTo>
                    <a:lnTo>
                      <a:pt x="191" y="115"/>
                    </a:lnTo>
                    <a:lnTo>
                      <a:pt x="221" y="115"/>
                    </a:lnTo>
                    <a:lnTo>
                      <a:pt x="249" y="115"/>
                    </a:lnTo>
                    <a:lnTo>
                      <a:pt x="274" y="115"/>
                    </a:lnTo>
                    <a:lnTo>
                      <a:pt x="297" y="115"/>
                    </a:lnTo>
                    <a:lnTo>
                      <a:pt x="315" y="114"/>
                    </a:lnTo>
                    <a:lnTo>
                      <a:pt x="327" y="114"/>
                    </a:lnTo>
                    <a:lnTo>
                      <a:pt x="333" y="114"/>
                    </a:lnTo>
                    <a:lnTo>
                      <a:pt x="346" y="110"/>
                    </a:lnTo>
                    <a:lnTo>
                      <a:pt x="351" y="99"/>
                    </a:lnTo>
                    <a:lnTo>
                      <a:pt x="350" y="84"/>
                    </a:lnTo>
                    <a:lnTo>
                      <a:pt x="343" y="67"/>
                    </a:lnTo>
                    <a:lnTo>
                      <a:pt x="332" y="50"/>
                    </a:lnTo>
                    <a:lnTo>
                      <a:pt x="317" y="35"/>
                    </a:lnTo>
                    <a:lnTo>
                      <a:pt x="301" y="24"/>
                    </a:lnTo>
                    <a:lnTo>
                      <a:pt x="283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75" name="Freeform 23"/>
              <p:cNvSpPr>
                <a:spLocks/>
              </p:cNvSpPr>
              <p:nvPr/>
            </p:nvSpPr>
            <p:spPr bwMode="auto">
              <a:xfrm>
                <a:off x="8437583" y="-962025"/>
                <a:ext cx="20638" cy="22225"/>
              </a:xfrm>
              <a:custGeom>
                <a:avLst/>
                <a:gdLst/>
                <a:ahLst/>
                <a:cxnLst>
                  <a:cxn ang="0">
                    <a:pos x="13" y="26"/>
                  </a:cxn>
                  <a:cxn ang="0">
                    <a:pos x="19" y="25"/>
                  </a:cxn>
                  <a:cxn ang="0">
                    <a:pos x="23" y="23"/>
                  </a:cxn>
                  <a:cxn ang="0">
                    <a:pos x="25" y="18"/>
                  </a:cxn>
                  <a:cxn ang="0">
                    <a:pos x="27" y="13"/>
                  </a:cxn>
                  <a:cxn ang="0">
                    <a:pos x="25" y="9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3" y="0"/>
                  </a:cxn>
                  <a:cxn ang="0">
                    <a:pos x="8" y="1"/>
                  </a:cxn>
                  <a:cxn ang="0">
                    <a:pos x="4" y="4"/>
                  </a:cxn>
                  <a:cxn ang="0">
                    <a:pos x="1" y="9"/>
                  </a:cxn>
                  <a:cxn ang="0">
                    <a:pos x="0" y="13"/>
                  </a:cxn>
                  <a:cxn ang="0">
                    <a:pos x="1" y="18"/>
                  </a:cxn>
                  <a:cxn ang="0">
                    <a:pos x="4" y="23"/>
                  </a:cxn>
                  <a:cxn ang="0">
                    <a:pos x="8" y="25"/>
                  </a:cxn>
                  <a:cxn ang="0">
                    <a:pos x="13" y="26"/>
                  </a:cxn>
                </a:cxnLst>
                <a:rect l="0" t="0" r="r" b="b"/>
                <a:pathLst>
                  <a:path w="27" h="26">
                    <a:moveTo>
                      <a:pt x="13" y="26"/>
                    </a:moveTo>
                    <a:lnTo>
                      <a:pt x="19" y="25"/>
                    </a:lnTo>
                    <a:lnTo>
                      <a:pt x="23" y="23"/>
                    </a:lnTo>
                    <a:lnTo>
                      <a:pt x="25" y="18"/>
                    </a:lnTo>
                    <a:lnTo>
                      <a:pt x="27" y="13"/>
                    </a:lnTo>
                    <a:lnTo>
                      <a:pt x="25" y="9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3" y="0"/>
                    </a:lnTo>
                    <a:lnTo>
                      <a:pt x="8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3"/>
                    </a:lnTo>
                    <a:lnTo>
                      <a:pt x="1" y="18"/>
                    </a:lnTo>
                    <a:lnTo>
                      <a:pt x="4" y="23"/>
                    </a:lnTo>
                    <a:lnTo>
                      <a:pt x="8" y="25"/>
                    </a:lnTo>
                    <a:lnTo>
                      <a:pt x="13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76" name="Freeform 24"/>
              <p:cNvSpPr>
                <a:spLocks/>
              </p:cNvSpPr>
              <p:nvPr/>
            </p:nvSpPr>
            <p:spPr bwMode="auto">
              <a:xfrm>
                <a:off x="8207395" y="-792162"/>
                <a:ext cx="238125" cy="146050"/>
              </a:xfrm>
              <a:custGeom>
                <a:avLst/>
                <a:gdLst/>
                <a:ahLst/>
                <a:cxnLst>
                  <a:cxn ang="0">
                    <a:pos x="290" y="101"/>
                  </a:cxn>
                  <a:cxn ang="0">
                    <a:pos x="261" y="69"/>
                  </a:cxn>
                  <a:cxn ang="0">
                    <a:pos x="300" y="41"/>
                  </a:cxn>
                  <a:cxn ang="0">
                    <a:pos x="268" y="3"/>
                  </a:cxn>
                  <a:cxn ang="0">
                    <a:pos x="249" y="3"/>
                  </a:cxn>
                  <a:cxn ang="0">
                    <a:pos x="275" y="38"/>
                  </a:cxn>
                  <a:cxn ang="0">
                    <a:pos x="237" y="66"/>
                  </a:cxn>
                  <a:cxn ang="0">
                    <a:pos x="242" y="70"/>
                  </a:cxn>
                  <a:cxn ang="0">
                    <a:pos x="250" y="80"/>
                  </a:cxn>
                  <a:cxn ang="0">
                    <a:pos x="259" y="91"/>
                  </a:cxn>
                  <a:cxn ang="0">
                    <a:pos x="261" y="94"/>
                  </a:cxn>
                  <a:cxn ang="0">
                    <a:pos x="128" y="166"/>
                  </a:cxn>
                  <a:cxn ang="0">
                    <a:pos x="35" y="92"/>
                  </a:cxn>
                  <a:cxn ang="0">
                    <a:pos x="57" y="66"/>
                  </a:cxn>
                  <a:cxn ang="0">
                    <a:pos x="23" y="39"/>
                  </a:cxn>
                  <a:cxn ang="0">
                    <a:pos x="43" y="0"/>
                  </a:cxn>
                  <a:cxn ang="0">
                    <a:pos x="25" y="1"/>
                  </a:cxn>
                  <a:cxn ang="0">
                    <a:pos x="0" y="42"/>
                  </a:cxn>
                  <a:cxn ang="0">
                    <a:pos x="35" y="68"/>
                  </a:cxn>
                  <a:cxn ang="0">
                    <a:pos x="8" y="97"/>
                  </a:cxn>
                  <a:cxn ang="0">
                    <a:pos x="124" y="184"/>
                  </a:cxn>
                  <a:cxn ang="0">
                    <a:pos x="290" y="101"/>
                  </a:cxn>
                </a:cxnLst>
                <a:rect l="0" t="0" r="r" b="b"/>
                <a:pathLst>
                  <a:path w="300" h="184">
                    <a:moveTo>
                      <a:pt x="290" y="101"/>
                    </a:moveTo>
                    <a:lnTo>
                      <a:pt x="261" y="69"/>
                    </a:lnTo>
                    <a:lnTo>
                      <a:pt x="300" y="41"/>
                    </a:lnTo>
                    <a:lnTo>
                      <a:pt x="268" y="3"/>
                    </a:lnTo>
                    <a:lnTo>
                      <a:pt x="249" y="3"/>
                    </a:lnTo>
                    <a:lnTo>
                      <a:pt x="275" y="38"/>
                    </a:lnTo>
                    <a:lnTo>
                      <a:pt x="237" y="66"/>
                    </a:lnTo>
                    <a:lnTo>
                      <a:pt x="242" y="70"/>
                    </a:lnTo>
                    <a:lnTo>
                      <a:pt x="250" y="80"/>
                    </a:lnTo>
                    <a:lnTo>
                      <a:pt x="259" y="91"/>
                    </a:lnTo>
                    <a:lnTo>
                      <a:pt x="261" y="94"/>
                    </a:lnTo>
                    <a:lnTo>
                      <a:pt x="128" y="166"/>
                    </a:lnTo>
                    <a:lnTo>
                      <a:pt x="35" y="92"/>
                    </a:lnTo>
                    <a:lnTo>
                      <a:pt x="57" y="66"/>
                    </a:lnTo>
                    <a:lnTo>
                      <a:pt x="23" y="39"/>
                    </a:lnTo>
                    <a:lnTo>
                      <a:pt x="43" y="0"/>
                    </a:lnTo>
                    <a:lnTo>
                      <a:pt x="25" y="1"/>
                    </a:lnTo>
                    <a:lnTo>
                      <a:pt x="0" y="42"/>
                    </a:lnTo>
                    <a:lnTo>
                      <a:pt x="35" y="68"/>
                    </a:lnTo>
                    <a:lnTo>
                      <a:pt x="8" y="97"/>
                    </a:lnTo>
                    <a:lnTo>
                      <a:pt x="124" y="184"/>
                    </a:lnTo>
                    <a:lnTo>
                      <a:pt x="290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77" name="Freeform 25"/>
              <p:cNvSpPr>
                <a:spLocks/>
              </p:cNvSpPr>
              <p:nvPr/>
            </p:nvSpPr>
            <p:spPr bwMode="auto">
              <a:xfrm>
                <a:off x="8158183" y="-668337"/>
                <a:ext cx="12700" cy="187325"/>
              </a:xfrm>
              <a:custGeom>
                <a:avLst/>
                <a:gdLst/>
                <a:ahLst/>
                <a:cxnLst>
                  <a:cxn ang="0">
                    <a:pos x="0" y="237"/>
                  </a:cxn>
                  <a:cxn ang="0">
                    <a:pos x="0" y="35"/>
                  </a:cxn>
                  <a:cxn ang="0">
                    <a:pos x="18" y="0"/>
                  </a:cxn>
                  <a:cxn ang="0">
                    <a:pos x="18" y="234"/>
                  </a:cxn>
                  <a:cxn ang="0">
                    <a:pos x="0" y="237"/>
                  </a:cxn>
                </a:cxnLst>
                <a:rect l="0" t="0" r="r" b="b"/>
                <a:pathLst>
                  <a:path w="18" h="237">
                    <a:moveTo>
                      <a:pt x="0" y="237"/>
                    </a:moveTo>
                    <a:lnTo>
                      <a:pt x="0" y="35"/>
                    </a:lnTo>
                    <a:lnTo>
                      <a:pt x="18" y="0"/>
                    </a:lnTo>
                    <a:lnTo>
                      <a:pt x="18" y="234"/>
                    </a:lnTo>
                    <a:lnTo>
                      <a:pt x="0" y="2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78" name="Freeform 53"/>
              <p:cNvSpPr>
                <a:spLocks/>
              </p:cNvSpPr>
              <p:nvPr/>
            </p:nvSpPr>
            <p:spPr bwMode="auto">
              <a:xfrm>
                <a:off x="8213745" y="-1058862"/>
                <a:ext cx="82550" cy="103188"/>
              </a:xfrm>
              <a:custGeom>
                <a:avLst/>
                <a:gdLst/>
                <a:ahLst/>
                <a:cxnLst>
                  <a:cxn ang="0">
                    <a:pos x="27" y="112"/>
                  </a:cxn>
                  <a:cxn ang="0">
                    <a:pos x="73" y="30"/>
                  </a:cxn>
                  <a:cxn ang="0">
                    <a:pos x="73" y="0"/>
                  </a:cxn>
                  <a:cxn ang="0">
                    <a:pos x="0" y="129"/>
                  </a:cxn>
                  <a:cxn ang="0">
                    <a:pos x="103" y="129"/>
                  </a:cxn>
                  <a:cxn ang="0">
                    <a:pos x="103" y="112"/>
                  </a:cxn>
                  <a:cxn ang="0">
                    <a:pos x="27" y="112"/>
                  </a:cxn>
                </a:cxnLst>
                <a:rect l="0" t="0" r="r" b="b"/>
                <a:pathLst>
                  <a:path w="103" h="129">
                    <a:moveTo>
                      <a:pt x="27" y="112"/>
                    </a:moveTo>
                    <a:lnTo>
                      <a:pt x="73" y="30"/>
                    </a:lnTo>
                    <a:lnTo>
                      <a:pt x="73" y="0"/>
                    </a:lnTo>
                    <a:lnTo>
                      <a:pt x="0" y="129"/>
                    </a:lnTo>
                    <a:lnTo>
                      <a:pt x="103" y="129"/>
                    </a:lnTo>
                    <a:lnTo>
                      <a:pt x="103" y="112"/>
                    </a:lnTo>
                    <a:lnTo>
                      <a:pt x="27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79" name="Freeform 54"/>
              <p:cNvSpPr>
                <a:spLocks/>
              </p:cNvSpPr>
              <p:nvPr/>
            </p:nvSpPr>
            <p:spPr bwMode="auto">
              <a:xfrm>
                <a:off x="8204220" y="-1065212"/>
                <a:ext cx="25400" cy="46038"/>
              </a:xfrm>
              <a:custGeom>
                <a:avLst/>
                <a:gdLst/>
                <a:ahLst/>
                <a:cxnLst>
                  <a:cxn ang="0">
                    <a:pos x="13" y="59"/>
                  </a:cxn>
                  <a:cxn ang="0">
                    <a:pos x="19" y="58"/>
                  </a:cxn>
                  <a:cxn ang="0">
                    <a:pos x="24" y="52"/>
                  </a:cxn>
                  <a:cxn ang="0">
                    <a:pos x="29" y="43"/>
                  </a:cxn>
                  <a:cxn ang="0">
                    <a:pos x="32" y="31"/>
                  </a:cxn>
                  <a:cxn ang="0">
                    <a:pos x="32" y="20"/>
                  </a:cxn>
                  <a:cxn ang="0">
                    <a:pos x="30" y="11"/>
                  </a:cxn>
                  <a:cxn ang="0">
                    <a:pos x="26" y="4"/>
                  </a:cxn>
                  <a:cxn ang="0">
                    <a:pos x="20" y="0"/>
                  </a:cxn>
                  <a:cxn ang="0">
                    <a:pos x="13" y="1"/>
                  </a:cxn>
                  <a:cxn ang="0">
                    <a:pos x="7" y="7"/>
                  </a:cxn>
                  <a:cxn ang="0">
                    <a:pos x="2" y="15"/>
                  </a:cxn>
                  <a:cxn ang="0">
                    <a:pos x="0" y="27"/>
                  </a:cxn>
                  <a:cxn ang="0">
                    <a:pos x="0" y="39"/>
                  </a:cxn>
                  <a:cxn ang="0">
                    <a:pos x="2" y="49"/>
                  </a:cxn>
                  <a:cxn ang="0">
                    <a:pos x="7" y="55"/>
                  </a:cxn>
                  <a:cxn ang="0">
                    <a:pos x="13" y="59"/>
                  </a:cxn>
                </a:cxnLst>
                <a:rect l="0" t="0" r="r" b="b"/>
                <a:pathLst>
                  <a:path w="32" h="59">
                    <a:moveTo>
                      <a:pt x="13" y="59"/>
                    </a:moveTo>
                    <a:lnTo>
                      <a:pt x="19" y="58"/>
                    </a:lnTo>
                    <a:lnTo>
                      <a:pt x="24" y="52"/>
                    </a:lnTo>
                    <a:lnTo>
                      <a:pt x="29" y="43"/>
                    </a:lnTo>
                    <a:lnTo>
                      <a:pt x="32" y="31"/>
                    </a:lnTo>
                    <a:lnTo>
                      <a:pt x="32" y="20"/>
                    </a:lnTo>
                    <a:lnTo>
                      <a:pt x="30" y="11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3" y="1"/>
                    </a:lnTo>
                    <a:lnTo>
                      <a:pt x="7" y="7"/>
                    </a:lnTo>
                    <a:lnTo>
                      <a:pt x="2" y="15"/>
                    </a:lnTo>
                    <a:lnTo>
                      <a:pt x="0" y="27"/>
                    </a:lnTo>
                    <a:lnTo>
                      <a:pt x="0" y="39"/>
                    </a:lnTo>
                    <a:lnTo>
                      <a:pt x="2" y="49"/>
                    </a:lnTo>
                    <a:lnTo>
                      <a:pt x="7" y="55"/>
                    </a:lnTo>
                    <a:lnTo>
                      <a:pt x="13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80" name="Freeform 55"/>
              <p:cNvSpPr>
                <a:spLocks/>
              </p:cNvSpPr>
              <p:nvPr/>
            </p:nvSpPr>
            <p:spPr bwMode="auto">
              <a:xfrm>
                <a:off x="8302645" y="-1065212"/>
                <a:ext cx="28575" cy="50800"/>
              </a:xfrm>
              <a:custGeom>
                <a:avLst/>
                <a:gdLst/>
                <a:ahLst/>
                <a:cxnLst>
                  <a:cxn ang="0">
                    <a:pos x="12" y="65"/>
                  </a:cxn>
                  <a:cxn ang="0">
                    <a:pos x="20" y="63"/>
                  </a:cxn>
                  <a:cxn ang="0">
                    <a:pos x="26" y="57"/>
                  </a:cxn>
                  <a:cxn ang="0">
                    <a:pos x="32" y="48"/>
                  </a:cxn>
                  <a:cxn ang="0">
                    <a:pos x="35" y="35"/>
                  </a:cxn>
                  <a:cxn ang="0">
                    <a:pos x="35" y="22"/>
                  </a:cxn>
                  <a:cxn ang="0">
                    <a:pos x="33" y="12"/>
                  </a:cxn>
                  <a:cxn ang="0">
                    <a:pos x="28" y="4"/>
                  </a:cxn>
                  <a:cxn ang="0">
                    <a:pos x="21" y="0"/>
                  </a:cxn>
                  <a:cxn ang="0">
                    <a:pos x="14" y="1"/>
                  </a:cxn>
                  <a:cxn ang="0">
                    <a:pos x="8" y="8"/>
                  </a:cxn>
                  <a:cxn ang="0">
                    <a:pos x="3" y="18"/>
                  </a:cxn>
                  <a:cxn ang="0">
                    <a:pos x="0" y="30"/>
                  </a:cxn>
                  <a:cxn ang="0">
                    <a:pos x="0" y="43"/>
                  </a:cxn>
                  <a:cxn ang="0">
                    <a:pos x="2" y="53"/>
                  </a:cxn>
                  <a:cxn ang="0">
                    <a:pos x="6" y="61"/>
                  </a:cxn>
                  <a:cxn ang="0">
                    <a:pos x="12" y="65"/>
                  </a:cxn>
                </a:cxnLst>
                <a:rect l="0" t="0" r="r" b="b"/>
                <a:pathLst>
                  <a:path w="35" h="65">
                    <a:moveTo>
                      <a:pt x="12" y="65"/>
                    </a:moveTo>
                    <a:lnTo>
                      <a:pt x="20" y="63"/>
                    </a:lnTo>
                    <a:lnTo>
                      <a:pt x="26" y="57"/>
                    </a:lnTo>
                    <a:lnTo>
                      <a:pt x="32" y="48"/>
                    </a:lnTo>
                    <a:lnTo>
                      <a:pt x="35" y="35"/>
                    </a:lnTo>
                    <a:lnTo>
                      <a:pt x="35" y="22"/>
                    </a:lnTo>
                    <a:lnTo>
                      <a:pt x="33" y="12"/>
                    </a:lnTo>
                    <a:lnTo>
                      <a:pt x="28" y="4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43"/>
                    </a:lnTo>
                    <a:lnTo>
                      <a:pt x="2" y="53"/>
                    </a:lnTo>
                    <a:lnTo>
                      <a:pt x="6" y="61"/>
                    </a:lnTo>
                    <a:lnTo>
                      <a:pt x="12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</p:grpSp>
        <p:grpSp>
          <p:nvGrpSpPr>
            <p:cNvPr id="31" name="グループ化 182"/>
            <p:cNvGrpSpPr/>
            <p:nvPr/>
          </p:nvGrpSpPr>
          <p:grpSpPr>
            <a:xfrm>
              <a:off x="8621735" y="5792777"/>
              <a:ext cx="287519" cy="382580"/>
              <a:chOff x="8108970" y="-1198562"/>
              <a:chExt cx="473075" cy="779462"/>
            </a:xfrm>
          </p:grpSpPr>
          <p:sp>
            <p:nvSpPr>
              <p:cNvPr id="184" name="Freeform 10"/>
              <p:cNvSpPr>
                <a:spLocks/>
              </p:cNvSpPr>
              <p:nvPr/>
            </p:nvSpPr>
            <p:spPr bwMode="auto">
              <a:xfrm>
                <a:off x="8234383" y="-892175"/>
                <a:ext cx="190500" cy="169863"/>
              </a:xfrm>
              <a:custGeom>
                <a:avLst/>
                <a:gdLst/>
                <a:ahLst/>
                <a:cxnLst>
                  <a:cxn ang="0">
                    <a:pos x="241" y="214"/>
                  </a:cxn>
                  <a:cxn ang="0">
                    <a:pos x="241" y="0"/>
                  </a:cxn>
                  <a:cxn ang="0">
                    <a:pos x="0" y="50"/>
                  </a:cxn>
                  <a:cxn ang="0">
                    <a:pos x="0" y="214"/>
                  </a:cxn>
                  <a:cxn ang="0">
                    <a:pos x="241" y="214"/>
                  </a:cxn>
                </a:cxnLst>
                <a:rect l="0" t="0" r="r" b="b"/>
                <a:pathLst>
                  <a:path w="241" h="214">
                    <a:moveTo>
                      <a:pt x="241" y="214"/>
                    </a:moveTo>
                    <a:lnTo>
                      <a:pt x="241" y="0"/>
                    </a:lnTo>
                    <a:lnTo>
                      <a:pt x="0" y="50"/>
                    </a:lnTo>
                    <a:lnTo>
                      <a:pt x="0" y="214"/>
                    </a:lnTo>
                    <a:lnTo>
                      <a:pt x="241" y="2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85" name="Freeform 11"/>
              <p:cNvSpPr>
                <a:spLocks/>
              </p:cNvSpPr>
              <p:nvPr/>
            </p:nvSpPr>
            <p:spPr bwMode="auto">
              <a:xfrm>
                <a:off x="8258195" y="-847725"/>
                <a:ext cx="138113" cy="204788"/>
              </a:xfrm>
              <a:custGeom>
                <a:avLst/>
                <a:gdLst/>
                <a:ahLst/>
                <a:cxnLst>
                  <a:cxn ang="0">
                    <a:pos x="175" y="0"/>
                  </a:cxn>
                  <a:cxn ang="0">
                    <a:pos x="0" y="1"/>
                  </a:cxn>
                  <a:cxn ang="0">
                    <a:pos x="0" y="251"/>
                  </a:cxn>
                  <a:cxn ang="0">
                    <a:pos x="63" y="257"/>
                  </a:cxn>
                  <a:cxn ang="0">
                    <a:pos x="175" y="250"/>
                  </a:cxn>
                  <a:cxn ang="0">
                    <a:pos x="175" y="0"/>
                  </a:cxn>
                </a:cxnLst>
                <a:rect l="0" t="0" r="r" b="b"/>
                <a:pathLst>
                  <a:path w="175" h="257">
                    <a:moveTo>
                      <a:pt x="175" y="0"/>
                    </a:moveTo>
                    <a:lnTo>
                      <a:pt x="0" y="1"/>
                    </a:lnTo>
                    <a:lnTo>
                      <a:pt x="0" y="251"/>
                    </a:lnTo>
                    <a:lnTo>
                      <a:pt x="63" y="257"/>
                    </a:lnTo>
                    <a:lnTo>
                      <a:pt x="175" y="250"/>
                    </a:lnTo>
                    <a:lnTo>
                      <a:pt x="175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86" name="Freeform 12"/>
              <p:cNvSpPr>
                <a:spLocks/>
              </p:cNvSpPr>
              <p:nvPr/>
            </p:nvSpPr>
            <p:spPr bwMode="auto">
              <a:xfrm>
                <a:off x="8108970" y="-793750"/>
                <a:ext cx="473075" cy="374650"/>
              </a:xfrm>
              <a:custGeom>
                <a:avLst/>
                <a:gdLst/>
                <a:ahLst/>
                <a:cxnLst>
                  <a:cxn ang="0">
                    <a:pos x="134" y="1"/>
                  </a:cxn>
                  <a:cxn ang="0">
                    <a:pos x="128" y="1"/>
                  </a:cxn>
                  <a:cxn ang="0">
                    <a:pos x="121" y="2"/>
                  </a:cxn>
                  <a:cxn ang="0">
                    <a:pos x="112" y="3"/>
                  </a:cxn>
                  <a:cxn ang="0">
                    <a:pos x="102" y="8"/>
                  </a:cxn>
                  <a:cxn ang="0">
                    <a:pos x="89" y="12"/>
                  </a:cxn>
                  <a:cxn ang="0">
                    <a:pos x="76" y="20"/>
                  </a:cxn>
                  <a:cxn ang="0">
                    <a:pos x="62" y="28"/>
                  </a:cxn>
                  <a:cxn ang="0">
                    <a:pos x="47" y="40"/>
                  </a:cxn>
                  <a:cxn ang="0">
                    <a:pos x="29" y="69"/>
                  </a:cxn>
                  <a:cxn ang="0">
                    <a:pos x="16" y="118"/>
                  </a:cxn>
                  <a:cxn ang="0">
                    <a:pos x="7" y="179"/>
                  </a:cxn>
                  <a:cxn ang="0">
                    <a:pos x="2" y="247"/>
                  </a:cxn>
                  <a:cxn ang="0">
                    <a:pos x="0" y="312"/>
                  </a:cxn>
                  <a:cxn ang="0">
                    <a:pos x="0" y="368"/>
                  </a:cxn>
                  <a:cxn ang="0">
                    <a:pos x="1" y="406"/>
                  </a:cxn>
                  <a:cxn ang="0">
                    <a:pos x="1" y="421"/>
                  </a:cxn>
                  <a:cxn ang="0">
                    <a:pos x="527" y="472"/>
                  </a:cxn>
                  <a:cxn ang="0">
                    <a:pos x="514" y="340"/>
                  </a:cxn>
                  <a:cxn ang="0">
                    <a:pos x="517" y="337"/>
                  </a:cxn>
                  <a:cxn ang="0">
                    <a:pos x="521" y="334"/>
                  </a:cxn>
                  <a:cxn ang="0">
                    <a:pos x="526" y="330"/>
                  </a:cxn>
                  <a:cxn ang="0">
                    <a:pos x="530" y="327"/>
                  </a:cxn>
                  <a:cxn ang="0">
                    <a:pos x="536" y="323"/>
                  </a:cxn>
                  <a:cxn ang="0">
                    <a:pos x="542" y="319"/>
                  </a:cxn>
                  <a:cxn ang="0">
                    <a:pos x="548" y="315"/>
                  </a:cxn>
                  <a:cxn ang="0">
                    <a:pos x="553" y="311"/>
                  </a:cxn>
                  <a:cxn ang="0">
                    <a:pos x="565" y="300"/>
                  </a:cxn>
                  <a:cxn ang="0">
                    <a:pos x="577" y="290"/>
                  </a:cxn>
                  <a:cxn ang="0">
                    <a:pos x="585" y="278"/>
                  </a:cxn>
                  <a:cxn ang="0">
                    <a:pos x="591" y="266"/>
                  </a:cxn>
                  <a:cxn ang="0">
                    <a:pos x="596" y="252"/>
                  </a:cxn>
                  <a:cxn ang="0">
                    <a:pos x="597" y="237"/>
                  </a:cxn>
                  <a:cxn ang="0">
                    <a:pos x="596" y="220"/>
                  </a:cxn>
                  <a:cxn ang="0">
                    <a:pos x="591" y="199"/>
                  </a:cxn>
                  <a:cxn ang="0">
                    <a:pos x="589" y="193"/>
                  </a:cxn>
                  <a:cxn ang="0">
                    <a:pos x="581" y="176"/>
                  </a:cxn>
                  <a:cxn ang="0">
                    <a:pos x="568" y="151"/>
                  </a:cxn>
                  <a:cxn ang="0">
                    <a:pos x="551" y="121"/>
                  </a:cxn>
                  <a:cxn ang="0">
                    <a:pos x="530" y="89"/>
                  </a:cxn>
                  <a:cxn ang="0">
                    <a:pos x="504" y="58"/>
                  </a:cxn>
                  <a:cxn ang="0">
                    <a:pos x="475" y="32"/>
                  </a:cxn>
                  <a:cxn ang="0">
                    <a:pos x="442" y="12"/>
                  </a:cxn>
                  <a:cxn ang="0">
                    <a:pos x="436" y="10"/>
                  </a:cxn>
                  <a:cxn ang="0">
                    <a:pos x="428" y="8"/>
                  </a:cxn>
                  <a:cxn ang="0">
                    <a:pos x="419" y="5"/>
                  </a:cxn>
                  <a:cxn ang="0">
                    <a:pos x="408" y="3"/>
                  </a:cxn>
                  <a:cxn ang="0">
                    <a:pos x="397" y="2"/>
                  </a:cxn>
                  <a:cxn ang="0">
                    <a:pos x="385" y="1"/>
                  </a:cxn>
                  <a:cxn ang="0">
                    <a:pos x="374" y="0"/>
                  </a:cxn>
                  <a:cxn ang="0">
                    <a:pos x="363" y="0"/>
                  </a:cxn>
                  <a:cxn ang="0">
                    <a:pos x="262" y="123"/>
                  </a:cxn>
                  <a:cxn ang="0">
                    <a:pos x="186" y="1"/>
                  </a:cxn>
                  <a:cxn ang="0">
                    <a:pos x="134" y="1"/>
                  </a:cxn>
                </a:cxnLst>
                <a:rect l="0" t="0" r="r" b="b"/>
                <a:pathLst>
                  <a:path w="597" h="472">
                    <a:moveTo>
                      <a:pt x="134" y="1"/>
                    </a:moveTo>
                    <a:lnTo>
                      <a:pt x="128" y="1"/>
                    </a:lnTo>
                    <a:lnTo>
                      <a:pt x="121" y="2"/>
                    </a:lnTo>
                    <a:lnTo>
                      <a:pt x="112" y="3"/>
                    </a:lnTo>
                    <a:lnTo>
                      <a:pt x="102" y="8"/>
                    </a:lnTo>
                    <a:lnTo>
                      <a:pt x="89" y="12"/>
                    </a:lnTo>
                    <a:lnTo>
                      <a:pt x="76" y="20"/>
                    </a:lnTo>
                    <a:lnTo>
                      <a:pt x="62" y="28"/>
                    </a:lnTo>
                    <a:lnTo>
                      <a:pt x="47" y="40"/>
                    </a:lnTo>
                    <a:lnTo>
                      <a:pt x="29" y="69"/>
                    </a:lnTo>
                    <a:lnTo>
                      <a:pt x="16" y="118"/>
                    </a:lnTo>
                    <a:lnTo>
                      <a:pt x="7" y="179"/>
                    </a:lnTo>
                    <a:lnTo>
                      <a:pt x="2" y="247"/>
                    </a:lnTo>
                    <a:lnTo>
                      <a:pt x="0" y="312"/>
                    </a:lnTo>
                    <a:lnTo>
                      <a:pt x="0" y="368"/>
                    </a:lnTo>
                    <a:lnTo>
                      <a:pt x="1" y="406"/>
                    </a:lnTo>
                    <a:lnTo>
                      <a:pt x="1" y="421"/>
                    </a:lnTo>
                    <a:lnTo>
                      <a:pt x="527" y="472"/>
                    </a:lnTo>
                    <a:lnTo>
                      <a:pt x="514" y="340"/>
                    </a:lnTo>
                    <a:lnTo>
                      <a:pt x="517" y="337"/>
                    </a:lnTo>
                    <a:lnTo>
                      <a:pt x="521" y="334"/>
                    </a:lnTo>
                    <a:lnTo>
                      <a:pt x="526" y="330"/>
                    </a:lnTo>
                    <a:lnTo>
                      <a:pt x="530" y="327"/>
                    </a:lnTo>
                    <a:lnTo>
                      <a:pt x="536" y="323"/>
                    </a:lnTo>
                    <a:lnTo>
                      <a:pt x="542" y="319"/>
                    </a:lnTo>
                    <a:lnTo>
                      <a:pt x="548" y="315"/>
                    </a:lnTo>
                    <a:lnTo>
                      <a:pt x="553" y="311"/>
                    </a:lnTo>
                    <a:lnTo>
                      <a:pt x="565" y="300"/>
                    </a:lnTo>
                    <a:lnTo>
                      <a:pt x="577" y="290"/>
                    </a:lnTo>
                    <a:lnTo>
                      <a:pt x="585" y="278"/>
                    </a:lnTo>
                    <a:lnTo>
                      <a:pt x="591" y="266"/>
                    </a:lnTo>
                    <a:lnTo>
                      <a:pt x="596" y="252"/>
                    </a:lnTo>
                    <a:lnTo>
                      <a:pt x="597" y="237"/>
                    </a:lnTo>
                    <a:lnTo>
                      <a:pt x="596" y="220"/>
                    </a:lnTo>
                    <a:lnTo>
                      <a:pt x="591" y="199"/>
                    </a:lnTo>
                    <a:lnTo>
                      <a:pt x="589" y="193"/>
                    </a:lnTo>
                    <a:lnTo>
                      <a:pt x="581" y="176"/>
                    </a:lnTo>
                    <a:lnTo>
                      <a:pt x="568" y="151"/>
                    </a:lnTo>
                    <a:lnTo>
                      <a:pt x="551" y="121"/>
                    </a:lnTo>
                    <a:lnTo>
                      <a:pt x="530" y="89"/>
                    </a:lnTo>
                    <a:lnTo>
                      <a:pt x="504" y="58"/>
                    </a:lnTo>
                    <a:lnTo>
                      <a:pt x="475" y="32"/>
                    </a:lnTo>
                    <a:lnTo>
                      <a:pt x="442" y="12"/>
                    </a:lnTo>
                    <a:lnTo>
                      <a:pt x="436" y="10"/>
                    </a:lnTo>
                    <a:lnTo>
                      <a:pt x="428" y="8"/>
                    </a:lnTo>
                    <a:lnTo>
                      <a:pt x="419" y="5"/>
                    </a:lnTo>
                    <a:lnTo>
                      <a:pt x="408" y="3"/>
                    </a:lnTo>
                    <a:lnTo>
                      <a:pt x="397" y="2"/>
                    </a:lnTo>
                    <a:lnTo>
                      <a:pt x="385" y="1"/>
                    </a:lnTo>
                    <a:lnTo>
                      <a:pt x="374" y="0"/>
                    </a:lnTo>
                    <a:lnTo>
                      <a:pt x="363" y="0"/>
                    </a:lnTo>
                    <a:lnTo>
                      <a:pt x="262" y="123"/>
                    </a:lnTo>
                    <a:lnTo>
                      <a:pt x="186" y="1"/>
                    </a:lnTo>
                    <a:lnTo>
                      <a:pt x="134" y="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87" name="Freeform 13"/>
              <p:cNvSpPr>
                <a:spLocks/>
              </p:cNvSpPr>
              <p:nvPr/>
            </p:nvSpPr>
            <p:spPr bwMode="auto">
              <a:xfrm>
                <a:off x="8128020" y="-777875"/>
                <a:ext cx="430213" cy="355600"/>
              </a:xfrm>
              <a:custGeom>
                <a:avLst/>
                <a:gdLst/>
                <a:ahLst/>
                <a:cxnLst>
                  <a:cxn ang="0">
                    <a:pos x="3" y="391"/>
                  </a:cxn>
                  <a:cxn ang="0">
                    <a:pos x="0" y="281"/>
                  </a:cxn>
                  <a:cxn ang="0">
                    <a:pos x="1" y="197"/>
                  </a:cxn>
                  <a:cxn ang="0">
                    <a:pos x="6" y="136"/>
                  </a:cxn>
                  <a:cxn ang="0">
                    <a:pos x="12" y="93"/>
                  </a:cxn>
                  <a:cxn ang="0">
                    <a:pos x="19" y="67"/>
                  </a:cxn>
                  <a:cxn ang="0">
                    <a:pos x="26" y="52"/>
                  </a:cxn>
                  <a:cxn ang="0">
                    <a:pos x="29" y="45"/>
                  </a:cxn>
                  <a:cxn ang="0">
                    <a:pos x="31" y="44"/>
                  </a:cxn>
                  <a:cxn ang="0">
                    <a:pos x="37" y="37"/>
                  </a:cxn>
                  <a:cxn ang="0">
                    <a:pos x="44" y="31"/>
                  </a:cxn>
                  <a:cxn ang="0">
                    <a:pos x="52" y="25"/>
                  </a:cxn>
                  <a:cxn ang="0">
                    <a:pos x="60" y="20"/>
                  </a:cxn>
                  <a:cxn ang="0">
                    <a:pos x="68" y="15"/>
                  </a:cxn>
                  <a:cxn ang="0">
                    <a:pos x="78" y="10"/>
                  </a:cxn>
                  <a:cxn ang="0">
                    <a:pos x="87" y="7"/>
                  </a:cxn>
                  <a:cxn ang="0">
                    <a:pos x="96" y="4"/>
                  </a:cxn>
                  <a:cxn ang="0">
                    <a:pos x="152" y="0"/>
                  </a:cxn>
                  <a:cxn ang="0">
                    <a:pos x="235" y="135"/>
                  </a:cxn>
                  <a:cxn ang="0">
                    <a:pos x="347" y="0"/>
                  </a:cxn>
                  <a:cxn ang="0">
                    <a:pos x="388" y="0"/>
                  </a:cxn>
                  <a:cxn ang="0">
                    <a:pos x="411" y="7"/>
                  </a:cxn>
                  <a:cxn ang="0">
                    <a:pos x="435" y="24"/>
                  </a:cxn>
                  <a:cxn ang="0">
                    <a:pos x="459" y="49"/>
                  </a:cxn>
                  <a:cxn ang="0">
                    <a:pos x="482" y="75"/>
                  </a:cxn>
                  <a:cxn ang="0">
                    <a:pos x="501" y="103"/>
                  </a:cxn>
                  <a:cxn ang="0">
                    <a:pos x="517" y="127"/>
                  </a:cxn>
                  <a:cxn ang="0">
                    <a:pos x="527" y="143"/>
                  </a:cxn>
                  <a:cxn ang="0">
                    <a:pos x="531" y="150"/>
                  </a:cxn>
                  <a:cxn ang="0">
                    <a:pos x="534" y="157"/>
                  </a:cxn>
                  <a:cxn ang="0">
                    <a:pos x="541" y="175"/>
                  </a:cxn>
                  <a:cxn ang="0">
                    <a:pos x="543" y="200"/>
                  </a:cxn>
                  <a:cxn ang="0">
                    <a:pos x="536" y="225"/>
                  </a:cxn>
                  <a:cxn ang="0">
                    <a:pos x="526" y="241"/>
                  </a:cxn>
                  <a:cxn ang="0">
                    <a:pos x="513" y="257"/>
                  </a:cxn>
                  <a:cxn ang="0">
                    <a:pos x="501" y="271"/>
                  </a:cxn>
                  <a:cxn ang="0">
                    <a:pos x="488" y="284"/>
                  </a:cxn>
                  <a:cxn ang="0">
                    <a:pos x="476" y="294"/>
                  </a:cxn>
                  <a:cxn ang="0">
                    <a:pos x="467" y="301"/>
                  </a:cxn>
                  <a:cxn ang="0">
                    <a:pos x="461" y="307"/>
                  </a:cxn>
                  <a:cxn ang="0">
                    <a:pos x="459" y="308"/>
                  </a:cxn>
                  <a:cxn ang="0">
                    <a:pos x="476" y="450"/>
                  </a:cxn>
                  <a:cxn ang="0">
                    <a:pos x="3" y="391"/>
                  </a:cxn>
                </a:cxnLst>
                <a:rect l="0" t="0" r="r" b="b"/>
                <a:pathLst>
                  <a:path w="543" h="450">
                    <a:moveTo>
                      <a:pt x="3" y="391"/>
                    </a:moveTo>
                    <a:lnTo>
                      <a:pt x="0" y="281"/>
                    </a:lnTo>
                    <a:lnTo>
                      <a:pt x="1" y="197"/>
                    </a:lnTo>
                    <a:lnTo>
                      <a:pt x="6" y="136"/>
                    </a:lnTo>
                    <a:lnTo>
                      <a:pt x="12" y="93"/>
                    </a:lnTo>
                    <a:lnTo>
                      <a:pt x="19" y="67"/>
                    </a:lnTo>
                    <a:lnTo>
                      <a:pt x="26" y="52"/>
                    </a:lnTo>
                    <a:lnTo>
                      <a:pt x="29" y="45"/>
                    </a:lnTo>
                    <a:lnTo>
                      <a:pt x="31" y="44"/>
                    </a:lnTo>
                    <a:lnTo>
                      <a:pt x="37" y="37"/>
                    </a:lnTo>
                    <a:lnTo>
                      <a:pt x="44" y="31"/>
                    </a:lnTo>
                    <a:lnTo>
                      <a:pt x="52" y="25"/>
                    </a:lnTo>
                    <a:lnTo>
                      <a:pt x="60" y="20"/>
                    </a:lnTo>
                    <a:lnTo>
                      <a:pt x="68" y="15"/>
                    </a:lnTo>
                    <a:lnTo>
                      <a:pt x="78" y="10"/>
                    </a:lnTo>
                    <a:lnTo>
                      <a:pt x="87" y="7"/>
                    </a:lnTo>
                    <a:lnTo>
                      <a:pt x="96" y="4"/>
                    </a:lnTo>
                    <a:lnTo>
                      <a:pt x="152" y="0"/>
                    </a:lnTo>
                    <a:lnTo>
                      <a:pt x="235" y="135"/>
                    </a:lnTo>
                    <a:lnTo>
                      <a:pt x="347" y="0"/>
                    </a:lnTo>
                    <a:lnTo>
                      <a:pt x="388" y="0"/>
                    </a:lnTo>
                    <a:lnTo>
                      <a:pt x="411" y="7"/>
                    </a:lnTo>
                    <a:lnTo>
                      <a:pt x="435" y="24"/>
                    </a:lnTo>
                    <a:lnTo>
                      <a:pt x="459" y="49"/>
                    </a:lnTo>
                    <a:lnTo>
                      <a:pt x="482" y="75"/>
                    </a:lnTo>
                    <a:lnTo>
                      <a:pt x="501" y="103"/>
                    </a:lnTo>
                    <a:lnTo>
                      <a:pt x="517" y="127"/>
                    </a:lnTo>
                    <a:lnTo>
                      <a:pt x="527" y="143"/>
                    </a:lnTo>
                    <a:lnTo>
                      <a:pt x="531" y="150"/>
                    </a:lnTo>
                    <a:lnTo>
                      <a:pt x="534" y="157"/>
                    </a:lnTo>
                    <a:lnTo>
                      <a:pt x="541" y="175"/>
                    </a:lnTo>
                    <a:lnTo>
                      <a:pt x="543" y="200"/>
                    </a:lnTo>
                    <a:lnTo>
                      <a:pt x="536" y="225"/>
                    </a:lnTo>
                    <a:lnTo>
                      <a:pt x="526" y="241"/>
                    </a:lnTo>
                    <a:lnTo>
                      <a:pt x="513" y="257"/>
                    </a:lnTo>
                    <a:lnTo>
                      <a:pt x="501" y="271"/>
                    </a:lnTo>
                    <a:lnTo>
                      <a:pt x="488" y="284"/>
                    </a:lnTo>
                    <a:lnTo>
                      <a:pt x="476" y="294"/>
                    </a:lnTo>
                    <a:lnTo>
                      <a:pt x="467" y="301"/>
                    </a:lnTo>
                    <a:lnTo>
                      <a:pt x="461" y="307"/>
                    </a:lnTo>
                    <a:lnTo>
                      <a:pt x="459" y="308"/>
                    </a:lnTo>
                    <a:lnTo>
                      <a:pt x="476" y="450"/>
                    </a:lnTo>
                    <a:lnTo>
                      <a:pt x="3" y="391"/>
                    </a:lnTo>
                    <a:close/>
                  </a:path>
                </a:pathLst>
              </a:custGeom>
              <a:solidFill>
                <a:srgbClr val="FF9E5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88" name="Freeform 14"/>
              <p:cNvSpPr>
                <a:spLocks/>
              </p:cNvSpPr>
              <p:nvPr/>
            </p:nvSpPr>
            <p:spPr bwMode="auto">
              <a:xfrm>
                <a:off x="8223270" y="-619125"/>
                <a:ext cx="314325" cy="141288"/>
              </a:xfrm>
              <a:custGeom>
                <a:avLst/>
                <a:gdLst/>
                <a:ahLst/>
                <a:cxnLst>
                  <a:cxn ang="0">
                    <a:pos x="151" y="175"/>
                  </a:cxn>
                  <a:cxn ang="0">
                    <a:pos x="160" y="176"/>
                  </a:cxn>
                  <a:cxn ang="0">
                    <a:pos x="173" y="175"/>
                  </a:cxn>
                  <a:cxn ang="0">
                    <a:pos x="188" y="173"/>
                  </a:cxn>
                  <a:cxn ang="0">
                    <a:pos x="204" y="170"/>
                  </a:cxn>
                  <a:cxn ang="0">
                    <a:pos x="222" y="166"/>
                  </a:cxn>
                  <a:cxn ang="0">
                    <a:pos x="240" y="161"/>
                  </a:cxn>
                  <a:cxn ang="0">
                    <a:pos x="260" y="155"/>
                  </a:cxn>
                  <a:cxn ang="0">
                    <a:pos x="279" y="149"/>
                  </a:cxn>
                  <a:cxn ang="0">
                    <a:pos x="299" y="142"/>
                  </a:cxn>
                  <a:cxn ang="0">
                    <a:pos x="317" y="135"/>
                  </a:cxn>
                  <a:cxn ang="0">
                    <a:pos x="336" y="127"/>
                  </a:cxn>
                  <a:cxn ang="0">
                    <a:pos x="353" y="119"/>
                  </a:cxn>
                  <a:cxn ang="0">
                    <a:pos x="367" y="112"/>
                  </a:cxn>
                  <a:cxn ang="0">
                    <a:pos x="381" y="104"/>
                  </a:cxn>
                  <a:cxn ang="0">
                    <a:pos x="391" y="95"/>
                  </a:cxn>
                  <a:cxn ang="0">
                    <a:pos x="398" y="87"/>
                  </a:cxn>
                  <a:cxn ang="0">
                    <a:pos x="324" y="0"/>
                  </a:cxn>
                  <a:cxn ang="0">
                    <a:pos x="321" y="8"/>
                  </a:cxn>
                  <a:cxn ang="0">
                    <a:pos x="317" y="14"/>
                  </a:cxn>
                  <a:cxn ang="0">
                    <a:pos x="313" y="19"/>
                  </a:cxn>
                  <a:cxn ang="0">
                    <a:pos x="308" y="24"/>
                  </a:cxn>
                  <a:cxn ang="0">
                    <a:pos x="302" y="27"/>
                  </a:cxn>
                  <a:cxn ang="0">
                    <a:pos x="298" y="31"/>
                  </a:cxn>
                  <a:cxn ang="0">
                    <a:pos x="291" y="34"/>
                  </a:cxn>
                  <a:cxn ang="0">
                    <a:pos x="284" y="38"/>
                  </a:cxn>
                  <a:cxn ang="0">
                    <a:pos x="271" y="45"/>
                  </a:cxn>
                  <a:cxn ang="0">
                    <a:pos x="255" y="52"/>
                  </a:cxn>
                  <a:cxn ang="0">
                    <a:pos x="235" y="59"/>
                  </a:cxn>
                  <a:cxn ang="0">
                    <a:pos x="216" y="64"/>
                  </a:cxn>
                  <a:cxn ang="0">
                    <a:pos x="194" y="70"/>
                  </a:cxn>
                  <a:cxn ang="0">
                    <a:pos x="173" y="74"/>
                  </a:cxn>
                  <a:cxn ang="0">
                    <a:pos x="152" y="76"/>
                  </a:cxn>
                  <a:cxn ang="0">
                    <a:pos x="134" y="77"/>
                  </a:cxn>
                  <a:cxn ang="0">
                    <a:pos x="125" y="62"/>
                  </a:cxn>
                  <a:cxn ang="0">
                    <a:pos x="115" y="49"/>
                  </a:cxn>
                  <a:cxn ang="0">
                    <a:pos x="109" y="38"/>
                  </a:cxn>
                  <a:cxn ang="0">
                    <a:pos x="102" y="29"/>
                  </a:cxn>
                  <a:cxn ang="0">
                    <a:pos x="94" y="23"/>
                  </a:cxn>
                  <a:cxn ang="0">
                    <a:pos x="87" y="18"/>
                  </a:cxn>
                  <a:cxn ang="0">
                    <a:pos x="79" y="17"/>
                  </a:cxn>
                  <a:cxn ang="0">
                    <a:pos x="69" y="19"/>
                  </a:cxn>
                  <a:cxn ang="0">
                    <a:pos x="64" y="30"/>
                  </a:cxn>
                  <a:cxn ang="0">
                    <a:pos x="64" y="48"/>
                  </a:cxn>
                  <a:cxn ang="0">
                    <a:pos x="66" y="67"/>
                  </a:cxn>
                  <a:cxn ang="0">
                    <a:pos x="67" y="75"/>
                  </a:cxn>
                  <a:cxn ang="0">
                    <a:pos x="0" y="66"/>
                  </a:cxn>
                  <a:cxn ang="0">
                    <a:pos x="20" y="172"/>
                  </a:cxn>
                  <a:cxn ang="0">
                    <a:pos x="34" y="173"/>
                  </a:cxn>
                  <a:cxn ang="0">
                    <a:pos x="53" y="174"/>
                  </a:cxn>
                  <a:cxn ang="0">
                    <a:pos x="74" y="174"/>
                  </a:cxn>
                  <a:cxn ang="0">
                    <a:pos x="97" y="175"/>
                  </a:cxn>
                  <a:cxn ang="0">
                    <a:pos x="118" y="175"/>
                  </a:cxn>
                  <a:cxn ang="0">
                    <a:pos x="135" y="175"/>
                  </a:cxn>
                  <a:cxn ang="0">
                    <a:pos x="147" y="175"/>
                  </a:cxn>
                  <a:cxn ang="0">
                    <a:pos x="151" y="175"/>
                  </a:cxn>
                </a:cxnLst>
                <a:rect l="0" t="0" r="r" b="b"/>
                <a:pathLst>
                  <a:path w="398" h="176">
                    <a:moveTo>
                      <a:pt x="151" y="175"/>
                    </a:moveTo>
                    <a:lnTo>
                      <a:pt x="160" y="176"/>
                    </a:lnTo>
                    <a:lnTo>
                      <a:pt x="173" y="175"/>
                    </a:lnTo>
                    <a:lnTo>
                      <a:pt x="188" y="173"/>
                    </a:lnTo>
                    <a:lnTo>
                      <a:pt x="204" y="170"/>
                    </a:lnTo>
                    <a:lnTo>
                      <a:pt x="222" y="166"/>
                    </a:lnTo>
                    <a:lnTo>
                      <a:pt x="240" y="161"/>
                    </a:lnTo>
                    <a:lnTo>
                      <a:pt x="260" y="155"/>
                    </a:lnTo>
                    <a:lnTo>
                      <a:pt x="279" y="149"/>
                    </a:lnTo>
                    <a:lnTo>
                      <a:pt x="299" y="142"/>
                    </a:lnTo>
                    <a:lnTo>
                      <a:pt x="317" y="135"/>
                    </a:lnTo>
                    <a:lnTo>
                      <a:pt x="336" y="127"/>
                    </a:lnTo>
                    <a:lnTo>
                      <a:pt x="353" y="119"/>
                    </a:lnTo>
                    <a:lnTo>
                      <a:pt x="367" y="112"/>
                    </a:lnTo>
                    <a:lnTo>
                      <a:pt x="381" y="104"/>
                    </a:lnTo>
                    <a:lnTo>
                      <a:pt x="391" y="95"/>
                    </a:lnTo>
                    <a:lnTo>
                      <a:pt x="398" y="87"/>
                    </a:lnTo>
                    <a:lnTo>
                      <a:pt x="324" y="0"/>
                    </a:lnTo>
                    <a:lnTo>
                      <a:pt x="321" y="8"/>
                    </a:lnTo>
                    <a:lnTo>
                      <a:pt x="317" y="14"/>
                    </a:lnTo>
                    <a:lnTo>
                      <a:pt x="313" y="19"/>
                    </a:lnTo>
                    <a:lnTo>
                      <a:pt x="308" y="24"/>
                    </a:lnTo>
                    <a:lnTo>
                      <a:pt x="302" y="27"/>
                    </a:lnTo>
                    <a:lnTo>
                      <a:pt x="298" y="31"/>
                    </a:lnTo>
                    <a:lnTo>
                      <a:pt x="291" y="34"/>
                    </a:lnTo>
                    <a:lnTo>
                      <a:pt x="284" y="38"/>
                    </a:lnTo>
                    <a:lnTo>
                      <a:pt x="271" y="45"/>
                    </a:lnTo>
                    <a:lnTo>
                      <a:pt x="255" y="52"/>
                    </a:lnTo>
                    <a:lnTo>
                      <a:pt x="235" y="59"/>
                    </a:lnTo>
                    <a:lnTo>
                      <a:pt x="216" y="64"/>
                    </a:lnTo>
                    <a:lnTo>
                      <a:pt x="194" y="70"/>
                    </a:lnTo>
                    <a:lnTo>
                      <a:pt x="173" y="74"/>
                    </a:lnTo>
                    <a:lnTo>
                      <a:pt x="152" y="76"/>
                    </a:lnTo>
                    <a:lnTo>
                      <a:pt x="134" y="77"/>
                    </a:lnTo>
                    <a:lnTo>
                      <a:pt x="125" y="62"/>
                    </a:lnTo>
                    <a:lnTo>
                      <a:pt x="115" y="49"/>
                    </a:lnTo>
                    <a:lnTo>
                      <a:pt x="109" y="38"/>
                    </a:lnTo>
                    <a:lnTo>
                      <a:pt x="102" y="29"/>
                    </a:lnTo>
                    <a:lnTo>
                      <a:pt x="94" y="23"/>
                    </a:lnTo>
                    <a:lnTo>
                      <a:pt x="87" y="18"/>
                    </a:lnTo>
                    <a:lnTo>
                      <a:pt x="79" y="17"/>
                    </a:lnTo>
                    <a:lnTo>
                      <a:pt x="69" y="19"/>
                    </a:lnTo>
                    <a:lnTo>
                      <a:pt x="64" y="30"/>
                    </a:lnTo>
                    <a:lnTo>
                      <a:pt x="64" y="48"/>
                    </a:lnTo>
                    <a:lnTo>
                      <a:pt x="66" y="67"/>
                    </a:lnTo>
                    <a:lnTo>
                      <a:pt x="67" y="75"/>
                    </a:lnTo>
                    <a:lnTo>
                      <a:pt x="0" y="66"/>
                    </a:lnTo>
                    <a:lnTo>
                      <a:pt x="20" y="172"/>
                    </a:lnTo>
                    <a:lnTo>
                      <a:pt x="34" y="173"/>
                    </a:lnTo>
                    <a:lnTo>
                      <a:pt x="53" y="174"/>
                    </a:lnTo>
                    <a:lnTo>
                      <a:pt x="74" y="174"/>
                    </a:lnTo>
                    <a:lnTo>
                      <a:pt x="97" y="175"/>
                    </a:lnTo>
                    <a:lnTo>
                      <a:pt x="118" y="175"/>
                    </a:lnTo>
                    <a:lnTo>
                      <a:pt x="135" y="175"/>
                    </a:lnTo>
                    <a:lnTo>
                      <a:pt x="147" y="175"/>
                    </a:lnTo>
                    <a:lnTo>
                      <a:pt x="151" y="17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89" name="Freeform 15"/>
              <p:cNvSpPr>
                <a:spLocks/>
              </p:cNvSpPr>
              <p:nvPr/>
            </p:nvSpPr>
            <p:spPr bwMode="auto">
              <a:xfrm>
                <a:off x="8337570" y="-646112"/>
                <a:ext cx="223838" cy="149225"/>
              </a:xfrm>
              <a:custGeom>
                <a:avLst/>
                <a:gdLst/>
                <a:ahLst/>
                <a:cxnLst>
                  <a:cxn ang="0">
                    <a:pos x="23" y="189"/>
                  </a:cxn>
                  <a:cxn ang="0">
                    <a:pos x="34" y="188"/>
                  </a:cxn>
                  <a:cxn ang="0">
                    <a:pos x="45" y="187"/>
                  </a:cxn>
                  <a:cxn ang="0">
                    <a:pos x="59" y="185"/>
                  </a:cxn>
                  <a:cxn ang="0">
                    <a:pos x="74" y="180"/>
                  </a:cxn>
                  <a:cxn ang="0">
                    <a:pos x="89" y="175"/>
                  </a:cxn>
                  <a:cxn ang="0">
                    <a:pos x="105" y="171"/>
                  </a:cxn>
                  <a:cxn ang="0">
                    <a:pos x="123" y="165"/>
                  </a:cxn>
                  <a:cxn ang="0">
                    <a:pos x="140" y="159"/>
                  </a:cxn>
                  <a:cxn ang="0">
                    <a:pos x="156" y="152"/>
                  </a:cxn>
                  <a:cxn ang="0">
                    <a:pos x="172" y="145"/>
                  </a:cxn>
                  <a:cxn ang="0">
                    <a:pos x="187" y="140"/>
                  </a:cxn>
                  <a:cxn ang="0">
                    <a:pos x="202" y="133"/>
                  </a:cxn>
                  <a:cxn ang="0">
                    <a:pos x="215" y="127"/>
                  </a:cxn>
                  <a:cxn ang="0">
                    <a:pos x="226" y="120"/>
                  </a:cxn>
                  <a:cxn ang="0">
                    <a:pos x="235" y="114"/>
                  </a:cxn>
                  <a:cxn ang="0">
                    <a:pos x="242" y="110"/>
                  </a:cxn>
                  <a:cxn ang="0">
                    <a:pos x="257" y="97"/>
                  </a:cxn>
                  <a:cxn ang="0">
                    <a:pos x="269" y="85"/>
                  </a:cxn>
                  <a:cxn ang="0">
                    <a:pos x="277" y="74"/>
                  </a:cxn>
                  <a:cxn ang="0">
                    <a:pos x="283" y="61"/>
                  </a:cxn>
                  <a:cxn ang="0">
                    <a:pos x="284" y="50"/>
                  </a:cxn>
                  <a:cxn ang="0">
                    <a:pos x="283" y="35"/>
                  </a:cxn>
                  <a:cxn ang="0">
                    <a:pos x="279" y="19"/>
                  </a:cxn>
                  <a:cxn ang="0">
                    <a:pos x="272" y="0"/>
                  </a:cxn>
                  <a:cxn ang="0">
                    <a:pos x="197" y="32"/>
                  </a:cxn>
                  <a:cxn ang="0">
                    <a:pos x="197" y="46"/>
                  </a:cxn>
                  <a:cxn ang="0">
                    <a:pos x="193" y="60"/>
                  </a:cxn>
                  <a:cxn ang="0">
                    <a:pos x="184" y="72"/>
                  </a:cxn>
                  <a:cxn ang="0">
                    <a:pos x="174" y="80"/>
                  </a:cxn>
                  <a:cxn ang="0">
                    <a:pos x="148" y="92"/>
                  </a:cxn>
                  <a:cxn ang="0">
                    <a:pos x="121" y="103"/>
                  </a:cxn>
                  <a:cxn ang="0">
                    <a:pos x="96" y="111"/>
                  </a:cxn>
                  <a:cxn ang="0">
                    <a:pos x="73" y="118"/>
                  </a:cxn>
                  <a:cxn ang="0">
                    <a:pos x="51" y="122"/>
                  </a:cxn>
                  <a:cxn ang="0">
                    <a:pos x="31" y="126"/>
                  </a:cxn>
                  <a:cxn ang="0">
                    <a:pos x="14" y="127"/>
                  </a:cxn>
                  <a:cxn ang="0">
                    <a:pos x="0" y="128"/>
                  </a:cxn>
                  <a:cxn ang="0">
                    <a:pos x="23" y="189"/>
                  </a:cxn>
                </a:cxnLst>
                <a:rect l="0" t="0" r="r" b="b"/>
                <a:pathLst>
                  <a:path w="284" h="189">
                    <a:moveTo>
                      <a:pt x="23" y="189"/>
                    </a:moveTo>
                    <a:lnTo>
                      <a:pt x="34" y="188"/>
                    </a:lnTo>
                    <a:lnTo>
                      <a:pt x="45" y="187"/>
                    </a:lnTo>
                    <a:lnTo>
                      <a:pt x="59" y="185"/>
                    </a:lnTo>
                    <a:lnTo>
                      <a:pt x="74" y="180"/>
                    </a:lnTo>
                    <a:lnTo>
                      <a:pt x="89" y="175"/>
                    </a:lnTo>
                    <a:lnTo>
                      <a:pt x="105" y="171"/>
                    </a:lnTo>
                    <a:lnTo>
                      <a:pt x="123" y="165"/>
                    </a:lnTo>
                    <a:lnTo>
                      <a:pt x="140" y="159"/>
                    </a:lnTo>
                    <a:lnTo>
                      <a:pt x="156" y="152"/>
                    </a:lnTo>
                    <a:lnTo>
                      <a:pt x="172" y="145"/>
                    </a:lnTo>
                    <a:lnTo>
                      <a:pt x="187" y="140"/>
                    </a:lnTo>
                    <a:lnTo>
                      <a:pt x="202" y="133"/>
                    </a:lnTo>
                    <a:lnTo>
                      <a:pt x="215" y="127"/>
                    </a:lnTo>
                    <a:lnTo>
                      <a:pt x="226" y="120"/>
                    </a:lnTo>
                    <a:lnTo>
                      <a:pt x="235" y="114"/>
                    </a:lnTo>
                    <a:lnTo>
                      <a:pt x="242" y="110"/>
                    </a:lnTo>
                    <a:lnTo>
                      <a:pt x="257" y="97"/>
                    </a:lnTo>
                    <a:lnTo>
                      <a:pt x="269" y="85"/>
                    </a:lnTo>
                    <a:lnTo>
                      <a:pt x="277" y="74"/>
                    </a:lnTo>
                    <a:lnTo>
                      <a:pt x="283" y="61"/>
                    </a:lnTo>
                    <a:lnTo>
                      <a:pt x="284" y="50"/>
                    </a:lnTo>
                    <a:lnTo>
                      <a:pt x="283" y="35"/>
                    </a:lnTo>
                    <a:lnTo>
                      <a:pt x="279" y="19"/>
                    </a:lnTo>
                    <a:lnTo>
                      <a:pt x="272" y="0"/>
                    </a:lnTo>
                    <a:lnTo>
                      <a:pt x="197" y="32"/>
                    </a:lnTo>
                    <a:lnTo>
                      <a:pt x="197" y="46"/>
                    </a:lnTo>
                    <a:lnTo>
                      <a:pt x="193" y="60"/>
                    </a:lnTo>
                    <a:lnTo>
                      <a:pt x="184" y="72"/>
                    </a:lnTo>
                    <a:lnTo>
                      <a:pt x="174" y="80"/>
                    </a:lnTo>
                    <a:lnTo>
                      <a:pt x="148" y="92"/>
                    </a:lnTo>
                    <a:lnTo>
                      <a:pt x="121" y="103"/>
                    </a:lnTo>
                    <a:lnTo>
                      <a:pt x="96" y="111"/>
                    </a:lnTo>
                    <a:lnTo>
                      <a:pt x="73" y="118"/>
                    </a:lnTo>
                    <a:lnTo>
                      <a:pt x="51" y="122"/>
                    </a:lnTo>
                    <a:lnTo>
                      <a:pt x="31" y="126"/>
                    </a:lnTo>
                    <a:lnTo>
                      <a:pt x="14" y="127"/>
                    </a:lnTo>
                    <a:lnTo>
                      <a:pt x="0" y="128"/>
                    </a:lnTo>
                    <a:lnTo>
                      <a:pt x="23" y="189"/>
                    </a:lnTo>
                    <a:close/>
                  </a:path>
                </a:pathLst>
              </a:custGeom>
              <a:solidFill>
                <a:srgbClr val="FF9E5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90" name="Freeform 16"/>
              <p:cNvSpPr>
                <a:spLocks/>
              </p:cNvSpPr>
              <p:nvPr/>
            </p:nvSpPr>
            <p:spPr bwMode="auto">
              <a:xfrm>
                <a:off x="8242320" y="-585787"/>
                <a:ext cx="88900" cy="87313"/>
              </a:xfrm>
              <a:custGeom>
                <a:avLst/>
                <a:gdLst/>
                <a:ahLst/>
                <a:cxnLst>
                  <a:cxn ang="0">
                    <a:pos x="93" y="51"/>
                  </a:cxn>
                  <a:cxn ang="0">
                    <a:pos x="88" y="42"/>
                  </a:cxn>
                  <a:cxn ang="0">
                    <a:pos x="84" y="34"/>
                  </a:cxn>
                  <a:cxn ang="0">
                    <a:pos x="78" y="25"/>
                  </a:cxn>
                  <a:cxn ang="0">
                    <a:pos x="73" y="16"/>
                  </a:cxn>
                  <a:cxn ang="0">
                    <a:pos x="68" y="11"/>
                  </a:cxn>
                  <a:cxn ang="0">
                    <a:pos x="63" y="5"/>
                  </a:cxn>
                  <a:cxn ang="0">
                    <a:pos x="58" y="1"/>
                  </a:cxn>
                  <a:cxn ang="0">
                    <a:pos x="55" y="0"/>
                  </a:cxn>
                  <a:cxn ang="0">
                    <a:pos x="53" y="8"/>
                  </a:cxn>
                  <a:cxn ang="0">
                    <a:pos x="56" y="26"/>
                  </a:cxn>
                  <a:cxn ang="0">
                    <a:pos x="61" y="42"/>
                  </a:cxn>
                  <a:cxn ang="0">
                    <a:pos x="63" y="50"/>
                  </a:cxn>
                  <a:cxn ang="0">
                    <a:pos x="0" y="50"/>
                  </a:cxn>
                  <a:cxn ang="0">
                    <a:pos x="9" y="110"/>
                  </a:cxn>
                  <a:cxn ang="0">
                    <a:pos x="17" y="111"/>
                  </a:cxn>
                  <a:cxn ang="0">
                    <a:pos x="26" y="111"/>
                  </a:cxn>
                  <a:cxn ang="0">
                    <a:pos x="36" y="111"/>
                  </a:cxn>
                  <a:cxn ang="0">
                    <a:pos x="45" y="111"/>
                  </a:cxn>
                  <a:cxn ang="0">
                    <a:pos x="54" y="111"/>
                  </a:cxn>
                  <a:cxn ang="0">
                    <a:pos x="61" y="110"/>
                  </a:cxn>
                  <a:cxn ang="0">
                    <a:pos x="66" y="110"/>
                  </a:cxn>
                  <a:cxn ang="0">
                    <a:pos x="70" y="110"/>
                  </a:cxn>
                  <a:cxn ang="0">
                    <a:pos x="76" y="110"/>
                  </a:cxn>
                  <a:cxn ang="0">
                    <a:pos x="80" y="110"/>
                  </a:cxn>
                  <a:cxn ang="0">
                    <a:pos x="86" y="109"/>
                  </a:cxn>
                  <a:cxn ang="0">
                    <a:pos x="91" y="106"/>
                  </a:cxn>
                  <a:cxn ang="0">
                    <a:pos x="95" y="105"/>
                  </a:cxn>
                  <a:cxn ang="0">
                    <a:pos x="100" y="103"/>
                  </a:cxn>
                  <a:cxn ang="0">
                    <a:pos x="106" y="101"/>
                  </a:cxn>
                  <a:cxn ang="0">
                    <a:pos x="110" y="98"/>
                  </a:cxn>
                  <a:cxn ang="0">
                    <a:pos x="93" y="51"/>
                  </a:cxn>
                </a:cxnLst>
                <a:rect l="0" t="0" r="r" b="b"/>
                <a:pathLst>
                  <a:path w="110" h="111">
                    <a:moveTo>
                      <a:pt x="93" y="51"/>
                    </a:moveTo>
                    <a:lnTo>
                      <a:pt x="88" y="42"/>
                    </a:lnTo>
                    <a:lnTo>
                      <a:pt x="84" y="34"/>
                    </a:lnTo>
                    <a:lnTo>
                      <a:pt x="78" y="25"/>
                    </a:lnTo>
                    <a:lnTo>
                      <a:pt x="73" y="16"/>
                    </a:lnTo>
                    <a:lnTo>
                      <a:pt x="68" y="11"/>
                    </a:lnTo>
                    <a:lnTo>
                      <a:pt x="63" y="5"/>
                    </a:lnTo>
                    <a:lnTo>
                      <a:pt x="58" y="1"/>
                    </a:lnTo>
                    <a:lnTo>
                      <a:pt x="55" y="0"/>
                    </a:lnTo>
                    <a:lnTo>
                      <a:pt x="53" y="8"/>
                    </a:lnTo>
                    <a:lnTo>
                      <a:pt x="56" y="26"/>
                    </a:lnTo>
                    <a:lnTo>
                      <a:pt x="61" y="42"/>
                    </a:lnTo>
                    <a:lnTo>
                      <a:pt x="63" y="50"/>
                    </a:lnTo>
                    <a:lnTo>
                      <a:pt x="0" y="50"/>
                    </a:lnTo>
                    <a:lnTo>
                      <a:pt x="9" y="110"/>
                    </a:lnTo>
                    <a:lnTo>
                      <a:pt x="17" y="111"/>
                    </a:lnTo>
                    <a:lnTo>
                      <a:pt x="26" y="111"/>
                    </a:lnTo>
                    <a:lnTo>
                      <a:pt x="36" y="111"/>
                    </a:lnTo>
                    <a:lnTo>
                      <a:pt x="45" y="111"/>
                    </a:lnTo>
                    <a:lnTo>
                      <a:pt x="54" y="111"/>
                    </a:lnTo>
                    <a:lnTo>
                      <a:pt x="61" y="110"/>
                    </a:lnTo>
                    <a:lnTo>
                      <a:pt x="66" y="110"/>
                    </a:lnTo>
                    <a:lnTo>
                      <a:pt x="70" y="110"/>
                    </a:lnTo>
                    <a:lnTo>
                      <a:pt x="76" y="110"/>
                    </a:lnTo>
                    <a:lnTo>
                      <a:pt x="80" y="110"/>
                    </a:lnTo>
                    <a:lnTo>
                      <a:pt x="86" y="109"/>
                    </a:lnTo>
                    <a:lnTo>
                      <a:pt x="91" y="106"/>
                    </a:lnTo>
                    <a:lnTo>
                      <a:pt x="95" y="105"/>
                    </a:lnTo>
                    <a:lnTo>
                      <a:pt x="100" y="103"/>
                    </a:lnTo>
                    <a:lnTo>
                      <a:pt x="106" y="101"/>
                    </a:lnTo>
                    <a:lnTo>
                      <a:pt x="110" y="98"/>
                    </a:lnTo>
                    <a:lnTo>
                      <a:pt x="9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91" name="Freeform 17"/>
              <p:cNvSpPr>
                <a:spLocks/>
              </p:cNvSpPr>
              <p:nvPr/>
            </p:nvSpPr>
            <p:spPr bwMode="auto">
              <a:xfrm>
                <a:off x="8158183" y="-1198562"/>
                <a:ext cx="358775" cy="361950"/>
              </a:xfrm>
              <a:custGeom>
                <a:avLst/>
                <a:gdLst/>
                <a:ahLst/>
                <a:cxnLst>
                  <a:cxn ang="0">
                    <a:pos x="352" y="50"/>
                  </a:cxn>
                  <a:cxn ang="0">
                    <a:pos x="307" y="25"/>
                  </a:cxn>
                  <a:cxn ang="0">
                    <a:pos x="264" y="9"/>
                  </a:cxn>
                  <a:cxn ang="0">
                    <a:pos x="223" y="1"/>
                  </a:cxn>
                  <a:cxn ang="0">
                    <a:pos x="184" y="0"/>
                  </a:cxn>
                  <a:cxn ang="0">
                    <a:pos x="147" y="3"/>
                  </a:cxn>
                  <a:cxn ang="0">
                    <a:pos x="116" y="9"/>
                  </a:cxn>
                  <a:cxn ang="0">
                    <a:pos x="89" y="17"/>
                  </a:cxn>
                  <a:cxn ang="0">
                    <a:pos x="57" y="33"/>
                  </a:cxn>
                  <a:cxn ang="0">
                    <a:pos x="26" y="65"/>
                  </a:cxn>
                  <a:cxn ang="0">
                    <a:pos x="8" y="101"/>
                  </a:cxn>
                  <a:cxn ang="0">
                    <a:pos x="2" y="144"/>
                  </a:cxn>
                  <a:cxn ang="0">
                    <a:pos x="2" y="182"/>
                  </a:cxn>
                  <a:cxn ang="0">
                    <a:pos x="8" y="214"/>
                  </a:cxn>
                  <a:cxn ang="0">
                    <a:pos x="22" y="243"/>
                  </a:cxn>
                  <a:cxn ang="0">
                    <a:pos x="43" y="270"/>
                  </a:cxn>
                  <a:cxn ang="0">
                    <a:pos x="70" y="292"/>
                  </a:cxn>
                  <a:cxn ang="0">
                    <a:pos x="101" y="310"/>
                  </a:cxn>
                  <a:cxn ang="0">
                    <a:pos x="138" y="323"/>
                  </a:cxn>
                  <a:cxn ang="0">
                    <a:pos x="179" y="329"/>
                  </a:cxn>
                  <a:cxn ang="0">
                    <a:pos x="212" y="330"/>
                  </a:cxn>
                  <a:cxn ang="0">
                    <a:pos x="237" y="329"/>
                  </a:cxn>
                  <a:cxn ang="0">
                    <a:pos x="259" y="327"/>
                  </a:cxn>
                  <a:cxn ang="0">
                    <a:pos x="279" y="325"/>
                  </a:cxn>
                  <a:cxn ang="0">
                    <a:pos x="285" y="376"/>
                  </a:cxn>
                  <a:cxn ang="0">
                    <a:pos x="289" y="446"/>
                  </a:cxn>
                  <a:cxn ang="0">
                    <a:pos x="314" y="456"/>
                  </a:cxn>
                  <a:cxn ang="0">
                    <a:pos x="360" y="453"/>
                  </a:cxn>
                  <a:cxn ang="0">
                    <a:pos x="408" y="443"/>
                  </a:cxn>
                  <a:cxn ang="0">
                    <a:pos x="443" y="420"/>
                  </a:cxn>
                  <a:cxn ang="0">
                    <a:pos x="453" y="378"/>
                  </a:cxn>
                  <a:cxn ang="0">
                    <a:pos x="449" y="290"/>
                  </a:cxn>
                  <a:cxn ang="0">
                    <a:pos x="432" y="183"/>
                  </a:cxn>
                  <a:cxn ang="0">
                    <a:pos x="398" y="92"/>
                  </a:cxn>
                </a:cxnLst>
                <a:rect l="0" t="0" r="r" b="b"/>
                <a:pathLst>
                  <a:path w="453" h="456">
                    <a:moveTo>
                      <a:pt x="374" y="65"/>
                    </a:moveTo>
                    <a:lnTo>
                      <a:pt x="352" y="50"/>
                    </a:lnTo>
                    <a:lnTo>
                      <a:pt x="329" y="37"/>
                    </a:lnTo>
                    <a:lnTo>
                      <a:pt x="307" y="25"/>
                    </a:lnTo>
                    <a:lnTo>
                      <a:pt x="285" y="16"/>
                    </a:lnTo>
                    <a:lnTo>
                      <a:pt x="264" y="9"/>
                    </a:lnTo>
                    <a:lnTo>
                      <a:pt x="244" y="5"/>
                    </a:lnTo>
                    <a:lnTo>
                      <a:pt x="223" y="1"/>
                    </a:lnTo>
                    <a:lnTo>
                      <a:pt x="203" y="0"/>
                    </a:lnTo>
                    <a:lnTo>
                      <a:pt x="184" y="0"/>
                    </a:lnTo>
                    <a:lnTo>
                      <a:pt x="164" y="1"/>
                    </a:lnTo>
                    <a:lnTo>
                      <a:pt x="147" y="3"/>
                    </a:lnTo>
                    <a:lnTo>
                      <a:pt x="131" y="6"/>
                    </a:lnTo>
                    <a:lnTo>
                      <a:pt x="116" y="9"/>
                    </a:lnTo>
                    <a:lnTo>
                      <a:pt x="102" y="13"/>
                    </a:lnTo>
                    <a:lnTo>
                      <a:pt x="89" y="17"/>
                    </a:lnTo>
                    <a:lnTo>
                      <a:pt x="78" y="22"/>
                    </a:lnTo>
                    <a:lnTo>
                      <a:pt x="57" y="33"/>
                    </a:lnTo>
                    <a:lnTo>
                      <a:pt x="40" y="48"/>
                    </a:lnTo>
                    <a:lnTo>
                      <a:pt x="26" y="65"/>
                    </a:lnTo>
                    <a:lnTo>
                      <a:pt x="15" y="82"/>
                    </a:lnTo>
                    <a:lnTo>
                      <a:pt x="8" y="101"/>
                    </a:lnTo>
                    <a:lnTo>
                      <a:pt x="4" y="122"/>
                    </a:lnTo>
                    <a:lnTo>
                      <a:pt x="2" y="144"/>
                    </a:lnTo>
                    <a:lnTo>
                      <a:pt x="0" y="166"/>
                    </a:lnTo>
                    <a:lnTo>
                      <a:pt x="2" y="182"/>
                    </a:lnTo>
                    <a:lnTo>
                      <a:pt x="4" y="198"/>
                    </a:lnTo>
                    <a:lnTo>
                      <a:pt x="8" y="214"/>
                    </a:lnTo>
                    <a:lnTo>
                      <a:pt x="14" y="229"/>
                    </a:lnTo>
                    <a:lnTo>
                      <a:pt x="22" y="243"/>
                    </a:lnTo>
                    <a:lnTo>
                      <a:pt x="31" y="257"/>
                    </a:lnTo>
                    <a:lnTo>
                      <a:pt x="43" y="270"/>
                    </a:lnTo>
                    <a:lnTo>
                      <a:pt x="56" y="281"/>
                    </a:lnTo>
                    <a:lnTo>
                      <a:pt x="70" y="292"/>
                    </a:lnTo>
                    <a:lnTo>
                      <a:pt x="85" y="302"/>
                    </a:lnTo>
                    <a:lnTo>
                      <a:pt x="101" y="310"/>
                    </a:lnTo>
                    <a:lnTo>
                      <a:pt x="119" y="317"/>
                    </a:lnTo>
                    <a:lnTo>
                      <a:pt x="138" y="323"/>
                    </a:lnTo>
                    <a:lnTo>
                      <a:pt x="157" y="326"/>
                    </a:lnTo>
                    <a:lnTo>
                      <a:pt x="179" y="329"/>
                    </a:lnTo>
                    <a:lnTo>
                      <a:pt x="201" y="330"/>
                    </a:lnTo>
                    <a:lnTo>
                      <a:pt x="212" y="330"/>
                    </a:lnTo>
                    <a:lnTo>
                      <a:pt x="225" y="330"/>
                    </a:lnTo>
                    <a:lnTo>
                      <a:pt x="237" y="329"/>
                    </a:lnTo>
                    <a:lnTo>
                      <a:pt x="247" y="329"/>
                    </a:lnTo>
                    <a:lnTo>
                      <a:pt x="259" y="327"/>
                    </a:lnTo>
                    <a:lnTo>
                      <a:pt x="269" y="326"/>
                    </a:lnTo>
                    <a:lnTo>
                      <a:pt x="279" y="325"/>
                    </a:lnTo>
                    <a:lnTo>
                      <a:pt x="290" y="324"/>
                    </a:lnTo>
                    <a:lnTo>
                      <a:pt x="285" y="376"/>
                    </a:lnTo>
                    <a:lnTo>
                      <a:pt x="285" y="417"/>
                    </a:lnTo>
                    <a:lnTo>
                      <a:pt x="289" y="446"/>
                    </a:lnTo>
                    <a:lnTo>
                      <a:pt x="297" y="456"/>
                    </a:lnTo>
                    <a:lnTo>
                      <a:pt x="314" y="456"/>
                    </a:lnTo>
                    <a:lnTo>
                      <a:pt x="336" y="455"/>
                    </a:lnTo>
                    <a:lnTo>
                      <a:pt x="360" y="453"/>
                    </a:lnTo>
                    <a:lnTo>
                      <a:pt x="384" y="450"/>
                    </a:lnTo>
                    <a:lnTo>
                      <a:pt x="408" y="443"/>
                    </a:lnTo>
                    <a:lnTo>
                      <a:pt x="428" y="432"/>
                    </a:lnTo>
                    <a:lnTo>
                      <a:pt x="443" y="420"/>
                    </a:lnTo>
                    <a:lnTo>
                      <a:pt x="451" y="401"/>
                    </a:lnTo>
                    <a:lnTo>
                      <a:pt x="453" y="378"/>
                    </a:lnTo>
                    <a:lnTo>
                      <a:pt x="452" y="339"/>
                    </a:lnTo>
                    <a:lnTo>
                      <a:pt x="449" y="290"/>
                    </a:lnTo>
                    <a:lnTo>
                      <a:pt x="442" y="237"/>
                    </a:lnTo>
                    <a:lnTo>
                      <a:pt x="432" y="183"/>
                    </a:lnTo>
                    <a:lnTo>
                      <a:pt x="417" y="133"/>
                    </a:lnTo>
                    <a:lnTo>
                      <a:pt x="398" y="92"/>
                    </a:lnTo>
                    <a:lnTo>
                      <a:pt x="374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92" name="Freeform 18"/>
              <p:cNvSpPr>
                <a:spLocks/>
              </p:cNvSpPr>
              <p:nvPr/>
            </p:nvSpPr>
            <p:spPr bwMode="auto">
              <a:xfrm>
                <a:off x="8115320" y="-1147762"/>
                <a:ext cx="387350" cy="341313"/>
              </a:xfrm>
              <a:custGeom>
                <a:avLst/>
                <a:gdLst/>
                <a:ahLst/>
                <a:cxnLst>
                  <a:cxn ang="0">
                    <a:pos x="483" y="186"/>
                  </a:cxn>
                  <a:cxn ang="0">
                    <a:pos x="488" y="208"/>
                  </a:cxn>
                  <a:cxn ang="0">
                    <a:pos x="488" y="238"/>
                  </a:cxn>
                  <a:cxn ang="0">
                    <a:pos x="476" y="270"/>
                  </a:cxn>
                  <a:cxn ang="0">
                    <a:pos x="458" y="295"/>
                  </a:cxn>
                  <a:cxn ang="0">
                    <a:pos x="431" y="308"/>
                  </a:cxn>
                  <a:cxn ang="0">
                    <a:pos x="416" y="310"/>
                  </a:cxn>
                  <a:cxn ang="0">
                    <a:pos x="413" y="310"/>
                  </a:cxn>
                  <a:cxn ang="0">
                    <a:pos x="405" y="323"/>
                  </a:cxn>
                  <a:cxn ang="0">
                    <a:pos x="388" y="349"/>
                  </a:cxn>
                  <a:cxn ang="0">
                    <a:pos x="368" y="370"/>
                  </a:cxn>
                  <a:cxn ang="0">
                    <a:pos x="345" y="389"/>
                  </a:cxn>
                  <a:cxn ang="0">
                    <a:pos x="320" y="405"/>
                  </a:cxn>
                  <a:cxn ang="0">
                    <a:pos x="293" y="417"/>
                  </a:cxn>
                  <a:cxn ang="0">
                    <a:pos x="263" y="426"/>
                  </a:cxn>
                  <a:cxn ang="0">
                    <a:pos x="233" y="430"/>
                  </a:cxn>
                  <a:cxn ang="0">
                    <a:pos x="195" y="429"/>
                  </a:cxn>
                  <a:cxn ang="0">
                    <a:pos x="152" y="421"/>
                  </a:cxn>
                  <a:cxn ang="0">
                    <a:pos x="113" y="404"/>
                  </a:cxn>
                  <a:cxn ang="0">
                    <a:pos x="79" y="381"/>
                  </a:cxn>
                  <a:cxn ang="0">
                    <a:pos x="50" y="352"/>
                  </a:cxn>
                  <a:cxn ang="0">
                    <a:pos x="27" y="317"/>
                  </a:cxn>
                  <a:cxn ang="0">
                    <a:pos x="9" y="278"/>
                  </a:cxn>
                  <a:cxn ang="0">
                    <a:pos x="1" y="236"/>
                  </a:cxn>
                  <a:cxn ang="0">
                    <a:pos x="1" y="195"/>
                  </a:cxn>
                  <a:cxn ang="0">
                    <a:pos x="11" y="146"/>
                  </a:cxn>
                  <a:cxn ang="0">
                    <a:pos x="29" y="106"/>
                  </a:cxn>
                  <a:cxn ang="0">
                    <a:pos x="46" y="81"/>
                  </a:cxn>
                  <a:cxn ang="0">
                    <a:pos x="53" y="72"/>
                  </a:cxn>
                  <a:cxn ang="0">
                    <a:pos x="62" y="63"/>
                  </a:cxn>
                  <a:cxn ang="0">
                    <a:pos x="72" y="55"/>
                  </a:cxn>
                  <a:cxn ang="0">
                    <a:pos x="81" y="45"/>
                  </a:cxn>
                  <a:cxn ang="0">
                    <a:pos x="95" y="35"/>
                  </a:cxn>
                  <a:cxn ang="0">
                    <a:pos x="127" y="19"/>
                  </a:cxn>
                  <a:cxn ang="0">
                    <a:pos x="172" y="5"/>
                  </a:cxn>
                  <a:cxn ang="0">
                    <a:pos x="228" y="0"/>
                  </a:cxn>
                  <a:cxn ang="0">
                    <a:pos x="275" y="5"/>
                  </a:cxn>
                  <a:cxn ang="0">
                    <a:pos x="303" y="15"/>
                  </a:cxn>
                  <a:cxn ang="0">
                    <a:pos x="333" y="30"/>
                  </a:cxn>
                  <a:cxn ang="0">
                    <a:pos x="361" y="52"/>
                  </a:cxn>
                  <a:cxn ang="0">
                    <a:pos x="383" y="71"/>
                  </a:cxn>
                  <a:cxn ang="0">
                    <a:pos x="406" y="94"/>
                  </a:cxn>
                  <a:cxn ang="0">
                    <a:pos x="435" y="125"/>
                  </a:cxn>
                  <a:cxn ang="0">
                    <a:pos x="466" y="159"/>
                  </a:cxn>
                </a:cxnLst>
                <a:rect l="0" t="0" r="r" b="b"/>
                <a:pathLst>
                  <a:path w="489" h="430">
                    <a:moveTo>
                      <a:pt x="480" y="176"/>
                    </a:moveTo>
                    <a:lnTo>
                      <a:pt x="483" y="186"/>
                    </a:lnTo>
                    <a:lnTo>
                      <a:pt x="487" y="196"/>
                    </a:lnTo>
                    <a:lnTo>
                      <a:pt x="488" y="208"/>
                    </a:lnTo>
                    <a:lnTo>
                      <a:pt x="489" y="219"/>
                    </a:lnTo>
                    <a:lnTo>
                      <a:pt x="488" y="238"/>
                    </a:lnTo>
                    <a:lnTo>
                      <a:pt x="483" y="255"/>
                    </a:lnTo>
                    <a:lnTo>
                      <a:pt x="476" y="270"/>
                    </a:lnTo>
                    <a:lnTo>
                      <a:pt x="468" y="284"/>
                    </a:lnTo>
                    <a:lnTo>
                      <a:pt x="458" y="295"/>
                    </a:lnTo>
                    <a:lnTo>
                      <a:pt x="445" y="304"/>
                    </a:lnTo>
                    <a:lnTo>
                      <a:pt x="431" y="308"/>
                    </a:lnTo>
                    <a:lnTo>
                      <a:pt x="417" y="310"/>
                    </a:lnTo>
                    <a:lnTo>
                      <a:pt x="416" y="310"/>
                    </a:lnTo>
                    <a:lnTo>
                      <a:pt x="414" y="310"/>
                    </a:lnTo>
                    <a:lnTo>
                      <a:pt x="413" y="310"/>
                    </a:lnTo>
                    <a:lnTo>
                      <a:pt x="412" y="310"/>
                    </a:lnTo>
                    <a:lnTo>
                      <a:pt x="405" y="323"/>
                    </a:lnTo>
                    <a:lnTo>
                      <a:pt x="397" y="336"/>
                    </a:lnTo>
                    <a:lnTo>
                      <a:pt x="388" y="349"/>
                    </a:lnTo>
                    <a:lnTo>
                      <a:pt x="378" y="359"/>
                    </a:lnTo>
                    <a:lnTo>
                      <a:pt x="368" y="370"/>
                    </a:lnTo>
                    <a:lnTo>
                      <a:pt x="356" y="380"/>
                    </a:lnTo>
                    <a:lnTo>
                      <a:pt x="345" y="389"/>
                    </a:lnTo>
                    <a:lnTo>
                      <a:pt x="333" y="397"/>
                    </a:lnTo>
                    <a:lnTo>
                      <a:pt x="320" y="405"/>
                    </a:lnTo>
                    <a:lnTo>
                      <a:pt x="307" y="411"/>
                    </a:lnTo>
                    <a:lnTo>
                      <a:pt x="293" y="417"/>
                    </a:lnTo>
                    <a:lnTo>
                      <a:pt x="278" y="421"/>
                    </a:lnTo>
                    <a:lnTo>
                      <a:pt x="263" y="426"/>
                    </a:lnTo>
                    <a:lnTo>
                      <a:pt x="248" y="428"/>
                    </a:lnTo>
                    <a:lnTo>
                      <a:pt x="233" y="430"/>
                    </a:lnTo>
                    <a:lnTo>
                      <a:pt x="217" y="430"/>
                    </a:lnTo>
                    <a:lnTo>
                      <a:pt x="195" y="429"/>
                    </a:lnTo>
                    <a:lnTo>
                      <a:pt x="173" y="426"/>
                    </a:lnTo>
                    <a:lnTo>
                      <a:pt x="152" y="421"/>
                    </a:lnTo>
                    <a:lnTo>
                      <a:pt x="133" y="413"/>
                    </a:lnTo>
                    <a:lnTo>
                      <a:pt x="113" y="404"/>
                    </a:lnTo>
                    <a:lnTo>
                      <a:pt x="96" y="393"/>
                    </a:lnTo>
                    <a:lnTo>
                      <a:pt x="79" y="381"/>
                    </a:lnTo>
                    <a:lnTo>
                      <a:pt x="64" y="367"/>
                    </a:lnTo>
                    <a:lnTo>
                      <a:pt x="50" y="352"/>
                    </a:lnTo>
                    <a:lnTo>
                      <a:pt x="37" y="335"/>
                    </a:lnTo>
                    <a:lnTo>
                      <a:pt x="27" y="317"/>
                    </a:lnTo>
                    <a:lnTo>
                      <a:pt x="17" y="298"/>
                    </a:lnTo>
                    <a:lnTo>
                      <a:pt x="9" y="278"/>
                    </a:lnTo>
                    <a:lnTo>
                      <a:pt x="5" y="257"/>
                    </a:lnTo>
                    <a:lnTo>
                      <a:pt x="1" y="236"/>
                    </a:lnTo>
                    <a:lnTo>
                      <a:pt x="0" y="214"/>
                    </a:lnTo>
                    <a:lnTo>
                      <a:pt x="1" y="195"/>
                    </a:lnTo>
                    <a:lnTo>
                      <a:pt x="5" y="171"/>
                    </a:lnTo>
                    <a:lnTo>
                      <a:pt x="11" y="146"/>
                    </a:lnTo>
                    <a:lnTo>
                      <a:pt x="20" y="124"/>
                    </a:lnTo>
                    <a:lnTo>
                      <a:pt x="29" y="106"/>
                    </a:lnTo>
                    <a:lnTo>
                      <a:pt x="38" y="91"/>
                    </a:lnTo>
                    <a:lnTo>
                      <a:pt x="46" y="81"/>
                    </a:lnTo>
                    <a:lnTo>
                      <a:pt x="50" y="76"/>
                    </a:lnTo>
                    <a:lnTo>
                      <a:pt x="53" y="72"/>
                    </a:lnTo>
                    <a:lnTo>
                      <a:pt x="58" y="67"/>
                    </a:lnTo>
                    <a:lnTo>
                      <a:pt x="62" y="63"/>
                    </a:lnTo>
                    <a:lnTo>
                      <a:pt x="67" y="58"/>
                    </a:lnTo>
                    <a:lnTo>
                      <a:pt x="72" y="55"/>
                    </a:lnTo>
                    <a:lnTo>
                      <a:pt x="76" y="50"/>
                    </a:lnTo>
                    <a:lnTo>
                      <a:pt x="81" y="45"/>
                    </a:lnTo>
                    <a:lnTo>
                      <a:pt x="85" y="42"/>
                    </a:lnTo>
                    <a:lnTo>
                      <a:pt x="95" y="35"/>
                    </a:lnTo>
                    <a:lnTo>
                      <a:pt x="109" y="27"/>
                    </a:lnTo>
                    <a:lnTo>
                      <a:pt x="127" y="19"/>
                    </a:lnTo>
                    <a:lnTo>
                      <a:pt x="148" y="11"/>
                    </a:lnTo>
                    <a:lnTo>
                      <a:pt x="172" y="5"/>
                    </a:lnTo>
                    <a:lnTo>
                      <a:pt x="200" y="2"/>
                    </a:lnTo>
                    <a:lnTo>
                      <a:pt x="228" y="0"/>
                    </a:lnTo>
                    <a:lnTo>
                      <a:pt x="260" y="2"/>
                    </a:lnTo>
                    <a:lnTo>
                      <a:pt x="275" y="5"/>
                    </a:lnTo>
                    <a:lnTo>
                      <a:pt x="290" y="10"/>
                    </a:lnTo>
                    <a:lnTo>
                      <a:pt x="303" y="15"/>
                    </a:lnTo>
                    <a:lnTo>
                      <a:pt x="318" y="22"/>
                    </a:lnTo>
                    <a:lnTo>
                      <a:pt x="333" y="30"/>
                    </a:lnTo>
                    <a:lnTo>
                      <a:pt x="347" y="41"/>
                    </a:lnTo>
                    <a:lnTo>
                      <a:pt x="361" y="52"/>
                    </a:lnTo>
                    <a:lnTo>
                      <a:pt x="375" y="65"/>
                    </a:lnTo>
                    <a:lnTo>
                      <a:pt x="383" y="71"/>
                    </a:lnTo>
                    <a:lnTo>
                      <a:pt x="393" y="81"/>
                    </a:lnTo>
                    <a:lnTo>
                      <a:pt x="406" y="94"/>
                    </a:lnTo>
                    <a:lnTo>
                      <a:pt x="421" y="109"/>
                    </a:lnTo>
                    <a:lnTo>
                      <a:pt x="435" y="125"/>
                    </a:lnTo>
                    <a:lnTo>
                      <a:pt x="451" y="142"/>
                    </a:lnTo>
                    <a:lnTo>
                      <a:pt x="466" y="159"/>
                    </a:lnTo>
                    <a:lnTo>
                      <a:pt x="480" y="1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93" name="Freeform 19"/>
              <p:cNvSpPr>
                <a:spLocks/>
              </p:cNvSpPr>
              <p:nvPr/>
            </p:nvSpPr>
            <p:spPr bwMode="auto">
              <a:xfrm>
                <a:off x="8140720" y="-1123950"/>
                <a:ext cx="341313" cy="290513"/>
              </a:xfrm>
              <a:custGeom>
                <a:avLst/>
                <a:gdLst/>
                <a:ahLst/>
                <a:cxnLst>
                  <a:cxn ang="0">
                    <a:pos x="387" y="139"/>
                  </a:cxn>
                  <a:cxn ang="0">
                    <a:pos x="380" y="140"/>
                  </a:cxn>
                  <a:cxn ang="0">
                    <a:pos x="373" y="141"/>
                  </a:cxn>
                  <a:cxn ang="0">
                    <a:pos x="367" y="145"/>
                  </a:cxn>
                  <a:cxn ang="0">
                    <a:pos x="362" y="149"/>
                  </a:cxn>
                  <a:cxn ang="0">
                    <a:pos x="354" y="118"/>
                  </a:cxn>
                  <a:cxn ang="0">
                    <a:pos x="340" y="89"/>
                  </a:cxn>
                  <a:cxn ang="0">
                    <a:pos x="321" y="64"/>
                  </a:cxn>
                  <a:cxn ang="0">
                    <a:pos x="299" y="42"/>
                  </a:cxn>
                  <a:cxn ang="0">
                    <a:pos x="274" y="25"/>
                  </a:cxn>
                  <a:cxn ang="0">
                    <a:pos x="245" y="11"/>
                  </a:cxn>
                  <a:cxn ang="0">
                    <a:pos x="215" y="3"/>
                  </a:cxn>
                  <a:cxn ang="0">
                    <a:pos x="182" y="0"/>
                  </a:cxn>
                  <a:cxn ang="0">
                    <a:pos x="145" y="3"/>
                  </a:cxn>
                  <a:cxn ang="0">
                    <a:pos x="111" y="13"/>
                  </a:cxn>
                  <a:cxn ang="0">
                    <a:pos x="80" y="31"/>
                  </a:cxn>
                  <a:cxn ang="0">
                    <a:pos x="53" y="53"/>
                  </a:cxn>
                  <a:cxn ang="0">
                    <a:pos x="31" y="80"/>
                  </a:cxn>
                  <a:cxn ang="0">
                    <a:pos x="13" y="111"/>
                  </a:cxn>
                  <a:cxn ang="0">
                    <a:pos x="3" y="145"/>
                  </a:cxn>
                  <a:cxn ang="0">
                    <a:pos x="0" y="182"/>
                  </a:cxn>
                  <a:cxn ang="0">
                    <a:pos x="3" y="219"/>
                  </a:cxn>
                  <a:cxn ang="0">
                    <a:pos x="13" y="253"/>
                  </a:cxn>
                  <a:cxn ang="0">
                    <a:pos x="31" y="284"/>
                  </a:cxn>
                  <a:cxn ang="0">
                    <a:pos x="53" y="311"/>
                  </a:cxn>
                  <a:cxn ang="0">
                    <a:pos x="80" y="334"/>
                  </a:cxn>
                  <a:cxn ang="0">
                    <a:pos x="111" y="351"/>
                  </a:cxn>
                  <a:cxn ang="0">
                    <a:pos x="145" y="361"/>
                  </a:cxn>
                  <a:cxn ang="0">
                    <a:pos x="182" y="365"/>
                  </a:cxn>
                  <a:cxn ang="0">
                    <a:pos x="213" y="363"/>
                  </a:cxn>
                  <a:cxn ang="0">
                    <a:pos x="242" y="355"/>
                  </a:cxn>
                  <a:cxn ang="0">
                    <a:pos x="269" y="343"/>
                  </a:cxn>
                  <a:cxn ang="0">
                    <a:pos x="294" y="327"/>
                  </a:cxn>
                  <a:cxn ang="0">
                    <a:pos x="315" y="306"/>
                  </a:cxn>
                  <a:cxn ang="0">
                    <a:pos x="334" y="284"/>
                  </a:cxn>
                  <a:cxn ang="0">
                    <a:pos x="348" y="258"/>
                  </a:cxn>
                  <a:cxn ang="0">
                    <a:pos x="358" y="230"/>
                  </a:cxn>
                  <a:cxn ang="0">
                    <a:pos x="364" y="236"/>
                  </a:cxn>
                  <a:cxn ang="0">
                    <a:pos x="371" y="240"/>
                  </a:cxn>
                  <a:cxn ang="0">
                    <a:pos x="379" y="244"/>
                  </a:cxn>
                  <a:cxn ang="0">
                    <a:pos x="387" y="245"/>
                  </a:cxn>
                  <a:cxn ang="0">
                    <a:pos x="395" y="244"/>
                  </a:cxn>
                  <a:cxn ang="0">
                    <a:pos x="403" y="240"/>
                  </a:cxn>
                  <a:cxn ang="0">
                    <a:pos x="410" y="236"/>
                  </a:cxn>
                  <a:cxn ang="0">
                    <a:pos x="417" y="229"/>
                  </a:cxn>
                  <a:cxn ang="0">
                    <a:pos x="422" y="222"/>
                  </a:cxn>
                  <a:cxn ang="0">
                    <a:pos x="425" y="213"/>
                  </a:cxn>
                  <a:cxn ang="0">
                    <a:pos x="427" y="202"/>
                  </a:cxn>
                  <a:cxn ang="0">
                    <a:pos x="428" y="192"/>
                  </a:cxn>
                  <a:cxn ang="0">
                    <a:pos x="427" y="182"/>
                  </a:cxn>
                  <a:cxn ang="0">
                    <a:pos x="425" y="171"/>
                  </a:cxn>
                  <a:cxn ang="0">
                    <a:pos x="422" y="162"/>
                  </a:cxn>
                  <a:cxn ang="0">
                    <a:pos x="417" y="154"/>
                  </a:cxn>
                  <a:cxn ang="0">
                    <a:pos x="410" y="148"/>
                  </a:cxn>
                  <a:cxn ang="0">
                    <a:pos x="403" y="144"/>
                  </a:cxn>
                  <a:cxn ang="0">
                    <a:pos x="395" y="140"/>
                  </a:cxn>
                  <a:cxn ang="0">
                    <a:pos x="387" y="139"/>
                  </a:cxn>
                </a:cxnLst>
                <a:rect l="0" t="0" r="r" b="b"/>
                <a:pathLst>
                  <a:path w="428" h="365">
                    <a:moveTo>
                      <a:pt x="387" y="139"/>
                    </a:moveTo>
                    <a:lnTo>
                      <a:pt x="380" y="140"/>
                    </a:lnTo>
                    <a:lnTo>
                      <a:pt x="373" y="141"/>
                    </a:lnTo>
                    <a:lnTo>
                      <a:pt x="367" y="145"/>
                    </a:lnTo>
                    <a:lnTo>
                      <a:pt x="362" y="149"/>
                    </a:lnTo>
                    <a:lnTo>
                      <a:pt x="354" y="118"/>
                    </a:lnTo>
                    <a:lnTo>
                      <a:pt x="340" y="89"/>
                    </a:lnTo>
                    <a:lnTo>
                      <a:pt x="321" y="64"/>
                    </a:lnTo>
                    <a:lnTo>
                      <a:pt x="299" y="42"/>
                    </a:lnTo>
                    <a:lnTo>
                      <a:pt x="274" y="25"/>
                    </a:lnTo>
                    <a:lnTo>
                      <a:pt x="245" y="11"/>
                    </a:lnTo>
                    <a:lnTo>
                      <a:pt x="215" y="3"/>
                    </a:lnTo>
                    <a:lnTo>
                      <a:pt x="182" y="0"/>
                    </a:lnTo>
                    <a:lnTo>
                      <a:pt x="145" y="3"/>
                    </a:lnTo>
                    <a:lnTo>
                      <a:pt x="111" y="13"/>
                    </a:lnTo>
                    <a:lnTo>
                      <a:pt x="80" y="31"/>
                    </a:lnTo>
                    <a:lnTo>
                      <a:pt x="53" y="53"/>
                    </a:lnTo>
                    <a:lnTo>
                      <a:pt x="31" y="80"/>
                    </a:lnTo>
                    <a:lnTo>
                      <a:pt x="13" y="111"/>
                    </a:lnTo>
                    <a:lnTo>
                      <a:pt x="3" y="145"/>
                    </a:lnTo>
                    <a:lnTo>
                      <a:pt x="0" y="182"/>
                    </a:lnTo>
                    <a:lnTo>
                      <a:pt x="3" y="219"/>
                    </a:lnTo>
                    <a:lnTo>
                      <a:pt x="13" y="253"/>
                    </a:lnTo>
                    <a:lnTo>
                      <a:pt x="31" y="284"/>
                    </a:lnTo>
                    <a:lnTo>
                      <a:pt x="53" y="311"/>
                    </a:lnTo>
                    <a:lnTo>
                      <a:pt x="80" y="334"/>
                    </a:lnTo>
                    <a:lnTo>
                      <a:pt x="111" y="351"/>
                    </a:lnTo>
                    <a:lnTo>
                      <a:pt x="145" y="361"/>
                    </a:lnTo>
                    <a:lnTo>
                      <a:pt x="182" y="365"/>
                    </a:lnTo>
                    <a:lnTo>
                      <a:pt x="213" y="363"/>
                    </a:lnTo>
                    <a:lnTo>
                      <a:pt x="242" y="355"/>
                    </a:lnTo>
                    <a:lnTo>
                      <a:pt x="269" y="343"/>
                    </a:lnTo>
                    <a:lnTo>
                      <a:pt x="294" y="327"/>
                    </a:lnTo>
                    <a:lnTo>
                      <a:pt x="315" y="306"/>
                    </a:lnTo>
                    <a:lnTo>
                      <a:pt x="334" y="284"/>
                    </a:lnTo>
                    <a:lnTo>
                      <a:pt x="348" y="258"/>
                    </a:lnTo>
                    <a:lnTo>
                      <a:pt x="358" y="230"/>
                    </a:lnTo>
                    <a:lnTo>
                      <a:pt x="364" y="236"/>
                    </a:lnTo>
                    <a:lnTo>
                      <a:pt x="371" y="240"/>
                    </a:lnTo>
                    <a:lnTo>
                      <a:pt x="379" y="244"/>
                    </a:lnTo>
                    <a:lnTo>
                      <a:pt x="387" y="245"/>
                    </a:lnTo>
                    <a:lnTo>
                      <a:pt x="395" y="244"/>
                    </a:lnTo>
                    <a:lnTo>
                      <a:pt x="403" y="240"/>
                    </a:lnTo>
                    <a:lnTo>
                      <a:pt x="410" y="236"/>
                    </a:lnTo>
                    <a:lnTo>
                      <a:pt x="417" y="229"/>
                    </a:lnTo>
                    <a:lnTo>
                      <a:pt x="422" y="222"/>
                    </a:lnTo>
                    <a:lnTo>
                      <a:pt x="425" y="213"/>
                    </a:lnTo>
                    <a:lnTo>
                      <a:pt x="427" y="202"/>
                    </a:lnTo>
                    <a:lnTo>
                      <a:pt x="428" y="192"/>
                    </a:lnTo>
                    <a:lnTo>
                      <a:pt x="427" y="182"/>
                    </a:lnTo>
                    <a:lnTo>
                      <a:pt x="425" y="171"/>
                    </a:lnTo>
                    <a:lnTo>
                      <a:pt x="422" y="162"/>
                    </a:lnTo>
                    <a:lnTo>
                      <a:pt x="417" y="154"/>
                    </a:lnTo>
                    <a:lnTo>
                      <a:pt x="410" y="148"/>
                    </a:lnTo>
                    <a:lnTo>
                      <a:pt x="403" y="144"/>
                    </a:lnTo>
                    <a:lnTo>
                      <a:pt x="395" y="140"/>
                    </a:lnTo>
                    <a:lnTo>
                      <a:pt x="387" y="13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94" name="Freeform 20"/>
              <p:cNvSpPr>
                <a:spLocks/>
              </p:cNvSpPr>
              <p:nvPr/>
            </p:nvSpPr>
            <p:spPr bwMode="auto">
              <a:xfrm>
                <a:off x="8213745" y="-922337"/>
                <a:ext cx="138113" cy="492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3"/>
                  </a:cxn>
                  <a:cxn ang="0">
                    <a:pos x="8" y="24"/>
                  </a:cxn>
                  <a:cxn ang="0">
                    <a:pos x="16" y="37"/>
                  </a:cxn>
                  <a:cxn ang="0">
                    <a:pos x="31" y="49"/>
                  </a:cxn>
                  <a:cxn ang="0">
                    <a:pos x="41" y="54"/>
                  </a:cxn>
                  <a:cxn ang="0">
                    <a:pos x="53" y="58"/>
                  </a:cxn>
                  <a:cxn ang="0">
                    <a:pos x="64" y="60"/>
                  </a:cxn>
                  <a:cxn ang="0">
                    <a:pos x="76" y="61"/>
                  </a:cxn>
                  <a:cxn ang="0">
                    <a:pos x="85" y="61"/>
                  </a:cxn>
                  <a:cxn ang="0">
                    <a:pos x="92" y="61"/>
                  </a:cxn>
                  <a:cxn ang="0">
                    <a:pos x="97" y="60"/>
                  </a:cxn>
                  <a:cxn ang="0">
                    <a:pos x="99" y="60"/>
                  </a:cxn>
                  <a:cxn ang="0">
                    <a:pos x="175" y="0"/>
                  </a:cxn>
                  <a:cxn ang="0">
                    <a:pos x="0" y="0"/>
                  </a:cxn>
                </a:cxnLst>
                <a:rect l="0" t="0" r="r" b="b"/>
                <a:pathLst>
                  <a:path w="175" h="61">
                    <a:moveTo>
                      <a:pt x="0" y="0"/>
                    </a:moveTo>
                    <a:lnTo>
                      <a:pt x="3" y="13"/>
                    </a:lnTo>
                    <a:lnTo>
                      <a:pt x="8" y="24"/>
                    </a:lnTo>
                    <a:lnTo>
                      <a:pt x="16" y="37"/>
                    </a:lnTo>
                    <a:lnTo>
                      <a:pt x="31" y="49"/>
                    </a:lnTo>
                    <a:lnTo>
                      <a:pt x="41" y="54"/>
                    </a:lnTo>
                    <a:lnTo>
                      <a:pt x="53" y="58"/>
                    </a:lnTo>
                    <a:lnTo>
                      <a:pt x="64" y="60"/>
                    </a:lnTo>
                    <a:lnTo>
                      <a:pt x="76" y="61"/>
                    </a:lnTo>
                    <a:lnTo>
                      <a:pt x="85" y="61"/>
                    </a:lnTo>
                    <a:lnTo>
                      <a:pt x="92" y="61"/>
                    </a:lnTo>
                    <a:lnTo>
                      <a:pt x="97" y="60"/>
                    </a:lnTo>
                    <a:lnTo>
                      <a:pt x="99" y="60"/>
                    </a:lnTo>
                    <a:lnTo>
                      <a:pt x="17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195" name="Freeform 21"/>
              <p:cNvSpPr>
                <a:spLocks/>
              </p:cNvSpPr>
              <p:nvPr/>
            </p:nvSpPr>
            <p:spPr bwMode="auto">
              <a:xfrm>
                <a:off x="8231208" y="-911225"/>
                <a:ext cx="82550" cy="142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18"/>
                  </a:cxn>
                  <a:cxn ang="0">
                    <a:pos x="77" y="18"/>
                  </a:cxn>
                  <a:cxn ang="0">
                    <a:pos x="102" y="0"/>
                  </a:cxn>
                  <a:cxn ang="0">
                    <a:pos x="0" y="0"/>
                  </a:cxn>
                </a:cxnLst>
                <a:rect l="0" t="0" r="r" b="b"/>
                <a:pathLst>
                  <a:path w="102" h="18">
                    <a:moveTo>
                      <a:pt x="0" y="0"/>
                    </a:moveTo>
                    <a:lnTo>
                      <a:pt x="8" y="18"/>
                    </a:lnTo>
                    <a:lnTo>
                      <a:pt x="77" y="18"/>
                    </a:lnTo>
                    <a:lnTo>
                      <a:pt x="10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96" name="Freeform 22"/>
              <p:cNvSpPr>
                <a:spLocks/>
              </p:cNvSpPr>
              <p:nvPr/>
            </p:nvSpPr>
            <p:spPr bwMode="auto">
              <a:xfrm>
                <a:off x="8135958" y="-1179512"/>
                <a:ext cx="279400" cy="92075"/>
              </a:xfrm>
              <a:custGeom>
                <a:avLst/>
                <a:gdLst/>
                <a:ahLst/>
                <a:cxnLst>
                  <a:cxn ang="0">
                    <a:pos x="283" y="20"/>
                  </a:cxn>
                  <a:cxn ang="0">
                    <a:pos x="279" y="20"/>
                  </a:cxn>
                  <a:cxn ang="0">
                    <a:pos x="271" y="19"/>
                  </a:cxn>
                  <a:cxn ang="0">
                    <a:pos x="260" y="17"/>
                  </a:cxn>
                  <a:cxn ang="0">
                    <a:pos x="249" y="16"/>
                  </a:cxn>
                  <a:cxn ang="0">
                    <a:pos x="235" y="15"/>
                  </a:cxn>
                  <a:cxn ang="0">
                    <a:pos x="221" y="14"/>
                  </a:cxn>
                  <a:cxn ang="0">
                    <a:pos x="205" y="12"/>
                  </a:cxn>
                  <a:cxn ang="0">
                    <a:pos x="190" y="9"/>
                  </a:cxn>
                  <a:cxn ang="0">
                    <a:pos x="174" y="8"/>
                  </a:cxn>
                  <a:cxn ang="0">
                    <a:pos x="159" y="6"/>
                  </a:cxn>
                  <a:cxn ang="0">
                    <a:pos x="144" y="5"/>
                  </a:cxn>
                  <a:cxn ang="0">
                    <a:pos x="130" y="4"/>
                  </a:cxn>
                  <a:cxn ang="0">
                    <a:pos x="117" y="3"/>
                  </a:cxn>
                  <a:cxn ang="0">
                    <a:pos x="108" y="1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77" y="4"/>
                  </a:cxn>
                  <a:cxn ang="0">
                    <a:pos x="60" y="12"/>
                  </a:cxn>
                  <a:cxn ang="0">
                    <a:pos x="44" y="24"/>
                  </a:cxn>
                  <a:cxn ang="0">
                    <a:pos x="30" y="39"/>
                  </a:cxn>
                  <a:cxn ang="0">
                    <a:pos x="17" y="56"/>
                  </a:cxn>
                  <a:cxn ang="0">
                    <a:pos x="8" y="72"/>
                  </a:cxn>
                  <a:cxn ang="0">
                    <a:pos x="2" y="87"/>
                  </a:cxn>
                  <a:cxn ang="0">
                    <a:pos x="0" y="98"/>
                  </a:cxn>
                  <a:cxn ang="0">
                    <a:pos x="3" y="103"/>
                  </a:cxn>
                  <a:cxn ang="0">
                    <a:pos x="14" y="106"/>
                  </a:cxn>
                  <a:cxn ang="0">
                    <a:pos x="30" y="109"/>
                  </a:cxn>
                  <a:cxn ang="0">
                    <a:pos x="49" y="111"/>
                  </a:cxn>
                  <a:cxn ang="0">
                    <a:pos x="74" y="113"/>
                  </a:cxn>
                  <a:cxn ang="0">
                    <a:pos x="101" y="114"/>
                  </a:cxn>
                  <a:cxn ang="0">
                    <a:pos x="130" y="115"/>
                  </a:cxn>
                  <a:cxn ang="0">
                    <a:pos x="161" y="115"/>
                  </a:cxn>
                  <a:cxn ang="0">
                    <a:pos x="191" y="115"/>
                  </a:cxn>
                  <a:cxn ang="0">
                    <a:pos x="221" y="115"/>
                  </a:cxn>
                  <a:cxn ang="0">
                    <a:pos x="249" y="115"/>
                  </a:cxn>
                  <a:cxn ang="0">
                    <a:pos x="274" y="115"/>
                  </a:cxn>
                  <a:cxn ang="0">
                    <a:pos x="297" y="115"/>
                  </a:cxn>
                  <a:cxn ang="0">
                    <a:pos x="315" y="114"/>
                  </a:cxn>
                  <a:cxn ang="0">
                    <a:pos x="327" y="114"/>
                  </a:cxn>
                  <a:cxn ang="0">
                    <a:pos x="333" y="114"/>
                  </a:cxn>
                  <a:cxn ang="0">
                    <a:pos x="346" y="110"/>
                  </a:cxn>
                  <a:cxn ang="0">
                    <a:pos x="351" y="99"/>
                  </a:cxn>
                  <a:cxn ang="0">
                    <a:pos x="350" y="84"/>
                  </a:cxn>
                  <a:cxn ang="0">
                    <a:pos x="343" y="67"/>
                  </a:cxn>
                  <a:cxn ang="0">
                    <a:pos x="332" y="50"/>
                  </a:cxn>
                  <a:cxn ang="0">
                    <a:pos x="317" y="35"/>
                  </a:cxn>
                  <a:cxn ang="0">
                    <a:pos x="301" y="24"/>
                  </a:cxn>
                  <a:cxn ang="0">
                    <a:pos x="283" y="20"/>
                  </a:cxn>
                </a:cxnLst>
                <a:rect l="0" t="0" r="r" b="b"/>
                <a:pathLst>
                  <a:path w="351" h="115">
                    <a:moveTo>
                      <a:pt x="283" y="20"/>
                    </a:moveTo>
                    <a:lnTo>
                      <a:pt x="279" y="20"/>
                    </a:lnTo>
                    <a:lnTo>
                      <a:pt x="271" y="19"/>
                    </a:lnTo>
                    <a:lnTo>
                      <a:pt x="260" y="17"/>
                    </a:lnTo>
                    <a:lnTo>
                      <a:pt x="249" y="16"/>
                    </a:lnTo>
                    <a:lnTo>
                      <a:pt x="235" y="15"/>
                    </a:lnTo>
                    <a:lnTo>
                      <a:pt x="221" y="14"/>
                    </a:lnTo>
                    <a:lnTo>
                      <a:pt x="205" y="12"/>
                    </a:lnTo>
                    <a:lnTo>
                      <a:pt x="190" y="9"/>
                    </a:lnTo>
                    <a:lnTo>
                      <a:pt x="174" y="8"/>
                    </a:lnTo>
                    <a:lnTo>
                      <a:pt x="159" y="6"/>
                    </a:lnTo>
                    <a:lnTo>
                      <a:pt x="144" y="5"/>
                    </a:lnTo>
                    <a:lnTo>
                      <a:pt x="130" y="4"/>
                    </a:lnTo>
                    <a:lnTo>
                      <a:pt x="117" y="3"/>
                    </a:lnTo>
                    <a:lnTo>
                      <a:pt x="108" y="1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77" y="4"/>
                    </a:lnTo>
                    <a:lnTo>
                      <a:pt x="60" y="12"/>
                    </a:lnTo>
                    <a:lnTo>
                      <a:pt x="44" y="24"/>
                    </a:lnTo>
                    <a:lnTo>
                      <a:pt x="30" y="39"/>
                    </a:lnTo>
                    <a:lnTo>
                      <a:pt x="17" y="56"/>
                    </a:lnTo>
                    <a:lnTo>
                      <a:pt x="8" y="72"/>
                    </a:lnTo>
                    <a:lnTo>
                      <a:pt x="2" y="87"/>
                    </a:lnTo>
                    <a:lnTo>
                      <a:pt x="0" y="98"/>
                    </a:lnTo>
                    <a:lnTo>
                      <a:pt x="3" y="103"/>
                    </a:lnTo>
                    <a:lnTo>
                      <a:pt x="14" y="106"/>
                    </a:lnTo>
                    <a:lnTo>
                      <a:pt x="30" y="109"/>
                    </a:lnTo>
                    <a:lnTo>
                      <a:pt x="49" y="111"/>
                    </a:lnTo>
                    <a:lnTo>
                      <a:pt x="74" y="113"/>
                    </a:lnTo>
                    <a:lnTo>
                      <a:pt x="101" y="114"/>
                    </a:lnTo>
                    <a:lnTo>
                      <a:pt x="130" y="115"/>
                    </a:lnTo>
                    <a:lnTo>
                      <a:pt x="161" y="115"/>
                    </a:lnTo>
                    <a:lnTo>
                      <a:pt x="191" y="115"/>
                    </a:lnTo>
                    <a:lnTo>
                      <a:pt x="221" y="115"/>
                    </a:lnTo>
                    <a:lnTo>
                      <a:pt x="249" y="115"/>
                    </a:lnTo>
                    <a:lnTo>
                      <a:pt x="274" y="115"/>
                    </a:lnTo>
                    <a:lnTo>
                      <a:pt x="297" y="115"/>
                    </a:lnTo>
                    <a:lnTo>
                      <a:pt x="315" y="114"/>
                    </a:lnTo>
                    <a:lnTo>
                      <a:pt x="327" y="114"/>
                    </a:lnTo>
                    <a:lnTo>
                      <a:pt x="333" y="114"/>
                    </a:lnTo>
                    <a:lnTo>
                      <a:pt x="346" y="110"/>
                    </a:lnTo>
                    <a:lnTo>
                      <a:pt x="351" y="99"/>
                    </a:lnTo>
                    <a:lnTo>
                      <a:pt x="350" y="84"/>
                    </a:lnTo>
                    <a:lnTo>
                      <a:pt x="343" y="67"/>
                    </a:lnTo>
                    <a:lnTo>
                      <a:pt x="332" y="50"/>
                    </a:lnTo>
                    <a:lnTo>
                      <a:pt x="317" y="35"/>
                    </a:lnTo>
                    <a:lnTo>
                      <a:pt x="301" y="24"/>
                    </a:lnTo>
                    <a:lnTo>
                      <a:pt x="283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97" name="Freeform 23"/>
              <p:cNvSpPr>
                <a:spLocks/>
              </p:cNvSpPr>
              <p:nvPr/>
            </p:nvSpPr>
            <p:spPr bwMode="auto">
              <a:xfrm>
                <a:off x="8437583" y="-962025"/>
                <a:ext cx="20638" cy="22225"/>
              </a:xfrm>
              <a:custGeom>
                <a:avLst/>
                <a:gdLst/>
                <a:ahLst/>
                <a:cxnLst>
                  <a:cxn ang="0">
                    <a:pos x="13" y="26"/>
                  </a:cxn>
                  <a:cxn ang="0">
                    <a:pos x="19" y="25"/>
                  </a:cxn>
                  <a:cxn ang="0">
                    <a:pos x="23" y="23"/>
                  </a:cxn>
                  <a:cxn ang="0">
                    <a:pos x="25" y="18"/>
                  </a:cxn>
                  <a:cxn ang="0">
                    <a:pos x="27" y="13"/>
                  </a:cxn>
                  <a:cxn ang="0">
                    <a:pos x="25" y="9"/>
                  </a:cxn>
                  <a:cxn ang="0">
                    <a:pos x="23" y="4"/>
                  </a:cxn>
                  <a:cxn ang="0">
                    <a:pos x="19" y="1"/>
                  </a:cxn>
                  <a:cxn ang="0">
                    <a:pos x="13" y="0"/>
                  </a:cxn>
                  <a:cxn ang="0">
                    <a:pos x="8" y="1"/>
                  </a:cxn>
                  <a:cxn ang="0">
                    <a:pos x="4" y="4"/>
                  </a:cxn>
                  <a:cxn ang="0">
                    <a:pos x="1" y="9"/>
                  </a:cxn>
                  <a:cxn ang="0">
                    <a:pos x="0" y="13"/>
                  </a:cxn>
                  <a:cxn ang="0">
                    <a:pos x="1" y="18"/>
                  </a:cxn>
                  <a:cxn ang="0">
                    <a:pos x="4" y="23"/>
                  </a:cxn>
                  <a:cxn ang="0">
                    <a:pos x="8" y="25"/>
                  </a:cxn>
                  <a:cxn ang="0">
                    <a:pos x="13" y="26"/>
                  </a:cxn>
                </a:cxnLst>
                <a:rect l="0" t="0" r="r" b="b"/>
                <a:pathLst>
                  <a:path w="27" h="26">
                    <a:moveTo>
                      <a:pt x="13" y="26"/>
                    </a:moveTo>
                    <a:lnTo>
                      <a:pt x="19" y="25"/>
                    </a:lnTo>
                    <a:lnTo>
                      <a:pt x="23" y="23"/>
                    </a:lnTo>
                    <a:lnTo>
                      <a:pt x="25" y="18"/>
                    </a:lnTo>
                    <a:lnTo>
                      <a:pt x="27" y="13"/>
                    </a:lnTo>
                    <a:lnTo>
                      <a:pt x="25" y="9"/>
                    </a:lnTo>
                    <a:lnTo>
                      <a:pt x="23" y="4"/>
                    </a:lnTo>
                    <a:lnTo>
                      <a:pt x="19" y="1"/>
                    </a:lnTo>
                    <a:lnTo>
                      <a:pt x="13" y="0"/>
                    </a:lnTo>
                    <a:lnTo>
                      <a:pt x="8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3"/>
                    </a:lnTo>
                    <a:lnTo>
                      <a:pt x="1" y="18"/>
                    </a:lnTo>
                    <a:lnTo>
                      <a:pt x="4" y="23"/>
                    </a:lnTo>
                    <a:lnTo>
                      <a:pt x="8" y="25"/>
                    </a:lnTo>
                    <a:lnTo>
                      <a:pt x="13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98" name="Freeform 24"/>
              <p:cNvSpPr>
                <a:spLocks/>
              </p:cNvSpPr>
              <p:nvPr/>
            </p:nvSpPr>
            <p:spPr bwMode="auto">
              <a:xfrm>
                <a:off x="8207395" y="-792162"/>
                <a:ext cx="238125" cy="146050"/>
              </a:xfrm>
              <a:custGeom>
                <a:avLst/>
                <a:gdLst/>
                <a:ahLst/>
                <a:cxnLst>
                  <a:cxn ang="0">
                    <a:pos x="290" y="101"/>
                  </a:cxn>
                  <a:cxn ang="0">
                    <a:pos x="261" y="69"/>
                  </a:cxn>
                  <a:cxn ang="0">
                    <a:pos x="300" y="41"/>
                  </a:cxn>
                  <a:cxn ang="0">
                    <a:pos x="268" y="3"/>
                  </a:cxn>
                  <a:cxn ang="0">
                    <a:pos x="249" y="3"/>
                  </a:cxn>
                  <a:cxn ang="0">
                    <a:pos x="275" y="38"/>
                  </a:cxn>
                  <a:cxn ang="0">
                    <a:pos x="237" y="66"/>
                  </a:cxn>
                  <a:cxn ang="0">
                    <a:pos x="242" y="70"/>
                  </a:cxn>
                  <a:cxn ang="0">
                    <a:pos x="250" y="80"/>
                  </a:cxn>
                  <a:cxn ang="0">
                    <a:pos x="259" y="91"/>
                  </a:cxn>
                  <a:cxn ang="0">
                    <a:pos x="261" y="94"/>
                  </a:cxn>
                  <a:cxn ang="0">
                    <a:pos x="128" y="166"/>
                  </a:cxn>
                  <a:cxn ang="0">
                    <a:pos x="35" y="92"/>
                  </a:cxn>
                  <a:cxn ang="0">
                    <a:pos x="57" y="66"/>
                  </a:cxn>
                  <a:cxn ang="0">
                    <a:pos x="23" y="39"/>
                  </a:cxn>
                  <a:cxn ang="0">
                    <a:pos x="43" y="0"/>
                  </a:cxn>
                  <a:cxn ang="0">
                    <a:pos x="25" y="1"/>
                  </a:cxn>
                  <a:cxn ang="0">
                    <a:pos x="0" y="42"/>
                  </a:cxn>
                  <a:cxn ang="0">
                    <a:pos x="35" y="68"/>
                  </a:cxn>
                  <a:cxn ang="0">
                    <a:pos x="8" y="97"/>
                  </a:cxn>
                  <a:cxn ang="0">
                    <a:pos x="124" y="184"/>
                  </a:cxn>
                  <a:cxn ang="0">
                    <a:pos x="290" y="101"/>
                  </a:cxn>
                </a:cxnLst>
                <a:rect l="0" t="0" r="r" b="b"/>
                <a:pathLst>
                  <a:path w="300" h="184">
                    <a:moveTo>
                      <a:pt x="290" y="101"/>
                    </a:moveTo>
                    <a:lnTo>
                      <a:pt x="261" y="69"/>
                    </a:lnTo>
                    <a:lnTo>
                      <a:pt x="300" y="41"/>
                    </a:lnTo>
                    <a:lnTo>
                      <a:pt x="268" y="3"/>
                    </a:lnTo>
                    <a:lnTo>
                      <a:pt x="249" y="3"/>
                    </a:lnTo>
                    <a:lnTo>
                      <a:pt x="275" y="38"/>
                    </a:lnTo>
                    <a:lnTo>
                      <a:pt x="237" y="66"/>
                    </a:lnTo>
                    <a:lnTo>
                      <a:pt x="242" y="70"/>
                    </a:lnTo>
                    <a:lnTo>
                      <a:pt x="250" y="80"/>
                    </a:lnTo>
                    <a:lnTo>
                      <a:pt x="259" y="91"/>
                    </a:lnTo>
                    <a:lnTo>
                      <a:pt x="261" y="94"/>
                    </a:lnTo>
                    <a:lnTo>
                      <a:pt x="128" y="166"/>
                    </a:lnTo>
                    <a:lnTo>
                      <a:pt x="35" y="92"/>
                    </a:lnTo>
                    <a:lnTo>
                      <a:pt x="57" y="66"/>
                    </a:lnTo>
                    <a:lnTo>
                      <a:pt x="23" y="39"/>
                    </a:lnTo>
                    <a:lnTo>
                      <a:pt x="43" y="0"/>
                    </a:lnTo>
                    <a:lnTo>
                      <a:pt x="25" y="1"/>
                    </a:lnTo>
                    <a:lnTo>
                      <a:pt x="0" y="42"/>
                    </a:lnTo>
                    <a:lnTo>
                      <a:pt x="35" y="68"/>
                    </a:lnTo>
                    <a:lnTo>
                      <a:pt x="8" y="97"/>
                    </a:lnTo>
                    <a:lnTo>
                      <a:pt x="124" y="184"/>
                    </a:lnTo>
                    <a:lnTo>
                      <a:pt x="290" y="10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199" name="Freeform 25"/>
              <p:cNvSpPr>
                <a:spLocks/>
              </p:cNvSpPr>
              <p:nvPr/>
            </p:nvSpPr>
            <p:spPr bwMode="auto">
              <a:xfrm>
                <a:off x="8158183" y="-668337"/>
                <a:ext cx="12700" cy="187325"/>
              </a:xfrm>
              <a:custGeom>
                <a:avLst/>
                <a:gdLst/>
                <a:ahLst/>
                <a:cxnLst>
                  <a:cxn ang="0">
                    <a:pos x="0" y="237"/>
                  </a:cxn>
                  <a:cxn ang="0">
                    <a:pos x="0" y="35"/>
                  </a:cxn>
                  <a:cxn ang="0">
                    <a:pos x="18" y="0"/>
                  </a:cxn>
                  <a:cxn ang="0">
                    <a:pos x="18" y="234"/>
                  </a:cxn>
                  <a:cxn ang="0">
                    <a:pos x="0" y="237"/>
                  </a:cxn>
                </a:cxnLst>
                <a:rect l="0" t="0" r="r" b="b"/>
                <a:pathLst>
                  <a:path w="18" h="237">
                    <a:moveTo>
                      <a:pt x="0" y="237"/>
                    </a:moveTo>
                    <a:lnTo>
                      <a:pt x="0" y="35"/>
                    </a:lnTo>
                    <a:lnTo>
                      <a:pt x="18" y="0"/>
                    </a:lnTo>
                    <a:lnTo>
                      <a:pt x="18" y="234"/>
                    </a:lnTo>
                    <a:lnTo>
                      <a:pt x="0" y="23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/>
              </a:p>
            </p:txBody>
          </p:sp>
          <p:sp>
            <p:nvSpPr>
              <p:cNvPr id="200" name="Freeform 53"/>
              <p:cNvSpPr>
                <a:spLocks/>
              </p:cNvSpPr>
              <p:nvPr/>
            </p:nvSpPr>
            <p:spPr bwMode="auto">
              <a:xfrm>
                <a:off x="8213745" y="-1058862"/>
                <a:ext cx="82550" cy="103188"/>
              </a:xfrm>
              <a:custGeom>
                <a:avLst/>
                <a:gdLst/>
                <a:ahLst/>
                <a:cxnLst>
                  <a:cxn ang="0">
                    <a:pos x="27" y="112"/>
                  </a:cxn>
                  <a:cxn ang="0">
                    <a:pos x="73" y="30"/>
                  </a:cxn>
                  <a:cxn ang="0">
                    <a:pos x="73" y="0"/>
                  </a:cxn>
                  <a:cxn ang="0">
                    <a:pos x="0" y="129"/>
                  </a:cxn>
                  <a:cxn ang="0">
                    <a:pos x="103" y="129"/>
                  </a:cxn>
                  <a:cxn ang="0">
                    <a:pos x="103" y="112"/>
                  </a:cxn>
                  <a:cxn ang="0">
                    <a:pos x="27" y="112"/>
                  </a:cxn>
                </a:cxnLst>
                <a:rect l="0" t="0" r="r" b="b"/>
                <a:pathLst>
                  <a:path w="103" h="129">
                    <a:moveTo>
                      <a:pt x="27" y="112"/>
                    </a:moveTo>
                    <a:lnTo>
                      <a:pt x="73" y="30"/>
                    </a:lnTo>
                    <a:lnTo>
                      <a:pt x="73" y="0"/>
                    </a:lnTo>
                    <a:lnTo>
                      <a:pt x="0" y="129"/>
                    </a:lnTo>
                    <a:lnTo>
                      <a:pt x="103" y="129"/>
                    </a:lnTo>
                    <a:lnTo>
                      <a:pt x="103" y="112"/>
                    </a:lnTo>
                    <a:lnTo>
                      <a:pt x="27" y="1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201" name="Freeform 54"/>
              <p:cNvSpPr>
                <a:spLocks/>
              </p:cNvSpPr>
              <p:nvPr/>
            </p:nvSpPr>
            <p:spPr bwMode="auto">
              <a:xfrm>
                <a:off x="8204220" y="-1065212"/>
                <a:ext cx="25400" cy="46038"/>
              </a:xfrm>
              <a:custGeom>
                <a:avLst/>
                <a:gdLst/>
                <a:ahLst/>
                <a:cxnLst>
                  <a:cxn ang="0">
                    <a:pos x="13" y="59"/>
                  </a:cxn>
                  <a:cxn ang="0">
                    <a:pos x="19" y="58"/>
                  </a:cxn>
                  <a:cxn ang="0">
                    <a:pos x="24" y="52"/>
                  </a:cxn>
                  <a:cxn ang="0">
                    <a:pos x="29" y="43"/>
                  </a:cxn>
                  <a:cxn ang="0">
                    <a:pos x="32" y="31"/>
                  </a:cxn>
                  <a:cxn ang="0">
                    <a:pos x="32" y="20"/>
                  </a:cxn>
                  <a:cxn ang="0">
                    <a:pos x="30" y="11"/>
                  </a:cxn>
                  <a:cxn ang="0">
                    <a:pos x="26" y="4"/>
                  </a:cxn>
                  <a:cxn ang="0">
                    <a:pos x="20" y="0"/>
                  </a:cxn>
                  <a:cxn ang="0">
                    <a:pos x="13" y="1"/>
                  </a:cxn>
                  <a:cxn ang="0">
                    <a:pos x="7" y="7"/>
                  </a:cxn>
                  <a:cxn ang="0">
                    <a:pos x="2" y="15"/>
                  </a:cxn>
                  <a:cxn ang="0">
                    <a:pos x="0" y="27"/>
                  </a:cxn>
                  <a:cxn ang="0">
                    <a:pos x="0" y="39"/>
                  </a:cxn>
                  <a:cxn ang="0">
                    <a:pos x="2" y="49"/>
                  </a:cxn>
                  <a:cxn ang="0">
                    <a:pos x="7" y="55"/>
                  </a:cxn>
                  <a:cxn ang="0">
                    <a:pos x="13" y="59"/>
                  </a:cxn>
                </a:cxnLst>
                <a:rect l="0" t="0" r="r" b="b"/>
                <a:pathLst>
                  <a:path w="32" h="59">
                    <a:moveTo>
                      <a:pt x="13" y="59"/>
                    </a:moveTo>
                    <a:lnTo>
                      <a:pt x="19" y="58"/>
                    </a:lnTo>
                    <a:lnTo>
                      <a:pt x="24" y="52"/>
                    </a:lnTo>
                    <a:lnTo>
                      <a:pt x="29" y="43"/>
                    </a:lnTo>
                    <a:lnTo>
                      <a:pt x="32" y="31"/>
                    </a:lnTo>
                    <a:lnTo>
                      <a:pt x="32" y="20"/>
                    </a:lnTo>
                    <a:lnTo>
                      <a:pt x="30" y="11"/>
                    </a:lnTo>
                    <a:lnTo>
                      <a:pt x="26" y="4"/>
                    </a:lnTo>
                    <a:lnTo>
                      <a:pt x="20" y="0"/>
                    </a:lnTo>
                    <a:lnTo>
                      <a:pt x="13" y="1"/>
                    </a:lnTo>
                    <a:lnTo>
                      <a:pt x="7" y="7"/>
                    </a:lnTo>
                    <a:lnTo>
                      <a:pt x="2" y="15"/>
                    </a:lnTo>
                    <a:lnTo>
                      <a:pt x="0" y="27"/>
                    </a:lnTo>
                    <a:lnTo>
                      <a:pt x="0" y="39"/>
                    </a:lnTo>
                    <a:lnTo>
                      <a:pt x="2" y="49"/>
                    </a:lnTo>
                    <a:lnTo>
                      <a:pt x="7" y="55"/>
                    </a:lnTo>
                    <a:lnTo>
                      <a:pt x="13" y="5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  <p:sp>
            <p:nvSpPr>
              <p:cNvPr id="202" name="Freeform 55"/>
              <p:cNvSpPr>
                <a:spLocks/>
              </p:cNvSpPr>
              <p:nvPr/>
            </p:nvSpPr>
            <p:spPr bwMode="auto">
              <a:xfrm>
                <a:off x="8302645" y="-1065212"/>
                <a:ext cx="28575" cy="50800"/>
              </a:xfrm>
              <a:custGeom>
                <a:avLst/>
                <a:gdLst/>
                <a:ahLst/>
                <a:cxnLst>
                  <a:cxn ang="0">
                    <a:pos x="12" y="65"/>
                  </a:cxn>
                  <a:cxn ang="0">
                    <a:pos x="20" y="63"/>
                  </a:cxn>
                  <a:cxn ang="0">
                    <a:pos x="26" y="57"/>
                  </a:cxn>
                  <a:cxn ang="0">
                    <a:pos x="32" y="48"/>
                  </a:cxn>
                  <a:cxn ang="0">
                    <a:pos x="35" y="35"/>
                  </a:cxn>
                  <a:cxn ang="0">
                    <a:pos x="35" y="22"/>
                  </a:cxn>
                  <a:cxn ang="0">
                    <a:pos x="33" y="12"/>
                  </a:cxn>
                  <a:cxn ang="0">
                    <a:pos x="28" y="4"/>
                  </a:cxn>
                  <a:cxn ang="0">
                    <a:pos x="21" y="0"/>
                  </a:cxn>
                  <a:cxn ang="0">
                    <a:pos x="14" y="1"/>
                  </a:cxn>
                  <a:cxn ang="0">
                    <a:pos x="8" y="8"/>
                  </a:cxn>
                  <a:cxn ang="0">
                    <a:pos x="3" y="18"/>
                  </a:cxn>
                  <a:cxn ang="0">
                    <a:pos x="0" y="30"/>
                  </a:cxn>
                  <a:cxn ang="0">
                    <a:pos x="0" y="43"/>
                  </a:cxn>
                  <a:cxn ang="0">
                    <a:pos x="2" y="53"/>
                  </a:cxn>
                  <a:cxn ang="0">
                    <a:pos x="6" y="61"/>
                  </a:cxn>
                  <a:cxn ang="0">
                    <a:pos x="12" y="65"/>
                  </a:cxn>
                </a:cxnLst>
                <a:rect l="0" t="0" r="r" b="b"/>
                <a:pathLst>
                  <a:path w="35" h="65">
                    <a:moveTo>
                      <a:pt x="12" y="65"/>
                    </a:moveTo>
                    <a:lnTo>
                      <a:pt x="20" y="63"/>
                    </a:lnTo>
                    <a:lnTo>
                      <a:pt x="26" y="57"/>
                    </a:lnTo>
                    <a:lnTo>
                      <a:pt x="32" y="48"/>
                    </a:lnTo>
                    <a:lnTo>
                      <a:pt x="35" y="35"/>
                    </a:lnTo>
                    <a:lnTo>
                      <a:pt x="35" y="22"/>
                    </a:lnTo>
                    <a:lnTo>
                      <a:pt x="33" y="12"/>
                    </a:lnTo>
                    <a:lnTo>
                      <a:pt x="28" y="4"/>
                    </a:lnTo>
                    <a:lnTo>
                      <a:pt x="21" y="0"/>
                    </a:lnTo>
                    <a:lnTo>
                      <a:pt x="14" y="1"/>
                    </a:lnTo>
                    <a:lnTo>
                      <a:pt x="8" y="8"/>
                    </a:lnTo>
                    <a:lnTo>
                      <a:pt x="3" y="18"/>
                    </a:lnTo>
                    <a:lnTo>
                      <a:pt x="0" y="30"/>
                    </a:lnTo>
                    <a:lnTo>
                      <a:pt x="0" y="43"/>
                    </a:lnTo>
                    <a:lnTo>
                      <a:pt x="2" y="53"/>
                    </a:lnTo>
                    <a:lnTo>
                      <a:pt x="6" y="61"/>
                    </a:lnTo>
                    <a:lnTo>
                      <a:pt x="12" y="6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 sz="1600" dirty="0"/>
              </a:p>
            </p:txBody>
          </p:sp>
        </p:grpSp>
        <p:cxnSp>
          <p:nvCxnSpPr>
            <p:cNvPr id="204" name="直線コネクタ 203"/>
            <p:cNvCxnSpPr/>
            <p:nvPr/>
          </p:nvCxnSpPr>
          <p:spPr bwMode="auto">
            <a:xfrm rot="10800000">
              <a:off x="8228014" y="5786869"/>
              <a:ext cx="288180" cy="74476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208" name="円形吹き出し 207"/>
            <p:cNvSpPr/>
            <p:nvPr/>
          </p:nvSpPr>
          <p:spPr bwMode="auto">
            <a:xfrm>
              <a:off x="6503807" y="2561706"/>
              <a:ext cx="518835" cy="252715"/>
            </a:xfrm>
            <a:prstGeom prst="wedgeEllipseCallou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1" lang="en-US" altLang="ja-JP" sz="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I</a:t>
              </a:r>
              <a:r>
                <a:rPr kumimoji="1" lang="en-US" altLang="ja-JP" sz="3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 </a:t>
              </a:r>
              <a:r>
                <a:rPr lang="ja-JP" altLang="en-US" sz="300" dirty="0" smtClean="0">
                  <a:ea typeface="ＭＳ Ｐゴシック" pitchFamily="50" charset="-128"/>
                </a:rPr>
                <a:t> </a:t>
              </a:r>
              <a:r>
                <a:rPr lang="en-US" altLang="ja-JP" sz="300" dirty="0" smtClean="0">
                  <a:ea typeface="ＭＳ Ｐゴシック" pitchFamily="50" charset="-128"/>
                </a:rPr>
                <a:t>m</a:t>
              </a:r>
              <a:r>
                <a:rPr kumimoji="1" lang="en-US" altLang="ja-JP" sz="3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ean</a:t>
              </a:r>
              <a:endParaRPr kumimoji="1" lang="ja-JP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09" name="円形吹き出し 208"/>
            <p:cNvSpPr/>
            <p:nvPr/>
          </p:nvSpPr>
          <p:spPr bwMode="auto">
            <a:xfrm>
              <a:off x="7295014" y="2561706"/>
              <a:ext cx="467802" cy="252715"/>
            </a:xfrm>
            <a:prstGeom prst="wedgeEllipseCallou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altLang="ja-JP" sz="400" dirty="0" smtClean="0"/>
                <a:t>I just</a:t>
              </a:r>
              <a:endParaRPr lang="ja-JP" altLang="en-US" sz="400" dirty="0" smtClean="0"/>
            </a:p>
          </p:txBody>
        </p:sp>
        <p:sp>
          <p:nvSpPr>
            <p:cNvPr id="210" name="円形吹き出し 209"/>
            <p:cNvSpPr/>
            <p:nvPr/>
          </p:nvSpPr>
          <p:spPr bwMode="auto">
            <a:xfrm>
              <a:off x="5680705" y="5002617"/>
              <a:ext cx="518835" cy="252715"/>
            </a:xfrm>
            <a:prstGeom prst="wedgeEllipseCallou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1" lang="en-US" altLang="ja-JP" sz="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I</a:t>
              </a:r>
              <a:r>
                <a:rPr kumimoji="1" lang="en-US" altLang="ja-JP" sz="3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 </a:t>
              </a:r>
              <a:r>
                <a:rPr lang="ja-JP" altLang="en-US" sz="300" dirty="0" smtClean="0">
                  <a:ea typeface="ＭＳ Ｐゴシック" pitchFamily="50" charset="-128"/>
                </a:rPr>
                <a:t> </a:t>
              </a:r>
              <a:r>
                <a:rPr lang="en-US" altLang="ja-JP" sz="300" dirty="0" smtClean="0">
                  <a:ea typeface="ＭＳ Ｐゴシック" pitchFamily="50" charset="-128"/>
                </a:rPr>
                <a:t>m</a:t>
              </a:r>
              <a:r>
                <a:rPr kumimoji="1" lang="en-US" altLang="ja-JP" sz="3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ean</a:t>
              </a:r>
              <a:endParaRPr kumimoji="1" lang="ja-JP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11" name="円形吹き出し 210"/>
            <p:cNvSpPr/>
            <p:nvPr/>
          </p:nvSpPr>
          <p:spPr bwMode="auto">
            <a:xfrm>
              <a:off x="6536208" y="4913033"/>
              <a:ext cx="467802" cy="252715"/>
            </a:xfrm>
            <a:prstGeom prst="wedgeEllipseCallou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lang="en-US" altLang="ja-JP" sz="400" dirty="0" smtClean="0"/>
                <a:t>I just</a:t>
              </a:r>
              <a:endParaRPr lang="ja-JP" altLang="en-US" sz="400" dirty="0" smtClean="0"/>
            </a:p>
          </p:txBody>
        </p:sp>
        <p:sp>
          <p:nvSpPr>
            <p:cNvPr id="212" name="円形吹き出し 211"/>
            <p:cNvSpPr/>
            <p:nvPr/>
          </p:nvSpPr>
          <p:spPr bwMode="auto">
            <a:xfrm>
              <a:off x="7509398" y="5014707"/>
              <a:ext cx="518835" cy="252715"/>
            </a:xfrm>
            <a:prstGeom prst="wedgeEllipseCallou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scene3d>
              <a:camera prst="orthographicFront">
                <a:rot lat="0" lon="10800000" rev="0"/>
              </a:camera>
              <a:lightRig rig="threePt" dir="t"/>
            </a:scene3d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r>
                <a:rPr kumimoji="1" lang="en-US" altLang="ja-JP" sz="3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I</a:t>
              </a:r>
              <a:r>
                <a:rPr kumimoji="1" lang="en-US" altLang="ja-JP" sz="3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 </a:t>
              </a:r>
              <a:r>
                <a:rPr lang="ja-JP" altLang="en-US" sz="300" dirty="0" smtClean="0">
                  <a:ea typeface="ＭＳ Ｐゴシック" pitchFamily="50" charset="-128"/>
                </a:rPr>
                <a:t> </a:t>
              </a:r>
              <a:r>
                <a:rPr lang="en-US" altLang="ja-JP" sz="300" dirty="0" smtClean="0">
                  <a:ea typeface="ＭＳ Ｐゴシック" pitchFamily="50" charset="-128"/>
                </a:rPr>
                <a:t>m</a:t>
              </a:r>
              <a:r>
                <a:rPr kumimoji="1" lang="en-US" altLang="ja-JP" sz="300" b="0" i="0" u="none" strike="noStrike" cap="none" normalizeH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rPr>
                <a:t>ean</a:t>
              </a:r>
              <a:endParaRPr kumimoji="1" lang="ja-JP" altLang="en-US" sz="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05" name="正方形/長方形 204"/>
            <p:cNvSpPr/>
            <p:nvPr/>
          </p:nvSpPr>
          <p:spPr bwMode="auto">
            <a:xfrm>
              <a:off x="8516194" y="5526865"/>
              <a:ext cx="461936" cy="9144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207" name="テキスト ボックス 206"/>
            <p:cNvSpPr txBox="1"/>
            <p:nvPr/>
          </p:nvSpPr>
          <p:spPr>
            <a:xfrm>
              <a:off x="8429652" y="5500702"/>
              <a:ext cx="745651" cy="25856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900" dirty="0" smtClean="0"/>
                <a:t>蚊帳の外</a:t>
              </a:r>
              <a:endParaRPr kumimoji="1" lang="ja-JP" altLang="en-US" sz="900" dirty="0"/>
            </a:p>
          </p:txBody>
        </p:sp>
        <p:sp>
          <p:nvSpPr>
            <p:cNvPr id="213" name="テキスト ボックス 212"/>
            <p:cNvSpPr txBox="1"/>
            <p:nvPr/>
          </p:nvSpPr>
          <p:spPr>
            <a:xfrm>
              <a:off x="8501090" y="6183175"/>
              <a:ext cx="465416" cy="2585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None/>
              </a:pPr>
              <a:r>
                <a:rPr kumimoji="1" lang="ja-JP" altLang="en-US" sz="900" b="1" dirty="0" smtClean="0">
                  <a:solidFill>
                    <a:srgbClr val="0033CC"/>
                  </a:solidFill>
                </a:rPr>
                <a:t>新人</a:t>
              </a:r>
              <a:endParaRPr kumimoji="1" lang="ja-JP" altLang="en-US" sz="900" b="1" dirty="0">
                <a:solidFill>
                  <a:srgbClr val="0033CC"/>
                </a:solidFill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496"/>
            <a:ext cx="8348572" cy="334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0" dirty="0" smtClean="0"/>
              <a:t>コミュニケーション構造の可視化と分析（１）</a:t>
            </a:r>
            <a:endParaRPr lang="ja-JP" altLang="en-US" b="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mtClean="0"/>
              <a:t>成功・衰退コミュニティの</a:t>
            </a:r>
            <a:r>
              <a:rPr lang="ja-JP" altLang="en-US" smtClean="0">
                <a:solidFill>
                  <a:srgbClr val="FF0000"/>
                </a:solidFill>
              </a:rPr>
              <a:t>コーディネータ</a:t>
            </a:r>
            <a:r>
              <a:rPr lang="ja-JP" altLang="en-US" smtClean="0"/>
              <a:t>のコミュニケーション構造を「社会ネットワーク分析」を用いて比較</a:t>
            </a:r>
            <a:endParaRPr lang="en-US" altLang="ja-JP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C92C-5207-4EC4-B15C-EE8DBEE15E65}" type="slidenum">
              <a:rPr lang="en-US" altLang="ja-JP" smtClean="0"/>
              <a:pPr/>
              <a:t>18</a:t>
            </a:fld>
            <a:endParaRPr lang="en-US" altLang="ja-JP" dirty="0"/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071934" y="2183072"/>
            <a:ext cx="2935304" cy="612000"/>
          </a:xfrm>
          <a:prstGeom prst="borderCallout2">
            <a:avLst>
              <a:gd name="adj1" fmla="val 15861"/>
              <a:gd name="adj2" fmla="val -1963"/>
              <a:gd name="adj3" fmla="val 15861"/>
              <a:gd name="adj4" fmla="val -20148"/>
              <a:gd name="adj5" fmla="val 357235"/>
              <a:gd name="adj6" fmla="val -48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None/>
            </a:pPr>
            <a:r>
              <a:rPr lang="ja-JP" altLang="en-US" sz="2000" dirty="0" smtClean="0"/>
              <a:t>両方のコミュニティに多くのメッセージを送っている</a:t>
            </a:r>
            <a:endParaRPr lang="en-US" altLang="ja-JP" sz="2000" dirty="0"/>
          </a:p>
        </p:txBody>
      </p:sp>
      <p:sp>
        <p:nvSpPr>
          <p:cNvPr id="9" name="AutoShape 7"/>
          <p:cNvSpPr>
            <a:spLocks/>
          </p:cNvSpPr>
          <p:nvPr/>
        </p:nvSpPr>
        <p:spPr bwMode="auto">
          <a:xfrm>
            <a:off x="3571868" y="6328301"/>
            <a:ext cx="2357454" cy="315409"/>
          </a:xfrm>
          <a:prstGeom prst="borderCallout2">
            <a:avLst>
              <a:gd name="adj1" fmla="val 15861"/>
              <a:gd name="adj2" fmla="val 101792"/>
              <a:gd name="adj3" fmla="val 15861"/>
              <a:gd name="adj4" fmla="val 121153"/>
              <a:gd name="adj5" fmla="val -465450"/>
              <a:gd name="adj6" fmla="val 145497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None/>
            </a:pPr>
            <a:r>
              <a:rPr lang="ja-JP" altLang="en-US" sz="2000" dirty="0" smtClean="0"/>
              <a:t>メッセージ数が少ない</a:t>
            </a:r>
            <a:r>
              <a:rPr lang="en-US" altLang="ja-JP" sz="2000" dirty="0" smtClean="0"/>
              <a:t>               </a:t>
            </a:r>
            <a:endParaRPr lang="en-US" altLang="ja-JP" sz="2000" dirty="0"/>
          </a:p>
        </p:txBody>
      </p:sp>
      <p:grpSp>
        <p:nvGrpSpPr>
          <p:cNvPr id="4" name="グループ化 19"/>
          <p:cNvGrpSpPr/>
          <p:nvPr/>
        </p:nvGrpSpPr>
        <p:grpSpPr>
          <a:xfrm>
            <a:off x="363009" y="6215082"/>
            <a:ext cx="3071834" cy="525344"/>
            <a:chOff x="-2182830" y="5072071"/>
            <a:chExt cx="4540252" cy="776471"/>
          </a:xfrm>
        </p:grpSpPr>
        <p:sp>
          <p:nvSpPr>
            <p:cNvPr id="14" name="円/楕円 13"/>
            <p:cNvSpPr/>
            <p:nvPr/>
          </p:nvSpPr>
          <p:spPr bwMode="auto">
            <a:xfrm>
              <a:off x="-896946" y="5155655"/>
              <a:ext cx="325410" cy="291687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-642975" y="5072071"/>
              <a:ext cx="3000397" cy="63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100" dirty="0" smtClean="0"/>
                <a:t>コーディネータ（ユーザコミュニティにも参加する開発者）</a:t>
              </a:r>
              <a:endParaRPr kumimoji="1" lang="ja-JP" altLang="en-US" sz="1100" dirty="0"/>
            </a:p>
          </p:txBody>
        </p:sp>
        <p:grpSp>
          <p:nvGrpSpPr>
            <p:cNvPr id="6" name="グループ化 18"/>
            <p:cNvGrpSpPr/>
            <p:nvPr/>
          </p:nvGrpSpPr>
          <p:grpSpPr>
            <a:xfrm>
              <a:off x="-2182830" y="5116828"/>
              <a:ext cx="1254104" cy="731714"/>
              <a:chOff x="-2182830" y="5116828"/>
              <a:chExt cx="1254104" cy="731714"/>
            </a:xfrm>
          </p:grpSpPr>
          <p:sp>
            <p:nvSpPr>
              <p:cNvPr id="13" name="円/楕円 12"/>
              <p:cNvSpPr/>
              <p:nvPr/>
            </p:nvSpPr>
            <p:spPr bwMode="auto">
              <a:xfrm>
                <a:off x="-2182830" y="5500703"/>
                <a:ext cx="325410" cy="291687"/>
              </a:xfrm>
              <a:prstGeom prst="ellipse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5" name="円/楕円 14"/>
              <p:cNvSpPr/>
              <p:nvPr/>
            </p:nvSpPr>
            <p:spPr bwMode="auto">
              <a:xfrm>
                <a:off x="-2182830" y="5155655"/>
                <a:ext cx="325410" cy="291687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-1857420" y="5116828"/>
                <a:ext cx="928694" cy="386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kumimoji="1" lang="ja-JP" altLang="en-US" sz="1100" dirty="0" smtClean="0"/>
                  <a:t>開発者</a:t>
                </a:r>
                <a:endParaRPr kumimoji="1" lang="ja-JP" altLang="en-US" sz="1100" dirty="0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-1857420" y="5461876"/>
                <a:ext cx="928694" cy="386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kumimoji="1" lang="ja-JP" altLang="en-US" sz="1100" dirty="0" smtClean="0"/>
                  <a:t>ユーザ</a:t>
                </a:r>
                <a:endParaRPr kumimoji="1" lang="ja-JP" altLang="en-US" sz="1100" dirty="0"/>
              </a:p>
            </p:txBody>
          </p:sp>
        </p:grpSp>
      </p:grpSp>
      <p:sp>
        <p:nvSpPr>
          <p:cNvPr id="21" name="テキスト ボックス 20"/>
          <p:cNvSpPr txBox="1"/>
          <p:nvPr/>
        </p:nvSpPr>
        <p:spPr>
          <a:xfrm>
            <a:off x="857224" y="3143248"/>
            <a:ext cx="2000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1050" dirty="0" smtClean="0"/>
              <a:t>2005/12 (Ver.2.2.0 released)</a:t>
            </a:r>
            <a:endParaRPr kumimoji="1" lang="ja-JP" altLang="en-US" sz="105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857752" y="3143248"/>
            <a:ext cx="2000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1050" dirty="0" smtClean="0"/>
              <a:t>2002/08 (Ver.7.0 released)</a:t>
            </a:r>
            <a:endParaRPr lang="ja-JP" altLang="en-US" sz="105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129368"/>
            <a:ext cx="8348572" cy="308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0" dirty="0" smtClean="0"/>
              <a:t>コミュニケーション構造の可視化と分析（２）</a:t>
            </a:r>
            <a:endParaRPr lang="ja-JP" altLang="en-US" b="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mtClean="0"/>
              <a:t>成功・衰退コミュニティの</a:t>
            </a:r>
            <a:r>
              <a:rPr lang="ja-JP" altLang="en-US" smtClean="0">
                <a:solidFill>
                  <a:srgbClr val="FF0000"/>
                </a:solidFill>
              </a:rPr>
              <a:t>開発者</a:t>
            </a:r>
            <a:r>
              <a:rPr lang="ja-JP" altLang="en-US" smtClean="0"/>
              <a:t>のコミュニケーション構造を「社会ネットワーク分析」を用いて比較</a:t>
            </a:r>
            <a:endParaRPr lang="en-US" altLang="ja-JP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C92C-5207-4EC4-B15C-EE8DBEE15E65}" type="slidenum">
              <a:rPr lang="en-US" altLang="ja-JP" smtClean="0"/>
              <a:pPr/>
              <a:t>19</a:t>
            </a:fld>
            <a:endParaRPr lang="en-US" altLang="ja-JP" dirty="0"/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4071934" y="2285992"/>
            <a:ext cx="2935304" cy="612000"/>
          </a:xfrm>
          <a:prstGeom prst="borderCallout2">
            <a:avLst>
              <a:gd name="adj1" fmla="val 15861"/>
              <a:gd name="adj2" fmla="val -1963"/>
              <a:gd name="adj3" fmla="val 15861"/>
              <a:gd name="adj4" fmla="val -20148"/>
              <a:gd name="adj5" fmla="val 371069"/>
              <a:gd name="adj6" fmla="val -4885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None/>
            </a:pPr>
            <a:r>
              <a:rPr lang="ja-JP" altLang="en-US" sz="2000" dirty="0" smtClean="0"/>
              <a:t>開発者同士が密にコミュニケーションを行っている</a:t>
            </a:r>
            <a:endParaRPr lang="en-US" altLang="ja-JP" sz="2000" dirty="0"/>
          </a:p>
        </p:txBody>
      </p:sp>
      <p:sp>
        <p:nvSpPr>
          <p:cNvPr id="9" name="AutoShape 7"/>
          <p:cNvSpPr>
            <a:spLocks/>
          </p:cNvSpPr>
          <p:nvPr/>
        </p:nvSpPr>
        <p:spPr bwMode="auto">
          <a:xfrm>
            <a:off x="5357818" y="6059602"/>
            <a:ext cx="3000396" cy="642833"/>
          </a:xfrm>
          <a:prstGeom prst="borderCallout2">
            <a:avLst>
              <a:gd name="adj1" fmla="val -221215"/>
              <a:gd name="adj2" fmla="val 52693"/>
              <a:gd name="adj3" fmla="val -5212"/>
              <a:gd name="adj4" fmla="val 108454"/>
              <a:gd name="adj5" fmla="val 51108"/>
              <a:gd name="adj6" fmla="val 9963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None/>
            </a:pPr>
            <a:r>
              <a:rPr lang="ja-JP" altLang="en-US" sz="2000" dirty="0" smtClean="0"/>
              <a:t>特定の開発者を中心とした複数のグループが存在する</a:t>
            </a:r>
            <a:endParaRPr lang="en-US" altLang="ja-JP" sz="2000" dirty="0"/>
          </a:p>
        </p:txBody>
      </p:sp>
      <p:grpSp>
        <p:nvGrpSpPr>
          <p:cNvPr id="4" name="グループ化 19"/>
          <p:cNvGrpSpPr/>
          <p:nvPr/>
        </p:nvGrpSpPr>
        <p:grpSpPr>
          <a:xfrm>
            <a:off x="363009" y="6215082"/>
            <a:ext cx="3071834" cy="525344"/>
            <a:chOff x="-2182830" y="5072071"/>
            <a:chExt cx="4540252" cy="776471"/>
          </a:xfrm>
        </p:grpSpPr>
        <p:sp>
          <p:nvSpPr>
            <p:cNvPr id="14" name="円/楕円 13"/>
            <p:cNvSpPr/>
            <p:nvPr/>
          </p:nvSpPr>
          <p:spPr bwMode="auto">
            <a:xfrm>
              <a:off x="-896946" y="5155655"/>
              <a:ext cx="325410" cy="291687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-642975" y="5072071"/>
              <a:ext cx="3000397" cy="63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100" dirty="0" smtClean="0"/>
                <a:t>コーディネータ（ユーザコミュニティにも参加する開発者）</a:t>
              </a:r>
              <a:endParaRPr kumimoji="1" lang="ja-JP" altLang="en-US" sz="1100" dirty="0"/>
            </a:p>
          </p:txBody>
        </p:sp>
        <p:grpSp>
          <p:nvGrpSpPr>
            <p:cNvPr id="6" name="グループ化 18"/>
            <p:cNvGrpSpPr/>
            <p:nvPr/>
          </p:nvGrpSpPr>
          <p:grpSpPr>
            <a:xfrm>
              <a:off x="-2182830" y="5116828"/>
              <a:ext cx="1254104" cy="731714"/>
              <a:chOff x="-2182830" y="5116828"/>
              <a:chExt cx="1254104" cy="731714"/>
            </a:xfrm>
          </p:grpSpPr>
          <p:sp>
            <p:nvSpPr>
              <p:cNvPr id="13" name="円/楕円 12"/>
              <p:cNvSpPr/>
              <p:nvPr/>
            </p:nvSpPr>
            <p:spPr bwMode="auto">
              <a:xfrm>
                <a:off x="-2182830" y="5500703"/>
                <a:ext cx="325410" cy="291687"/>
              </a:xfrm>
              <a:prstGeom prst="ellipse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5" name="円/楕円 14"/>
              <p:cNvSpPr/>
              <p:nvPr/>
            </p:nvSpPr>
            <p:spPr bwMode="auto">
              <a:xfrm>
                <a:off x="-2182830" y="5155655"/>
                <a:ext cx="325410" cy="291687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-1857420" y="5116828"/>
                <a:ext cx="928694" cy="386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kumimoji="1" lang="ja-JP" altLang="en-US" sz="1100" dirty="0" smtClean="0"/>
                  <a:t>開発者</a:t>
                </a:r>
                <a:endParaRPr kumimoji="1" lang="ja-JP" altLang="en-US" sz="1100" dirty="0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-1857420" y="5461876"/>
                <a:ext cx="928694" cy="386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kumimoji="1" lang="ja-JP" altLang="en-US" sz="1100" dirty="0" smtClean="0"/>
                  <a:t>ユーザ</a:t>
                </a:r>
                <a:endParaRPr kumimoji="1" lang="ja-JP" altLang="en-US" sz="1100" dirty="0"/>
              </a:p>
            </p:txBody>
          </p:sp>
        </p:grpSp>
      </p:grpSp>
      <p:sp>
        <p:nvSpPr>
          <p:cNvPr id="21" name="テキスト ボックス 20"/>
          <p:cNvSpPr txBox="1"/>
          <p:nvPr/>
        </p:nvSpPr>
        <p:spPr>
          <a:xfrm>
            <a:off x="857224" y="3143248"/>
            <a:ext cx="2000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1050" dirty="0" smtClean="0"/>
              <a:t>2005/12 (Ver.2.2.0 released)</a:t>
            </a:r>
            <a:endParaRPr kumimoji="1" lang="ja-JP" altLang="en-US" sz="105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857752" y="3143248"/>
            <a:ext cx="2000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1050" dirty="0" smtClean="0"/>
              <a:t>2002/08 (Ver.7.0 released)</a:t>
            </a:r>
            <a:endParaRPr kumimoji="1" lang="ja-JP" altLang="en-US" sz="105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143248"/>
            <a:ext cx="8228572" cy="3091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0" dirty="0" smtClean="0"/>
              <a:t>コミュニケーション構造の可視化と分析（３）</a:t>
            </a:r>
            <a:endParaRPr lang="ja-JP" altLang="en-US" b="0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smtClean="0"/>
              <a:t>成功・衰退コミュニティの</a:t>
            </a:r>
            <a:r>
              <a:rPr lang="ja-JP" altLang="en-US" smtClean="0">
                <a:solidFill>
                  <a:srgbClr val="FF0000"/>
                </a:solidFill>
              </a:rPr>
              <a:t>ユーザ</a:t>
            </a:r>
            <a:r>
              <a:rPr lang="ja-JP" altLang="en-US" smtClean="0"/>
              <a:t>のコミュニケーション構造を「社会ネットワーク分析」を用いて比較</a:t>
            </a:r>
            <a:endParaRPr lang="en-US" altLang="ja-JP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4AC92C-5207-4EC4-B15C-EE8DBEE15E65}" type="slidenum">
              <a:rPr lang="en-US" altLang="ja-JP" smtClean="0"/>
              <a:pPr/>
              <a:t>20</a:t>
            </a:fld>
            <a:endParaRPr lang="en-US" altLang="ja-JP" dirty="0"/>
          </a:p>
        </p:txBody>
      </p:sp>
      <p:sp>
        <p:nvSpPr>
          <p:cNvPr id="8" name="AutoShape 6"/>
          <p:cNvSpPr>
            <a:spLocks/>
          </p:cNvSpPr>
          <p:nvPr/>
        </p:nvSpPr>
        <p:spPr bwMode="auto">
          <a:xfrm>
            <a:off x="3929058" y="2285992"/>
            <a:ext cx="4000528" cy="612000"/>
          </a:xfrm>
          <a:prstGeom prst="borderCallout2">
            <a:avLst>
              <a:gd name="adj1" fmla="val 65665"/>
              <a:gd name="adj2" fmla="val -270"/>
              <a:gd name="adj3" fmla="val 119619"/>
              <a:gd name="adj4" fmla="val -24364"/>
              <a:gd name="adj5" fmla="val 386287"/>
              <a:gd name="adj6" fmla="val -16346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None/>
            </a:pPr>
            <a:r>
              <a:rPr lang="ja-JP" altLang="en-US" sz="2000" dirty="0" smtClean="0"/>
              <a:t>コーディネータがユーザを積極的にサポートしている様子が窺える</a:t>
            </a:r>
            <a:endParaRPr lang="en-US" altLang="ja-JP" sz="2000" dirty="0"/>
          </a:p>
        </p:txBody>
      </p:sp>
      <p:sp>
        <p:nvSpPr>
          <p:cNvPr id="9" name="AutoShape 7"/>
          <p:cNvSpPr>
            <a:spLocks/>
          </p:cNvSpPr>
          <p:nvPr/>
        </p:nvSpPr>
        <p:spPr bwMode="auto">
          <a:xfrm>
            <a:off x="5072066" y="6059602"/>
            <a:ext cx="3500462" cy="642833"/>
          </a:xfrm>
          <a:prstGeom prst="borderCallout2">
            <a:avLst>
              <a:gd name="adj1" fmla="val -250191"/>
              <a:gd name="adj2" fmla="val 60917"/>
              <a:gd name="adj3" fmla="val -5212"/>
              <a:gd name="adj4" fmla="val 108454"/>
              <a:gd name="adj5" fmla="val 51108"/>
              <a:gd name="adj6" fmla="val 99630"/>
            </a:avLst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algn="ctr">
              <a:buNone/>
            </a:pPr>
            <a:r>
              <a:rPr lang="en-US" altLang="ja-JP" sz="2000" dirty="0" smtClean="0"/>
              <a:t>2</a:t>
            </a:r>
            <a:r>
              <a:rPr lang="ja-JP" altLang="en-US" sz="2000" dirty="0" smtClean="0"/>
              <a:t>名のユーザが中心的に活躍している（開発者の関与が少ない）</a:t>
            </a:r>
            <a:endParaRPr lang="en-US" altLang="ja-JP" sz="2000" dirty="0"/>
          </a:p>
        </p:txBody>
      </p:sp>
      <p:grpSp>
        <p:nvGrpSpPr>
          <p:cNvPr id="4" name="グループ化 19"/>
          <p:cNvGrpSpPr/>
          <p:nvPr/>
        </p:nvGrpSpPr>
        <p:grpSpPr>
          <a:xfrm>
            <a:off x="363009" y="6215082"/>
            <a:ext cx="3071834" cy="525344"/>
            <a:chOff x="-2182830" y="5072071"/>
            <a:chExt cx="4540252" cy="776471"/>
          </a:xfrm>
        </p:grpSpPr>
        <p:sp>
          <p:nvSpPr>
            <p:cNvPr id="14" name="円/楕円 13"/>
            <p:cNvSpPr/>
            <p:nvPr/>
          </p:nvSpPr>
          <p:spPr bwMode="auto">
            <a:xfrm>
              <a:off x="-896946" y="5155655"/>
              <a:ext cx="325410" cy="291687"/>
            </a:xfrm>
            <a:prstGeom prst="ellipse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•"/>
                <a:tabLst/>
              </a:pPr>
              <a:endParaRPr kumimoji="1" lang="ja-JP" alt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  <p:sp>
          <p:nvSpPr>
            <p:cNvPr id="17" name="テキスト ボックス 16"/>
            <p:cNvSpPr txBox="1"/>
            <p:nvPr/>
          </p:nvSpPr>
          <p:spPr>
            <a:xfrm>
              <a:off x="-642975" y="5072071"/>
              <a:ext cx="3000397" cy="6368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ja-JP" altLang="en-US" sz="1100" dirty="0" smtClean="0"/>
                <a:t>コーディネータ（ユーザコミュニティにも参加する開発者）</a:t>
              </a:r>
              <a:endParaRPr kumimoji="1" lang="ja-JP" altLang="en-US" sz="1100" dirty="0"/>
            </a:p>
          </p:txBody>
        </p:sp>
        <p:grpSp>
          <p:nvGrpSpPr>
            <p:cNvPr id="6" name="グループ化 18"/>
            <p:cNvGrpSpPr/>
            <p:nvPr/>
          </p:nvGrpSpPr>
          <p:grpSpPr>
            <a:xfrm>
              <a:off x="-2182830" y="5116828"/>
              <a:ext cx="1254104" cy="731714"/>
              <a:chOff x="-2182830" y="5116828"/>
              <a:chExt cx="1254104" cy="731714"/>
            </a:xfrm>
          </p:grpSpPr>
          <p:sp>
            <p:nvSpPr>
              <p:cNvPr id="13" name="円/楕円 12"/>
              <p:cNvSpPr/>
              <p:nvPr/>
            </p:nvSpPr>
            <p:spPr bwMode="auto">
              <a:xfrm>
                <a:off x="-2182830" y="5500703"/>
                <a:ext cx="325410" cy="291687"/>
              </a:xfrm>
              <a:prstGeom prst="ellipse">
                <a:avLst/>
              </a:prstGeom>
              <a:solidFill>
                <a:srgbClr val="0070C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5" name="円/楕円 14"/>
              <p:cNvSpPr/>
              <p:nvPr/>
            </p:nvSpPr>
            <p:spPr bwMode="auto">
              <a:xfrm>
                <a:off x="-2182830" y="5155655"/>
                <a:ext cx="325410" cy="291687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Wingdings" pitchFamily="2" charset="2"/>
                  <a:buChar char="•"/>
                  <a:tabLst/>
                </a:pPr>
                <a:endParaRPr kumimoji="1" lang="ja-JP" alt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ea typeface="ＭＳ Ｐゴシック" pitchFamily="50" charset="-128"/>
                </a:endParaRPr>
              </a:p>
            </p:txBody>
          </p:sp>
          <p:sp>
            <p:nvSpPr>
              <p:cNvPr id="16" name="テキスト ボックス 15"/>
              <p:cNvSpPr txBox="1"/>
              <p:nvPr/>
            </p:nvSpPr>
            <p:spPr>
              <a:xfrm>
                <a:off x="-1857420" y="5116828"/>
                <a:ext cx="928694" cy="386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kumimoji="1" lang="ja-JP" altLang="en-US" sz="1100" dirty="0" smtClean="0"/>
                  <a:t>開発者</a:t>
                </a:r>
                <a:endParaRPr kumimoji="1" lang="ja-JP" altLang="en-US" sz="1100" dirty="0"/>
              </a:p>
            </p:txBody>
          </p:sp>
          <p:sp>
            <p:nvSpPr>
              <p:cNvPr id="18" name="テキスト ボックス 17"/>
              <p:cNvSpPr txBox="1"/>
              <p:nvPr/>
            </p:nvSpPr>
            <p:spPr>
              <a:xfrm>
                <a:off x="-1857420" y="5461876"/>
                <a:ext cx="928694" cy="386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None/>
                </a:pPr>
                <a:r>
                  <a:rPr kumimoji="1" lang="ja-JP" altLang="en-US" sz="1100" dirty="0" smtClean="0"/>
                  <a:t>ユーザ</a:t>
                </a:r>
                <a:endParaRPr kumimoji="1" lang="ja-JP" altLang="en-US" sz="1100" dirty="0"/>
              </a:p>
            </p:txBody>
          </p:sp>
        </p:grpSp>
      </p:grpSp>
      <p:sp>
        <p:nvSpPr>
          <p:cNvPr id="21" name="テキスト ボックス 20"/>
          <p:cNvSpPr txBox="1"/>
          <p:nvPr/>
        </p:nvSpPr>
        <p:spPr>
          <a:xfrm>
            <a:off x="857224" y="3143248"/>
            <a:ext cx="2000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1050" dirty="0" smtClean="0"/>
              <a:t>2005/12 (Ver.2.2.0 released)</a:t>
            </a:r>
            <a:endParaRPr kumimoji="1" lang="ja-JP" altLang="en-US" sz="105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4857752" y="3143248"/>
            <a:ext cx="200026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ja-JP" sz="1050" dirty="0" smtClean="0"/>
              <a:t>2002/08 (Ver.7.0 released)</a:t>
            </a:r>
            <a:endParaRPr lang="ja-JP" altLang="en-US" sz="105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kumimoji="1" lang="ja-JP" altLang="en-US" dirty="0" smtClean="0">
                <a:latin typeface="HGP明朝E" pitchFamily="18" charset="-128"/>
                <a:ea typeface="HGP明朝E" pitchFamily="18" charset="-128"/>
              </a:rPr>
              <a:t>昨年度の活動成果</a:t>
            </a:r>
            <a:endParaRPr kumimoji="1" lang="ja-JP" altLang="en-US" dirty="0"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論文誌　</a:t>
            </a:r>
            <a:r>
              <a:rPr lang="en-US" altLang="ja-JP" dirty="0" smtClean="0"/>
              <a:t>0</a:t>
            </a:r>
            <a:r>
              <a:rPr lang="ja-JP" altLang="en-US" dirty="0" smtClean="0"/>
              <a:t>本</a:t>
            </a:r>
            <a:r>
              <a:rPr lang="en-US" altLang="ja-JP" dirty="0" smtClean="0"/>
              <a:t>…</a:t>
            </a:r>
            <a:r>
              <a:rPr lang="ja-JP" altLang="en-US" sz="2000" dirty="0" smtClean="0"/>
              <a:t>今年は目指せ</a:t>
            </a:r>
            <a:r>
              <a:rPr lang="en-US" altLang="ja-JP" sz="2000" dirty="0" smtClean="0">
                <a:solidFill>
                  <a:srgbClr val="FF0000"/>
                </a:solidFill>
              </a:rPr>
              <a:t>5</a:t>
            </a:r>
            <a:r>
              <a:rPr lang="ja-JP" altLang="en-US" sz="2000" dirty="0" smtClean="0">
                <a:solidFill>
                  <a:srgbClr val="FF0000"/>
                </a:solidFill>
              </a:rPr>
              <a:t>本</a:t>
            </a:r>
            <a:r>
              <a:rPr lang="ja-JP" altLang="en-US" sz="2000" dirty="0" smtClean="0"/>
              <a:t>投稿</a:t>
            </a:r>
            <a:r>
              <a:rPr lang="en-US" altLang="ja-JP" sz="2000" dirty="0" smtClean="0"/>
              <a:t>!!!</a:t>
            </a:r>
            <a:endParaRPr lang="en-US" altLang="ja-JP" dirty="0" smtClean="0"/>
          </a:p>
          <a:p>
            <a:r>
              <a:rPr lang="ja-JP" altLang="en-US" dirty="0" smtClean="0"/>
              <a:t>国際会議　</a:t>
            </a:r>
            <a:r>
              <a:rPr lang="en-US" altLang="ja-JP" dirty="0" smtClean="0"/>
              <a:t>4</a:t>
            </a:r>
            <a:r>
              <a:rPr lang="ja-JP" altLang="en-US" dirty="0" smtClean="0"/>
              <a:t>本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頑張り次第で</a:t>
            </a:r>
            <a:r>
              <a:rPr lang="en-US" altLang="ja-JP" dirty="0" smtClean="0"/>
              <a:t>M</a:t>
            </a:r>
            <a:r>
              <a:rPr lang="ja-JP" altLang="en-US" dirty="0" smtClean="0"/>
              <a:t>１の間に国際会議に投稿可能</a:t>
            </a:r>
            <a:endParaRPr lang="en-US" altLang="ja-JP" dirty="0" smtClean="0"/>
          </a:p>
          <a:p>
            <a:r>
              <a:rPr lang="ja-JP" altLang="en-US" dirty="0" smtClean="0"/>
              <a:t>国内会議　</a:t>
            </a:r>
            <a:r>
              <a:rPr lang="en-US" altLang="ja-JP" dirty="0" smtClean="0"/>
              <a:t>3</a:t>
            </a:r>
            <a:r>
              <a:rPr lang="ja-JP" altLang="en-US" dirty="0" smtClean="0"/>
              <a:t>本</a:t>
            </a:r>
            <a:endParaRPr lang="en-US" altLang="ja-JP" dirty="0" smtClean="0"/>
          </a:p>
          <a:p>
            <a:r>
              <a:rPr lang="ja-JP" altLang="en-US" dirty="0" smtClean="0"/>
              <a:t>表彰・受賞　</a:t>
            </a:r>
            <a:r>
              <a:rPr lang="en-US" altLang="ja-JP" dirty="0" smtClean="0"/>
              <a:t>1</a:t>
            </a:r>
            <a:r>
              <a:rPr lang="ja-JP" altLang="en-US" dirty="0" smtClean="0"/>
              <a:t>件</a:t>
            </a:r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endParaRPr lang="en-US" altLang="ja-JP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21</a:t>
            </a:fld>
            <a:endParaRPr lang="en-US" altLang="ja-JP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00035" y="1142984"/>
            <a:ext cx="6065866" cy="20701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kumimoji="1" lang="ja-JP" altLang="en-US" sz="6600" dirty="0" smtClean="0">
                <a:latin typeface="HGP明朝E" pitchFamily="18" charset="-128"/>
                <a:ea typeface="HGP明朝E" pitchFamily="18" charset="-128"/>
              </a:rPr>
              <a:t>今年度の活動</a:t>
            </a:r>
            <a:endParaRPr kumimoji="1" lang="ja-JP" altLang="en-US" sz="6600" dirty="0">
              <a:latin typeface="HGP明朝E" pitchFamily="18" charset="-128"/>
              <a:ea typeface="HGP明朝E" pitchFamily="18" charset="-12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kumimoji="1" lang="ja-JP" altLang="en-US" dirty="0" smtClean="0">
                <a:latin typeface="HGP明朝E" pitchFamily="18" charset="-128"/>
                <a:ea typeface="HGP明朝E" pitchFamily="18" charset="-128"/>
              </a:rPr>
              <a:t>今年度の活動</a:t>
            </a:r>
            <a:endParaRPr kumimoji="1" lang="ja-JP" altLang="en-US" dirty="0">
              <a:latin typeface="HGP明朝E" pitchFamily="18" charset="-128"/>
              <a:ea typeface="HGP明朝E" pitchFamily="18" charset="-128"/>
            </a:endParaRP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196974"/>
            <a:ext cx="8229600" cy="5375297"/>
          </a:xfrm>
        </p:spPr>
        <p:txBody>
          <a:bodyPr/>
          <a:lstStyle/>
          <a:p>
            <a:r>
              <a:rPr lang="ja-JP" altLang="en-US" sz="2400" dirty="0" smtClean="0"/>
              <a:t>週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回の定例ミーティング</a:t>
            </a:r>
            <a:endParaRPr lang="en-US" altLang="ja-JP" sz="2400" dirty="0" smtClean="0"/>
          </a:p>
          <a:p>
            <a:pPr lvl="1"/>
            <a:r>
              <a:rPr lang="ja-JP" altLang="en-US" sz="2000" dirty="0" smtClean="0"/>
              <a:t>水曜</a:t>
            </a:r>
            <a:r>
              <a:rPr lang="en-US" altLang="ja-JP" sz="2000" dirty="0" smtClean="0"/>
              <a:t>16:00</a:t>
            </a:r>
            <a:r>
              <a:rPr lang="ja-JP" altLang="en-US" sz="2000" dirty="0" smtClean="0"/>
              <a:t>～</a:t>
            </a:r>
            <a:endParaRPr lang="en-US" altLang="ja-JP" sz="2000" dirty="0" smtClean="0"/>
          </a:p>
          <a:p>
            <a:pPr lvl="1"/>
            <a:r>
              <a:rPr lang="ja-JP" altLang="en-US" sz="2000" dirty="0" smtClean="0"/>
              <a:t>進捗報告，研究</a:t>
            </a:r>
            <a:r>
              <a:rPr lang="en-US" altLang="ja-JP" sz="2000" dirty="0" smtClean="0"/>
              <a:t>TODO</a:t>
            </a:r>
            <a:r>
              <a:rPr lang="ja-JP" altLang="en-US" sz="2000" dirty="0" err="1" smtClean="0"/>
              <a:t>，</a:t>
            </a:r>
            <a:r>
              <a:rPr lang="ja-JP" altLang="en-US" sz="2000" dirty="0" smtClean="0"/>
              <a:t>最新の研究動向</a:t>
            </a:r>
            <a:r>
              <a:rPr lang="en-US" altLang="ja-JP" sz="2000" dirty="0" smtClean="0"/>
              <a:t>…etc</a:t>
            </a:r>
          </a:p>
          <a:p>
            <a:r>
              <a:rPr lang="ja-JP" altLang="en-US" sz="2400" dirty="0" smtClean="0"/>
              <a:t>週</a:t>
            </a:r>
            <a:r>
              <a:rPr lang="en-US" altLang="ja-JP" sz="2400" dirty="0" smtClean="0"/>
              <a:t>1</a:t>
            </a:r>
            <a:r>
              <a:rPr lang="ja-JP" altLang="en-US" sz="2400" dirty="0" smtClean="0"/>
              <a:t>回の輪講</a:t>
            </a:r>
            <a:endParaRPr lang="en-US" altLang="ja-JP" sz="2400" dirty="0" smtClean="0"/>
          </a:p>
          <a:p>
            <a:pPr lvl="1"/>
            <a:r>
              <a:rPr lang="ja-JP" altLang="en-US" sz="2000" dirty="0" smtClean="0"/>
              <a:t>水曜</a:t>
            </a:r>
            <a:r>
              <a:rPr lang="en-US" altLang="ja-JP" sz="2000" dirty="0" smtClean="0"/>
              <a:t>16:00</a:t>
            </a:r>
            <a:r>
              <a:rPr lang="ja-JP" altLang="en-US" sz="2000" dirty="0" smtClean="0"/>
              <a:t>～</a:t>
            </a:r>
            <a:endParaRPr lang="en-US" altLang="ja-JP" sz="2000" dirty="0" smtClean="0"/>
          </a:p>
          <a:p>
            <a:pPr lvl="1"/>
            <a:r>
              <a:rPr lang="en-US" altLang="ja-JP" sz="2000" dirty="0" smtClean="0"/>
              <a:t>OSS</a:t>
            </a:r>
            <a:r>
              <a:rPr lang="ja-JP" altLang="en-US" sz="2000" dirty="0" smtClean="0"/>
              <a:t>の論文</a:t>
            </a:r>
            <a:endParaRPr lang="en-US" altLang="ja-JP" sz="2000" dirty="0" smtClean="0"/>
          </a:p>
          <a:p>
            <a:r>
              <a:rPr lang="ja-JP" altLang="en-US" sz="2400" dirty="0" smtClean="0"/>
              <a:t>成果発表</a:t>
            </a:r>
            <a:endParaRPr lang="en-US" altLang="ja-JP" sz="2400" dirty="0" smtClean="0"/>
          </a:p>
          <a:p>
            <a:pPr lvl="1">
              <a:tabLst>
                <a:tab pos="5646738" algn="l"/>
              </a:tabLst>
            </a:pPr>
            <a:r>
              <a:rPr lang="ja-JP" altLang="en-US" sz="2000" dirty="0" smtClean="0"/>
              <a:t>論文誌，国際会議，</a:t>
            </a:r>
            <a:endParaRPr lang="en-US" altLang="ja-JP" sz="2000" dirty="0" smtClean="0"/>
          </a:p>
          <a:p>
            <a:pPr lvl="1">
              <a:buNone/>
              <a:tabLst>
                <a:tab pos="5646738" algn="l"/>
              </a:tabLst>
            </a:pPr>
            <a:r>
              <a:rPr lang="ja-JP" altLang="en-US" sz="2000" dirty="0" smtClean="0"/>
              <a:t>　　各種国内研究会</a:t>
            </a:r>
            <a:endParaRPr lang="en-US" altLang="ja-JP" sz="2000" dirty="0" smtClean="0"/>
          </a:p>
          <a:p>
            <a:r>
              <a:rPr lang="ja-JP" altLang="en-US" sz="2400" dirty="0" smtClean="0"/>
              <a:t>お疲れ様宴会</a:t>
            </a:r>
            <a:endParaRPr lang="en-US" altLang="ja-JP" sz="2400" dirty="0" smtClean="0"/>
          </a:p>
          <a:p>
            <a:pPr lvl="1"/>
            <a:r>
              <a:rPr lang="ja-JP" altLang="en-US" sz="2000" dirty="0" smtClean="0"/>
              <a:t>論文を出した後，論文が採択された時に激しく開催</a:t>
            </a:r>
            <a:r>
              <a:rPr lang="en-US" altLang="ja-JP" sz="2000" dirty="0" smtClean="0"/>
              <a:t>!!</a:t>
            </a:r>
          </a:p>
          <a:p>
            <a:r>
              <a:rPr lang="ja-JP" altLang="en-US" sz="2400" dirty="0" smtClean="0"/>
              <a:t>合宿</a:t>
            </a:r>
            <a:endParaRPr lang="en-US" altLang="ja-JP" sz="2400" dirty="0" smtClean="0"/>
          </a:p>
          <a:p>
            <a:pPr lvl="1"/>
            <a:r>
              <a:rPr lang="ja-JP" altLang="en-US" sz="2000" dirty="0" smtClean="0"/>
              <a:t>今年は有馬温泉へ行きます！</a:t>
            </a:r>
            <a:endParaRPr lang="en-US" altLang="ja-JP" sz="2000" dirty="0" smtClean="0"/>
          </a:p>
          <a:p>
            <a:pPr lvl="2"/>
            <a:r>
              <a:rPr lang="ja-JP" altLang="en-US" sz="1600" dirty="0" smtClean="0"/>
              <a:t>テーマを決めて本格的に議論をします！</a:t>
            </a:r>
            <a:endParaRPr lang="en-US" altLang="ja-JP" sz="1600" dirty="0" smtClean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4AC92C-5207-4EC4-B15C-EE8DBEE15E65}" type="slidenum">
              <a:rPr lang="en-US" altLang="ja-JP" smtClean="0"/>
              <a:pPr>
                <a:defRPr/>
              </a:pPr>
              <a:t>23</a:t>
            </a:fld>
            <a:endParaRPr lang="en-US" altLang="ja-JP" dirty="0"/>
          </a:p>
        </p:txBody>
      </p:sp>
      <p:grpSp>
        <p:nvGrpSpPr>
          <p:cNvPr id="8" name="グループ化 7"/>
          <p:cNvGrpSpPr/>
          <p:nvPr/>
        </p:nvGrpSpPr>
        <p:grpSpPr>
          <a:xfrm>
            <a:off x="4214810" y="2571744"/>
            <a:ext cx="2555875" cy="2428892"/>
            <a:chOff x="6335645" y="2816980"/>
            <a:chExt cx="2555875" cy="2428892"/>
          </a:xfrm>
        </p:grpSpPr>
        <p:pic>
          <p:nvPicPr>
            <p:cNvPr id="6" name="Picture 2" descr="C:\Documents and Settings\akinori-i.SELAB\デスクトップ\CoCoIchi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335645" y="2816980"/>
              <a:ext cx="2555875" cy="1914525"/>
            </a:xfrm>
            <a:prstGeom prst="rect">
              <a:avLst/>
            </a:prstGeom>
            <a:noFill/>
          </p:spPr>
        </p:pic>
        <p:sp>
          <p:nvSpPr>
            <p:cNvPr id="7" name="正方形/長方形 6"/>
            <p:cNvSpPr/>
            <p:nvPr/>
          </p:nvSpPr>
          <p:spPr bwMode="auto">
            <a:xfrm>
              <a:off x="6335645" y="4731505"/>
              <a:ext cx="2555875" cy="514367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buNone/>
              </a:pPr>
              <a:r>
                <a:rPr lang="ja-JP" altLang="en-US" sz="1600" dirty="0" smtClean="0">
                  <a:ea typeface="ＭＳ Ｐゴシック" pitchFamily="50" charset="-128"/>
                </a:rPr>
                <a:t>国際会議投稿お疲れ様会</a:t>
              </a:r>
              <a:endParaRPr lang="en-US" altLang="ja-JP" sz="1600" dirty="0" smtClean="0">
                <a:ea typeface="ＭＳ Ｐゴシック" pitchFamily="50" charset="-128"/>
              </a:endParaRPr>
            </a:p>
            <a:p>
              <a:pPr algn="ctr">
                <a:buNone/>
              </a:pPr>
              <a:r>
                <a:rPr lang="ja-JP" altLang="en-US" sz="1600" dirty="0" smtClean="0">
                  <a:ea typeface="ＭＳ Ｐゴシック" pitchFamily="50" charset="-128"/>
                </a:rPr>
                <a:t>（</a:t>
              </a:r>
              <a:r>
                <a:rPr lang="en-US" altLang="ja-JP" sz="1600" dirty="0" err="1" smtClean="0">
                  <a:ea typeface="ＭＳ Ｐゴシック" pitchFamily="50" charset="-128"/>
                </a:rPr>
                <a:t>CoCo</a:t>
              </a:r>
              <a:r>
                <a:rPr lang="ja-JP" altLang="en-US" sz="1600" dirty="0" smtClean="0">
                  <a:ea typeface="ＭＳ Ｐゴシック" pitchFamily="50" charset="-128"/>
                </a:rPr>
                <a:t>壱で全トッピング）</a:t>
              </a:r>
            </a:p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None/>
                <a:tabLst/>
              </a:pPr>
              <a:endParaRPr kumimoji="1" lang="ja-JP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50" charset="-128"/>
              </a:endParaRPr>
            </a:p>
          </p:txBody>
        </p:sp>
      </p:grpSp>
      <p:pic>
        <p:nvPicPr>
          <p:cNvPr id="52228" name="Picture 4" descr="\\selandisk-t\disk1\mmraid_backup\HOME\shoji-f\DSCF760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1779" y="2595582"/>
            <a:ext cx="1419311" cy="1890688"/>
          </a:xfrm>
          <a:prstGeom prst="rect">
            <a:avLst/>
          </a:prstGeom>
          <a:noFill/>
        </p:spPr>
      </p:pic>
      <p:sp>
        <p:nvSpPr>
          <p:cNvPr id="11" name="テキスト ボックス 10"/>
          <p:cNvSpPr txBox="1"/>
          <p:nvPr/>
        </p:nvSpPr>
        <p:spPr>
          <a:xfrm>
            <a:off x="6881361" y="4500570"/>
            <a:ext cx="20102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kumimoji="1" lang="ja-JP" altLang="en-US" sz="1100" dirty="0" smtClean="0"/>
              <a:t>その横で地味に</a:t>
            </a:r>
            <a:r>
              <a:rPr kumimoji="1" lang="en-US" altLang="ja-JP" sz="1100" dirty="0" smtClean="0"/>
              <a:t>10</a:t>
            </a:r>
            <a:r>
              <a:rPr lang="ja-JP" altLang="en-US" sz="1100" dirty="0" smtClean="0"/>
              <a:t>辛に挑戦</a:t>
            </a:r>
            <a:endParaRPr kumimoji="1" lang="ja-JP" altLang="en-US" sz="11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-cool15">
  <a:themeElements>
    <a:clrScheme name="s-cool15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-cool15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•"/>
          <a:tabLst/>
          <a:defRPr kumimoji="1" lang="ja-JP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50" charset="-128"/>
          </a:defRPr>
        </a:defPPr>
      </a:lstStyle>
    </a:lnDef>
  </a:objectDefaults>
  <a:extraClrSchemeLst>
    <a:extraClrScheme>
      <a:clrScheme name="s-cool15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-cool15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-cool15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7177</TotalTime>
  <Words>1116</Words>
  <Application>Microsoft Office PowerPoint</Application>
  <PresentationFormat>画面に合わせる (4:3)</PresentationFormat>
  <Paragraphs>269</Paragraphs>
  <Slides>24</Slides>
  <Notes>24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5" baseType="lpstr">
      <vt:lpstr>s-cool15</vt:lpstr>
      <vt:lpstr>Open Source Software (OSS) 班の紹介</vt:lpstr>
      <vt:lpstr>目次</vt:lpstr>
      <vt:lpstr>メンバー紹介</vt:lpstr>
      <vt:lpstr>メンバー紹介</vt:lpstr>
      <vt:lpstr>OSSとは？</vt:lpstr>
      <vt:lpstr>オープンソースコミュニティ</vt:lpstr>
      <vt:lpstr>オープンソースコミュニティ</vt:lpstr>
      <vt:lpstr>OSS班の野望</vt:lpstr>
      <vt:lpstr>OSS班の野望</vt:lpstr>
      <vt:lpstr>研究グループのミッション</vt:lpstr>
      <vt:lpstr>研究のアプローチ</vt:lpstr>
      <vt:lpstr>研究設備</vt:lpstr>
      <vt:lpstr>OSS班が取り組んでいる研究</vt:lpstr>
      <vt:lpstr>OSS班が取り組んでいる研究</vt:lpstr>
      <vt:lpstr>OSS開発者間のコミュニケーション効率化に向けた研究</vt:lpstr>
      <vt:lpstr>OSS開発における不具合管理に関する研究</vt:lpstr>
      <vt:lpstr>バグ滞留時間遅延要因の分析</vt:lpstr>
      <vt:lpstr>コードレビュー率に着目したオープン性の分析</vt:lpstr>
      <vt:lpstr>コミュニケーション構造の可視化と分析（１）</vt:lpstr>
      <vt:lpstr>コミュニケーション構造の可視化と分析（２）</vt:lpstr>
      <vt:lpstr>コミュニケーション構造の可視化と分析（３）</vt:lpstr>
      <vt:lpstr>昨年度の活動成果</vt:lpstr>
      <vt:lpstr>今年度の活動</vt:lpstr>
      <vt:lpstr>今年度の活動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長命洋史</dc:creator>
  <cp:lastModifiedBy>shoji-f</cp:lastModifiedBy>
  <cp:revision>825</cp:revision>
  <dcterms:created xsi:type="dcterms:W3CDTF">2006-08-02T08:31:51Z</dcterms:created>
  <dcterms:modified xsi:type="dcterms:W3CDTF">2010-08-08T08:46:34Z</dcterms:modified>
</cp:coreProperties>
</file>