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848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888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7922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448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756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9363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81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07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8681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49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443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14E06-D33F-4502-A7D8-3EC81E08C2ED}" type="datetimeFigureOut">
              <a:rPr kumimoji="1" lang="ja-JP" altLang="en-US" smtClean="0"/>
              <a:t>2013/12/10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5D914-04A2-46D2-A8E8-F678BAB500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749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教師付き機械学習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62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教師付き機械学習とは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与えられた入力データから正しく出力を予測する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 smtClean="0"/>
              <a:t>正しい出力をするような機械（関数）を作ることが目的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2602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機械の作り方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訓練データと呼ばれる入力と出力がペアとなった正解のデータを複数与える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訓練データと同じ入力データがくればそれに対する出力を出す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訓練データにない出力未知のデータにも対応したい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383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入力と出力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入力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ある次元数をもった実数値ベクトル</a:t>
            </a:r>
            <a:r>
              <a:rPr lang="ja-JP" altLang="en-US" dirty="0" smtClean="0"/>
              <a:t>で入力データの特徴を表した特徴ベクトル</a:t>
            </a:r>
            <a:endParaRPr lang="en-US" altLang="ja-JP" dirty="0" smtClean="0"/>
          </a:p>
          <a:p>
            <a:r>
              <a:rPr kumimoji="1" lang="ja-JP" altLang="en-US" dirty="0" smtClean="0"/>
              <a:t>出力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「</a:t>
            </a:r>
            <a:r>
              <a:rPr kumimoji="1" lang="en-US" altLang="ja-JP" dirty="0" smtClean="0"/>
              <a:t>+1</a:t>
            </a:r>
            <a:r>
              <a:rPr kumimoji="1" lang="ja-JP" altLang="en-US" dirty="0" smtClean="0"/>
              <a:t>」や「</a:t>
            </a:r>
            <a:r>
              <a:rPr kumimoji="1" lang="en-US" altLang="ja-JP" dirty="0" smtClean="0"/>
              <a:t>-1</a:t>
            </a:r>
            <a:r>
              <a:rPr kumimoji="1" lang="ja-JP" altLang="en-US" dirty="0" smtClean="0"/>
              <a:t>」など離散的な値や「</a:t>
            </a:r>
            <a:r>
              <a:rPr kumimoji="1" lang="en-US" altLang="ja-JP" dirty="0" smtClean="0"/>
              <a:t>125</a:t>
            </a:r>
            <a:r>
              <a:rPr kumimoji="1" lang="ja-JP" altLang="en-US" dirty="0" smtClean="0"/>
              <a:t>」円などの連続値をとります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9509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入力と出力の例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文書の分類問題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カテゴリを振り分ける（「スポーツ」，「経済」など）</a:t>
            </a:r>
            <a:endParaRPr lang="en-US" altLang="ja-JP" dirty="0"/>
          </a:p>
          <a:p>
            <a:r>
              <a:rPr kumimoji="1" lang="ja-JP" altLang="en-US" dirty="0" smtClean="0"/>
              <a:t>入力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1</a:t>
            </a:r>
            <a:r>
              <a:rPr lang="ja-JP" altLang="en-US" dirty="0" err="1" smtClean="0"/>
              <a:t>つの</a:t>
            </a:r>
            <a:r>
              <a:rPr lang="ja-JP" altLang="en-US" dirty="0" smtClean="0"/>
              <a:t>文書が入力で，特徴ベクトルは文書に出てくる単語（「野球」，「国会」，「円高」など）</a:t>
            </a:r>
            <a:endParaRPr lang="en-US" altLang="ja-JP" dirty="0" smtClean="0"/>
          </a:p>
          <a:p>
            <a:r>
              <a:rPr kumimoji="1" lang="ja-JP" altLang="en-US" dirty="0" smtClean="0"/>
              <a:t>出力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「スポーツ（</a:t>
            </a:r>
            <a:r>
              <a:rPr lang="en-US" altLang="ja-JP" dirty="0" smtClean="0"/>
              <a:t>1</a:t>
            </a:r>
            <a:r>
              <a:rPr lang="ja-JP" altLang="en-US" dirty="0" smtClean="0"/>
              <a:t>）」，「経済（</a:t>
            </a:r>
            <a:r>
              <a:rPr lang="en-US" altLang="ja-JP" dirty="0" smtClean="0"/>
              <a:t>2</a:t>
            </a:r>
            <a:r>
              <a:rPr lang="ja-JP" altLang="en-US" dirty="0" smtClean="0"/>
              <a:t>）」，「政治（</a:t>
            </a:r>
            <a:r>
              <a:rPr lang="en-US" altLang="ja-JP" dirty="0" smtClean="0"/>
              <a:t>3</a:t>
            </a:r>
            <a:r>
              <a:rPr lang="ja-JP" altLang="en-US" dirty="0" smtClean="0"/>
              <a:t>）」などの離散値をとる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0294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サポートベクターマシーン（</a:t>
            </a:r>
            <a:r>
              <a:rPr kumimoji="1" lang="en-US" altLang="ja-JP" dirty="0" smtClean="0"/>
              <a:t>SVM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パターン識別用の教師付き機械学習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/>
              <a:t>境界線</a:t>
            </a:r>
            <a:r>
              <a:rPr lang="ja-JP" altLang="en-US" dirty="0" smtClean="0"/>
              <a:t>を引いて分類をする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「マージン最大化」というアイデアによって汎用能力が高い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6378660" y="2348880"/>
            <a:ext cx="2228850" cy="2085976"/>
            <a:chOff x="6372200" y="2564904"/>
            <a:chExt cx="2228850" cy="2085976"/>
          </a:xfrm>
        </p:grpSpPr>
        <p:pic>
          <p:nvPicPr>
            <p:cNvPr id="1029" name="Picture 5" descr="http://www.neuro.sfc.keio.ac.jp/~masato/study/SVM/SVM_1_htm_3a8d932b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00" y="2564904"/>
              <a:ext cx="222885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直線コネクタ 4"/>
            <p:cNvCxnSpPr/>
            <p:nvPr/>
          </p:nvCxnSpPr>
          <p:spPr>
            <a:xfrm>
              <a:off x="6444208" y="2708920"/>
              <a:ext cx="0" cy="19419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774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マージン最大化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訓練データの中で最も他クラスに近い位置にいるもの（サポートベクトル）を基準として，そのユークリッド距離が大きくなるような位置に境界線を引く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grpSp>
        <p:nvGrpSpPr>
          <p:cNvPr id="19" name="グループ化 18"/>
          <p:cNvGrpSpPr/>
          <p:nvPr/>
        </p:nvGrpSpPr>
        <p:grpSpPr>
          <a:xfrm>
            <a:off x="5724128" y="3789040"/>
            <a:ext cx="2952328" cy="2041351"/>
            <a:chOff x="5076056" y="3763913"/>
            <a:chExt cx="3486150" cy="2686051"/>
          </a:xfrm>
        </p:grpSpPr>
        <p:pic>
          <p:nvPicPr>
            <p:cNvPr id="2054" name="Picture 6" descr="http://www.neuro.sfc.keio.ac.jp/~masato/study/SVM/SVM_1_htm_m614dc45b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763913"/>
              <a:ext cx="3486150" cy="2686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直線コネクタ 4"/>
            <p:cNvCxnSpPr/>
            <p:nvPr/>
          </p:nvCxnSpPr>
          <p:spPr>
            <a:xfrm>
              <a:off x="5148064" y="4005064"/>
              <a:ext cx="0" cy="23762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0417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教師</a:t>
            </a:r>
            <a:r>
              <a:rPr lang="ja-JP" altLang="en-US" dirty="0" smtClean="0"/>
              <a:t>なし機械学習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5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教師なし機械学習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教師なし</a:t>
            </a:r>
            <a:endParaRPr kumimoji="1" lang="en-US" altLang="ja-JP" dirty="0" smtClean="0"/>
          </a:p>
          <a:p>
            <a:pPr lvl="1"/>
            <a:r>
              <a:rPr lang="ja-JP" altLang="en-US" dirty="0">
                <a:solidFill>
                  <a:srgbClr val="FF0000"/>
                </a:solidFill>
              </a:rPr>
              <a:t> 「出力すべきもの」があらかじめ決まって</a:t>
            </a:r>
            <a:r>
              <a:rPr lang="ja-JP" altLang="en-US" dirty="0" smtClean="0">
                <a:solidFill>
                  <a:srgbClr val="FF0000"/>
                </a:solidFill>
              </a:rPr>
              <a:t>いない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endParaRPr lang="en-US" altLang="ja-JP" dirty="0">
              <a:solidFill>
                <a:srgbClr val="FF0000"/>
              </a:solidFill>
            </a:endParaRPr>
          </a:p>
          <a:p>
            <a:r>
              <a:rPr lang="ja-JP" altLang="en-US" dirty="0"/>
              <a:t>データの背後に存在する本質的な構造を抽出</a:t>
            </a:r>
            <a:r>
              <a:rPr lang="ja-JP" altLang="en-US" dirty="0" smtClean="0"/>
              <a:t>する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クラスタ分析</a:t>
            </a:r>
            <a:endParaRPr lang="en-US" altLang="ja-JP" dirty="0" smtClean="0"/>
          </a:p>
          <a:p>
            <a:pPr lvl="1"/>
            <a:r>
              <a:rPr lang="ja-JP" altLang="en-US" dirty="0"/>
              <a:t>主成分分析</a:t>
            </a:r>
            <a:endParaRPr lang="en-US" altLang="ja-JP" dirty="0" smtClean="0"/>
          </a:p>
          <a:p>
            <a:pPr lvl="1"/>
            <a:endParaRPr kumimoji="1" lang="en-US" altLang="ja-JP" dirty="0">
              <a:solidFill>
                <a:srgbClr val="FF0000"/>
              </a:solidFill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341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クラスタ分析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与えられたデータを外的な基準なしに分類していく手法</a:t>
            </a:r>
            <a:endParaRPr kumimoji="1" lang="ja-JP" altLang="en-US" dirty="0"/>
          </a:p>
        </p:txBody>
      </p:sp>
      <p:pic>
        <p:nvPicPr>
          <p:cNvPr id="1026" name="Picture 2" descr="C:\Users\DROP\Desktop\cluster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53613"/>
            <a:ext cx="662473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84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291</Words>
  <Application>Microsoft Office PowerPoint</Application>
  <PresentationFormat>画面に合わせる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Office ​​テーマ</vt:lpstr>
      <vt:lpstr>教師付き機械学習</vt:lpstr>
      <vt:lpstr>教師付き機械学習とは</vt:lpstr>
      <vt:lpstr>機械の作り方</vt:lpstr>
      <vt:lpstr>入力と出力</vt:lpstr>
      <vt:lpstr>入力と出力の例</vt:lpstr>
      <vt:lpstr>サポートベクターマシーン（SVM）</vt:lpstr>
      <vt:lpstr>マージン最大化</vt:lpstr>
      <vt:lpstr>教師なし機械学習</vt:lpstr>
      <vt:lpstr>教師なし機械学習</vt:lpstr>
      <vt:lpstr>クラスタ分析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教師付き機械学習</dc:title>
  <dc:creator>kyusuke</dc:creator>
  <cp:lastModifiedBy>kyusuke</cp:lastModifiedBy>
  <cp:revision>15</cp:revision>
  <dcterms:created xsi:type="dcterms:W3CDTF">2013-12-10T01:00:10Z</dcterms:created>
  <dcterms:modified xsi:type="dcterms:W3CDTF">2013-12-10T06:45:00Z</dcterms:modified>
</cp:coreProperties>
</file>