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8" autoAdjust="0"/>
    <p:restoredTop sz="94660"/>
  </p:normalViewPr>
  <p:slideViewPr>
    <p:cSldViewPr snapToGrid="0">
      <p:cViewPr varScale="1">
        <p:scale>
          <a:sx n="75" d="100"/>
          <a:sy n="75" d="100"/>
        </p:scale>
        <p:origin x="46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3EDF9-7632-42D1-935F-CC012409835E}" type="datetimeFigureOut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56F8C-782F-4826-B2D4-1813417F7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589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56F8C-782F-4826-B2D4-1813417F790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071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BC0A-DC31-4F9D-8A5F-299F474E25C9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6895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B1C06-9E8A-44DA-8CEC-2FEAC914CC38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8357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E257F-32F0-4BAA-9CCC-3361955CD10E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48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4F9E4-8A3C-4B9A-9E98-7C5E81B94B5D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8825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26C94-8B3A-4E91-9C78-05BD613F82CD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1100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C8210-762C-4750-9304-6D91734DFAA4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7930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21701-5F81-4342-B38F-8936C5180F10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1848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D2327-1B7B-44AE-AE04-D0E8B61B5AD2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391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2492B-E72D-47C7-B458-B9F017D816A0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86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C9730-1BA5-4725-8F69-93174F664EC6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35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8D195-F5C6-4568-B0B6-67925A8ACDB7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134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746FA-E1E1-4CC9-AEB5-4FE8623F2818}" type="datetime1">
              <a:rPr kumimoji="1" lang="ja-JP" altLang="en-US" smtClean="0"/>
              <a:t>2018/12/14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7F23C-A2E7-4E21-A536-BDC4C4D16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282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mtClean="0"/>
              <a:t>チュートリアル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 smtClean="0"/>
              <a:t>木村　祐太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356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 </a:t>
            </a:r>
            <a:r>
              <a:rPr lang="ja-JP" altLang="en-US" dirty="0" smtClean="0"/>
              <a:t>品質保証の研究を行うにあたって，テストの知識</a:t>
            </a:r>
            <a:r>
              <a:rPr lang="en-US" altLang="ja-JP" dirty="0"/>
              <a:t/>
            </a:r>
            <a:br>
              <a:rPr lang="en-US" altLang="ja-JP" dirty="0"/>
            </a:br>
            <a:r>
              <a:rPr lang="en-US" altLang="ja-JP" dirty="0" smtClean="0"/>
              <a:t> </a:t>
            </a:r>
            <a:r>
              <a:rPr lang="ja-JP" altLang="en-US" dirty="0" smtClean="0"/>
              <a:t>が</a:t>
            </a:r>
            <a:r>
              <a:rPr lang="ja-JP" altLang="en-US" dirty="0"/>
              <a:t>必要</a:t>
            </a:r>
            <a:r>
              <a:rPr lang="ja-JP" altLang="en-US" dirty="0" smtClean="0"/>
              <a:t>になる</a:t>
            </a:r>
            <a:endParaRPr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9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 </a:t>
            </a:r>
            <a:r>
              <a:rPr kumimoji="1" lang="ja-JP" altLang="en-US" dirty="0" smtClean="0"/>
              <a:t>テスト分野の研究を理解できるレベルで知識を身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に付ける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06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 Java</a:t>
            </a:r>
            <a:r>
              <a:rPr kumimoji="1" lang="ja-JP" altLang="en-US" dirty="0" smtClean="0"/>
              <a:t>と</a:t>
            </a:r>
            <a:r>
              <a:rPr lang="en-US" altLang="ja-JP" dirty="0" smtClean="0"/>
              <a:t>J</a:t>
            </a:r>
            <a:r>
              <a:rPr kumimoji="1" lang="en-US" altLang="ja-JP" dirty="0" smtClean="0"/>
              <a:t>unit</a:t>
            </a:r>
            <a:r>
              <a:rPr lang="ja-JP" altLang="en-US" dirty="0" smtClean="0"/>
              <a:t>の勉強</a:t>
            </a:r>
            <a:endParaRPr lang="en-US" altLang="ja-JP" dirty="0" smtClean="0"/>
          </a:p>
          <a:p>
            <a:r>
              <a:rPr kumimoji="1" lang="en-US" altLang="ja-JP" dirty="0"/>
              <a:t> </a:t>
            </a:r>
            <a:r>
              <a:rPr kumimoji="1" lang="ja-JP" altLang="en-US" dirty="0" smtClean="0"/>
              <a:t>テスト関連の論文を読んでみる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59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今後の予定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 テスト分野の勉強</a:t>
            </a:r>
            <a:endParaRPr kumimoji="1" lang="en-US" altLang="ja-JP" dirty="0" smtClean="0"/>
          </a:p>
          <a:p>
            <a:r>
              <a:rPr kumimoji="1" lang="en-US" altLang="ja-JP" dirty="0" smtClean="0"/>
              <a:t> MSR Mining Challenge</a:t>
            </a:r>
            <a:r>
              <a:rPr kumimoji="1" lang="ja-JP" altLang="en-US" dirty="0" smtClean="0"/>
              <a:t>参加</a:t>
            </a:r>
            <a:endParaRPr kumimoji="1" lang="en-US" altLang="ja-JP" dirty="0" smtClean="0"/>
          </a:p>
          <a:p>
            <a:r>
              <a:rPr kumimoji="1" lang="en-US" altLang="ja-JP" dirty="0" smtClean="0"/>
              <a:t> </a:t>
            </a:r>
            <a:r>
              <a:rPr kumimoji="1" lang="ja-JP" altLang="en-US" dirty="0" smtClean="0"/>
              <a:t>モントリオールに行く！！！！！！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A7F23C-A2E7-4E21-A536-BDC4C4D16F6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19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74</Words>
  <Application>Microsoft Office PowerPoint</Application>
  <PresentationFormat>画面に合わせる (4:3)</PresentationFormat>
  <Paragraphs>19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ＭＳ Ｐゴシック</vt:lpstr>
      <vt:lpstr>Arial</vt:lpstr>
      <vt:lpstr>Calibri</vt:lpstr>
      <vt:lpstr>Calibri Light</vt:lpstr>
      <vt:lpstr>Office テーマ</vt:lpstr>
      <vt:lpstr>チュートリアル</vt:lpstr>
      <vt:lpstr>背景</vt:lpstr>
      <vt:lpstr>目的</vt:lpstr>
      <vt:lpstr>アプローチ</vt:lpstr>
      <vt:lpstr>今後の予定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テスト（仮）</dc:title>
  <dc:creator>Yuta</dc:creator>
  <cp:lastModifiedBy>Yuta</cp:lastModifiedBy>
  <cp:revision>8</cp:revision>
  <dcterms:created xsi:type="dcterms:W3CDTF">2018-12-14T04:30:06Z</dcterms:created>
  <dcterms:modified xsi:type="dcterms:W3CDTF">2018-12-14T05:55:01Z</dcterms:modified>
</cp:coreProperties>
</file>