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2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マスター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マスター サブタイトルの書式設定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14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77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51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51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49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798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74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04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46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49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タイトル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25" name="サブタイトル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31" name="日付プレースホルダー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正方形/長方形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  <a:ea typeface="+mn-ea"/>
              </a:defRPr>
            </a:lvl1pPr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ea typeface="+mn-ea"/>
              </a:defRPr>
            </a:lvl1pPr>
          </a:lstStyle>
          <a:p>
            <a:endParaRPr kumimoji="1" lang="ja-JP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ea typeface="+mn-ea"/>
              </a:defRPr>
            </a:lvl1pPr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Century Gothic" pitchFamily="34" charset="0"/>
          <a:ea typeface="ＭＳ Ｐゴシック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タイトル プレースホルダー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1" name="テキスト プレースホルダー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27" name="日付プレースホルダー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3675879-86DA-42BA-840F-2BF4F9C162F2}" type="datetimeFigureOut">
              <a:rPr kumimoji="1" lang="ja-JP" altLang="en-US" smtClean="0"/>
              <a:t>2014/1/8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6" name="スライド番号プレースホルダー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371502C-A4D5-44EC-AF16-9375C9685B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1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1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1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1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1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1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Jubatus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err="1" smtClean="0"/>
              <a:t>trival_stat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652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json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{</a:t>
            </a:r>
          </a:p>
          <a:p>
            <a:pPr marL="0" indent="0">
              <a:buNone/>
            </a:pPr>
            <a:r>
              <a:rPr lang="en-US" altLang="ja-JP" dirty="0"/>
              <a:t>  "</a:t>
            </a:r>
            <a:r>
              <a:rPr lang="en-US" altLang="ja-JP" dirty="0" err="1"/>
              <a:t>window_size</a:t>
            </a:r>
            <a:r>
              <a:rPr lang="en-US" altLang="ja-JP" dirty="0"/>
              <a:t>": </a:t>
            </a:r>
            <a:r>
              <a:rPr lang="en-US" altLang="ja-JP" dirty="0" smtClean="0"/>
              <a:t>500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}</a:t>
            </a:r>
            <a:endParaRPr kumimoji="1" lang="en-US" altLang="ja-JP" dirty="0" smtClean="0"/>
          </a:p>
          <a:p>
            <a:r>
              <a:rPr lang="en-US" altLang="ja-JP" dirty="0" smtClean="0"/>
              <a:t>500</a:t>
            </a:r>
            <a:r>
              <a:rPr lang="ja-JP" altLang="en-US" b="1" dirty="0" smtClean="0"/>
              <a:t>個までデータを保存できる．</a:t>
            </a:r>
            <a:endParaRPr lang="en-US" altLang="ja-JP" b="1" dirty="0" smtClean="0"/>
          </a:p>
          <a:p>
            <a:pPr marL="0" indent="0">
              <a:buNone/>
            </a:pPr>
            <a:endParaRPr kumimoji="1" lang="en-US" altLang="ja-JP" b="1" dirty="0"/>
          </a:p>
          <a:p>
            <a:pPr marL="0" indent="0">
              <a:buNone/>
            </a:pPr>
            <a:endParaRPr lang="en-US" altLang="ja-JP" b="1" dirty="0" smtClean="0"/>
          </a:p>
          <a:p>
            <a:pPr marL="0" indent="0">
              <a:buNone/>
            </a:pPr>
            <a:endParaRPr kumimoji="1" lang="en-US" altLang="ja-JP" b="1" dirty="0"/>
          </a:p>
          <a:p>
            <a:pPr marL="0" indent="0">
              <a:buNone/>
            </a:pPr>
            <a:endParaRPr lang="en-US" altLang="ja-JP" b="1" dirty="0" smtClean="0"/>
          </a:p>
          <a:p>
            <a:pPr marL="0" indent="0">
              <a:buNone/>
            </a:pPr>
            <a:endParaRPr kumimoji="1" lang="en-US" altLang="ja-JP" b="1" dirty="0"/>
          </a:p>
          <a:p>
            <a:r>
              <a:rPr lang="ja-JP" altLang="en-US" b="1" dirty="0" smtClean="0"/>
              <a:t>↑</a:t>
            </a:r>
            <a:r>
              <a:rPr lang="en-US" altLang="ja-JP" b="1" dirty="0" smtClean="0"/>
              <a:t>16</a:t>
            </a:r>
            <a:r>
              <a:rPr lang="ja-JP" altLang="en-US" b="1" dirty="0" smtClean="0"/>
              <a:t>個のデータ</a:t>
            </a:r>
            <a:endParaRPr kumimoji="1" lang="en-US" altLang="ja-JP" b="1" dirty="0"/>
          </a:p>
          <a:p>
            <a:pPr marL="0" indent="0">
              <a:buNone/>
            </a:pPr>
            <a:endParaRPr kumimoji="1" lang="ja-JP" altLang="en-US" b="1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354438"/>
              </p:ext>
            </p:extLst>
          </p:nvPr>
        </p:nvGraphicFramePr>
        <p:xfrm>
          <a:off x="539552" y="3645024"/>
          <a:ext cx="6096000" cy="1828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melon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96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960.3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597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orange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33.4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216.9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32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melon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67.2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671.9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426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melon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93.1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930.7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496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59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csv</a:t>
            </a:r>
            <a:r>
              <a:rPr lang="ja-JP" altLang="en-US" dirty="0" smtClean="0"/>
              <a:t>ファイル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271120" y="1628800"/>
            <a:ext cx="738664" cy="4680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kumimoji="1" lang="en-US" altLang="ja-JP" dirty="0" smtClean="0"/>
          </a:p>
          <a:p>
            <a:pPr marL="342900" indent="-342900">
              <a:buAutoNum type="arabicPlain"/>
            </a:pPr>
            <a:endParaRPr kumimoji="1" lang="ja-JP" altLang="en-US" dirty="0"/>
          </a:p>
        </p:txBody>
      </p:sp>
      <p:graphicFrame>
        <p:nvGraphicFramePr>
          <p:cNvPr id="10" name="コンテンツ プレースホルダー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230223"/>
              </p:ext>
            </p:extLst>
          </p:nvPr>
        </p:nvGraphicFramePr>
        <p:xfrm>
          <a:off x="467544" y="1842367"/>
          <a:ext cx="7239000" cy="914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果物名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直径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重さ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価格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melon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96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960.3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597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031315"/>
              </p:ext>
            </p:extLst>
          </p:nvPr>
        </p:nvGraphicFramePr>
        <p:xfrm>
          <a:off x="467544" y="3429000"/>
          <a:ext cx="7272810" cy="457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54562"/>
                <a:gridCol w="1454562"/>
                <a:gridCol w="1454562"/>
                <a:gridCol w="1454562"/>
                <a:gridCol w="14545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260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apple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52.5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416.4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112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3" name="直線コネクタ 12"/>
          <p:cNvCxnSpPr/>
          <p:nvPr/>
        </p:nvCxnSpPr>
        <p:spPr>
          <a:xfrm>
            <a:off x="4139952" y="2852936"/>
            <a:ext cx="0" cy="432048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467544" y="4221088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800" dirty="0" smtClean="0"/>
              <a:t>すべてのデータを保存し、統計するには</a:t>
            </a:r>
            <a:r>
              <a:rPr kumimoji="1" lang="en-US" altLang="ja-JP" sz="2800" dirty="0" smtClean="0"/>
              <a:t>260×4</a:t>
            </a:r>
            <a:r>
              <a:rPr lang="en-US" altLang="ja-JP" sz="2800" dirty="0" smtClean="0"/>
              <a:t>=1040</a:t>
            </a:r>
            <a:r>
              <a:rPr lang="ja-JP" altLang="en-US" sz="2800" dirty="0" smtClean="0"/>
              <a:t>　</a:t>
            </a:r>
            <a:r>
              <a:rPr lang="en-US" altLang="ja-JP" sz="2800" dirty="0" smtClean="0"/>
              <a:t>“</a:t>
            </a:r>
            <a:r>
              <a:rPr lang="en-US" altLang="ja-JP" sz="2800" dirty="0" err="1" smtClean="0"/>
              <a:t>window_size</a:t>
            </a:r>
            <a:r>
              <a:rPr lang="en-US" altLang="ja-JP" sz="2800" dirty="0" smtClean="0"/>
              <a:t>”</a:t>
            </a:r>
            <a:r>
              <a:rPr lang="ja-JP" altLang="en-US" sz="2800" dirty="0" smtClean="0"/>
              <a:t>が必要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463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Window_size</a:t>
            </a:r>
            <a:r>
              <a:rPr kumimoji="1" lang="ja-JP" altLang="en-US" dirty="0" smtClean="0"/>
              <a:t>を超えると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 smtClean="0"/>
              <a:t>{ “</a:t>
            </a:r>
            <a:r>
              <a:rPr lang="en-US" altLang="ja-JP" dirty="0" err="1" smtClean="0"/>
              <a:t>window_size</a:t>
            </a:r>
            <a:r>
              <a:rPr lang="en-US" altLang="ja-JP" dirty="0" smtClean="0"/>
              <a:t>”: 40}</a:t>
            </a:r>
            <a:r>
              <a:rPr lang="ja-JP" altLang="en-US" dirty="0" smtClean="0"/>
              <a:t>のとき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最後</a:t>
            </a:r>
            <a:r>
              <a:rPr lang="ja-JP" altLang="en-US" dirty="0" smtClean="0"/>
              <a:t>のデータから</a:t>
            </a:r>
            <a:r>
              <a:rPr lang="en-US" altLang="ja-JP" dirty="0" smtClean="0"/>
              <a:t>40</a:t>
            </a:r>
            <a:r>
              <a:rPr lang="ja-JP" altLang="en-US" dirty="0" smtClean="0"/>
              <a:t>個である</a:t>
            </a:r>
            <a:r>
              <a:rPr lang="en-US" altLang="ja-JP" dirty="0" smtClean="0"/>
              <a:t>251</a:t>
            </a:r>
            <a:r>
              <a:rPr lang="ja-JP" altLang="en-US" dirty="0" smtClean="0"/>
              <a:t>～</a:t>
            </a:r>
            <a:r>
              <a:rPr lang="en-US" altLang="ja-JP" dirty="0" smtClean="0"/>
              <a:t>260</a:t>
            </a:r>
            <a:r>
              <a:rPr lang="ja-JP" altLang="en-US" dirty="0" smtClean="0"/>
              <a:t>個目の統計データが出力される</a:t>
            </a:r>
            <a:endParaRPr kumimoji="1" lang="ja-JP" altLang="en-US" dirty="0"/>
          </a:p>
        </p:txBody>
      </p:sp>
      <p:pic>
        <p:nvPicPr>
          <p:cNvPr id="1026" name="Picture 2" descr="C:\Users\DROP\Desktop\jubatus第４回trival_stat\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94" y="2276872"/>
            <a:ext cx="3860790" cy="289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3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各関数について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push(string </a:t>
            </a:r>
            <a:r>
              <a:rPr lang="en-US" altLang="ja-JP" dirty="0"/>
              <a:t>key, </a:t>
            </a:r>
            <a:r>
              <a:rPr lang="en-US" altLang="ja-JP" dirty="0" smtClean="0"/>
              <a:t>double </a:t>
            </a:r>
            <a:r>
              <a:rPr lang="en-US" altLang="ja-JP" dirty="0" err="1"/>
              <a:t>val</a:t>
            </a:r>
            <a:r>
              <a:rPr lang="en-US" altLang="ja-JP" dirty="0" smtClean="0"/>
              <a:t>):</a:t>
            </a:r>
            <a:r>
              <a:rPr lang="ja-JP" altLang="en-US" dirty="0" smtClean="0"/>
              <a:t>値</a:t>
            </a:r>
            <a:r>
              <a:rPr lang="en-US" altLang="ja-JP" dirty="0" smtClean="0"/>
              <a:t> </a:t>
            </a:r>
            <a:r>
              <a:rPr lang="ja-JP" altLang="en-US" dirty="0"/>
              <a:t>を</a:t>
            </a:r>
            <a:r>
              <a:rPr lang="ja-JP" altLang="en-US" dirty="0" smtClean="0"/>
              <a:t>与える</a:t>
            </a:r>
            <a:endParaRPr lang="ja-JP" altLang="en-US" dirty="0"/>
          </a:p>
          <a:p>
            <a:r>
              <a:rPr lang="en-US" altLang="ja-JP" dirty="0" smtClean="0"/>
              <a:t>sum(string </a:t>
            </a:r>
            <a:r>
              <a:rPr lang="en-US" altLang="ja-JP" dirty="0"/>
              <a:t>key</a:t>
            </a:r>
            <a:r>
              <a:rPr lang="en-US" altLang="ja-JP" dirty="0" smtClean="0"/>
              <a:t>):</a:t>
            </a:r>
            <a:r>
              <a:rPr lang="ja-JP" altLang="en-US" dirty="0" smtClean="0"/>
              <a:t>合計値</a:t>
            </a:r>
            <a:r>
              <a:rPr lang="ja-JP" altLang="en-US" dirty="0"/>
              <a:t>を</a:t>
            </a:r>
            <a:r>
              <a:rPr lang="ja-JP" altLang="en-US" dirty="0" smtClean="0"/>
              <a:t>返す</a:t>
            </a:r>
            <a:endParaRPr lang="ja-JP" altLang="en-US" dirty="0"/>
          </a:p>
          <a:p>
            <a:r>
              <a:rPr lang="en-US" altLang="ja-JP" dirty="0" err="1" smtClean="0"/>
              <a:t>stddev</a:t>
            </a:r>
            <a:r>
              <a:rPr lang="en-US" altLang="ja-JP" dirty="0" smtClean="0"/>
              <a:t>(string </a:t>
            </a:r>
            <a:r>
              <a:rPr lang="en-US" altLang="ja-JP" dirty="0"/>
              <a:t>key</a:t>
            </a:r>
            <a:r>
              <a:rPr lang="en-US" altLang="ja-JP" dirty="0" smtClean="0"/>
              <a:t>):</a:t>
            </a:r>
            <a:r>
              <a:rPr lang="ja-JP" altLang="en-US" dirty="0" smtClean="0"/>
              <a:t>標</a:t>
            </a:r>
            <a:r>
              <a:rPr lang="ja-JP" altLang="en-US" dirty="0"/>
              <a:t>準偏差を</a:t>
            </a:r>
            <a:r>
              <a:rPr lang="ja-JP" altLang="en-US" dirty="0" smtClean="0"/>
              <a:t>返す</a:t>
            </a:r>
            <a:endParaRPr lang="ja-JP" altLang="en-US" dirty="0"/>
          </a:p>
          <a:p>
            <a:r>
              <a:rPr lang="en-US" altLang="ja-JP" dirty="0" smtClean="0"/>
              <a:t>max(string </a:t>
            </a:r>
            <a:r>
              <a:rPr lang="en-US" altLang="ja-JP" dirty="0"/>
              <a:t>key</a:t>
            </a:r>
            <a:r>
              <a:rPr lang="en-US" altLang="ja-JP" dirty="0" smtClean="0"/>
              <a:t>):</a:t>
            </a:r>
            <a:r>
              <a:rPr lang="ja-JP" altLang="en-US" dirty="0" smtClean="0"/>
              <a:t>最大値</a:t>
            </a:r>
            <a:r>
              <a:rPr lang="ja-JP" altLang="en-US" dirty="0"/>
              <a:t>を</a:t>
            </a:r>
            <a:r>
              <a:rPr lang="ja-JP" altLang="en-US" dirty="0" smtClean="0"/>
              <a:t>返す</a:t>
            </a:r>
            <a:endParaRPr lang="ja-JP" altLang="en-US" dirty="0"/>
          </a:p>
          <a:p>
            <a:r>
              <a:rPr lang="en-US" altLang="ja-JP" dirty="0" smtClean="0"/>
              <a:t>min(string </a:t>
            </a:r>
            <a:r>
              <a:rPr lang="en-US" altLang="ja-JP" dirty="0"/>
              <a:t>key</a:t>
            </a:r>
            <a:r>
              <a:rPr lang="en-US" altLang="ja-JP" dirty="0" smtClean="0"/>
              <a:t>):</a:t>
            </a:r>
            <a:r>
              <a:rPr lang="ja-JP" altLang="en-US" dirty="0" smtClean="0"/>
              <a:t>最小値</a:t>
            </a:r>
            <a:r>
              <a:rPr lang="ja-JP" altLang="en-US" dirty="0"/>
              <a:t>を</a:t>
            </a:r>
            <a:r>
              <a:rPr lang="ja-JP" altLang="en-US" dirty="0" smtClean="0"/>
              <a:t>返す</a:t>
            </a:r>
            <a:endParaRPr lang="ja-JP" altLang="en-US" dirty="0"/>
          </a:p>
          <a:p>
            <a:r>
              <a:rPr lang="en-US" altLang="ja-JP" dirty="0" smtClean="0"/>
              <a:t>entropy(string </a:t>
            </a:r>
            <a:r>
              <a:rPr lang="en-US" altLang="ja-JP" dirty="0"/>
              <a:t>key</a:t>
            </a:r>
            <a:r>
              <a:rPr lang="en-US" altLang="ja-JP" dirty="0" smtClean="0"/>
              <a:t>)</a:t>
            </a:r>
            <a:r>
              <a:rPr lang="en-US" altLang="ja-JP" dirty="0"/>
              <a:t>:</a:t>
            </a:r>
            <a:r>
              <a:rPr lang="ja-JP" altLang="en-US" dirty="0" smtClean="0"/>
              <a:t>エントロピー</a:t>
            </a:r>
            <a:r>
              <a:rPr lang="ja-JP" altLang="en-US" dirty="0"/>
              <a:t>を</a:t>
            </a:r>
            <a:r>
              <a:rPr lang="ja-JP" altLang="en-US" dirty="0" smtClean="0"/>
              <a:t>返す</a:t>
            </a:r>
            <a:endParaRPr lang="ja-JP" altLang="en-US" dirty="0"/>
          </a:p>
          <a:p>
            <a:r>
              <a:rPr lang="en-US" altLang="ja-JP" dirty="0" smtClean="0"/>
              <a:t>moment(string </a:t>
            </a:r>
            <a:r>
              <a:rPr lang="en-US" altLang="ja-JP" dirty="0"/>
              <a:t>key, 1: </a:t>
            </a:r>
            <a:r>
              <a:rPr lang="en-US" altLang="ja-JP" dirty="0" err="1"/>
              <a:t>int</a:t>
            </a:r>
            <a:r>
              <a:rPr lang="en-US" altLang="ja-JP" dirty="0"/>
              <a:t> degree, 2: double center</a:t>
            </a:r>
            <a:r>
              <a:rPr lang="en-US" altLang="ja-JP" dirty="0" smtClean="0"/>
              <a:t>):center </a:t>
            </a:r>
            <a:r>
              <a:rPr lang="ja-JP" altLang="en-US" dirty="0"/>
              <a:t>を中心とした </a:t>
            </a:r>
            <a:r>
              <a:rPr lang="en-US" altLang="ja-JP" dirty="0"/>
              <a:t>degree </a:t>
            </a:r>
            <a:r>
              <a:rPr lang="ja-JP" altLang="en-US" dirty="0"/>
              <a:t>次のモーメントを</a:t>
            </a:r>
            <a:r>
              <a:rPr lang="ja-JP" altLang="en-US" dirty="0" smtClean="0"/>
              <a:t>返す</a:t>
            </a:r>
            <a:endParaRPr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134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277312"/>
          </a:xfrm>
        </p:spPr>
        <p:txBody>
          <a:bodyPr anchor="ctr"/>
          <a:lstStyle/>
          <a:p>
            <a:pPr algn="dist"/>
            <a:r>
              <a:rPr lang="ja-JP" altLang="en-US" dirty="0"/>
              <a:t>コードでざっくり説明します</a:t>
            </a:r>
            <a:br>
              <a:rPr lang="ja-JP" altLang="en-US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078810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テーマ2">
  <a:themeElements>
    <a:clrScheme name="StackofBooksDesignTemplate_TP0115944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ofBooksDesignTemplate_TP01159440">
      <a:majorFont>
        <a:latin typeface="Century Gothic"/>
        <a:ea typeface="ＭＳ Ｐゴシック"/>
        <a:cs typeface=""/>
      </a:majorFont>
      <a:minorFont>
        <a:latin typeface="Century Gothic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ja-JP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ckofBooksDesignTemplate_TP0115944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ofBooksDesignTemplate_TP0115944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ofBooksDesignTemplate_TP0115944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ofBooksDesignTemplate_TP0115944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ofBooksDesignTemplate_TP0115944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ofBooksDesignTemplate_TP0115944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ofBooksDesignTemplate_TP0115944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ofBooksDesignTemplate_TP0115944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ofBooksDesignTemplate_TP0115944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ofBooksDesignTemplate_TP0115944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ofBooksDesignTemplate_TP0115944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ofBooksDesignTemplate_TP0115944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キュート">
  <a:themeElements>
    <a:clrScheme name="紅梅匂">
      <a:dk1>
        <a:sysClr val="windowText" lastClr="000000"/>
      </a:dk1>
      <a:lt1>
        <a:sysClr val="window" lastClr="FFFFFF"/>
      </a:lt1>
      <a:dk2>
        <a:srgbClr val="B43731"/>
      </a:dk2>
      <a:lt2>
        <a:srgbClr val="FFFFD2"/>
      </a:lt2>
      <a:accent1>
        <a:srgbClr val="5B8835"/>
      </a:accent1>
      <a:accent2>
        <a:srgbClr val="538BA2"/>
      </a:accent2>
      <a:accent3>
        <a:srgbClr val="876631"/>
      </a:accent3>
      <a:accent4>
        <a:srgbClr val="B49F42"/>
      </a:accent4>
      <a:accent5>
        <a:srgbClr val="CD5C56"/>
      </a:accent5>
      <a:accent6>
        <a:srgbClr val="AB57AF"/>
      </a:accent6>
      <a:hlink>
        <a:srgbClr val="0000FE"/>
      </a:hlink>
      <a:folHlink>
        <a:srgbClr val="81007F"/>
      </a:folHlink>
    </a:clrScheme>
    <a:fontScheme name="キュート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キュート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テーマ2</Template>
  <TotalTime>35</TotalTime>
  <Words>168</Words>
  <Application>Microsoft Office PowerPoint</Application>
  <PresentationFormat>画面に合わせる (4:3)</PresentationFormat>
  <Paragraphs>63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6</vt:i4>
      </vt:variant>
    </vt:vector>
  </HeadingPairs>
  <TitlesOfParts>
    <vt:vector size="8" baseType="lpstr">
      <vt:lpstr>テーマ2</vt:lpstr>
      <vt:lpstr>キュート</vt:lpstr>
      <vt:lpstr>Jubatus trival_stat</vt:lpstr>
      <vt:lpstr>json</vt:lpstr>
      <vt:lpstr>csvファイル</vt:lpstr>
      <vt:lpstr>Window_sizeを超えると</vt:lpstr>
      <vt:lpstr>各関数について</vt:lpstr>
      <vt:lpstr>コードでざっくり説明します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Jubatus 第４回 trival_stat</dc:title>
  <dc:creator>DROP</dc:creator>
  <cp:lastModifiedBy>DROP</cp:lastModifiedBy>
  <cp:revision>12</cp:revision>
  <dcterms:created xsi:type="dcterms:W3CDTF">2014-01-08T04:30:16Z</dcterms:created>
  <dcterms:modified xsi:type="dcterms:W3CDTF">2014-01-08T05:34:38Z</dcterms:modified>
</cp:coreProperties>
</file>