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charts/chart13.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theme/themeOverride2.xml" ContentType="application/vnd.openxmlformats-officedocument.themeOverride+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charts/chart10.xml" ContentType="application/vnd.openxmlformats-officedocument.drawingml.char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35"/>
  </p:notesMasterIdLst>
  <p:handoutMasterIdLst>
    <p:handoutMasterId r:id="rId36"/>
  </p:handoutMasterIdLst>
  <p:sldIdLst>
    <p:sldId id="256" r:id="rId2"/>
    <p:sldId id="481" r:id="rId3"/>
    <p:sldId id="482" r:id="rId4"/>
    <p:sldId id="501" r:id="rId5"/>
    <p:sldId id="436" r:id="rId6"/>
    <p:sldId id="446" r:id="rId7"/>
    <p:sldId id="442" r:id="rId8"/>
    <p:sldId id="443" r:id="rId9"/>
    <p:sldId id="444" r:id="rId10"/>
    <p:sldId id="459" r:id="rId11"/>
    <p:sldId id="476" r:id="rId12"/>
    <p:sldId id="397" r:id="rId13"/>
    <p:sldId id="478" r:id="rId14"/>
    <p:sldId id="471" r:id="rId15"/>
    <p:sldId id="423" r:id="rId16"/>
    <p:sldId id="463" r:id="rId17"/>
    <p:sldId id="472" r:id="rId18"/>
    <p:sldId id="473" r:id="rId19"/>
    <p:sldId id="489" r:id="rId20"/>
    <p:sldId id="499" r:id="rId21"/>
    <p:sldId id="490" r:id="rId22"/>
    <p:sldId id="474" r:id="rId23"/>
    <p:sldId id="491" r:id="rId24"/>
    <p:sldId id="492" r:id="rId25"/>
    <p:sldId id="416" r:id="rId26"/>
    <p:sldId id="493" r:id="rId27"/>
    <p:sldId id="494" r:id="rId28"/>
    <p:sldId id="488" r:id="rId29"/>
    <p:sldId id="487" r:id="rId30"/>
    <p:sldId id="408" r:id="rId31"/>
    <p:sldId id="406" r:id="rId32"/>
    <p:sldId id="405" r:id="rId33"/>
    <p:sldId id="475" r:id="rId34"/>
  </p:sldIdLst>
  <p:sldSz cx="9144000" cy="6858000" type="screen4x3"/>
  <p:notesSz cx="6807200" cy="9939338"/>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6600"/>
    <a:srgbClr val="2D2DB9"/>
    <a:srgbClr val="CECEFA"/>
    <a:srgbClr val="E4E4FC"/>
    <a:srgbClr val="E8E8F6"/>
    <a:srgbClr val="D1EBFF"/>
    <a:srgbClr val="FFCDCD"/>
    <a:srgbClr val="FFFFFF"/>
    <a:srgbClr val="00CC00"/>
    <a:srgbClr val="BBBBDB"/>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556" autoAdjust="0"/>
    <p:restoredTop sz="66833" autoAdjust="0"/>
  </p:normalViewPr>
  <p:slideViewPr>
    <p:cSldViewPr snapToGrid="0" snapToObjects="1">
      <p:cViewPr varScale="1">
        <p:scale>
          <a:sx n="119" d="100"/>
          <a:sy n="119" d="100"/>
        </p:scale>
        <p:origin x="-3456" y="-96"/>
      </p:cViewPr>
      <p:guideLst>
        <p:guide orient="horz" pos="2160"/>
        <p:guide pos="2880"/>
      </p:guideLst>
    </p:cSldViewPr>
  </p:slideViewPr>
  <p:outlineViewPr>
    <p:cViewPr>
      <p:scale>
        <a:sx n="33" d="100"/>
        <a:sy n="33" d="100"/>
      </p:scale>
      <p:origin x="0" y="7794"/>
    </p:cViewPr>
  </p:outlineViewPr>
  <p:notesTextViewPr>
    <p:cViewPr>
      <p:scale>
        <a:sx n="100" d="100"/>
        <a:sy n="100" d="100"/>
      </p:scale>
      <p:origin x="0" y="0"/>
    </p:cViewPr>
  </p:notesTextViewPr>
  <p:notesViewPr>
    <p:cSldViewPr snapToGrid="0" snapToObjects="1">
      <p:cViewPr varScale="1">
        <p:scale>
          <a:sx n="54" d="100"/>
          <a:sy n="54" d="100"/>
        </p:scale>
        <p:origin x="-2682" y="-114"/>
      </p:cViewPr>
      <p:guideLst>
        <p:guide orient="horz" pos="3131"/>
        <p:guide pos="2145"/>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apach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Firefox).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apach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apach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H:\&#20462;&#22763;&#35542;&#25991;\&#26410;&#23550;&#24540;&#12496;&#12464;&#27531;&#30041;&#25968;(apach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20462;&#22763;&#35542;&#25991;\&#26410;&#23550;&#24540;&#12496;&#12464;&#27531;&#30041;&#25968;(firefox).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file:///H:\&#20462;&#22763;&#35542;&#25991;\&#12524;&#12473;&#12509;&#12531;&#12473;\&#28382;&#30041;&#26178;&#38291;._&#35542;&#25991;&#29992;(apache).xlsx" TargetMode="External"/><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2" Type="http://schemas.openxmlformats.org/officeDocument/2006/relationships/oleObject" Target="file:///H:\&#20462;&#22763;&#35542;&#25991;\&#12524;&#12473;&#12509;&#12531;&#12473;\&#28382;&#30041;&#26178;&#38291;._&#35542;&#25991;&#29992;(apache).xlsx" TargetMode="External"/><Relationship Id="rId1" Type="http://schemas.openxmlformats.org/officeDocument/2006/relationships/themeOverride" Target="../theme/themeOverride2.xml"/></Relationships>
</file>

<file path=ppt/charts/_rels/chart9.xml.rels><?xml version="1.0" encoding="UTF-8" standalone="yes"?>
<Relationships xmlns="http://schemas.openxmlformats.org/package/2006/relationships"><Relationship Id="rId2" Type="http://schemas.openxmlformats.org/officeDocument/2006/relationships/oleObject" Target="file:///H:\&#20462;&#22763;&#35542;&#25991;\&#12524;&#12473;&#12509;&#12531;&#12473;\&#28382;&#30041;&#26178;&#38291;._&#35542;&#25991;&#29992;(Firefox).xlsx" TargetMode="External"/><Relationship Id="rId1" Type="http://schemas.openxmlformats.org/officeDocument/2006/relationships/themeOverride" Target="../theme/themeOverride3.xml"/></Relationships>
</file>

<file path=ppt/charts/_rels/chart10.xml.rels><?xml version="1.0" encoding="UTF-8" standalone="yes"?>
<Relationships xmlns="http://schemas.openxmlformats.org/package/2006/relationships"><Relationship Id="rId2" Type="http://schemas.openxmlformats.org/officeDocument/2006/relationships/oleObject" Target="file:///H:\&#20462;&#22763;&#35542;&#25991;\&#12524;&#12473;&#12509;&#12531;&#12473;\&#28382;&#30041;&#26178;&#38291;._&#35542;&#25991;&#29992;(Firefox).xlsx" TargetMode="External"/><Relationship Id="rId1" Type="http://schemas.openxmlformats.org/officeDocument/2006/relationships/themeOverride" Target="../theme/themeOverride4.xml"/></Relationships>
</file>

<file path=ppt/charts/_rels/chart11.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apache).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apache).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H:\&#20462;&#22763;&#35542;&#25991;\&#12524;&#12473;&#12509;&#12531;&#12473;\&#28382;&#30041;&#26178;&#38291;._&#35542;&#25991;&#29992;(Firefox).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H:\&#20462;&#22763;&#35542;&#25991;\&#12524;&#12473;&#12509;&#12531;&#12473;\&#28382;&#30041;&#26178;&#38291;._&#35542;&#25991;&#29992;(Firefox).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24641885389326507"/>
          <c:y val="5.2592592592592594E-2"/>
          <c:w val="0.68594925634296344"/>
          <c:h val="0.67716360454943525"/>
        </c:manualLayout>
      </c:layout>
      <c:scatterChart>
        <c:scatterStyle val="lineMarker"/>
        <c:ser>
          <c:idx val="0"/>
          <c:order val="0"/>
          <c:spPr>
            <a:ln w="28575">
              <a:noFill/>
            </a:ln>
          </c:spPr>
          <c:marker>
            <c:symbol val="circle"/>
            <c:size val="5"/>
            <c:spPr>
              <a:solidFill>
                <a:schemeClr val="accent2"/>
              </a:solidFill>
              <a:ln>
                <a:solidFill>
                  <a:schemeClr val="accent2"/>
                </a:solidFill>
              </a:ln>
            </c:spPr>
          </c:marker>
          <c:xVal>
            <c:numRef>
              <c:f>'1週間，1ヶ月'!$C$3:$C$749</c:f>
              <c:numCache>
                <c:formatCode>0.0000_);[Red]\(0.0000\)</c:formatCode>
                <c:ptCount val="747"/>
                <c:pt idx="0">
                  <c:v>1.3888888888889117E-3</c:v>
                </c:pt>
                <c:pt idx="1">
                  <c:v>2.7777777777778486E-3</c:v>
                </c:pt>
                <c:pt idx="2">
                  <c:v>2.7777777777778486E-3</c:v>
                </c:pt>
                <c:pt idx="3">
                  <c:v>2.0833333333333637E-3</c:v>
                </c:pt>
                <c:pt idx="4">
                  <c:v>4.1666666666666814E-3</c:v>
                </c:pt>
                <c:pt idx="5">
                  <c:v>4.8611111111111476E-3</c:v>
                </c:pt>
                <c:pt idx="6">
                  <c:v>6.2500000000000576E-3</c:v>
                </c:pt>
                <c:pt idx="7">
                  <c:v>7.6388888888889034E-3</c:v>
                </c:pt>
                <c:pt idx="8">
                  <c:v>8.3333333333333766E-3</c:v>
                </c:pt>
                <c:pt idx="9">
                  <c:v>9.0277777777777787E-3</c:v>
                </c:pt>
                <c:pt idx="10">
                  <c:v>9.0277777777777787E-3</c:v>
                </c:pt>
                <c:pt idx="11">
                  <c:v>9.0277777777777787E-3</c:v>
                </c:pt>
                <c:pt idx="12">
                  <c:v>6.9444444444445531E-4</c:v>
                </c:pt>
                <c:pt idx="13">
                  <c:v>1.0416666666666671E-2</c:v>
                </c:pt>
                <c:pt idx="14">
                  <c:v>6.9444444444445213E-3</c:v>
                </c:pt>
                <c:pt idx="15">
                  <c:v>1.1111111111111209E-2</c:v>
                </c:pt>
                <c:pt idx="16">
                  <c:v>1.2499999999999956E-2</c:v>
                </c:pt>
                <c:pt idx="17">
                  <c:v>1.2499999999999956E-2</c:v>
                </c:pt>
                <c:pt idx="18">
                  <c:v>1.3194444444444441E-2</c:v>
                </c:pt>
                <c:pt idx="19">
                  <c:v>1.3194444444444441E-2</c:v>
                </c:pt>
                <c:pt idx="20">
                  <c:v>3.4722222222222398E-3</c:v>
                </c:pt>
                <c:pt idx="21">
                  <c:v>1.4583333333333361E-2</c:v>
                </c:pt>
                <c:pt idx="22">
                  <c:v>1.5277777777777841E-2</c:v>
                </c:pt>
                <c:pt idx="23">
                  <c:v>1.9444444444444445E-2</c:v>
                </c:pt>
                <c:pt idx="24">
                  <c:v>2.0138888888888887E-2</c:v>
                </c:pt>
                <c:pt idx="25">
                  <c:v>2.0138888888888887E-2</c:v>
                </c:pt>
                <c:pt idx="26">
                  <c:v>1.4583333333333361E-2</c:v>
                </c:pt>
                <c:pt idx="27">
                  <c:v>2.0833333333333599E-2</c:v>
                </c:pt>
                <c:pt idx="28">
                  <c:v>2.1527777777778159E-2</c:v>
                </c:pt>
                <c:pt idx="29">
                  <c:v>2.4305555555555601E-2</c:v>
                </c:pt>
                <c:pt idx="30">
                  <c:v>2.708333333333365E-2</c:v>
                </c:pt>
                <c:pt idx="31">
                  <c:v>2.9166666666666671E-2</c:v>
                </c:pt>
                <c:pt idx="32">
                  <c:v>2.9861111111111439E-2</c:v>
                </c:pt>
                <c:pt idx="33">
                  <c:v>3.1250000000000215E-2</c:v>
                </c:pt>
                <c:pt idx="34">
                  <c:v>3.3333333333333402E-2</c:v>
                </c:pt>
                <c:pt idx="35">
                  <c:v>3.6805555555555917E-2</c:v>
                </c:pt>
                <c:pt idx="36">
                  <c:v>3.6805555555555917E-2</c:v>
                </c:pt>
                <c:pt idx="37">
                  <c:v>4.44444444444448E-2</c:v>
                </c:pt>
                <c:pt idx="38">
                  <c:v>6.2500000000000576E-3</c:v>
                </c:pt>
                <c:pt idx="39">
                  <c:v>1.4583333333333361E-2</c:v>
                </c:pt>
                <c:pt idx="40">
                  <c:v>3.4722222222222245E-2</c:v>
                </c:pt>
                <c:pt idx="41">
                  <c:v>5.1388888888888894E-2</c:v>
                </c:pt>
                <c:pt idx="42">
                  <c:v>5.2777777777777812E-2</c:v>
                </c:pt>
                <c:pt idx="43">
                  <c:v>5.4166666666667113E-2</c:v>
                </c:pt>
                <c:pt idx="44">
                  <c:v>5.6944444444444464E-2</c:v>
                </c:pt>
                <c:pt idx="45">
                  <c:v>5.7638888888888892E-2</c:v>
                </c:pt>
                <c:pt idx="46">
                  <c:v>6.3194444444444914E-2</c:v>
                </c:pt>
                <c:pt idx="47">
                  <c:v>6.3888888888888884E-2</c:v>
                </c:pt>
                <c:pt idx="48">
                  <c:v>4.0972222222222424E-2</c:v>
                </c:pt>
                <c:pt idx="49">
                  <c:v>7.1527777777777773E-2</c:v>
                </c:pt>
                <c:pt idx="50">
                  <c:v>7.2222222222222854E-2</c:v>
                </c:pt>
                <c:pt idx="51">
                  <c:v>7.7083333333334378E-2</c:v>
                </c:pt>
                <c:pt idx="52">
                  <c:v>8.0555555555557365E-2</c:v>
                </c:pt>
                <c:pt idx="53">
                  <c:v>8.0555555555557365E-2</c:v>
                </c:pt>
                <c:pt idx="54">
                  <c:v>8.0555555555557365E-2</c:v>
                </c:pt>
                <c:pt idx="55">
                  <c:v>8.1250000000000044E-2</c:v>
                </c:pt>
                <c:pt idx="56">
                  <c:v>6.5972222222222696E-2</c:v>
                </c:pt>
                <c:pt idx="57">
                  <c:v>2.7777777777778486E-3</c:v>
                </c:pt>
                <c:pt idx="58">
                  <c:v>9.236111111111063E-2</c:v>
                </c:pt>
                <c:pt idx="59">
                  <c:v>9.0277777777777693E-2</c:v>
                </c:pt>
                <c:pt idx="60">
                  <c:v>0.10416666666666748</c:v>
                </c:pt>
                <c:pt idx="61">
                  <c:v>0.10902777777777779</c:v>
                </c:pt>
                <c:pt idx="62">
                  <c:v>0.11041666666666666</c:v>
                </c:pt>
                <c:pt idx="63">
                  <c:v>0.11944444444444503</c:v>
                </c:pt>
                <c:pt idx="64">
                  <c:v>0.12083333333333332</c:v>
                </c:pt>
                <c:pt idx="65">
                  <c:v>1.875000000000011E-2</c:v>
                </c:pt>
                <c:pt idx="66">
                  <c:v>0.13333333333333341</c:v>
                </c:pt>
                <c:pt idx="67">
                  <c:v>0.13541666666666671</c:v>
                </c:pt>
                <c:pt idx="68">
                  <c:v>0.14583333333333492</c:v>
                </c:pt>
                <c:pt idx="69">
                  <c:v>2.0833333333333637E-3</c:v>
                </c:pt>
                <c:pt idx="70">
                  <c:v>0.16527777777777791</c:v>
                </c:pt>
                <c:pt idx="71">
                  <c:v>0.18541666666666823</c:v>
                </c:pt>
                <c:pt idx="72">
                  <c:v>2.7777777777778486E-3</c:v>
                </c:pt>
                <c:pt idx="73">
                  <c:v>0.19166666666666671</c:v>
                </c:pt>
                <c:pt idx="74">
                  <c:v>0.19166666666666671</c:v>
                </c:pt>
                <c:pt idx="75">
                  <c:v>0.19861111111111249</c:v>
                </c:pt>
                <c:pt idx="76">
                  <c:v>2.0833333333333637E-3</c:v>
                </c:pt>
                <c:pt idx="77">
                  <c:v>0.20625000000000004</c:v>
                </c:pt>
                <c:pt idx="78">
                  <c:v>0.2076388888888889</c:v>
                </c:pt>
                <c:pt idx="79">
                  <c:v>0.21319444444444657</c:v>
                </c:pt>
                <c:pt idx="80">
                  <c:v>1.2499999999999956E-2</c:v>
                </c:pt>
                <c:pt idx="81">
                  <c:v>1.4583333333333361E-2</c:v>
                </c:pt>
                <c:pt idx="82">
                  <c:v>0.23055555555555557</c:v>
                </c:pt>
                <c:pt idx="83">
                  <c:v>0.23541666666666691</c:v>
                </c:pt>
                <c:pt idx="84">
                  <c:v>6.1805555555555475E-2</c:v>
                </c:pt>
                <c:pt idx="85">
                  <c:v>0.24652777777777779</c:v>
                </c:pt>
                <c:pt idx="86">
                  <c:v>0.24791666666666826</c:v>
                </c:pt>
                <c:pt idx="87">
                  <c:v>0.25277777777777782</c:v>
                </c:pt>
                <c:pt idx="88">
                  <c:v>0.26527777777778039</c:v>
                </c:pt>
                <c:pt idx="89">
                  <c:v>3.4722222222222398E-3</c:v>
                </c:pt>
                <c:pt idx="90">
                  <c:v>0.27361111111111114</c:v>
                </c:pt>
                <c:pt idx="91">
                  <c:v>9.7222222222222727E-3</c:v>
                </c:pt>
                <c:pt idx="92">
                  <c:v>0.1451388888888889</c:v>
                </c:pt>
                <c:pt idx="93">
                  <c:v>0.28194444444444638</c:v>
                </c:pt>
                <c:pt idx="94">
                  <c:v>4.8611111111111476E-3</c:v>
                </c:pt>
                <c:pt idx="95">
                  <c:v>0.2986111111111111</c:v>
                </c:pt>
                <c:pt idx="96">
                  <c:v>8.0555555555557365E-2</c:v>
                </c:pt>
                <c:pt idx="97">
                  <c:v>2.708333333333365E-2</c:v>
                </c:pt>
                <c:pt idx="98">
                  <c:v>0.33125000000000032</c:v>
                </c:pt>
                <c:pt idx="99">
                  <c:v>0.33194444444444915</c:v>
                </c:pt>
                <c:pt idx="100">
                  <c:v>0.33819444444444774</c:v>
                </c:pt>
                <c:pt idx="101">
                  <c:v>0.34722222222222515</c:v>
                </c:pt>
                <c:pt idx="102">
                  <c:v>6.9444444444445213E-3</c:v>
                </c:pt>
                <c:pt idx="103">
                  <c:v>0.359027777777783</c:v>
                </c:pt>
                <c:pt idx="104">
                  <c:v>0.42777777777778164</c:v>
                </c:pt>
                <c:pt idx="105">
                  <c:v>3.4722222222222398E-3</c:v>
                </c:pt>
                <c:pt idx="106">
                  <c:v>8.3333333333333766E-3</c:v>
                </c:pt>
                <c:pt idx="107">
                  <c:v>1.0416666666666671E-2</c:v>
                </c:pt>
                <c:pt idx="108">
                  <c:v>1.3888888888889117E-3</c:v>
                </c:pt>
                <c:pt idx="109">
                  <c:v>0.40625</c:v>
                </c:pt>
                <c:pt idx="110">
                  <c:v>0.50208333333333333</c:v>
                </c:pt>
                <c:pt idx="111">
                  <c:v>1.3888888888889117E-3</c:v>
                </c:pt>
                <c:pt idx="112">
                  <c:v>0.43055555555555558</c:v>
                </c:pt>
                <c:pt idx="113">
                  <c:v>4.8611111111111476E-3</c:v>
                </c:pt>
                <c:pt idx="114">
                  <c:v>6.9444444444445531E-4</c:v>
                </c:pt>
                <c:pt idx="115">
                  <c:v>0.63194444444445375</c:v>
                </c:pt>
                <c:pt idx="116">
                  <c:v>9.0277777777777787E-3</c:v>
                </c:pt>
                <c:pt idx="117">
                  <c:v>0.6451388888888957</c:v>
                </c:pt>
                <c:pt idx="118">
                  <c:v>1.3888888888889105E-2</c:v>
                </c:pt>
                <c:pt idx="119">
                  <c:v>3.6805555555555917E-2</c:v>
                </c:pt>
                <c:pt idx="120">
                  <c:v>1.3194444444444441E-2</c:v>
                </c:pt>
                <c:pt idx="121">
                  <c:v>9.7222222222222727E-3</c:v>
                </c:pt>
                <c:pt idx="122">
                  <c:v>0.71527777777777779</c:v>
                </c:pt>
                <c:pt idx="123">
                  <c:v>0.71666666666666667</c:v>
                </c:pt>
                <c:pt idx="124">
                  <c:v>2.569444444444445E-2</c:v>
                </c:pt>
                <c:pt idx="125">
                  <c:v>0.75277777777778065</c:v>
                </c:pt>
                <c:pt idx="126">
                  <c:v>0.79027777777777752</c:v>
                </c:pt>
                <c:pt idx="127">
                  <c:v>9.7222222222222727E-3</c:v>
                </c:pt>
                <c:pt idx="128">
                  <c:v>0.80416666666666659</c:v>
                </c:pt>
                <c:pt idx="129">
                  <c:v>0.74236111111111114</c:v>
                </c:pt>
                <c:pt idx="130">
                  <c:v>0.83194444444445104</c:v>
                </c:pt>
                <c:pt idx="131">
                  <c:v>0.83958333333333335</c:v>
                </c:pt>
                <c:pt idx="132">
                  <c:v>4.5833333333334121E-2</c:v>
                </c:pt>
                <c:pt idx="133">
                  <c:v>0.73750000000000004</c:v>
                </c:pt>
                <c:pt idx="134">
                  <c:v>0.87986111111111165</c:v>
                </c:pt>
                <c:pt idx="135">
                  <c:v>0.43333333333333335</c:v>
                </c:pt>
                <c:pt idx="136">
                  <c:v>0.88819444444444928</c:v>
                </c:pt>
                <c:pt idx="137">
                  <c:v>7.6388888888889034E-3</c:v>
                </c:pt>
                <c:pt idx="138">
                  <c:v>0.90486111111111112</c:v>
                </c:pt>
                <c:pt idx="139">
                  <c:v>0.91319444444444464</c:v>
                </c:pt>
                <c:pt idx="140">
                  <c:v>0.83750000000000002</c:v>
                </c:pt>
                <c:pt idx="141">
                  <c:v>6.9444444444445213E-3</c:v>
                </c:pt>
                <c:pt idx="142">
                  <c:v>0.20833333333333492</c:v>
                </c:pt>
                <c:pt idx="143">
                  <c:v>2.6388888888888882E-2</c:v>
                </c:pt>
                <c:pt idx="144">
                  <c:v>1.023611111111111</c:v>
                </c:pt>
                <c:pt idx="145">
                  <c:v>1.0263888888888901</c:v>
                </c:pt>
                <c:pt idx="146">
                  <c:v>1.052777777777778</c:v>
                </c:pt>
                <c:pt idx="147">
                  <c:v>1.0736111111111113</c:v>
                </c:pt>
                <c:pt idx="148">
                  <c:v>0.18888888888888891</c:v>
                </c:pt>
                <c:pt idx="149">
                  <c:v>1.1097222222222218</c:v>
                </c:pt>
                <c:pt idx="150">
                  <c:v>1.1708333333333341</c:v>
                </c:pt>
                <c:pt idx="151">
                  <c:v>5.5555555555555558E-3</c:v>
                </c:pt>
                <c:pt idx="152">
                  <c:v>1.1798611111111112</c:v>
                </c:pt>
                <c:pt idx="153">
                  <c:v>1.200694444444431</c:v>
                </c:pt>
                <c:pt idx="154">
                  <c:v>0.13472222222222224</c:v>
                </c:pt>
                <c:pt idx="155">
                  <c:v>1.2583333333333333</c:v>
                </c:pt>
                <c:pt idx="156">
                  <c:v>1.2590277777777779</c:v>
                </c:pt>
                <c:pt idx="157">
                  <c:v>1.4395833333333334</c:v>
                </c:pt>
                <c:pt idx="158">
                  <c:v>6.1805555555555475E-2</c:v>
                </c:pt>
                <c:pt idx="159">
                  <c:v>2.1527777777778159E-2</c:v>
                </c:pt>
                <c:pt idx="160">
                  <c:v>7.0138888888888903E-2</c:v>
                </c:pt>
                <c:pt idx="161">
                  <c:v>1.5111111111111111</c:v>
                </c:pt>
                <c:pt idx="162">
                  <c:v>0.61805555555556191</c:v>
                </c:pt>
                <c:pt idx="163">
                  <c:v>1.6138888888888889</c:v>
                </c:pt>
                <c:pt idx="164">
                  <c:v>2.8472222222222468E-2</c:v>
                </c:pt>
                <c:pt idx="165">
                  <c:v>1.6430555555555659</c:v>
                </c:pt>
                <c:pt idx="166">
                  <c:v>2.0833333333333637E-3</c:v>
                </c:pt>
                <c:pt idx="167">
                  <c:v>1.7201388888888964</c:v>
                </c:pt>
                <c:pt idx="168">
                  <c:v>1.7333333333333341</c:v>
                </c:pt>
                <c:pt idx="169">
                  <c:v>0.24027777777777778</c:v>
                </c:pt>
                <c:pt idx="170">
                  <c:v>0.64722222222222225</c:v>
                </c:pt>
                <c:pt idx="171">
                  <c:v>0.53749999999999998</c:v>
                </c:pt>
                <c:pt idx="172">
                  <c:v>6.9444444444445531E-4</c:v>
                </c:pt>
                <c:pt idx="173">
                  <c:v>1.8319444444444339</c:v>
                </c:pt>
                <c:pt idx="174">
                  <c:v>1.8756944444444328</c:v>
                </c:pt>
                <c:pt idx="175">
                  <c:v>1.9409722222222219</c:v>
                </c:pt>
                <c:pt idx="176">
                  <c:v>1.959722222222215</c:v>
                </c:pt>
                <c:pt idx="177">
                  <c:v>1.9812500000000042</c:v>
                </c:pt>
                <c:pt idx="178">
                  <c:v>0.38402777777778363</c:v>
                </c:pt>
                <c:pt idx="179">
                  <c:v>1.9972222222222218</c:v>
                </c:pt>
                <c:pt idx="180">
                  <c:v>2.1090277777778086</c:v>
                </c:pt>
                <c:pt idx="181">
                  <c:v>3.3333333333333402E-2</c:v>
                </c:pt>
                <c:pt idx="182">
                  <c:v>2.1604166666666682</c:v>
                </c:pt>
                <c:pt idx="183">
                  <c:v>2.3402777777777812</c:v>
                </c:pt>
                <c:pt idx="184">
                  <c:v>6.9444444444445531E-4</c:v>
                </c:pt>
                <c:pt idx="185">
                  <c:v>6.9444444444445531E-4</c:v>
                </c:pt>
                <c:pt idx="186">
                  <c:v>2.3916666666666577</c:v>
                </c:pt>
                <c:pt idx="187">
                  <c:v>2.3430555555555559</c:v>
                </c:pt>
                <c:pt idx="188">
                  <c:v>2.4131944444444446</c:v>
                </c:pt>
                <c:pt idx="189">
                  <c:v>2.4409722222222219</c:v>
                </c:pt>
                <c:pt idx="190">
                  <c:v>0.20694444444444754</c:v>
                </c:pt>
                <c:pt idx="191">
                  <c:v>2.6715277777778081</c:v>
                </c:pt>
                <c:pt idx="192">
                  <c:v>0.64305555555556215</c:v>
                </c:pt>
                <c:pt idx="193">
                  <c:v>2.6673611111111355</c:v>
                </c:pt>
                <c:pt idx="194">
                  <c:v>2.9305555555555554</c:v>
                </c:pt>
                <c:pt idx="195">
                  <c:v>2.9326388888888593</c:v>
                </c:pt>
                <c:pt idx="196">
                  <c:v>1.1805555555555782E-2</c:v>
                </c:pt>
                <c:pt idx="197">
                  <c:v>2.9006944444444445</c:v>
                </c:pt>
                <c:pt idx="198">
                  <c:v>3.036111111111111</c:v>
                </c:pt>
                <c:pt idx="199">
                  <c:v>3.0597222222222222</c:v>
                </c:pt>
                <c:pt idx="200">
                  <c:v>3.0958333333333337</c:v>
                </c:pt>
                <c:pt idx="201">
                  <c:v>1.3888888888889117E-3</c:v>
                </c:pt>
                <c:pt idx="202">
                  <c:v>3.3826388888888768</c:v>
                </c:pt>
                <c:pt idx="203">
                  <c:v>3.4312499999999622</c:v>
                </c:pt>
                <c:pt idx="204">
                  <c:v>3.4847222222222252</c:v>
                </c:pt>
                <c:pt idx="205">
                  <c:v>3.888888888888889E-2</c:v>
                </c:pt>
                <c:pt idx="206">
                  <c:v>3.7381944444444652</c:v>
                </c:pt>
                <c:pt idx="207">
                  <c:v>3.7493055555555612</c:v>
                </c:pt>
                <c:pt idx="208">
                  <c:v>1.4909722222222219</c:v>
                </c:pt>
                <c:pt idx="209">
                  <c:v>3.0249999999999999</c:v>
                </c:pt>
                <c:pt idx="210">
                  <c:v>4.0624999999999956</c:v>
                </c:pt>
                <c:pt idx="211">
                  <c:v>0.30416666666667053</c:v>
                </c:pt>
                <c:pt idx="212">
                  <c:v>1.08125</c:v>
                </c:pt>
                <c:pt idx="213">
                  <c:v>1.3888888888889117E-3</c:v>
                </c:pt>
                <c:pt idx="214">
                  <c:v>1.8229166666666665</c:v>
                </c:pt>
                <c:pt idx="215">
                  <c:v>5.0000000000000114E-2</c:v>
                </c:pt>
                <c:pt idx="216">
                  <c:v>4.3388888888888886</c:v>
                </c:pt>
                <c:pt idx="217">
                  <c:v>6.9444444444445531E-4</c:v>
                </c:pt>
                <c:pt idx="218">
                  <c:v>4.3673611111111112</c:v>
                </c:pt>
                <c:pt idx="219">
                  <c:v>4.4715277777777773</c:v>
                </c:pt>
                <c:pt idx="220">
                  <c:v>0.20069444444444598</c:v>
                </c:pt>
                <c:pt idx="221">
                  <c:v>2.3340277777777811</c:v>
                </c:pt>
                <c:pt idx="222">
                  <c:v>4.7270833333333329</c:v>
                </c:pt>
                <c:pt idx="223">
                  <c:v>4.0277777777777767E-2</c:v>
                </c:pt>
                <c:pt idx="224">
                  <c:v>1.0083333333333333</c:v>
                </c:pt>
                <c:pt idx="225">
                  <c:v>4.9236111111111134</c:v>
                </c:pt>
                <c:pt idx="226">
                  <c:v>0.17083333333333472</c:v>
                </c:pt>
                <c:pt idx="227">
                  <c:v>4.981250000000049</c:v>
                </c:pt>
                <c:pt idx="228">
                  <c:v>5.0111111111111111</c:v>
                </c:pt>
                <c:pt idx="229">
                  <c:v>5.0520833333333339</c:v>
                </c:pt>
                <c:pt idx="230">
                  <c:v>4.5673611111111114</c:v>
                </c:pt>
                <c:pt idx="231">
                  <c:v>5.0659722222222205</c:v>
                </c:pt>
                <c:pt idx="232">
                  <c:v>5.1006944444444438</c:v>
                </c:pt>
                <c:pt idx="233">
                  <c:v>5.1340277777777645</c:v>
                </c:pt>
                <c:pt idx="234">
                  <c:v>0.94097222222222221</c:v>
                </c:pt>
                <c:pt idx="235">
                  <c:v>0.27708333333333335</c:v>
                </c:pt>
                <c:pt idx="236">
                  <c:v>5.1777777777777745</c:v>
                </c:pt>
                <c:pt idx="237">
                  <c:v>1.3888888888889117E-3</c:v>
                </c:pt>
                <c:pt idx="238">
                  <c:v>6.9444444444445213E-3</c:v>
                </c:pt>
                <c:pt idx="239">
                  <c:v>6.9444444444445531E-4</c:v>
                </c:pt>
                <c:pt idx="240">
                  <c:v>5.3729166666666019</c:v>
                </c:pt>
                <c:pt idx="241">
                  <c:v>5.4034722222222324</c:v>
                </c:pt>
                <c:pt idx="242">
                  <c:v>0.32500000000000295</c:v>
                </c:pt>
                <c:pt idx="243">
                  <c:v>5.4583333333333837</c:v>
                </c:pt>
                <c:pt idx="244">
                  <c:v>0.79513888888888884</c:v>
                </c:pt>
                <c:pt idx="245">
                  <c:v>5.5520833333333339</c:v>
                </c:pt>
                <c:pt idx="246">
                  <c:v>6.2500000000000576E-3</c:v>
                </c:pt>
                <c:pt idx="247">
                  <c:v>5.6166666666666663</c:v>
                </c:pt>
                <c:pt idx="248">
                  <c:v>5.7277777777777645</c:v>
                </c:pt>
                <c:pt idx="249">
                  <c:v>5.7791666666666694</c:v>
                </c:pt>
                <c:pt idx="250">
                  <c:v>5.7902777777777779</c:v>
                </c:pt>
                <c:pt idx="251">
                  <c:v>0</c:v>
                </c:pt>
                <c:pt idx="252">
                  <c:v>6.0256944444444454</c:v>
                </c:pt>
                <c:pt idx="253">
                  <c:v>6.0284722222222218</c:v>
                </c:pt>
                <c:pt idx="254">
                  <c:v>8.3333333333333766E-3</c:v>
                </c:pt>
                <c:pt idx="255">
                  <c:v>6.1499999999999995</c:v>
                </c:pt>
                <c:pt idx="256">
                  <c:v>2.0833333333333637E-3</c:v>
                </c:pt>
                <c:pt idx="257">
                  <c:v>6.9444444444445531E-4</c:v>
                </c:pt>
                <c:pt idx="258">
                  <c:v>2.3611111111111381E-2</c:v>
                </c:pt>
                <c:pt idx="259">
                  <c:v>6.4173611111111715</c:v>
                </c:pt>
                <c:pt idx="260">
                  <c:v>6.4979166666666019</c:v>
                </c:pt>
                <c:pt idx="261">
                  <c:v>6.5090277777777779</c:v>
                </c:pt>
                <c:pt idx="262">
                  <c:v>6.6659722222221856</c:v>
                </c:pt>
                <c:pt idx="263">
                  <c:v>6.8055555555554932</c:v>
                </c:pt>
                <c:pt idx="264">
                  <c:v>6.8111111111111118</c:v>
                </c:pt>
                <c:pt idx="265">
                  <c:v>0</c:v>
                </c:pt>
                <c:pt idx="266">
                  <c:v>5.0083333333333524</c:v>
                </c:pt>
                <c:pt idx="267">
                  <c:v>2.7125000000000004</c:v>
                </c:pt>
                <c:pt idx="268">
                  <c:v>9.7222222222222727E-3</c:v>
                </c:pt>
                <c:pt idx="269">
                  <c:v>6.4208333333333334</c:v>
                </c:pt>
                <c:pt idx="270">
                  <c:v>2.4187499999999762</c:v>
                </c:pt>
                <c:pt idx="271">
                  <c:v>5.0694444444444868E-2</c:v>
                </c:pt>
                <c:pt idx="272">
                  <c:v>7.4611111111111112</c:v>
                </c:pt>
                <c:pt idx="273">
                  <c:v>9.7222222222222727E-3</c:v>
                </c:pt>
                <c:pt idx="274">
                  <c:v>7.5805555555555255</c:v>
                </c:pt>
                <c:pt idx="275">
                  <c:v>0.50972222222222219</c:v>
                </c:pt>
                <c:pt idx="276">
                  <c:v>0.1131944444444455</c:v>
                </c:pt>
                <c:pt idx="277">
                  <c:v>4.0277777777777767E-2</c:v>
                </c:pt>
                <c:pt idx="278">
                  <c:v>8.0444444444444443</c:v>
                </c:pt>
                <c:pt idx="279">
                  <c:v>8.2048611111109722</c:v>
                </c:pt>
                <c:pt idx="280">
                  <c:v>8.2458333333333336</c:v>
                </c:pt>
                <c:pt idx="281">
                  <c:v>4.3048611111111112</c:v>
                </c:pt>
                <c:pt idx="282">
                  <c:v>7.8472222222222832E-2</c:v>
                </c:pt>
                <c:pt idx="283">
                  <c:v>2.5000000000000144E-2</c:v>
                </c:pt>
                <c:pt idx="284">
                  <c:v>7.5277777777777253</c:v>
                </c:pt>
                <c:pt idx="285">
                  <c:v>2.0833333333333637E-3</c:v>
                </c:pt>
                <c:pt idx="286">
                  <c:v>8.965972222222323</c:v>
                </c:pt>
                <c:pt idx="287">
                  <c:v>6.1111111111111107</c:v>
                </c:pt>
                <c:pt idx="288">
                  <c:v>9.1152777777777789</c:v>
                </c:pt>
                <c:pt idx="289">
                  <c:v>4.8611111111111476E-3</c:v>
                </c:pt>
                <c:pt idx="290">
                  <c:v>8.5145833333333325</c:v>
                </c:pt>
                <c:pt idx="291">
                  <c:v>9.2069444444444457</c:v>
                </c:pt>
                <c:pt idx="292">
                  <c:v>9.5222222222222221</c:v>
                </c:pt>
                <c:pt idx="293">
                  <c:v>9.6847222222222218</c:v>
                </c:pt>
                <c:pt idx="294">
                  <c:v>7.6388888888888923E-2</c:v>
                </c:pt>
                <c:pt idx="295">
                  <c:v>0.6847222222222259</c:v>
                </c:pt>
                <c:pt idx="296">
                  <c:v>6.0249999999999755</c:v>
                </c:pt>
                <c:pt idx="297">
                  <c:v>0.12569444444444444</c:v>
                </c:pt>
                <c:pt idx="298">
                  <c:v>0.26597222222222483</c:v>
                </c:pt>
                <c:pt idx="299">
                  <c:v>10.392361111111111</c:v>
                </c:pt>
                <c:pt idx="300">
                  <c:v>1.3888888888889117E-3</c:v>
                </c:pt>
                <c:pt idx="301">
                  <c:v>0.12152777777777776</c:v>
                </c:pt>
                <c:pt idx="302">
                  <c:v>1.1805555555555782E-2</c:v>
                </c:pt>
                <c:pt idx="303">
                  <c:v>0.96388888888889479</c:v>
                </c:pt>
                <c:pt idx="304">
                  <c:v>1.4583333333333361E-2</c:v>
                </c:pt>
                <c:pt idx="305">
                  <c:v>3.1250000000000215E-2</c:v>
                </c:pt>
                <c:pt idx="306">
                  <c:v>1.3194444444444441E-2</c:v>
                </c:pt>
                <c:pt idx="307">
                  <c:v>11.148611111110972</c:v>
                </c:pt>
                <c:pt idx="308">
                  <c:v>11.492361111111098</c:v>
                </c:pt>
                <c:pt idx="309">
                  <c:v>11.512500000000006</c:v>
                </c:pt>
                <c:pt idx="310">
                  <c:v>11.567361111111016</c:v>
                </c:pt>
                <c:pt idx="311">
                  <c:v>6.7041666666666666</c:v>
                </c:pt>
                <c:pt idx="312">
                  <c:v>11.804166666666672</c:v>
                </c:pt>
                <c:pt idx="313">
                  <c:v>0.26666666666666738</c:v>
                </c:pt>
                <c:pt idx="314">
                  <c:v>5.6652777777777645</c:v>
                </c:pt>
                <c:pt idx="315">
                  <c:v>2.7083333333333401</c:v>
                </c:pt>
                <c:pt idx="316">
                  <c:v>0.22916666666666671</c:v>
                </c:pt>
                <c:pt idx="317">
                  <c:v>1.0416666666666671E-2</c:v>
                </c:pt>
                <c:pt idx="318">
                  <c:v>12.561111111111098</c:v>
                </c:pt>
                <c:pt idx="319">
                  <c:v>1.2499999999999956E-2</c:v>
                </c:pt>
                <c:pt idx="320">
                  <c:v>12.972222222222276</c:v>
                </c:pt>
                <c:pt idx="321">
                  <c:v>13.127777777777768</c:v>
                </c:pt>
                <c:pt idx="322">
                  <c:v>13.161111111111017</c:v>
                </c:pt>
                <c:pt idx="323">
                  <c:v>13.265972222222222</c:v>
                </c:pt>
                <c:pt idx="324">
                  <c:v>12.972916666666773</c:v>
                </c:pt>
                <c:pt idx="325">
                  <c:v>1.3888888888889117E-3</c:v>
                </c:pt>
                <c:pt idx="326">
                  <c:v>2.3611111111111381E-2</c:v>
                </c:pt>
                <c:pt idx="327">
                  <c:v>2.0833333333333637E-3</c:v>
                </c:pt>
                <c:pt idx="328">
                  <c:v>14.036111111111017</c:v>
                </c:pt>
                <c:pt idx="329">
                  <c:v>1.3888888888889117E-3</c:v>
                </c:pt>
                <c:pt idx="330">
                  <c:v>3.7118055555555558</c:v>
                </c:pt>
                <c:pt idx="331">
                  <c:v>9.7222222222222727E-3</c:v>
                </c:pt>
                <c:pt idx="332">
                  <c:v>14.002083333333356</c:v>
                </c:pt>
                <c:pt idx="333">
                  <c:v>2.7777777777778486E-3</c:v>
                </c:pt>
                <c:pt idx="334">
                  <c:v>4.7374999999999998</c:v>
                </c:pt>
                <c:pt idx="335">
                  <c:v>15.136111111111003</c:v>
                </c:pt>
                <c:pt idx="336">
                  <c:v>15.140277777777698</c:v>
                </c:pt>
                <c:pt idx="337">
                  <c:v>15.336805555555555</c:v>
                </c:pt>
                <c:pt idx="338">
                  <c:v>14.857638888889053</c:v>
                </c:pt>
                <c:pt idx="339">
                  <c:v>15.527083333333334</c:v>
                </c:pt>
                <c:pt idx="340">
                  <c:v>15.755555555555556</c:v>
                </c:pt>
                <c:pt idx="341">
                  <c:v>6.9444444444445531E-4</c:v>
                </c:pt>
                <c:pt idx="342">
                  <c:v>13.870833333333374</c:v>
                </c:pt>
                <c:pt idx="343">
                  <c:v>9.8465277777777782</c:v>
                </c:pt>
                <c:pt idx="344">
                  <c:v>6.9444444444445531E-4</c:v>
                </c:pt>
                <c:pt idx="345">
                  <c:v>1.2604166666666667</c:v>
                </c:pt>
                <c:pt idx="346">
                  <c:v>16.420138888888889</c:v>
                </c:pt>
                <c:pt idx="347">
                  <c:v>6.805555555555555E-2</c:v>
                </c:pt>
                <c:pt idx="348">
                  <c:v>6.5368055555555555</c:v>
                </c:pt>
                <c:pt idx="349">
                  <c:v>6.5277777777777768E-2</c:v>
                </c:pt>
                <c:pt idx="350">
                  <c:v>16.968749999999595</c:v>
                </c:pt>
                <c:pt idx="351">
                  <c:v>17.071527777777689</c:v>
                </c:pt>
                <c:pt idx="352">
                  <c:v>17.214583333333124</c:v>
                </c:pt>
                <c:pt idx="353">
                  <c:v>0.15555555555555556</c:v>
                </c:pt>
                <c:pt idx="354">
                  <c:v>2.7777777777778486E-3</c:v>
                </c:pt>
                <c:pt idx="355">
                  <c:v>17.531250000000131</c:v>
                </c:pt>
                <c:pt idx="356">
                  <c:v>2.0833333333333637E-3</c:v>
                </c:pt>
                <c:pt idx="357">
                  <c:v>17.523611111111112</c:v>
                </c:pt>
                <c:pt idx="358">
                  <c:v>8.2638888888890275E-2</c:v>
                </c:pt>
                <c:pt idx="359">
                  <c:v>6.3194444444444914E-2</c:v>
                </c:pt>
                <c:pt idx="360">
                  <c:v>9.236111111111063E-2</c:v>
                </c:pt>
                <c:pt idx="361">
                  <c:v>3.4138888888888768</c:v>
                </c:pt>
                <c:pt idx="362">
                  <c:v>0.17500000000000004</c:v>
                </c:pt>
                <c:pt idx="363">
                  <c:v>2.7777777777778486E-3</c:v>
                </c:pt>
                <c:pt idx="364">
                  <c:v>7.9881944444444439</c:v>
                </c:pt>
                <c:pt idx="365">
                  <c:v>3.9388888888888767</c:v>
                </c:pt>
                <c:pt idx="366">
                  <c:v>1.3194444444444441E-2</c:v>
                </c:pt>
                <c:pt idx="367">
                  <c:v>0.93958333333333333</c:v>
                </c:pt>
                <c:pt idx="368">
                  <c:v>0.99027777777777759</c:v>
                </c:pt>
                <c:pt idx="369">
                  <c:v>2.0833333333333637E-3</c:v>
                </c:pt>
                <c:pt idx="370">
                  <c:v>6.9444444444445531E-4</c:v>
                </c:pt>
                <c:pt idx="371">
                  <c:v>0.22361111111111229</c:v>
                </c:pt>
                <c:pt idx="372">
                  <c:v>0.65347222222222223</c:v>
                </c:pt>
                <c:pt idx="373">
                  <c:v>6.9444444444445531E-4</c:v>
                </c:pt>
                <c:pt idx="374">
                  <c:v>21.040277777777689</c:v>
                </c:pt>
                <c:pt idx="375">
                  <c:v>2.2916666666666682E-2</c:v>
                </c:pt>
                <c:pt idx="376">
                  <c:v>3.1527777777777812</c:v>
                </c:pt>
                <c:pt idx="377">
                  <c:v>8.1944444444444528E-2</c:v>
                </c:pt>
                <c:pt idx="378">
                  <c:v>26.089583333332978</c:v>
                </c:pt>
                <c:pt idx="379">
                  <c:v>7.8472222222222832E-2</c:v>
                </c:pt>
                <c:pt idx="380">
                  <c:v>26.423611111111089</c:v>
                </c:pt>
                <c:pt idx="381">
                  <c:v>6.9444444444445531E-4</c:v>
                </c:pt>
                <c:pt idx="382">
                  <c:v>27.306944444444635</c:v>
                </c:pt>
                <c:pt idx="383">
                  <c:v>1.1111111111111209E-2</c:v>
                </c:pt>
                <c:pt idx="384">
                  <c:v>0.43263888888889224</c:v>
                </c:pt>
                <c:pt idx="385">
                  <c:v>0.25138888888889355</c:v>
                </c:pt>
                <c:pt idx="386">
                  <c:v>28.181250000000031</c:v>
                </c:pt>
                <c:pt idx="387">
                  <c:v>0.77013888888889181</c:v>
                </c:pt>
                <c:pt idx="388">
                  <c:v>5.6555555555554688</c:v>
                </c:pt>
                <c:pt idx="389">
                  <c:v>28.052083333333066</c:v>
                </c:pt>
                <c:pt idx="390">
                  <c:v>1.8236111111111111</c:v>
                </c:pt>
                <c:pt idx="391">
                  <c:v>6.9444444444445531E-4</c:v>
                </c:pt>
                <c:pt idx="392">
                  <c:v>0.10833333333333332</c:v>
                </c:pt>
                <c:pt idx="393">
                  <c:v>0.13472222222222224</c:v>
                </c:pt>
                <c:pt idx="394">
                  <c:v>29.948611111110989</c:v>
                </c:pt>
                <c:pt idx="395">
                  <c:v>30.116666666666731</c:v>
                </c:pt>
                <c:pt idx="396">
                  <c:v>30.219444444444445</c:v>
                </c:pt>
                <c:pt idx="397">
                  <c:v>12.943055555555555</c:v>
                </c:pt>
                <c:pt idx="398">
                  <c:v>31.565972222222189</c:v>
                </c:pt>
                <c:pt idx="399">
                  <c:v>31.634722222222223</c:v>
                </c:pt>
                <c:pt idx="400">
                  <c:v>1.3888888888889117E-3</c:v>
                </c:pt>
                <c:pt idx="401">
                  <c:v>31.704166666666691</c:v>
                </c:pt>
                <c:pt idx="402">
                  <c:v>10.125</c:v>
                </c:pt>
                <c:pt idx="403">
                  <c:v>1.1111111111111209E-2</c:v>
                </c:pt>
                <c:pt idx="404">
                  <c:v>32.438194444444441</c:v>
                </c:pt>
                <c:pt idx="405">
                  <c:v>1.3381944444444438</c:v>
                </c:pt>
                <c:pt idx="406">
                  <c:v>0.21875000000000044</c:v>
                </c:pt>
                <c:pt idx="407">
                  <c:v>3.4812499999999766</c:v>
                </c:pt>
                <c:pt idx="408">
                  <c:v>33.017361111110944</c:v>
                </c:pt>
                <c:pt idx="409">
                  <c:v>33.615277777777777</c:v>
                </c:pt>
                <c:pt idx="410">
                  <c:v>0.11041666666666666</c:v>
                </c:pt>
                <c:pt idx="411">
                  <c:v>1.6486111111111121</c:v>
                </c:pt>
                <c:pt idx="412">
                  <c:v>6.9444444444445531E-4</c:v>
                </c:pt>
                <c:pt idx="413">
                  <c:v>1.1111111111111209E-2</c:v>
                </c:pt>
                <c:pt idx="414">
                  <c:v>34.209722222222233</c:v>
                </c:pt>
                <c:pt idx="415">
                  <c:v>0.46805555555555556</c:v>
                </c:pt>
                <c:pt idx="416">
                  <c:v>14.152083333333374</c:v>
                </c:pt>
                <c:pt idx="417">
                  <c:v>34.633333333333333</c:v>
                </c:pt>
                <c:pt idx="418">
                  <c:v>20.286111111111087</c:v>
                </c:pt>
                <c:pt idx="419">
                  <c:v>35.868055555555557</c:v>
                </c:pt>
                <c:pt idx="420">
                  <c:v>7.5694444444444939E-2</c:v>
                </c:pt>
                <c:pt idx="421">
                  <c:v>36.134027777777774</c:v>
                </c:pt>
                <c:pt idx="422">
                  <c:v>0.22777777777777791</c:v>
                </c:pt>
                <c:pt idx="423">
                  <c:v>3.9</c:v>
                </c:pt>
                <c:pt idx="424">
                  <c:v>8.6111111111110819E-2</c:v>
                </c:pt>
                <c:pt idx="425">
                  <c:v>37.863194444444446</c:v>
                </c:pt>
                <c:pt idx="426">
                  <c:v>4.8611111111111476E-3</c:v>
                </c:pt>
                <c:pt idx="427">
                  <c:v>30.050694444444495</c:v>
                </c:pt>
                <c:pt idx="428">
                  <c:v>0.19027777777777791</c:v>
                </c:pt>
                <c:pt idx="429">
                  <c:v>0.91388888888888964</c:v>
                </c:pt>
                <c:pt idx="430">
                  <c:v>0.1930555555555554</c:v>
                </c:pt>
                <c:pt idx="431">
                  <c:v>16.116666666666731</c:v>
                </c:pt>
                <c:pt idx="432">
                  <c:v>2.8499999999999988</c:v>
                </c:pt>
                <c:pt idx="433">
                  <c:v>0.71527777777777779</c:v>
                </c:pt>
                <c:pt idx="434">
                  <c:v>34.760416666666544</c:v>
                </c:pt>
                <c:pt idx="435">
                  <c:v>4.3055555555555375E-2</c:v>
                </c:pt>
                <c:pt idx="436">
                  <c:v>5.4166666666667113E-2</c:v>
                </c:pt>
                <c:pt idx="437">
                  <c:v>6.9444444444445531E-4</c:v>
                </c:pt>
                <c:pt idx="438">
                  <c:v>1.6666666666666829E-2</c:v>
                </c:pt>
                <c:pt idx="439">
                  <c:v>32.727777777777781</c:v>
                </c:pt>
                <c:pt idx="440">
                  <c:v>39.205555555555563</c:v>
                </c:pt>
                <c:pt idx="441">
                  <c:v>45.088194444444447</c:v>
                </c:pt>
                <c:pt idx="442">
                  <c:v>45.259722222222223</c:v>
                </c:pt>
                <c:pt idx="443">
                  <c:v>45.506250000000001</c:v>
                </c:pt>
                <c:pt idx="444">
                  <c:v>45.879861111110706</c:v>
                </c:pt>
                <c:pt idx="445">
                  <c:v>4.8611111111111476E-3</c:v>
                </c:pt>
                <c:pt idx="446">
                  <c:v>2.9833333333333352</c:v>
                </c:pt>
                <c:pt idx="447">
                  <c:v>0.49583333333333335</c:v>
                </c:pt>
                <c:pt idx="448">
                  <c:v>7.6388888888889034E-3</c:v>
                </c:pt>
                <c:pt idx="449">
                  <c:v>48.62777777777778</c:v>
                </c:pt>
                <c:pt idx="450">
                  <c:v>41.741666666665935</c:v>
                </c:pt>
                <c:pt idx="451">
                  <c:v>46.334027777777187</c:v>
                </c:pt>
                <c:pt idx="452">
                  <c:v>11.398611111111098</c:v>
                </c:pt>
                <c:pt idx="453">
                  <c:v>6.4583333333334325E-2</c:v>
                </c:pt>
                <c:pt idx="454">
                  <c:v>51.287500000000001</c:v>
                </c:pt>
                <c:pt idx="455">
                  <c:v>2.0833333333333637E-3</c:v>
                </c:pt>
                <c:pt idx="456">
                  <c:v>6.9444444444445531E-4</c:v>
                </c:pt>
                <c:pt idx="457">
                  <c:v>53.011805555555149</c:v>
                </c:pt>
                <c:pt idx="458">
                  <c:v>3.4722222222222398E-3</c:v>
                </c:pt>
                <c:pt idx="459">
                  <c:v>16.087499999999814</c:v>
                </c:pt>
                <c:pt idx="460">
                  <c:v>51.84375</c:v>
                </c:pt>
                <c:pt idx="461">
                  <c:v>1.1805555555555782E-2</c:v>
                </c:pt>
                <c:pt idx="462">
                  <c:v>57.405555555555559</c:v>
                </c:pt>
                <c:pt idx="463">
                  <c:v>5.9173611111111715</c:v>
                </c:pt>
                <c:pt idx="464">
                  <c:v>4.4888888888888889</c:v>
                </c:pt>
                <c:pt idx="465">
                  <c:v>4.6687499999999975</c:v>
                </c:pt>
                <c:pt idx="466">
                  <c:v>58.122916666666654</c:v>
                </c:pt>
                <c:pt idx="467">
                  <c:v>0.33541666666667258</c:v>
                </c:pt>
                <c:pt idx="468">
                  <c:v>0.15625000000000044</c:v>
                </c:pt>
                <c:pt idx="469">
                  <c:v>6.9444444444445531E-4</c:v>
                </c:pt>
                <c:pt idx="470">
                  <c:v>59.830555555555556</c:v>
                </c:pt>
                <c:pt idx="471">
                  <c:v>0.32847222222222727</c:v>
                </c:pt>
                <c:pt idx="472">
                  <c:v>1.3875</c:v>
                </c:pt>
                <c:pt idx="473">
                  <c:v>13.633333333333333</c:v>
                </c:pt>
                <c:pt idx="474">
                  <c:v>15.629166666666666</c:v>
                </c:pt>
                <c:pt idx="475">
                  <c:v>8.4722222222223684E-2</c:v>
                </c:pt>
                <c:pt idx="476">
                  <c:v>8.1576388888889966</c:v>
                </c:pt>
                <c:pt idx="477">
                  <c:v>65.547222222222985</c:v>
                </c:pt>
                <c:pt idx="478">
                  <c:v>33.484027777777094</c:v>
                </c:pt>
                <c:pt idx="479">
                  <c:v>15.281249999999998</c:v>
                </c:pt>
                <c:pt idx="480">
                  <c:v>9.3055555555557487E-2</c:v>
                </c:pt>
                <c:pt idx="481">
                  <c:v>1.3888888888889105E-2</c:v>
                </c:pt>
                <c:pt idx="482">
                  <c:v>61.965972222222263</c:v>
                </c:pt>
                <c:pt idx="483">
                  <c:v>3.2993055555555602</c:v>
                </c:pt>
                <c:pt idx="484">
                  <c:v>1.6368055555555561</c:v>
                </c:pt>
                <c:pt idx="485">
                  <c:v>1.3888888888889117E-3</c:v>
                </c:pt>
                <c:pt idx="486">
                  <c:v>66.209722222222211</c:v>
                </c:pt>
                <c:pt idx="487">
                  <c:v>71.910416666666663</c:v>
                </c:pt>
                <c:pt idx="488">
                  <c:v>7.5111111111111111</c:v>
                </c:pt>
                <c:pt idx="489">
                  <c:v>5.5652777777777755</c:v>
                </c:pt>
                <c:pt idx="490">
                  <c:v>9.0750000000000028</c:v>
                </c:pt>
                <c:pt idx="491">
                  <c:v>2.7777777777778486E-3</c:v>
                </c:pt>
                <c:pt idx="492">
                  <c:v>74.65902777777778</c:v>
                </c:pt>
                <c:pt idx="493">
                  <c:v>0.81458333333333333</c:v>
                </c:pt>
                <c:pt idx="494">
                  <c:v>0.29027777777778108</c:v>
                </c:pt>
                <c:pt idx="495">
                  <c:v>2.708333333333365E-2</c:v>
                </c:pt>
                <c:pt idx="496">
                  <c:v>6.9444444444445531E-4</c:v>
                </c:pt>
                <c:pt idx="497">
                  <c:v>6.9444444444445531E-4</c:v>
                </c:pt>
                <c:pt idx="498">
                  <c:v>0.86597222222222225</c:v>
                </c:pt>
                <c:pt idx="499">
                  <c:v>4.8611111111111476E-3</c:v>
                </c:pt>
                <c:pt idx="500">
                  <c:v>7.6388888888889034E-3</c:v>
                </c:pt>
                <c:pt idx="501">
                  <c:v>79.823611111111049</c:v>
                </c:pt>
                <c:pt idx="502">
                  <c:v>18.617361111111322</c:v>
                </c:pt>
                <c:pt idx="503">
                  <c:v>7.9166666666667343E-2</c:v>
                </c:pt>
                <c:pt idx="504">
                  <c:v>1.3888888888889105E-2</c:v>
                </c:pt>
                <c:pt idx="505">
                  <c:v>70.056250000000006</c:v>
                </c:pt>
                <c:pt idx="506">
                  <c:v>24.477083333333098</c:v>
                </c:pt>
                <c:pt idx="507">
                  <c:v>6.9395833333333901</c:v>
                </c:pt>
                <c:pt idx="508">
                  <c:v>77.280555555555551</c:v>
                </c:pt>
                <c:pt idx="509">
                  <c:v>0.24097222222222364</c:v>
                </c:pt>
                <c:pt idx="510">
                  <c:v>45.506250000000001</c:v>
                </c:pt>
                <c:pt idx="511">
                  <c:v>1.3888888888889117E-3</c:v>
                </c:pt>
                <c:pt idx="512">
                  <c:v>73.39791666666666</c:v>
                </c:pt>
                <c:pt idx="513">
                  <c:v>73.754861111111111</c:v>
                </c:pt>
                <c:pt idx="514">
                  <c:v>88.577083333333249</c:v>
                </c:pt>
                <c:pt idx="515">
                  <c:v>0.12361111111111191</c:v>
                </c:pt>
                <c:pt idx="516">
                  <c:v>2.7486111111111202</c:v>
                </c:pt>
                <c:pt idx="517">
                  <c:v>90.955555555555549</c:v>
                </c:pt>
                <c:pt idx="518">
                  <c:v>75.939583333333331</c:v>
                </c:pt>
                <c:pt idx="519">
                  <c:v>92.823611111111049</c:v>
                </c:pt>
                <c:pt idx="520">
                  <c:v>24.555555555555557</c:v>
                </c:pt>
                <c:pt idx="521">
                  <c:v>95.781250000000227</c:v>
                </c:pt>
                <c:pt idx="522">
                  <c:v>9.5138888888889925E-2</c:v>
                </c:pt>
                <c:pt idx="523">
                  <c:v>4.2756944444444533</c:v>
                </c:pt>
                <c:pt idx="524">
                  <c:v>42.034722222222221</c:v>
                </c:pt>
                <c:pt idx="525">
                  <c:v>1.2499999999999956E-2</c:v>
                </c:pt>
                <c:pt idx="526">
                  <c:v>27.996527777777505</c:v>
                </c:pt>
                <c:pt idx="527">
                  <c:v>101.31041666666667</c:v>
                </c:pt>
                <c:pt idx="528">
                  <c:v>5.8333333333334202E-2</c:v>
                </c:pt>
                <c:pt idx="529">
                  <c:v>101.84652777777779</c:v>
                </c:pt>
                <c:pt idx="530">
                  <c:v>0.32708333333333606</c:v>
                </c:pt>
                <c:pt idx="531">
                  <c:v>103.70555555555555</c:v>
                </c:pt>
                <c:pt idx="532">
                  <c:v>1.3888888888889117E-3</c:v>
                </c:pt>
                <c:pt idx="533">
                  <c:v>29.014583333333189</c:v>
                </c:pt>
                <c:pt idx="534">
                  <c:v>8.6111111111110819E-2</c:v>
                </c:pt>
                <c:pt idx="535">
                  <c:v>0</c:v>
                </c:pt>
                <c:pt idx="536">
                  <c:v>1.0166666666666666</c:v>
                </c:pt>
                <c:pt idx="537">
                  <c:v>109.99930555555555</c:v>
                </c:pt>
                <c:pt idx="538">
                  <c:v>4.2361111111111918E-2</c:v>
                </c:pt>
                <c:pt idx="539">
                  <c:v>6.9444444444445531E-4</c:v>
                </c:pt>
                <c:pt idx="540">
                  <c:v>2.0833333333333599E-2</c:v>
                </c:pt>
                <c:pt idx="541">
                  <c:v>101.83055555555555</c:v>
                </c:pt>
                <c:pt idx="542">
                  <c:v>102.75972222222221</c:v>
                </c:pt>
                <c:pt idx="543">
                  <c:v>55.895138888889534</c:v>
                </c:pt>
                <c:pt idx="544">
                  <c:v>106.10069444444444</c:v>
                </c:pt>
                <c:pt idx="545">
                  <c:v>0.82430555555555562</c:v>
                </c:pt>
                <c:pt idx="546">
                  <c:v>0.10000000000000003</c:v>
                </c:pt>
                <c:pt idx="547">
                  <c:v>113.42569444444446</c:v>
                </c:pt>
                <c:pt idx="548">
                  <c:v>113.76388888888845</c:v>
                </c:pt>
                <c:pt idx="549">
                  <c:v>114.46041666666666</c:v>
                </c:pt>
                <c:pt idx="550">
                  <c:v>2.7777777777778418E-2</c:v>
                </c:pt>
                <c:pt idx="551">
                  <c:v>2.8409722222222222</c:v>
                </c:pt>
                <c:pt idx="552">
                  <c:v>2.8472222222222468E-2</c:v>
                </c:pt>
                <c:pt idx="553">
                  <c:v>10.761111111111003</c:v>
                </c:pt>
                <c:pt idx="554">
                  <c:v>118.61180555555555</c:v>
                </c:pt>
                <c:pt idx="555">
                  <c:v>6.9444444444445531E-4</c:v>
                </c:pt>
                <c:pt idx="556">
                  <c:v>121.63263888888794</c:v>
                </c:pt>
                <c:pt idx="557">
                  <c:v>118.03402777777779</c:v>
                </c:pt>
                <c:pt idx="558">
                  <c:v>18.71875</c:v>
                </c:pt>
                <c:pt idx="559">
                  <c:v>71.420138888888758</c:v>
                </c:pt>
                <c:pt idx="560">
                  <c:v>44.365277777777777</c:v>
                </c:pt>
                <c:pt idx="561">
                  <c:v>0.24513888888888891</c:v>
                </c:pt>
                <c:pt idx="562">
                  <c:v>83.358333333332226</c:v>
                </c:pt>
                <c:pt idx="563">
                  <c:v>126.46805555555555</c:v>
                </c:pt>
                <c:pt idx="564">
                  <c:v>1.1784722222222241</c:v>
                </c:pt>
                <c:pt idx="565">
                  <c:v>54.80069444444397</c:v>
                </c:pt>
                <c:pt idx="566">
                  <c:v>9.0277777777777787E-3</c:v>
                </c:pt>
                <c:pt idx="567">
                  <c:v>6.2500000000000576E-3</c:v>
                </c:pt>
                <c:pt idx="568">
                  <c:v>6.5972222222222696E-2</c:v>
                </c:pt>
                <c:pt idx="569">
                  <c:v>8.3333333333333766E-3</c:v>
                </c:pt>
                <c:pt idx="570">
                  <c:v>117.73472222222222</c:v>
                </c:pt>
                <c:pt idx="571">
                  <c:v>5.6944444444444464E-2</c:v>
                </c:pt>
                <c:pt idx="572">
                  <c:v>4.4402777777777782</c:v>
                </c:pt>
                <c:pt idx="573">
                  <c:v>2.5993055555555555</c:v>
                </c:pt>
                <c:pt idx="574">
                  <c:v>3.7500000000000248E-2</c:v>
                </c:pt>
                <c:pt idx="575">
                  <c:v>138.05555555555532</c:v>
                </c:pt>
                <c:pt idx="576">
                  <c:v>3.4722222222222398E-3</c:v>
                </c:pt>
                <c:pt idx="577">
                  <c:v>3.6812499999999977</c:v>
                </c:pt>
                <c:pt idx="578">
                  <c:v>140.50069444444438</c:v>
                </c:pt>
                <c:pt idx="579">
                  <c:v>130.61388888888757</c:v>
                </c:pt>
                <c:pt idx="580">
                  <c:v>1.3888888888889117E-3</c:v>
                </c:pt>
                <c:pt idx="581">
                  <c:v>1.7145833333333411</c:v>
                </c:pt>
                <c:pt idx="582">
                  <c:v>125.89375</c:v>
                </c:pt>
                <c:pt idx="583">
                  <c:v>0.2388888888888889</c:v>
                </c:pt>
                <c:pt idx="584">
                  <c:v>147.21180555555532</c:v>
                </c:pt>
                <c:pt idx="585">
                  <c:v>148.27152777777778</c:v>
                </c:pt>
                <c:pt idx="586">
                  <c:v>1.3888888888889117E-3</c:v>
                </c:pt>
                <c:pt idx="587">
                  <c:v>139.78125</c:v>
                </c:pt>
                <c:pt idx="588">
                  <c:v>0.38402777777778363</c:v>
                </c:pt>
                <c:pt idx="589">
                  <c:v>134.95694444444447</c:v>
                </c:pt>
                <c:pt idx="590">
                  <c:v>1.5277777777777841E-2</c:v>
                </c:pt>
                <c:pt idx="591">
                  <c:v>53.345833333333324</c:v>
                </c:pt>
                <c:pt idx="592">
                  <c:v>6.1111111111111512E-2</c:v>
                </c:pt>
                <c:pt idx="593">
                  <c:v>2.0833333333333637E-3</c:v>
                </c:pt>
                <c:pt idx="594">
                  <c:v>43.08194444444397</c:v>
                </c:pt>
                <c:pt idx="595">
                  <c:v>160.66180555555556</c:v>
                </c:pt>
                <c:pt idx="596">
                  <c:v>6.9444444444445531E-4</c:v>
                </c:pt>
                <c:pt idx="597">
                  <c:v>2.0138888888888887E-2</c:v>
                </c:pt>
                <c:pt idx="598">
                  <c:v>4.9305555555555545</c:v>
                </c:pt>
                <c:pt idx="599">
                  <c:v>165.42013888889142</c:v>
                </c:pt>
                <c:pt idx="600">
                  <c:v>0.25694444444444442</c:v>
                </c:pt>
                <c:pt idx="601">
                  <c:v>27.489583333332913</c:v>
                </c:pt>
                <c:pt idx="602">
                  <c:v>166.90277777777777</c:v>
                </c:pt>
                <c:pt idx="603">
                  <c:v>0.18541666666666823</c:v>
                </c:pt>
                <c:pt idx="604">
                  <c:v>0.41666666666667002</c:v>
                </c:pt>
                <c:pt idx="605">
                  <c:v>163.08472222222218</c:v>
                </c:pt>
                <c:pt idx="606">
                  <c:v>2.0138888888888887E-2</c:v>
                </c:pt>
                <c:pt idx="607">
                  <c:v>2.1798611111111108</c:v>
                </c:pt>
                <c:pt idx="608">
                  <c:v>170.89861111111111</c:v>
                </c:pt>
                <c:pt idx="609">
                  <c:v>0.20486111111111124</c:v>
                </c:pt>
                <c:pt idx="610">
                  <c:v>6.2500000000000139E-2</c:v>
                </c:pt>
                <c:pt idx="611">
                  <c:v>0.69861111111111662</c:v>
                </c:pt>
                <c:pt idx="612">
                  <c:v>7.0833333333334275E-2</c:v>
                </c:pt>
                <c:pt idx="613">
                  <c:v>6.8062500000000004</c:v>
                </c:pt>
                <c:pt idx="614">
                  <c:v>77.685416666665958</c:v>
                </c:pt>
                <c:pt idx="615">
                  <c:v>142.11180555555558</c:v>
                </c:pt>
                <c:pt idx="616">
                  <c:v>14.809027777777777</c:v>
                </c:pt>
                <c:pt idx="617">
                  <c:v>1.4263888888888889</c:v>
                </c:pt>
                <c:pt idx="618">
                  <c:v>184.70902777777778</c:v>
                </c:pt>
                <c:pt idx="619">
                  <c:v>99.834027777777777</c:v>
                </c:pt>
                <c:pt idx="620">
                  <c:v>189.89236111111111</c:v>
                </c:pt>
                <c:pt idx="621">
                  <c:v>8.0534722222223358</c:v>
                </c:pt>
                <c:pt idx="622">
                  <c:v>1.6881944444444439</c:v>
                </c:pt>
                <c:pt idx="623">
                  <c:v>61.345138888889366</c:v>
                </c:pt>
                <c:pt idx="624">
                  <c:v>0.22986111111111249</c:v>
                </c:pt>
                <c:pt idx="625">
                  <c:v>108.48055555555555</c:v>
                </c:pt>
                <c:pt idx="626">
                  <c:v>29.653472222222224</c:v>
                </c:pt>
                <c:pt idx="627">
                  <c:v>5.6708333333333334</c:v>
                </c:pt>
                <c:pt idx="628">
                  <c:v>204.67152777777775</c:v>
                </c:pt>
                <c:pt idx="629">
                  <c:v>0.4555555555555556</c:v>
                </c:pt>
                <c:pt idx="630">
                  <c:v>25.219444444444445</c:v>
                </c:pt>
                <c:pt idx="631">
                  <c:v>4.1750000000000007</c:v>
                </c:pt>
                <c:pt idx="632">
                  <c:v>210.94027777777777</c:v>
                </c:pt>
                <c:pt idx="633">
                  <c:v>8.9583333333333723E-2</c:v>
                </c:pt>
                <c:pt idx="634">
                  <c:v>211.19652777777776</c:v>
                </c:pt>
                <c:pt idx="635">
                  <c:v>8.3333333333333766E-3</c:v>
                </c:pt>
                <c:pt idx="636">
                  <c:v>0.57222222222222219</c:v>
                </c:pt>
                <c:pt idx="637">
                  <c:v>2.7777777777778486E-3</c:v>
                </c:pt>
                <c:pt idx="638">
                  <c:v>1.2499999999999956E-2</c:v>
                </c:pt>
                <c:pt idx="639">
                  <c:v>0.80763888888889479</c:v>
                </c:pt>
                <c:pt idx="640">
                  <c:v>217.28402777777777</c:v>
                </c:pt>
                <c:pt idx="641">
                  <c:v>169.35208333333517</c:v>
                </c:pt>
                <c:pt idx="642">
                  <c:v>25.059722222222089</c:v>
                </c:pt>
                <c:pt idx="643">
                  <c:v>220.07916666666532</c:v>
                </c:pt>
                <c:pt idx="644">
                  <c:v>0.10625000000000002</c:v>
                </c:pt>
                <c:pt idx="645">
                  <c:v>1.3888888888889105E-2</c:v>
                </c:pt>
                <c:pt idx="646">
                  <c:v>7.0138888888888903E-2</c:v>
                </c:pt>
                <c:pt idx="647">
                  <c:v>1.0458333333333334</c:v>
                </c:pt>
                <c:pt idx="648">
                  <c:v>2.8006944444444444</c:v>
                </c:pt>
                <c:pt idx="649">
                  <c:v>2.9166666666666671E-2</c:v>
                </c:pt>
                <c:pt idx="650">
                  <c:v>15.373611111111112</c:v>
                </c:pt>
                <c:pt idx="651">
                  <c:v>8.3333333333333766E-3</c:v>
                </c:pt>
                <c:pt idx="652">
                  <c:v>2.3694444444444427</c:v>
                </c:pt>
                <c:pt idx="653">
                  <c:v>221.38402777777787</c:v>
                </c:pt>
                <c:pt idx="654">
                  <c:v>232.8402777777778</c:v>
                </c:pt>
                <c:pt idx="655">
                  <c:v>14.939583333333356</c:v>
                </c:pt>
                <c:pt idx="656">
                  <c:v>2.0833333333333637E-3</c:v>
                </c:pt>
                <c:pt idx="657">
                  <c:v>235.82569444444442</c:v>
                </c:pt>
                <c:pt idx="658">
                  <c:v>2.7777777777778486E-3</c:v>
                </c:pt>
                <c:pt idx="659">
                  <c:v>233.63125000000002</c:v>
                </c:pt>
                <c:pt idx="660">
                  <c:v>6.9444444444445531E-4</c:v>
                </c:pt>
                <c:pt idx="661">
                  <c:v>238.89513888889104</c:v>
                </c:pt>
                <c:pt idx="662">
                  <c:v>250.18125000000003</c:v>
                </c:pt>
                <c:pt idx="663">
                  <c:v>3.2638888888889162E-2</c:v>
                </c:pt>
                <c:pt idx="664">
                  <c:v>224.34583333333347</c:v>
                </c:pt>
                <c:pt idx="665">
                  <c:v>5.5555555555555558E-3</c:v>
                </c:pt>
                <c:pt idx="666">
                  <c:v>1.0722222222222222</c:v>
                </c:pt>
                <c:pt idx="667">
                  <c:v>203.44930555555555</c:v>
                </c:pt>
                <c:pt idx="668">
                  <c:v>4.8611111111111476E-3</c:v>
                </c:pt>
                <c:pt idx="669">
                  <c:v>6.9444444444445531E-4</c:v>
                </c:pt>
                <c:pt idx="670">
                  <c:v>4.0986111111111114</c:v>
                </c:pt>
                <c:pt idx="671">
                  <c:v>95.005555555555489</c:v>
                </c:pt>
                <c:pt idx="672">
                  <c:v>0.14305555555555555</c:v>
                </c:pt>
                <c:pt idx="673">
                  <c:v>264.89583333333695</c:v>
                </c:pt>
                <c:pt idx="674">
                  <c:v>1.3888888888889117E-3</c:v>
                </c:pt>
                <c:pt idx="675">
                  <c:v>225.2798611111082</c:v>
                </c:pt>
                <c:pt idx="676">
                  <c:v>0.42500000000000032</c:v>
                </c:pt>
                <c:pt idx="677">
                  <c:v>282.99374999999651</c:v>
                </c:pt>
                <c:pt idx="678">
                  <c:v>132.78750000000002</c:v>
                </c:pt>
                <c:pt idx="679">
                  <c:v>11.365972222222341</c:v>
                </c:pt>
                <c:pt idx="680">
                  <c:v>1.3194444444444441E-2</c:v>
                </c:pt>
                <c:pt idx="681">
                  <c:v>4.1666666666666814E-3</c:v>
                </c:pt>
                <c:pt idx="682">
                  <c:v>6.9444444444445531E-4</c:v>
                </c:pt>
                <c:pt idx="683">
                  <c:v>305.13194444444429</c:v>
                </c:pt>
                <c:pt idx="684">
                  <c:v>6.9444444444445531E-4</c:v>
                </c:pt>
                <c:pt idx="685">
                  <c:v>0.11041666666666666</c:v>
                </c:pt>
                <c:pt idx="686">
                  <c:v>184.76666666666534</c:v>
                </c:pt>
                <c:pt idx="687">
                  <c:v>3.2236111111111212</c:v>
                </c:pt>
                <c:pt idx="688">
                  <c:v>20.387499999999989</c:v>
                </c:pt>
                <c:pt idx="689">
                  <c:v>293.19444444444446</c:v>
                </c:pt>
                <c:pt idx="690">
                  <c:v>330.86805555555554</c:v>
                </c:pt>
                <c:pt idx="691">
                  <c:v>0.2944444444444474</c:v>
                </c:pt>
                <c:pt idx="692">
                  <c:v>0.63402777777777775</c:v>
                </c:pt>
                <c:pt idx="693">
                  <c:v>20.894444444444495</c:v>
                </c:pt>
                <c:pt idx="694">
                  <c:v>1.9444444444444445E-2</c:v>
                </c:pt>
                <c:pt idx="695">
                  <c:v>6.1631944444444446</c:v>
                </c:pt>
                <c:pt idx="696">
                  <c:v>6.9444444444445531E-4</c:v>
                </c:pt>
                <c:pt idx="697">
                  <c:v>3.3423611111111113</c:v>
                </c:pt>
                <c:pt idx="698">
                  <c:v>172.64027777777778</c:v>
                </c:pt>
                <c:pt idx="699">
                  <c:v>283.10347222222219</c:v>
                </c:pt>
                <c:pt idx="700">
                  <c:v>1.1805555555555782E-2</c:v>
                </c:pt>
                <c:pt idx="701">
                  <c:v>0.17986111111111144</c:v>
                </c:pt>
                <c:pt idx="702">
                  <c:v>0.27500000000000002</c:v>
                </c:pt>
                <c:pt idx="703">
                  <c:v>376.1618055555557</c:v>
                </c:pt>
                <c:pt idx="704">
                  <c:v>372.14791666666702</c:v>
                </c:pt>
                <c:pt idx="705">
                  <c:v>3.21875</c:v>
                </c:pt>
                <c:pt idx="706">
                  <c:v>39.330555555555556</c:v>
                </c:pt>
                <c:pt idx="707">
                  <c:v>4.9305555555555554E-2</c:v>
                </c:pt>
                <c:pt idx="708">
                  <c:v>403.94444444444446</c:v>
                </c:pt>
                <c:pt idx="709">
                  <c:v>6.9444444444445531E-4</c:v>
                </c:pt>
                <c:pt idx="710">
                  <c:v>3.4722222222222398E-3</c:v>
                </c:pt>
                <c:pt idx="711">
                  <c:v>3.0555555555555652E-2</c:v>
                </c:pt>
                <c:pt idx="712">
                  <c:v>3.1944444444444438</c:v>
                </c:pt>
                <c:pt idx="713">
                  <c:v>106.93333333333334</c:v>
                </c:pt>
                <c:pt idx="714">
                  <c:v>6.9444444444445531E-4</c:v>
                </c:pt>
                <c:pt idx="715">
                  <c:v>8.8104166666667787</c:v>
                </c:pt>
                <c:pt idx="716">
                  <c:v>258.71874999999869</c:v>
                </c:pt>
                <c:pt idx="717">
                  <c:v>430.82013888888559</c:v>
                </c:pt>
                <c:pt idx="718">
                  <c:v>78.709722222222211</c:v>
                </c:pt>
                <c:pt idx="719">
                  <c:v>66.594444444444434</c:v>
                </c:pt>
                <c:pt idx="720">
                  <c:v>0.12569444444444444</c:v>
                </c:pt>
                <c:pt idx="721">
                  <c:v>474.71319444444163</c:v>
                </c:pt>
                <c:pt idx="722">
                  <c:v>8.2027777777777739</c:v>
                </c:pt>
                <c:pt idx="723">
                  <c:v>0.1680555555555554</c:v>
                </c:pt>
                <c:pt idx="724">
                  <c:v>3.8194444444444441E-2</c:v>
                </c:pt>
                <c:pt idx="725">
                  <c:v>148.79305555555396</c:v>
                </c:pt>
                <c:pt idx="726">
                  <c:v>377.06597222222223</c:v>
                </c:pt>
                <c:pt idx="727">
                  <c:v>1.9631944444444338</c:v>
                </c:pt>
                <c:pt idx="728">
                  <c:v>531.17986111111304</c:v>
                </c:pt>
                <c:pt idx="729">
                  <c:v>9.9305555555555744E-2</c:v>
                </c:pt>
                <c:pt idx="730">
                  <c:v>28.663194444444535</c:v>
                </c:pt>
                <c:pt idx="731">
                  <c:v>5.8888888888888875</c:v>
                </c:pt>
                <c:pt idx="732">
                  <c:v>33.227083333333326</c:v>
                </c:pt>
                <c:pt idx="733">
                  <c:v>6.9444444444445531E-4</c:v>
                </c:pt>
                <c:pt idx="734">
                  <c:v>1.3888888888889117E-3</c:v>
                </c:pt>
                <c:pt idx="735">
                  <c:v>0.296527777777783</c:v>
                </c:pt>
                <c:pt idx="736">
                  <c:v>152.73541666666668</c:v>
                </c:pt>
                <c:pt idx="737">
                  <c:v>190.35694444444547</c:v>
                </c:pt>
                <c:pt idx="738">
                  <c:v>751.22083333333353</c:v>
                </c:pt>
                <c:pt idx="739">
                  <c:v>7.324305555555477</c:v>
                </c:pt>
                <c:pt idx="740">
                  <c:v>1.3888888888889117E-3</c:v>
                </c:pt>
                <c:pt idx="741">
                  <c:v>0.50347222222221688</c:v>
                </c:pt>
                <c:pt idx="742">
                  <c:v>0.6145833333333337</c:v>
                </c:pt>
                <c:pt idx="743">
                  <c:v>556.00416666666854</c:v>
                </c:pt>
                <c:pt idx="744">
                  <c:v>3.1250000000000215E-2</c:v>
                </c:pt>
                <c:pt idx="745">
                  <c:v>151.78819444444446</c:v>
                </c:pt>
                <c:pt idx="746">
                  <c:v>244.74236111110977</c:v>
                </c:pt>
              </c:numCache>
            </c:numRef>
          </c:xVal>
          <c:yVal>
            <c:numRef>
              <c:f>'1週間，1ヶ月'!$D$3:$D$749</c:f>
              <c:numCache>
                <c:formatCode>0.0000_ </c:formatCode>
                <c:ptCount val="747"/>
                <c:pt idx="0">
                  <c:v>6.9444444444445531E-4</c:v>
                </c:pt>
                <c:pt idx="1">
                  <c:v>0</c:v>
                </c:pt>
                <c:pt idx="2">
                  <c:v>0</c:v>
                </c:pt>
                <c:pt idx="3">
                  <c:v>1.3888888888889117E-3</c:v>
                </c:pt>
                <c:pt idx="4">
                  <c:v>0</c:v>
                </c:pt>
                <c:pt idx="5">
                  <c:v>0</c:v>
                </c:pt>
                <c:pt idx="6">
                  <c:v>0</c:v>
                </c:pt>
                <c:pt idx="7">
                  <c:v>0</c:v>
                </c:pt>
                <c:pt idx="8">
                  <c:v>0</c:v>
                </c:pt>
                <c:pt idx="9">
                  <c:v>0</c:v>
                </c:pt>
                <c:pt idx="10">
                  <c:v>0</c:v>
                </c:pt>
                <c:pt idx="11">
                  <c:v>0</c:v>
                </c:pt>
                <c:pt idx="12">
                  <c:v>9.7222222222222727E-3</c:v>
                </c:pt>
                <c:pt idx="13">
                  <c:v>0</c:v>
                </c:pt>
                <c:pt idx="14">
                  <c:v>4.1666666666666814E-3</c:v>
                </c:pt>
                <c:pt idx="15">
                  <c:v>0</c:v>
                </c:pt>
                <c:pt idx="16">
                  <c:v>0</c:v>
                </c:pt>
                <c:pt idx="17">
                  <c:v>0</c:v>
                </c:pt>
                <c:pt idx="18">
                  <c:v>0</c:v>
                </c:pt>
                <c:pt idx="19">
                  <c:v>0</c:v>
                </c:pt>
                <c:pt idx="20">
                  <c:v>1.0416666666666671E-2</c:v>
                </c:pt>
                <c:pt idx="21">
                  <c:v>0</c:v>
                </c:pt>
                <c:pt idx="22">
                  <c:v>0</c:v>
                </c:pt>
                <c:pt idx="23">
                  <c:v>0</c:v>
                </c:pt>
                <c:pt idx="24">
                  <c:v>0</c:v>
                </c:pt>
                <c:pt idx="25">
                  <c:v>0</c:v>
                </c:pt>
                <c:pt idx="26">
                  <c:v>5.5555555555555558E-3</c:v>
                </c:pt>
                <c:pt idx="27">
                  <c:v>0</c:v>
                </c:pt>
                <c:pt idx="28">
                  <c:v>0</c:v>
                </c:pt>
                <c:pt idx="29">
                  <c:v>0</c:v>
                </c:pt>
                <c:pt idx="30">
                  <c:v>0</c:v>
                </c:pt>
                <c:pt idx="31">
                  <c:v>0</c:v>
                </c:pt>
                <c:pt idx="32">
                  <c:v>0</c:v>
                </c:pt>
                <c:pt idx="33">
                  <c:v>0</c:v>
                </c:pt>
                <c:pt idx="34">
                  <c:v>0</c:v>
                </c:pt>
                <c:pt idx="35">
                  <c:v>0</c:v>
                </c:pt>
                <c:pt idx="36">
                  <c:v>0</c:v>
                </c:pt>
                <c:pt idx="37">
                  <c:v>0</c:v>
                </c:pt>
                <c:pt idx="38">
                  <c:v>4.0277777777777767E-2</c:v>
                </c:pt>
                <c:pt idx="39">
                  <c:v>3.3333333333333402E-2</c:v>
                </c:pt>
                <c:pt idx="40">
                  <c:v>1.4583333333333361E-2</c:v>
                </c:pt>
                <c:pt idx="41">
                  <c:v>0</c:v>
                </c:pt>
                <c:pt idx="42">
                  <c:v>0</c:v>
                </c:pt>
                <c:pt idx="43">
                  <c:v>0</c:v>
                </c:pt>
                <c:pt idx="44">
                  <c:v>0</c:v>
                </c:pt>
                <c:pt idx="45">
                  <c:v>0</c:v>
                </c:pt>
                <c:pt idx="46">
                  <c:v>0</c:v>
                </c:pt>
                <c:pt idx="47">
                  <c:v>0</c:v>
                </c:pt>
                <c:pt idx="48">
                  <c:v>2.708333333333365E-2</c:v>
                </c:pt>
                <c:pt idx="49">
                  <c:v>0</c:v>
                </c:pt>
                <c:pt idx="50">
                  <c:v>0</c:v>
                </c:pt>
                <c:pt idx="51">
                  <c:v>0</c:v>
                </c:pt>
                <c:pt idx="52">
                  <c:v>0</c:v>
                </c:pt>
                <c:pt idx="53">
                  <c:v>0</c:v>
                </c:pt>
                <c:pt idx="54">
                  <c:v>0</c:v>
                </c:pt>
                <c:pt idx="55">
                  <c:v>0</c:v>
                </c:pt>
                <c:pt idx="56">
                  <c:v>1.5277777777777841E-2</c:v>
                </c:pt>
                <c:pt idx="57">
                  <c:v>8.8194444444445852E-2</c:v>
                </c:pt>
                <c:pt idx="58">
                  <c:v>0</c:v>
                </c:pt>
                <c:pt idx="59">
                  <c:v>6.2500000000000576E-3</c:v>
                </c:pt>
                <c:pt idx="60">
                  <c:v>0</c:v>
                </c:pt>
                <c:pt idx="61">
                  <c:v>0</c:v>
                </c:pt>
                <c:pt idx="62">
                  <c:v>0</c:v>
                </c:pt>
                <c:pt idx="63">
                  <c:v>0</c:v>
                </c:pt>
                <c:pt idx="64">
                  <c:v>0</c:v>
                </c:pt>
                <c:pt idx="65">
                  <c:v>0.10486111111111122</c:v>
                </c:pt>
                <c:pt idx="66">
                  <c:v>0</c:v>
                </c:pt>
                <c:pt idx="67">
                  <c:v>0</c:v>
                </c:pt>
                <c:pt idx="68">
                  <c:v>0</c:v>
                </c:pt>
                <c:pt idx="69">
                  <c:v>0.15347222222222384</c:v>
                </c:pt>
                <c:pt idx="70">
                  <c:v>0</c:v>
                </c:pt>
                <c:pt idx="71">
                  <c:v>0</c:v>
                </c:pt>
                <c:pt idx="72">
                  <c:v>0.18680555555555556</c:v>
                </c:pt>
                <c:pt idx="73">
                  <c:v>0</c:v>
                </c:pt>
                <c:pt idx="74">
                  <c:v>0</c:v>
                </c:pt>
                <c:pt idx="75">
                  <c:v>0</c:v>
                </c:pt>
                <c:pt idx="76">
                  <c:v>0.19652777777777791</c:v>
                </c:pt>
                <c:pt idx="77">
                  <c:v>0</c:v>
                </c:pt>
                <c:pt idx="78">
                  <c:v>0</c:v>
                </c:pt>
                <c:pt idx="79">
                  <c:v>0</c:v>
                </c:pt>
                <c:pt idx="80">
                  <c:v>0.20277777777777778</c:v>
                </c:pt>
                <c:pt idx="81">
                  <c:v>0.21319444444444657</c:v>
                </c:pt>
                <c:pt idx="82">
                  <c:v>0</c:v>
                </c:pt>
                <c:pt idx="83">
                  <c:v>0</c:v>
                </c:pt>
                <c:pt idx="84">
                  <c:v>0.17569444444444623</c:v>
                </c:pt>
                <c:pt idx="85">
                  <c:v>0</c:v>
                </c:pt>
                <c:pt idx="86">
                  <c:v>0</c:v>
                </c:pt>
                <c:pt idx="87">
                  <c:v>0</c:v>
                </c:pt>
                <c:pt idx="88">
                  <c:v>0</c:v>
                </c:pt>
                <c:pt idx="89">
                  <c:v>0.26805555555555555</c:v>
                </c:pt>
                <c:pt idx="90">
                  <c:v>0</c:v>
                </c:pt>
                <c:pt idx="91">
                  <c:v>0.26458333333333334</c:v>
                </c:pt>
                <c:pt idx="92">
                  <c:v>0.13541666666666671</c:v>
                </c:pt>
                <c:pt idx="93">
                  <c:v>0</c:v>
                </c:pt>
                <c:pt idx="94">
                  <c:v>0.27916666666666962</c:v>
                </c:pt>
                <c:pt idx="95">
                  <c:v>0</c:v>
                </c:pt>
                <c:pt idx="96">
                  <c:v>0.22500000000000098</c:v>
                </c:pt>
                <c:pt idx="97">
                  <c:v>0.28194444444444638</c:v>
                </c:pt>
                <c:pt idx="98">
                  <c:v>0</c:v>
                </c:pt>
                <c:pt idx="99">
                  <c:v>0</c:v>
                </c:pt>
                <c:pt idx="100">
                  <c:v>2.7777777777778486E-3</c:v>
                </c:pt>
                <c:pt idx="101">
                  <c:v>0</c:v>
                </c:pt>
                <c:pt idx="102">
                  <c:v>0.34027777777778251</c:v>
                </c:pt>
                <c:pt idx="103">
                  <c:v>0</c:v>
                </c:pt>
                <c:pt idx="104">
                  <c:v>0</c:v>
                </c:pt>
                <c:pt idx="105">
                  <c:v>0.43055555555555558</c:v>
                </c:pt>
                <c:pt idx="106">
                  <c:v>0.42777777777778164</c:v>
                </c:pt>
                <c:pt idx="107">
                  <c:v>0.42638888888889626</c:v>
                </c:pt>
                <c:pt idx="108">
                  <c:v>0.46388888888889468</c:v>
                </c:pt>
                <c:pt idx="109">
                  <c:v>8.3333333333333565E-2</c:v>
                </c:pt>
                <c:pt idx="110">
                  <c:v>0</c:v>
                </c:pt>
                <c:pt idx="111">
                  <c:v>0.5166666666666665</c:v>
                </c:pt>
                <c:pt idx="112">
                  <c:v>0.13263888888888889</c:v>
                </c:pt>
                <c:pt idx="113">
                  <c:v>0.5638888888888941</c:v>
                </c:pt>
                <c:pt idx="114">
                  <c:v>0.59652777777777577</c:v>
                </c:pt>
                <c:pt idx="115">
                  <c:v>0</c:v>
                </c:pt>
                <c:pt idx="116">
                  <c:v>0.6263888888888941</c:v>
                </c:pt>
                <c:pt idx="117">
                  <c:v>0</c:v>
                </c:pt>
                <c:pt idx="118">
                  <c:v>0.64722222222222225</c:v>
                </c:pt>
                <c:pt idx="119">
                  <c:v>0.64097222222222261</c:v>
                </c:pt>
                <c:pt idx="120">
                  <c:v>0.66666666666666663</c:v>
                </c:pt>
                <c:pt idx="121">
                  <c:v>0.67430555555556215</c:v>
                </c:pt>
                <c:pt idx="122">
                  <c:v>0</c:v>
                </c:pt>
                <c:pt idx="123">
                  <c:v>0</c:v>
                </c:pt>
                <c:pt idx="124">
                  <c:v>0.72222222222222221</c:v>
                </c:pt>
                <c:pt idx="125">
                  <c:v>0</c:v>
                </c:pt>
                <c:pt idx="126">
                  <c:v>0</c:v>
                </c:pt>
                <c:pt idx="127">
                  <c:v>0.79166666666666652</c:v>
                </c:pt>
                <c:pt idx="128">
                  <c:v>0</c:v>
                </c:pt>
                <c:pt idx="129">
                  <c:v>8.1250000000000044E-2</c:v>
                </c:pt>
                <c:pt idx="130">
                  <c:v>0</c:v>
                </c:pt>
                <c:pt idx="131">
                  <c:v>0</c:v>
                </c:pt>
                <c:pt idx="132">
                  <c:v>0.8138888888888941</c:v>
                </c:pt>
                <c:pt idx="133">
                  <c:v>0.1388888888888889</c:v>
                </c:pt>
                <c:pt idx="134">
                  <c:v>0</c:v>
                </c:pt>
                <c:pt idx="135">
                  <c:v>0.4493055555555574</c:v>
                </c:pt>
                <c:pt idx="136">
                  <c:v>0</c:v>
                </c:pt>
                <c:pt idx="137">
                  <c:v>0.89513888888889315</c:v>
                </c:pt>
                <c:pt idx="138">
                  <c:v>0</c:v>
                </c:pt>
                <c:pt idx="139">
                  <c:v>0</c:v>
                </c:pt>
                <c:pt idx="140">
                  <c:v>7.7777777777777821E-2</c:v>
                </c:pt>
                <c:pt idx="141">
                  <c:v>0.94930555555555562</c:v>
                </c:pt>
                <c:pt idx="142">
                  <c:v>0.75347222222222221</c:v>
                </c:pt>
                <c:pt idx="143">
                  <c:v>0.94236111111111109</c:v>
                </c:pt>
                <c:pt idx="144">
                  <c:v>0</c:v>
                </c:pt>
                <c:pt idx="145">
                  <c:v>0</c:v>
                </c:pt>
                <c:pt idx="146">
                  <c:v>0</c:v>
                </c:pt>
                <c:pt idx="147">
                  <c:v>0</c:v>
                </c:pt>
                <c:pt idx="148">
                  <c:v>0.89444444444444871</c:v>
                </c:pt>
                <c:pt idx="149">
                  <c:v>0</c:v>
                </c:pt>
                <c:pt idx="150">
                  <c:v>0</c:v>
                </c:pt>
                <c:pt idx="151">
                  <c:v>1.1687500000000106</c:v>
                </c:pt>
                <c:pt idx="152">
                  <c:v>0</c:v>
                </c:pt>
                <c:pt idx="153">
                  <c:v>0</c:v>
                </c:pt>
                <c:pt idx="154">
                  <c:v>1.1006944444444438</c:v>
                </c:pt>
                <c:pt idx="155">
                  <c:v>0</c:v>
                </c:pt>
                <c:pt idx="156">
                  <c:v>0</c:v>
                </c:pt>
                <c:pt idx="157">
                  <c:v>0</c:v>
                </c:pt>
                <c:pt idx="158">
                  <c:v>1.4048611111111098</c:v>
                </c:pt>
                <c:pt idx="159">
                  <c:v>1.4638888888888888</c:v>
                </c:pt>
                <c:pt idx="160">
                  <c:v>1.4340277777777779</c:v>
                </c:pt>
                <c:pt idx="161">
                  <c:v>0</c:v>
                </c:pt>
                <c:pt idx="162">
                  <c:v>0.89583333333333781</c:v>
                </c:pt>
                <c:pt idx="163">
                  <c:v>0</c:v>
                </c:pt>
                <c:pt idx="164">
                  <c:v>1.6027777777777781</c:v>
                </c:pt>
                <c:pt idx="165">
                  <c:v>0</c:v>
                </c:pt>
                <c:pt idx="166">
                  <c:v>1.6749999999999998</c:v>
                </c:pt>
                <c:pt idx="167">
                  <c:v>0</c:v>
                </c:pt>
                <c:pt idx="168">
                  <c:v>0</c:v>
                </c:pt>
                <c:pt idx="169">
                  <c:v>1.5333333333333334</c:v>
                </c:pt>
                <c:pt idx="170">
                  <c:v>1.1430555555555659</c:v>
                </c:pt>
                <c:pt idx="171">
                  <c:v>1.2916666666666659</c:v>
                </c:pt>
                <c:pt idx="172">
                  <c:v>1.8291666666666666</c:v>
                </c:pt>
                <c:pt idx="173">
                  <c:v>0</c:v>
                </c:pt>
                <c:pt idx="174">
                  <c:v>0</c:v>
                </c:pt>
                <c:pt idx="175">
                  <c:v>0</c:v>
                </c:pt>
                <c:pt idx="176">
                  <c:v>0</c:v>
                </c:pt>
                <c:pt idx="177">
                  <c:v>0</c:v>
                </c:pt>
                <c:pt idx="178">
                  <c:v>1.6048611111111113</c:v>
                </c:pt>
                <c:pt idx="179">
                  <c:v>0</c:v>
                </c:pt>
                <c:pt idx="180">
                  <c:v>1.3888888888889105E-2</c:v>
                </c:pt>
                <c:pt idx="181">
                  <c:v>2.1229166666666672</c:v>
                </c:pt>
                <c:pt idx="182">
                  <c:v>0</c:v>
                </c:pt>
                <c:pt idx="183">
                  <c:v>0</c:v>
                </c:pt>
                <c:pt idx="184">
                  <c:v>2.3409722222222222</c:v>
                </c:pt>
                <c:pt idx="185">
                  <c:v>2.3673611111111112</c:v>
                </c:pt>
                <c:pt idx="186">
                  <c:v>0</c:v>
                </c:pt>
                <c:pt idx="187">
                  <c:v>5.8333333333334202E-2</c:v>
                </c:pt>
                <c:pt idx="188">
                  <c:v>0</c:v>
                </c:pt>
                <c:pt idx="189">
                  <c:v>1.3888888888889117E-3</c:v>
                </c:pt>
                <c:pt idx="190">
                  <c:v>2.3881944444444452</c:v>
                </c:pt>
                <c:pt idx="191">
                  <c:v>0</c:v>
                </c:pt>
                <c:pt idx="192">
                  <c:v>2.0472222222222252</c:v>
                </c:pt>
                <c:pt idx="193">
                  <c:v>8.8194444444445852E-2</c:v>
                </c:pt>
                <c:pt idx="194">
                  <c:v>0</c:v>
                </c:pt>
                <c:pt idx="195">
                  <c:v>0</c:v>
                </c:pt>
                <c:pt idx="196">
                  <c:v>2.9854166666666666</c:v>
                </c:pt>
                <c:pt idx="197">
                  <c:v>0.10347222222222317</c:v>
                </c:pt>
                <c:pt idx="198">
                  <c:v>0</c:v>
                </c:pt>
                <c:pt idx="199">
                  <c:v>0</c:v>
                </c:pt>
                <c:pt idx="200">
                  <c:v>0</c:v>
                </c:pt>
                <c:pt idx="201">
                  <c:v>3.2944444444444443</c:v>
                </c:pt>
                <c:pt idx="202">
                  <c:v>2.5000000000000144E-2</c:v>
                </c:pt>
                <c:pt idx="203">
                  <c:v>0</c:v>
                </c:pt>
                <c:pt idx="204">
                  <c:v>0</c:v>
                </c:pt>
                <c:pt idx="205">
                  <c:v>3.4555555555555553</c:v>
                </c:pt>
                <c:pt idx="206">
                  <c:v>0</c:v>
                </c:pt>
                <c:pt idx="207">
                  <c:v>0</c:v>
                </c:pt>
                <c:pt idx="208">
                  <c:v>2.2604166666666692</c:v>
                </c:pt>
                <c:pt idx="209">
                  <c:v>0.75555555555555565</c:v>
                </c:pt>
                <c:pt idx="210">
                  <c:v>0</c:v>
                </c:pt>
                <c:pt idx="211">
                  <c:v>3.7638888888888888</c:v>
                </c:pt>
                <c:pt idx="212">
                  <c:v>2.9972222222222222</c:v>
                </c:pt>
                <c:pt idx="213">
                  <c:v>4.1062499999999993</c:v>
                </c:pt>
                <c:pt idx="214">
                  <c:v>2.4145833333333333</c:v>
                </c:pt>
                <c:pt idx="215">
                  <c:v>4.2131944444444454</c:v>
                </c:pt>
                <c:pt idx="216">
                  <c:v>0</c:v>
                </c:pt>
                <c:pt idx="217">
                  <c:v>4.3444444444444441</c:v>
                </c:pt>
                <c:pt idx="218">
                  <c:v>0</c:v>
                </c:pt>
                <c:pt idx="219">
                  <c:v>0</c:v>
                </c:pt>
                <c:pt idx="220">
                  <c:v>4.2791666666666694</c:v>
                </c:pt>
                <c:pt idx="221">
                  <c:v>2.1875000000000258</c:v>
                </c:pt>
                <c:pt idx="222">
                  <c:v>0</c:v>
                </c:pt>
                <c:pt idx="223">
                  <c:v>4.7138888888888886</c:v>
                </c:pt>
                <c:pt idx="224">
                  <c:v>3.7527777777778026</c:v>
                </c:pt>
                <c:pt idx="225">
                  <c:v>0</c:v>
                </c:pt>
                <c:pt idx="226">
                  <c:v>4.8048611111111112</c:v>
                </c:pt>
                <c:pt idx="227">
                  <c:v>0</c:v>
                </c:pt>
                <c:pt idx="228">
                  <c:v>0</c:v>
                </c:pt>
                <c:pt idx="229">
                  <c:v>0</c:v>
                </c:pt>
                <c:pt idx="230">
                  <c:v>0.49513888888889213</c:v>
                </c:pt>
                <c:pt idx="231">
                  <c:v>0</c:v>
                </c:pt>
                <c:pt idx="232">
                  <c:v>0</c:v>
                </c:pt>
                <c:pt idx="233">
                  <c:v>0</c:v>
                </c:pt>
                <c:pt idx="234">
                  <c:v>4.2076388888888889</c:v>
                </c:pt>
                <c:pt idx="235">
                  <c:v>4.8805555555555031</c:v>
                </c:pt>
                <c:pt idx="236">
                  <c:v>0</c:v>
                </c:pt>
                <c:pt idx="237">
                  <c:v>5.1868055555555355</c:v>
                </c:pt>
                <c:pt idx="238">
                  <c:v>5.1965277777777645</c:v>
                </c:pt>
                <c:pt idx="239">
                  <c:v>5.3000000000000007</c:v>
                </c:pt>
                <c:pt idx="240">
                  <c:v>0</c:v>
                </c:pt>
                <c:pt idx="241">
                  <c:v>0</c:v>
                </c:pt>
                <c:pt idx="242">
                  <c:v>5.1090277777777775</c:v>
                </c:pt>
                <c:pt idx="243">
                  <c:v>0</c:v>
                </c:pt>
                <c:pt idx="244">
                  <c:v>4.7208333333333332</c:v>
                </c:pt>
                <c:pt idx="245">
                  <c:v>0</c:v>
                </c:pt>
                <c:pt idx="246">
                  <c:v>5.5506944444444484</c:v>
                </c:pt>
                <c:pt idx="247">
                  <c:v>0</c:v>
                </c:pt>
                <c:pt idx="248">
                  <c:v>0</c:v>
                </c:pt>
                <c:pt idx="249">
                  <c:v>0</c:v>
                </c:pt>
                <c:pt idx="250">
                  <c:v>0</c:v>
                </c:pt>
                <c:pt idx="251">
                  <c:v>5.8472222222222223</c:v>
                </c:pt>
                <c:pt idx="252">
                  <c:v>0</c:v>
                </c:pt>
                <c:pt idx="253">
                  <c:v>0</c:v>
                </c:pt>
                <c:pt idx="254">
                  <c:v>6.0340277777777755</c:v>
                </c:pt>
                <c:pt idx="255">
                  <c:v>0</c:v>
                </c:pt>
                <c:pt idx="256">
                  <c:v>6.1708333333333334</c:v>
                </c:pt>
                <c:pt idx="257">
                  <c:v>6.1743055555555255</c:v>
                </c:pt>
                <c:pt idx="258">
                  <c:v>6.1805555555554932</c:v>
                </c:pt>
                <c:pt idx="259">
                  <c:v>0</c:v>
                </c:pt>
                <c:pt idx="260">
                  <c:v>0</c:v>
                </c:pt>
                <c:pt idx="261">
                  <c:v>0</c:v>
                </c:pt>
                <c:pt idx="262">
                  <c:v>0</c:v>
                </c:pt>
                <c:pt idx="263">
                  <c:v>0</c:v>
                </c:pt>
                <c:pt idx="264">
                  <c:v>0</c:v>
                </c:pt>
                <c:pt idx="265">
                  <c:v>6.8152777777777755</c:v>
                </c:pt>
                <c:pt idx="266">
                  <c:v>1.9097222222222137</c:v>
                </c:pt>
                <c:pt idx="267">
                  <c:v>4.3784722222222223</c:v>
                </c:pt>
                <c:pt idx="268">
                  <c:v>7.0826388888888889</c:v>
                </c:pt>
                <c:pt idx="269">
                  <c:v>0.72083333333333854</c:v>
                </c:pt>
                <c:pt idx="270">
                  <c:v>4.9263888888888889</c:v>
                </c:pt>
                <c:pt idx="271">
                  <c:v>7.3687499999999995</c:v>
                </c:pt>
                <c:pt idx="272">
                  <c:v>0</c:v>
                </c:pt>
                <c:pt idx="273">
                  <c:v>7.4888888888888889</c:v>
                </c:pt>
                <c:pt idx="274">
                  <c:v>0</c:v>
                </c:pt>
                <c:pt idx="275">
                  <c:v>7.3020833333333339</c:v>
                </c:pt>
                <c:pt idx="276">
                  <c:v>7.9069444444444494</c:v>
                </c:pt>
                <c:pt idx="277">
                  <c:v>7.9937500000000004</c:v>
                </c:pt>
                <c:pt idx="278">
                  <c:v>0</c:v>
                </c:pt>
                <c:pt idx="279">
                  <c:v>0</c:v>
                </c:pt>
                <c:pt idx="280">
                  <c:v>0</c:v>
                </c:pt>
                <c:pt idx="281">
                  <c:v>3.9583333333333335</c:v>
                </c:pt>
                <c:pt idx="282">
                  <c:v>8.22013888888889</c:v>
                </c:pt>
                <c:pt idx="283">
                  <c:v>8.309027777777775</c:v>
                </c:pt>
                <c:pt idx="284">
                  <c:v>1.0958333333333332</c:v>
                </c:pt>
                <c:pt idx="285">
                  <c:v>8.6347222222222229</c:v>
                </c:pt>
                <c:pt idx="286">
                  <c:v>0</c:v>
                </c:pt>
                <c:pt idx="287">
                  <c:v>2.8791666666666669</c:v>
                </c:pt>
                <c:pt idx="288">
                  <c:v>0</c:v>
                </c:pt>
                <c:pt idx="289">
                  <c:v>9.1576388888889966</c:v>
                </c:pt>
                <c:pt idx="290">
                  <c:v>0.66180555555556486</c:v>
                </c:pt>
                <c:pt idx="291">
                  <c:v>0</c:v>
                </c:pt>
                <c:pt idx="292">
                  <c:v>0</c:v>
                </c:pt>
                <c:pt idx="293">
                  <c:v>6.4583333333334325E-2</c:v>
                </c:pt>
                <c:pt idx="294">
                  <c:v>9.7548611111110919</c:v>
                </c:pt>
                <c:pt idx="295">
                  <c:v>9.2909722222222229</c:v>
                </c:pt>
                <c:pt idx="296">
                  <c:v>4.0034722222222223</c:v>
                </c:pt>
                <c:pt idx="297">
                  <c:v>10.070138888888987</c:v>
                </c:pt>
                <c:pt idx="298">
                  <c:v>10.020833333333334</c:v>
                </c:pt>
                <c:pt idx="299">
                  <c:v>0</c:v>
                </c:pt>
                <c:pt idx="300">
                  <c:v>10.396527777777777</c:v>
                </c:pt>
                <c:pt idx="301">
                  <c:v>10.289583333333336</c:v>
                </c:pt>
                <c:pt idx="302">
                  <c:v>10.462500000000107</c:v>
                </c:pt>
                <c:pt idx="303">
                  <c:v>9.6375000000000011</c:v>
                </c:pt>
                <c:pt idx="304">
                  <c:v>10.65694444444445</c:v>
                </c:pt>
                <c:pt idx="305">
                  <c:v>10.666666666666726</c:v>
                </c:pt>
                <c:pt idx="306">
                  <c:v>11.015972222222222</c:v>
                </c:pt>
                <c:pt idx="307">
                  <c:v>0</c:v>
                </c:pt>
                <c:pt idx="308">
                  <c:v>0</c:v>
                </c:pt>
                <c:pt idx="309">
                  <c:v>0</c:v>
                </c:pt>
                <c:pt idx="310">
                  <c:v>0</c:v>
                </c:pt>
                <c:pt idx="311">
                  <c:v>5.0986111111111114</c:v>
                </c:pt>
                <c:pt idx="312">
                  <c:v>2.7777777777778486E-3</c:v>
                </c:pt>
                <c:pt idx="313">
                  <c:v>11.65</c:v>
                </c:pt>
                <c:pt idx="314">
                  <c:v>6.3013888888888889</c:v>
                </c:pt>
                <c:pt idx="315">
                  <c:v>9.3409722222222236</c:v>
                </c:pt>
                <c:pt idx="316">
                  <c:v>12.129166666666666</c:v>
                </c:pt>
                <c:pt idx="317">
                  <c:v>12.349305555555555</c:v>
                </c:pt>
                <c:pt idx="318">
                  <c:v>6.0416666666667104E-2</c:v>
                </c:pt>
                <c:pt idx="319">
                  <c:v>12.644444444444444</c:v>
                </c:pt>
                <c:pt idx="320">
                  <c:v>0</c:v>
                </c:pt>
                <c:pt idx="321">
                  <c:v>0</c:v>
                </c:pt>
                <c:pt idx="322">
                  <c:v>0</c:v>
                </c:pt>
                <c:pt idx="323">
                  <c:v>0</c:v>
                </c:pt>
                <c:pt idx="324">
                  <c:v>0.80416666666666659</c:v>
                </c:pt>
                <c:pt idx="325">
                  <c:v>13.781249999999998</c:v>
                </c:pt>
                <c:pt idx="326">
                  <c:v>13.81875</c:v>
                </c:pt>
                <c:pt idx="327">
                  <c:v>13.945833333333336</c:v>
                </c:pt>
                <c:pt idx="328">
                  <c:v>0</c:v>
                </c:pt>
                <c:pt idx="329">
                  <c:v>14.377083333333356</c:v>
                </c:pt>
                <c:pt idx="330">
                  <c:v>10.954861111111111</c:v>
                </c:pt>
                <c:pt idx="331">
                  <c:v>14.912500000000026</c:v>
                </c:pt>
                <c:pt idx="332">
                  <c:v>0.93194444444445024</c:v>
                </c:pt>
                <c:pt idx="333">
                  <c:v>15.02916666666667</c:v>
                </c:pt>
                <c:pt idx="334">
                  <c:v>10.358333333333334</c:v>
                </c:pt>
                <c:pt idx="335">
                  <c:v>0</c:v>
                </c:pt>
                <c:pt idx="336">
                  <c:v>0</c:v>
                </c:pt>
                <c:pt idx="337">
                  <c:v>0</c:v>
                </c:pt>
                <c:pt idx="338">
                  <c:v>0.65763888888889921</c:v>
                </c:pt>
                <c:pt idx="339">
                  <c:v>0</c:v>
                </c:pt>
                <c:pt idx="340">
                  <c:v>0</c:v>
                </c:pt>
                <c:pt idx="341">
                  <c:v>15.84166666666667</c:v>
                </c:pt>
                <c:pt idx="342">
                  <c:v>2.0243055555555602</c:v>
                </c:pt>
                <c:pt idx="343">
                  <c:v>6.2208333333333332</c:v>
                </c:pt>
                <c:pt idx="344">
                  <c:v>16.072916666666668</c:v>
                </c:pt>
                <c:pt idx="345">
                  <c:v>15.097222222222223</c:v>
                </c:pt>
                <c:pt idx="346">
                  <c:v>0</c:v>
                </c:pt>
                <c:pt idx="347">
                  <c:v>16.427777777777596</c:v>
                </c:pt>
                <c:pt idx="348">
                  <c:v>9.9722222222222268</c:v>
                </c:pt>
                <c:pt idx="349">
                  <c:v>16.586805555555554</c:v>
                </c:pt>
                <c:pt idx="350">
                  <c:v>0</c:v>
                </c:pt>
                <c:pt idx="351">
                  <c:v>0</c:v>
                </c:pt>
                <c:pt idx="352">
                  <c:v>0</c:v>
                </c:pt>
                <c:pt idx="353">
                  <c:v>17.267361111111111</c:v>
                </c:pt>
                <c:pt idx="354">
                  <c:v>17.462499999999675</c:v>
                </c:pt>
                <c:pt idx="355">
                  <c:v>0</c:v>
                </c:pt>
                <c:pt idx="356">
                  <c:v>17.976388888888888</c:v>
                </c:pt>
                <c:pt idx="357">
                  <c:v>0.85138888888888964</c:v>
                </c:pt>
                <c:pt idx="358">
                  <c:v>19.013888888888935</c:v>
                </c:pt>
                <c:pt idx="359">
                  <c:v>19.166666666666668</c:v>
                </c:pt>
                <c:pt idx="360">
                  <c:v>20.233333333333004</c:v>
                </c:pt>
                <c:pt idx="361">
                  <c:v>17.179861111111329</c:v>
                </c:pt>
                <c:pt idx="362">
                  <c:v>20.462499999999675</c:v>
                </c:pt>
                <c:pt idx="363">
                  <c:v>20.951388888888893</c:v>
                </c:pt>
                <c:pt idx="364">
                  <c:v>13.072222222222226</c:v>
                </c:pt>
                <c:pt idx="365">
                  <c:v>17.337499999999999</c:v>
                </c:pt>
                <c:pt idx="366">
                  <c:v>21.963194444444444</c:v>
                </c:pt>
                <c:pt idx="367">
                  <c:v>21.088888888888892</c:v>
                </c:pt>
                <c:pt idx="368">
                  <c:v>21.802083333333066</c:v>
                </c:pt>
                <c:pt idx="369">
                  <c:v>22.990277777777592</c:v>
                </c:pt>
                <c:pt idx="370">
                  <c:v>23.042361111111113</c:v>
                </c:pt>
                <c:pt idx="371">
                  <c:v>23.800694444444495</c:v>
                </c:pt>
                <c:pt idx="372">
                  <c:v>23.418055555555558</c:v>
                </c:pt>
                <c:pt idx="373">
                  <c:v>24.12986111111131</c:v>
                </c:pt>
                <c:pt idx="374">
                  <c:v>3.1673611111111355</c:v>
                </c:pt>
                <c:pt idx="375">
                  <c:v>24.934722222222089</c:v>
                </c:pt>
                <c:pt idx="376">
                  <c:v>21.962499999999675</c:v>
                </c:pt>
                <c:pt idx="377">
                  <c:v>25.457638888888887</c:v>
                </c:pt>
                <c:pt idx="378">
                  <c:v>0</c:v>
                </c:pt>
                <c:pt idx="379">
                  <c:v>26.127083333333289</c:v>
                </c:pt>
                <c:pt idx="380">
                  <c:v>0</c:v>
                </c:pt>
                <c:pt idx="381">
                  <c:v>26.87361111111111</c:v>
                </c:pt>
                <c:pt idx="382">
                  <c:v>0</c:v>
                </c:pt>
                <c:pt idx="383">
                  <c:v>27.548611111111089</c:v>
                </c:pt>
                <c:pt idx="384">
                  <c:v>27.139583333333189</c:v>
                </c:pt>
                <c:pt idx="385">
                  <c:v>27.923611111111089</c:v>
                </c:pt>
                <c:pt idx="386">
                  <c:v>0</c:v>
                </c:pt>
                <c:pt idx="387">
                  <c:v>27.973611111111087</c:v>
                </c:pt>
                <c:pt idx="388">
                  <c:v>23.454861111111235</c:v>
                </c:pt>
                <c:pt idx="389">
                  <c:v>1.14375</c:v>
                </c:pt>
                <c:pt idx="390">
                  <c:v>27.441666666666666</c:v>
                </c:pt>
                <c:pt idx="391">
                  <c:v>29.395138888888887</c:v>
                </c:pt>
                <c:pt idx="392">
                  <c:v>29.345833333333026</c:v>
                </c:pt>
                <c:pt idx="393">
                  <c:v>29.770138888888887</c:v>
                </c:pt>
                <c:pt idx="394">
                  <c:v>0</c:v>
                </c:pt>
                <c:pt idx="395">
                  <c:v>0</c:v>
                </c:pt>
                <c:pt idx="396">
                  <c:v>0</c:v>
                </c:pt>
                <c:pt idx="397">
                  <c:v>17.970138888888886</c:v>
                </c:pt>
                <c:pt idx="398">
                  <c:v>0</c:v>
                </c:pt>
                <c:pt idx="399">
                  <c:v>0</c:v>
                </c:pt>
                <c:pt idx="400">
                  <c:v>31.634722222222223</c:v>
                </c:pt>
                <c:pt idx="401">
                  <c:v>0</c:v>
                </c:pt>
                <c:pt idx="402">
                  <c:v>21.859722222222189</c:v>
                </c:pt>
                <c:pt idx="403">
                  <c:v>32.40347222222222</c:v>
                </c:pt>
                <c:pt idx="404">
                  <c:v>0</c:v>
                </c:pt>
                <c:pt idx="405">
                  <c:v>31.192361111111111</c:v>
                </c:pt>
                <c:pt idx="406">
                  <c:v>32.660416666666315</c:v>
                </c:pt>
                <c:pt idx="407">
                  <c:v>29.481944444444444</c:v>
                </c:pt>
                <c:pt idx="408">
                  <c:v>0</c:v>
                </c:pt>
                <c:pt idx="409">
                  <c:v>0</c:v>
                </c:pt>
                <c:pt idx="410">
                  <c:v>33.807638888888889</c:v>
                </c:pt>
                <c:pt idx="411">
                  <c:v>32.496527777777779</c:v>
                </c:pt>
                <c:pt idx="412">
                  <c:v>34.158333333333331</c:v>
                </c:pt>
                <c:pt idx="413">
                  <c:v>34.165277777777781</c:v>
                </c:pt>
                <c:pt idx="414">
                  <c:v>0</c:v>
                </c:pt>
                <c:pt idx="415">
                  <c:v>34.097916666666315</c:v>
                </c:pt>
                <c:pt idx="416">
                  <c:v>20.463888888888892</c:v>
                </c:pt>
                <c:pt idx="417">
                  <c:v>0</c:v>
                </c:pt>
                <c:pt idx="418">
                  <c:v>15.46597222222233</c:v>
                </c:pt>
                <c:pt idx="419">
                  <c:v>0</c:v>
                </c:pt>
                <c:pt idx="420">
                  <c:v>35.941666666665803</c:v>
                </c:pt>
                <c:pt idx="421">
                  <c:v>0</c:v>
                </c:pt>
                <c:pt idx="422">
                  <c:v>36.257638888888913</c:v>
                </c:pt>
                <c:pt idx="423">
                  <c:v>33.285416666666315</c:v>
                </c:pt>
                <c:pt idx="424">
                  <c:v>37.6</c:v>
                </c:pt>
                <c:pt idx="425">
                  <c:v>0</c:v>
                </c:pt>
                <c:pt idx="426">
                  <c:v>37.988888888888901</c:v>
                </c:pt>
                <c:pt idx="427">
                  <c:v>9.1118055555555539</c:v>
                </c:pt>
                <c:pt idx="428">
                  <c:v>40.100694444444294</c:v>
                </c:pt>
                <c:pt idx="429">
                  <c:v>40.229861111111106</c:v>
                </c:pt>
                <c:pt idx="430">
                  <c:v>41.929166666666184</c:v>
                </c:pt>
                <c:pt idx="431">
                  <c:v>26.165972222222223</c:v>
                </c:pt>
                <c:pt idx="432">
                  <c:v>40.440277777777744</c:v>
                </c:pt>
                <c:pt idx="433">
                  <c:v>42.879166666666023</c:v>
                </c:pt>
                <c:pt idx="434">
                  <c:v>9.0763888888888875</c:v>
                </c:pt>
                <c:pt idx="435">
                  <c:v>43.9375</c:v>
                </c:pt>
                <c:pt idx="436">
                  <c:v>44.313194444444093</c:v>
                </c:pt>
                <c:pt idx="437">
                  <c:v>44.606250000000003</c:v>
                </c:pt>
                <c:pt idx="438">
                  <c:v>44.627083333333324</c:v>
                </c:pt>
                <c:pt idx="439">
                  <c:v>11.920138888888889</c:v>
                </c:pt>
                <c:pt idx="440">
                  <c:v>5.5680555555555031</c:v>
                </c:pt>
                <c:pt idx="441">
                  <c:v>0</c:v>
                </c:pt>
                <c:pt idx="442">
                  <c:v>0</c:v>
                </c:pt>
                <c:pt idx="443">
                  <c:v>4.1666666666666692E-2</c:v>
                </c:pt>
                <c:pt idx="444">
                  <c:v>0</c:v>
                </c:pt>
                <c:pt idx="445">
                  <c:v>46.606250000000003</c:v>
                </c:pt>
                <c:pt idx="446">
                  <c:v>44.010416666666067</c:v>
                </c:pt>
                <c:pt idx="447">
                  <c:v>46.775694444444447</c:v>
                </c:pt>
                <c:pt idx="448">
                  <c:v>48.120833333333337</c:v>
                </c:pt>
                <c:pt idx="449">
                  <c:v>0</c:v>
                </c:pt>
                <c:pt idx="450">
                  <c:v>7.8798611111111896</c:v>
                </c:pt>
                <c:pt idx="451">
                  <c:v>3.4805555555555556</c:v>
                </c:pt>
                <c:pt idx="452">
                  <c:v>38.961111111111116</c:v>
                </c:pt>
                <c:pt idx="453">
                  <c:v>50.595138888889664</c:v>
                </c:pt>
                <c:pt idx="454">
                  <c:v>9.5138888888889925E-2</c:v>
                </c:pt>
                <c:pt idx="455">
                  <c:v>51.792361111111113</c:v>
                </c:pt>
                <c:pt idx="456">
                  <c:v>51.9375</c:v>
                </c:pt>
                <c:pt idx="457">
                  <c:v>0</c:v>
                </c:pt>
                <c:pt idx="458">
                  <c:v>54.012500000000003</c:v>
                </c:pt>
                <c:pt idx="459">
                  <c:v>39.141666666665898</c:v>
                </c:pt>
                <c:pt idx="460">
                  <c:v>4.2902777777777779</c:v>
                </c:pt>
                <c:pt idx="461">
                  <c:v>57.369444444444035</c:v>
                </c:pt>
                <c:pt idx="462">
                  <c:v>0</c:v>
                </c:pt>
                <c:pt idx="463">
                  <c:v>51.9</c:v>
                </c:pt>
                <c:pt idx="464">
                  <c:v>53.516666666665898</c:v>
                </c:pt>
                <c:pt idx="465">
                  <c:v>53.361805555555208</c:v>
                </c:pt>
                <c:pt idx="466">
                  <c:v>0</c:v>
                </c:pt>
                <c:pt idx="467">
                  <c:v>57.788888888888913</c:v>
                </c:pt>
                <c:pt idx="468">
                  <c:v>59.487500000000004</c:v>
                </c:pt>
                <c:pt idx="469">
                  <c:v>59.80069444444397</c:v>
                </c:pt>
                <c:pt idx="470">
                  <c:v>0</c:v>
                </c:pt>
                <c:pt idx="471">
                  <c:v>60.747916666666264</c:v>
                </c:pt>
                <c:pt idx="472">
                  <c:v>60.951388888888886</c:v>
                </c:pt>
                <c:pt idx="473">
                  <c:v>49.071527777777774</c:v>
                </c:pt>
                <c:pt idx="474">
                  <c:v>48.029861111111096</c:v>
                </c:pt>
                <c:pt idx="475">
                  <c:v>64.145138888887942</c:v>
                </c:pt>
                <c:pt idx="476">
                  <c:v>57.121527777777779</c:v>
                </c:pt>
                <c:pt idx="477">
                  <c:v>0</c:v>
                </c:pt>
                <c:pt idx="478">
                  <c:v>33.900694444444035</c:v>
                </c:pt>
                <c:pt idx="479">
                  <c:v>52.22291666666667</c:v>
                </c:pt>
                <c:pt idx="480">
                  <c:v>67.678472222220421</c:v>
                </c:pt>
                <c:pt idx="481">
                  <c:v>68.024999999999991</c:v>
                </c:pt>
                <c:pt idx="482">
                  <c:v>7.0354166666666655</c:v>
                </c:pt>
                <c:pt idx="483">
                  <c:v>67.669444444444451</c:v>
                </c:pt>
                <c:pt idx="484">
                  <c:v>69.432638888888889</c:v>
                </c:pt>
                <c:pt idx="485">
                  <c:v>71.068750000000009</c:v>
                </c:pt>
                <c:pt idx="486">
                  <c:v>5.6638888888888745</c:v>
                </c:pt>
                <c:pt idx="487">
                  <c:v>0</c:v>
                </c:pt>
                <c:pt idx="488">
                  <c:v>64.553472222221075</c:v>
                </c:pt>
                <c:pt idx="489">
                  <c:v>66.565972222222058</c:v>
                </c:pt>
                <c:pt idx="490">
                  <c:v>63.900694444444035</c:v>
                </c:pt>
                <c:pt idx="491">
                  <c:v>73.615277777777749</c:v>
                </c:pt>
                <c:pt idx="492">
                  <c:v>0</c:v>
                </c:pt>
                <c:pt idx="493">
                  <c:v>74.194444444444443</c:v>
                </c:pt>
                <c:pt idx="494">
                  <c:v>75.11666666666666</c:v>
                </c:pt>
                <c:pt idx="495">
                  <c:v>75.922222222222231</c:v>
                </c:pt>
                <c:pt idx="496">
                  <c:v>76.158333333332166</c:v>
                </c:pt>
                <c:pt idx="497">
                  <c:v>77.325694444444451</c:v>
                </c:pt>
                <c:pt idx="498">
                  <c:v>76.761805555555554</c:v>
                </c:pt>
                <c:pt idx="499">
                  <c:v>77.704861111111114</c:v>
                </c:pt>
                <c:pt idx="500">
                  <c:v>78.365277777777749</c:v>
                </c:pt>
                <c:pt idx="501">
                  <c:v>0</c:v>
                </c:pt>
                <c:pt idx="502">
                  <c:v>61.557638888888889</c:v>
                </c:pt>
                <c:pt idx="503">
                  <c:v>80.122222222222149</c:v>
                </c:pt>
                <c:pt idx="504">
                  <c:v>80.906250000000227</c:v>
                </c:pt>
                <c:pt idx="505">
                  <c:v>11.990277777777768</c:v>
                </c:pt>
                <c:pt idx="506">
                  <c:v>58.112500000000011</c:v>
                </c:pt>
                <c:pt idx="507">
                  <c:v>76.993055555555557</c:v>
                </c:pt>
                <c:pt idx="508">
                  <c:v>7.9416666666666824</c:v>
                </c:pt>
                <c:pt idx="509">
                  <c:v>85.047222222222985</c:v>
                </c:pt>
                <c:pt idx="510">
                  <c:v>39.793055555555561</c:v>
                </c:pt>
                <c:pt idx="511">
                  <c:v>85.997222222223044</c:v>
                </c:pt>
                <c:pt idx="512">
                  <c:v>14.536805555555555</c:v>
                </c:pt>
                <c:pt idx="513">
                  <c:v>14.625</c:v>
                </c:pt>
                <c:pt idx="514">
                  <c:v>0</c:v>
                </c:pt>
                <c:pt idx="515">
                  <c:v>88.720138888888258</c:v>
                </c:pt>
                <c:pt idx="516">
                  <c:v>86.856250000000003</c:v>
                </c:pt>
                <c:pt idx="517">
                  <c:v>0</c:v>
                </c:pt>
                <c:pt idx="518">
                  <c:v>16.953472222222189</c:v>
                </c:pt>
                <c:pt idx="519">
                  <c:v>2.1444444444444444</c:v>
                </c:pt>
                <c:pt idx="520">
                  <c:v>70.430555555555557</c:v>
                </c:pt>
                <c:pt idx="521">
                  <c:v>0</c:v>
                </c:pt>
                <c:pt idx="522">
                  <c:v>96.795138888888758</c:v>
                </c:pt>
                <c:pt idx="523">
                  <c:v>94.080555555555549</c:v>
                </c:pt>
                <c:pt idx="524">
                  <c:v>56.447916666666067</c:v>
                </c:pt>
                <c:pt idx="525">
                  <c:v>99.708333333333258</c:v>
                </c:pt>
                <c:pt idx="526">
                  <c:v>72.423611111111114</c:v>
                </c:pt>
                <c:pt idx="527">
                  <c:v>9.0277777777777787E-3</c:v>
                </c:pt>
                <c:pt idx="528">
                  <c:v>101.49444444444462</c:v>
                </c:pt>
                <c:pt idx="529">
                  <c:v>0</c:v>
                </c:pt>
                <c:pt idx="530">
                  <c:v>102.32708333333331</c:v>
                </c:pt>
                <c:pt idx="531">
                  <c:v>0</c:v>
                </c:pt>
                <c:pt idx="532">
                  <c:v>104.49305555555556</c:v>
                </c:pt>
                <c:pt idx="533">
                  <c:v>75.627083333333289</c:v>
                </c:pt>
                <c:pt idx="534">
                  <c:v>104.66736111111111</c:v>
                </c:pt>
                <c:pt idx="535">
                  <c:v>108.00347222222121</c:v>
                </c:pt>
                <c:pt idx="536">
                  <c:v>107.85624999999999</c:v>
                </c:pt>
                <c:pt idx="537">
                  <c:v>0</c:v>
                </c:pt>
                <c:pt idx="538">
                  <c:v>110.75347222222121</c:v>
                </c:pt>
                <c:pt idx="539">
                  <c:v>110.88263888888794</c:v>
                </c:pt>
                <c:pt idx="540">
                  <c:v>111.16874999999995</c:v>
                </c:pt>
                <c:pt idx="541">
                  <c:v>9.4152777777777779</c:v>
                </c:pt>
                <c:pt idx="542">
                  <c:v>8.6104166666666728</c:v>
                </c:pt>
                <c:pt idx="543">
                  <c:v>55.706944444444424</c:v>
                </c:pt>
                <c:pt idx="544">
                  <c:v>5.7576388888888888</c:v>
                </c:pt>
                <c:pt idx="545">
                  <c:v>111.46319444444462</c:v>
                </c:pt>
                <c:pt idx="546">
                  <c:v>112.22847222222096</c:v>
                </c:pt>
                <c:pt idx="547">
                  <c:v>0</c:v>
                </c:pt>
                <c:pt idx="548">
                  <c:v>0</c:v>
                </c:pt>
                <c:pt idx="549">
                  <c:v>0</c:v>
                </c:pt>
                <c:pt idx="550">
                  <c:v>114.46805555555555</c:v>
                </c:pt>
                <c:pt idx="551">
                  <c:v>112.86527777777778</c:v>
                </c:pt>
                <c:pt idx="552">
                  <c:v>116.19027777777778</c:v>
                </c:pt>
                <c:pt idx="553">
                  <c:v>106.09166666666682</c:v>
                </c:pt>
                <c:pt idx="554">
                  <c:v>0</c:v>
                </c:pt>
                <c:pt idx="555">
                  <c:v>119.83680555555515</c:v>
                </c:pt>
                <c:pt idx="556">
                  <c:v>0</c:v>
                </c:pt>
                <c:pt idx="557">
                  <c:v>4.634722222222222</c:v>
                </c:pt>
                <c:pt idx="558">
                  <c:v>105.60902777777777</c:v>
                </c:pt>
                <c:pt idx="559">
                  <c:v>52.912500000000001</c:v>
                </c:pt>
                <c:pt idx="560">
                  <c:v>80.015277777777783</c:v>
                </c:pt>
                <c:pt idx="561">
                  <c:v>124.78194444444446</c:v>
                </c:pt>
                <c:pt idx="562">
                  <c:v>41.966666666665994</c:v>
                </c:pt>
                <c:pt idx="563">
                  <c:v>0</c:v>
                </c:pt>
                <c:pt idx="564">
                  <c:v>125.81041666666667</c:v>
                </c:pt>
                <c:pt idx="565">
                  <c:v>74.272916666666589</c:v>
                </c:pt>
                <c:pt idx="566">
                  <c:v>129.38541666666799</c:v>
                </c:pt>
                <c:pt idx="567">
                  <c:v>131.95972222222218</c:v>
                </c:pt>
                <c:pt idx="568">
                  <c:v>132.21597222222039</c:v>
                </c:pt>
                <c:pt idx="569">
                  <c:v>133.15347222222218</c:v>
                </c:pt>
                <c:pt idx="570">
                  <c:v>15.895138888889031</c:v>
                </c:pt>
                <c:pt idx="571">
                  <c:v>133.76805555555555</c:v>
                </c:pt>
                <c:pt idx="572">
                  <c:v>130.02638888889078</c:v>
                </c:pt>
                <c:pt idx="573">
                  <c:v>132.61597222222062</c:v>
                </c:pt>
                <c:pt idx="574">
                  <c:v>136.61180555555558</c:v>
                </c:pt>
                <c:pt idx="575">
                  <c:v>0</c:v>
                </c:pt>
                <c:pt idx="576">
                  <c:v>138.94097222222192</c:v>
                </c:pt>
                <c:pt idx="577">
                  <c:v>136.46875</c:v>
                </c:pt>
                <c:pt idx="578">
                  <c:v>0</c:v>
                </c:pt>
                <c:pt idx="579">
                  <c:v>9.9958333333333567</c:v>
                </c:pt>
                <c:pt idx="580">
                  <c:v>140.67569444444311</c:v>
                </c:pt>
                <c:pt idx="581">
                  <c:v>142.32708333333485</c:v>
                </c:pt>
                <c:pt idx="582">
                  <c:v>20.923611111111089</c:v>
                </c:pt>
                <c:pt idx="583">
                  <c:v>146.75277777777777</c:v>
                </c:pt>
                <c:pt idx="584">
                  <c:v>0</c:v>
                </c:pt>
                <c:pt idx="585">
                  <c:v>0</c:v>
                </c:pt>
                <c:pt idx="586">
                  <c:v>150.42222222222227</c:v>
                </c:pt>
                <c:pt idx="587">
                  <c:v>11.127777777777768</c:v>
                </c:pt>
                <c:pt idx="588">
                  <c:v>153.31875000000002</c:v>
                </c:pt>
                <c:pt idx="589">
                  <c:v>21.297222222222189</c:v>
                </c:pt>
                <c:pt idx="590">
                  <c:v>157.06875000000002</c:v>
                </c:pt>
                <c:pt idx="591">
                  <c:v>103.82708333333331</c:v>
                </c:pt>
                <c:pt idx="592">
                  <c:v>157.79374999999999</c:v>
                </c:pt>
                <c:pt idx="593">
                  <c:v>158.75416666666658</c:v>
                </c:pt>
                <c:pt idx="594">
                  <c:v>117.21041666666666</c:v>
                </c:pt>
                <c:pt idx="595">
                  <c:v>0</c:v>
                </c:pt>
                <c:pt idx="596">
                  <c:v>160.91458333333333</c:v>
                </c:pt>
                <c:pt idx="597">
                  <c:v>162.42847222222221</c:v>
                </c:pt>
                <c:pt idx="598">
                  <c:v>158.23194444444445</c:v>
                </c:pt>
                <c:pt idx="599">
                  <c:v>0</c:v>
                </c:pt>
                <c:pt idx="600">
                  <c:v>166.25069444444438</c:v>
                </c:pt>
                <c:pt idx="601">
                  <c:v>139.09583333333347</c:v>
                </c:pt>
                <c:pt idx="602">
                  <c:v>6.3194444444444914E-2</c:v>
                </c:pt>
                <c:pt idx="603">
                  <c:v>167.60416666666652</c:v>
                </c:pt>
                <c:pt idx="604">
                  <c:v>167.57777777777775</c:v>
                </c:pt>
                <c:pt idx="605">
                  <c:v>6.0576388888888895</c:v>
                </c:pt>
                <c:pt idx="606">
                  <c:v>169.13194444444446</c:v>
                </c:pt>
                <c:pt idx="607">
                  <c:v>167.65972222222192</c:v>
                </c:pt>
                <c:pt idx="608">
                  <c:v>0</c:v>
                </c:pt>
                <c:pt idx="609">
                  <c:v>171.15555555555432</c:v>
                </c:pt>
                <c:pt idx="610">
                  <c:v>173.03819444444446</c:v>
                </c:pt>
                <c:pt idx="611">
                  <c:v>174.42152777777781</c:v>
                </c:pt>
                <c:pt idx="612">
                  <c:v>175.22500000000002</c:v>
                </c:pt>
                <c:pt idx="613">
                  <c:v>168.9375</c:v>
                </c:pt>
                <c:pt idx="614">
                  <c:v>99.579166666666652</c:v>
                </c:pt>
                <c:pt idx="615">
                  <c:v>35.227777777777781</c:v>
                </c:pt>
                <c:pt idx="616">
                  <c:v>164.08958333333334</c:v>
                </c:pt>
                <c:pt idx="617">
                  <c:v>177.50833333333517</c:v>
                </c:pt>
                <c:pt idx="618">
                  <c:v>7.3611111111111571E-2</c:v>
                </c:pt>
                <c:pt idx="619">
                  <c:v>87.828472222220682</c:v>
                </c:pt>
                <c:pt idx="620">
                  <c:v>0</c:v>
                </c:pt>
                <c:pt idx="621">
                  <c:v>184.20902777777778</c:v>
                </c:pt>
                <c:pt idx="622">
                  <c:v>191.07083333333341</c:v>
                </c:pt>
                <c:pt idx="623">
                  <c:v>133.09513888889066</c:v>
                </c:pt>
                <c:pt idx="624">
                  <c:v>198.24374999999995</c:v>
                </c:pt>
                <c:pt idx="625">
                  <c:v>91.859027777777769</c:v>
                </c:pt>
                <c:pt idx="626">
                  <c:v>170.73055555555396</c:v>
                </c:pt>
                <c:pt idx="627">
                  <c:v>197.25138888889066</c:v>
                </c:pt>
                <c:pt idx="628">
                  <c:v>0</c:v>
                </c:pt>
                <c:pt idx="629">
                  <c:v>205.78541666666666</c:v>
                </c:pt>
                <c:pt idx="630">
                  <c:v>181.09652777777779</c:v>
                </c:pt>
                <c:pt idx="631">
                  <c:v>203.08125000000004</c:v>
                </c:pt>
                <c:pt idx="632">
                  <c:v>0</c:v>
                </c:pt>
                <c:pt idx="633">
                  <c:v>210.98125000000007</c:v>
                </c:pt>
                <c:pt idx="634">
                  <c:v>0</c:v>
                </c:pt>
                <c:pt idx="635">
                  <c:v>211.87569444444438</c:v>
                </c:pt>
                <c:pt idx="636">
                  <c:v>211.31666666666658</c:v>
                </c:pt>
                <c:pt idx="637">
                  <c:v>212.28680555555556</c:v>
                </c:pt>
                <c:pt idx="638">
                  <c:v>212.64861111110977</c:v>
                </c:pt>
                <c:pt idx="639">
                  <c:v>211.89861111111111</c:v>
                </c:pt>
                <c:pt idx="640">
                  <c:v>0</c:v>
                </c:pt>
                <c:pt idx="641">
                  <c:v>50.064583333333324</c:v>
                </c:pt>
                <c:pt idx="642">
                  <c:v>194.73541666666668</c:v>
                </c:pt>
                <c:pt idx="643">
                  <c:v>0</c:v>
                </c:pt>
                <c:pt idx="644">
                  <c:v>221.76944444444445</c:v>
                </c:pt>
                <c:pt idx="645">
                  <c:v>222.24097222222062</c:v>
                </c:pt>
                <c:pt idx="646">
                  <c:v>222.41319444444412</c:v>
                </c:pt>
                <c:pt idx="647">
                  <c:v>222.52777777777777</c:v>
                </c:pt>
                <c:pt idx="648">
                  <c:v>224.54583333333341</c:v>
                </c:pt>
                <c:pt idx="649">
                  <c:v>227.32777777777781</c:v>
                </c:pt>
                <c:pt idx="650">
                  <c:v>212.20763888888888</c:v>
                </c:pt>
                <c:pt idx="651">
                  <c:v>228.87916666666658</c:v>
                </c:pt>
                <c:pt idx="652">
                  <c:v>228.51597222222088</c:v>
                </c:pt>
                <c:pt idx="653">
                  <c:v>9.7666666666666728</c:v>
                </c:pt>
                <c:pt idx="654">
                  <c:v>0</c:v>
                </c:pt>
                <c:pt idx="655">
                  <c:v>219.13194444444446</c:v>
                </c:pt>
                <c:pt idx="656">
                  <c:v>234.92847222222221</c:v>
                </c:pt>
                <c:pt idx="657">
                  <c:v>0</c:v>
                </c:pt>
                <c:pt idx="658">
                  <c:v>241.67430555555555</c:v>
                </c:pt>
                <c:pt idx="659">
                  <c:v>9.0687500000000014</c:v>
                </c:pt>
                <c:pt idx="660">
                  <c:v>246.57708333333341</c:v>
                </c:pt>
                <c:pt idx="661">
                  <c:v>9.8444444444444468</c:v>
                </c:pt>
                <c:pt idx="662">
                  <c:v>0</c:v>
                </c:pt>
                <c:pt idx="663">
                  <c:v>250.9375</c:v>
                </c:pt>
                <c:pt idx="664">
                  <c:v>26.996527777777505</c:v>
                </c:pt>
                <c:pt idx="665">
                  <c:v>251.99583333333447</c:v>
                </c:pt>
                <c:pt idx="666">
                  <c:v>250.93263888888887</c:v>
                </c:pt>
                <c:pt idx="667">
                  <c:v>50.559027777777253</c:v>
                </c:pt>
                <c:pt idx="668">
                  <c:v>255.17986111110852</c:v>
                </c:pt>
                <c:pt idx="669">
                  <c:v>257.50208333333927</c:v>
                </c:pt>
                <c:pt idx="670">
                  <c:v>254.56875000000002</c:v>
                </c:pt>
                <c:pt idx="671">
                  <c:v>166.37847222222223</c:v>
                </c:pt>
                <c:pt idx="672">
                  <c:v>262.64583333333962</c:v>
                </c:pt>
                <c:pt idx="673">
                  <c:v>7.0138888888888903E-2</c:v>
                </c:pt>
                <c:pt idx="674">
                  <c:v>272.96527777777669</c:v>
                </c:pt>
                <c:pt idx="675">
                  <c:v>54.611111111111114</c:v>
                </c:pt>
                <c:pt idx="676">
                  <c:v>281.32916666666671</c:v>
                </c:pt>
                <c:pt idx="677">
                  <c:v>0</c:v>
                </c:pt>
                <c:pt idx="678">
                  <c:v>157.65069444444438</c:v>
                </c:pt>
                <c:pt idx="679">
                  <c:v>282.93472222222169</c:v>
                </c:pt>
                <c:pt idx="680">
                  <c:v>295.49722222222169</c:v>
                </c:pt>
                <c:pt idx="681">
                  <c:v>296.05694444444424</c:v>
                </c:pt>
                <c:pt idx="682">
                  <c:v>302.15416666666732</c:v>
                </c:pt>
                <c:pt idx="683">
                  <c:v>0</c:v>
                </c:pt>
                <c:pt idx="684">
                  <c:v>310.78194444444364</c:v>
                </c:pt>
                <c:pt idx="685">
                  <c:v>312.87361111111107</c:v>
                </c:pt>
                <c:pt idx="686">
                  <c:v>131.0361111111111</c:v>
                </c:pt>
                <c:pt idx="687">
                  <c:v>316.53958333333753</c:v>
                </c:pt>
                <c:pt idx="688">
                  <c:v>299.93333333333334</c:v>
                </c:pt>
                <c:pt idx="689">
                  <c:v>35.138888888889063</c:v>
                </c:pt>
                <c:pt idx="690">
                  <c:v>0</c:v>
                </c:pt>
                <c:pt idx="691">
                  <c:v>339.31111111111113</c:v>
                </c:pt>
                <c:pt idx="692">
                  <c:v>341.40902777777723</c:v>
                </c:pt>
                <c:pt idx="693">
                  <c:v>322.15486111111659</c:v>
                </c:pt>
                <c:pt idx="694">
                  <c:v>343.63680555555555</c:v>
                </c:pt>
                <c:pt idx="695">
                  <c:v>342.32291666666674</c:v>
                </c:pt>
                <c:pt idx="696">
                  <c:v>353.21041666666667</c:v>
                </c:pt>
                <c:pt idx="697">
                  <c:v>350.55625000000003</c:v>
                </c:pt>
                <c:pt idx="698">
                  <c:v>182.08402777777781</c:v>
                </c:pt>
                <c:pt idx="699">
                  <c:v>81.772916666666589</c:v>
                </c:pt>
                <c:pt idx="700">
                  <c:v>368.46388888888885</c:v>
                </c:pt>
                <c:pt idx="701">
                  <c:v>368.89097222222199</c:v>
                </c:pt>
                <c:pt idx="702">
                  <c:v>369.85972222222222</c:v>
                </c:pt>
                <c:pt idx="703">
                  <c:v>0</c:v>
                </c:pt>
                <c:pt idx="704">
                  <c:v>11.253472222222276</c:v>
                </c:pt>
                <c:pt idx="705">
                  <c:v>381.71111111110736</c:v>
                </c:pt>
                <c:pt idx="706">
                  <c:v>353.1875</c:v>
                </c:pt>
                <c:pt idx="707">
                  <c:v>393.94305555555559</c:v>
                </c:pt>
                <c:pt idx="708">
                  <c:v>0</c:v>
                </c:pt>
                <c:pt idx="709">
                  <c:v>404.32638888888869</c:v>
                </c:pt>
                <c:pt idx="710">
                  <c:v>404.55</c:v>
                </c:pt>
                <c:pt idx="711">
                  <c:v>405.9666666666667</c:v>
                </c:pt>
                <c:pt idx="712">
                  <c:v>403.54097222222219</c:v>
                </c:pt>
                <c:pt idx="713">
                  <c:v>299.94166666666672</c:v>
                </c:pt>
                <c:pt idx="714">
                  <c:v>420.32638888888869</c:v>
                </c:pt>
                <c:pt idx="715">
                  <c:v>412.39305555555529</c:v>
                </c:pt>
                <c:pt idx="716">
                  <c:v>168.35000000000107</c:v>
                </c:pt>
                <c:pt idx="717">
                  <c:v>0</c:v>
                </c:pt>
                <c:pt idx="718">
                  <c:v>353.18680555555557</c:v>
                </c:pt>
                <c:pt idx="719">
                  <c:v>386.06319444444364</c:v>
                </c:pt>
                <c:pt idx="720">
                  <c:v>472.06111111111113</c:v>
                </c:pt>
                <c:pt idx="721">
                  <c:v>0</c:v>
                </c:pt>
                <c:pt idx="722">
                  <c:v>473.01111111110799</c:v>
                </c:pt>
                <c:pt idx="723">
                  <c:v>489.6826388888889</c:v>
                </c:pt>
                <c:pt idx="724">
                  <c:v>495.53055555555369</c:v>
                </c:pt>
                <c:pt idx="725">
                  <c:v>360.71319444444163</c:v>
                </c:pt>
                <c:pt idx="726">
                  <c:v>140.49097222222218</c:v>
                </c:pt>
                <c:pt idx="727">
                  <c:v>523.35763888888118</c:v>
                </c:pt>
                <c:pt idx="728">
                  <c:v>0</c:v>
                </c:pt>
                <c:pt idx="729">
                  <c:v>540.02916666666852</c:v>
                </c:pt>
                <c:pt idx="730">
                  <c:v>514.91041666666854</c:v>
                </c:pt>
                <c:pt idx="731">
                  <c:v>567.74652777777783</c:v>
                </c:pt>
                <c:pt idx="732">
                  <c:v>543.91249999999798</c:v>
                </c:pt>
                <c:pt idx="733">
                  <c:v>580.23680555555563</c:v>
                </c:pt>
                <c:pt idx="734">
                  <c:v>601.31874999999991</c:v>
                </c:pt>
                <c:pt idx="735">
                  <c:v>606.66736111111106</c:v>
                </c:pt>
                <c:pt idx="736">
                  <c:v>476.29097222222163</c:v>
                </c:pt>
                <c:pt idx="737">
                  <c:v>499.91736111111112</c:v>
                </c:pt>
                <c:pt idx="738">
                  <c:v>15.477083333333336</c:v>
                </c:pt>
                <c:pt idx="739">
                  <c:v>840.55972222222215</c:v>
                </c:pt>
                <c:pt idx="740">
                  <c:v>884.61597222222304</c:v>
                </c:pt>
                <c:pt idx="741">
                  <c:v>997.04444444444437</c:v>
                </c:pt>
                <c:pt idx="742">
                  <c:v>1003.2465277777778</c:v>
                </c:pt>
                <c:pt idx="743">
                  <c:v>681.29930555556359</c:v>
                </c:pt>
                <c:pt idx="744">
                  <c:v>1555.2993055555548</c:v>
                </c:pt>
                <c:pt idx="745">
                  <c:v>1778.0548611111112</c:v>
                </c:pt>
                <c:pt idx="746">
                  <c:v>1908.7027777777905</c:v>
                </c:pt>
              </c:numCache>
            </c:numRef>
          </c:yVal>
        </c:ser>
        <c:axId val="152439040"/>
        <c:axId val="152609536"/>
      </c:scatterChart>
      <c:valAx>
        <c:axId val="152439040"/>
        <c:scaling>
          <c:orientation val="minMax"/>
          <c:max val="900"/>
          <c:min val="0"/>
        </c:scaling>
        <c:axPos val="b"/>
        <c:title>
          <c:tx>
            <c:rich>
              <a:bodyPr/>
              <a:lstStyle/>
              <a:p>
                <a:pPr>
                  <a:defRPr b="0"/>
                </a:pPr>
                <a:r>
                  <a:rPr lang="ja-JP" b="0" dirty="0" smtClean="0">
                    <a:solidFill>
                      <a:srgbClr val="FF0000"/>
                    </a:solidFill>
                  </a:rPr>
                  <a:t>未対応</a:t>
                </a:r>
                <a:r>
                  <a:rPr lang="ja-JP" b="0" dirty="0">
                    <a:solidFill>
                      <a:srgbClr val="FF0000"/>
                    </a:solidFill>
                  </a:rPr>
                  <a:t>時間</a:t>
                </a:r>
                <a:r>
                  <a:rPr lang="ja-JP" b="0" dirty="0"/>
                  <a:t>（日）</a:t>
                </a:r>
              </a:p>
            </c:rich>
          </c:tx>
          <c:layout/>
        </c:title>
        <c:numFmt formatCode="#,##0;[Red]\-#,##0" sourceLinked="0"/>
        <c:tickLblPos val="nextTo"/>
        <c:txPr>
          <a:bodyPr/>
          <a:lstStyle/>
          <a:p>
            <a:pPr>
              <a:defRPr>
                <a:latin typeface="Arial" pitchFamily="34" charset="0"/>
                <a:cs typeface="Arial" pitchFamily="34" charset="0"/>
              </a:defRPr>
            </a:pPr>
            <a:endParaRPr lang="ja-JP"/>
          </a:p>
        </c:txPr>
        <c:crossAx val="152609536"/>
        <c:crosses val="autoZero"/>
        <c:crossBetween val="midCat"/>
        <c:majorUnit val="120"/>
      </c:valAx>
      <c:valAx>
        <c:axId val="152609536"/>
        <c:scaling>
          <c:orientation val="minMax"/>
          <c:max val="900"/>
          <c:min val="0"/>
        </c:scaling>
        <c:axPos val="l"/>
        <c:majorGridlines/>
        <c:title>
          <c:tx>
            <c:rich>
              <a:bodyPr rot="-5400000" vert="horz"/>
              <a:lstStyle/>
              <a:p>
                <a:pPr>
                  <a:defRPr b="0"/>
                </a:pPr>
                <a:r>
                  <a:rPr lang="ja-JP" b="0" dirty="0" smtClean="0">
                    <a:solidFill>
                      <a:srgbClr val="0070C0"/>
                    </a:solidFill>
                  </a:rPr>
                  <a:t>対応</a:t>
                </a:r>
                <a:r>
                  <a:rPr lang="ja-JP" b="0" dirty="0">
                    <a:solidFill>
                      <a:srgbClr val="0070C0"/>
                    </a:solidFill>
                  </a:rPr>
                  <a:t>時間</a:t>
                </a:r>
                <a:r>
                  <a:rPr lang="ja-JP" b="0" dirty="0"/>
                  <a:t>（日）</a:t>
                </a:r>
              </a:p>
            </c:rich>
          </c:tx>
          <c:layout/>
        </c:title>
        <c:numFmt formatCode="0_ " sourceLinked="0"/>
        <c:tickLblPos val="nextTo"/>
        <c:txPr>
          <a:bodyPr/>
          <a:lstStyle/>
          <a:p>
            <a:pPr>
              <a:defRPr>
                <a:latin typeface="Arial" pitchFamily="34" charset="0"/>
                <a:cs typeface="Arial" pitchFamily="34" charset="0"/>
              </a:defRPr>
            </a:pPr>
            <a:endParaRPr lang="ja-JP"/>
          </a:p>
        </c:txPr>
        <c:crossAx val="152439040"/>
        <c:crosses val="autoZero"/>
        <c:crossBetween val="midCat"/>
        <c:majorUnit val="120"/>
      </c:valAx>
    </c:plotArea>
    <c:plotVisOnly val="1"/>
  </c:chart>
  <c:spPr>
    <a:noFill/>
    <a:ln>
      <a:noFill/>
    </a:ln>
  </c:spPr>
  <c:txPr>
    <a:bodyPr/>
    <a:lstStyle/>
    <a:p>
      <a:pPr>
        <a:defRPr sz="1600"/>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21281474190726293"/>
          <c:y val="0.12296296296296302"/>
          <c:w val="0.69274081364830353"/>
          <c:h val="0.62937719380897761"/>
        </c:manualLayout>
      </c:layout>
      <c:scatterChart>
        <c:scatterStyle val="lineMarker"/>
        <c:ser>
          <c:idx val="0"/>
          <c:order val="0"/>
          <c:spPr>
            <a:ln w="28575">
              <a:noFill/>
            </a:ln>
          </c:spPr>
          <c:marker>
            <c:symbol val="circle"/>
            <c:size val="5"/>
            <c:spPr>
              <a:solidFill>
                <a:schemeClr val="accent2"/>
              </a:solidFill>
              <a:ln>
                <a:solidFill>
                  <a:schemeClr val="accent2"/>
                </a:solidFill>
              </a:ln>
            </c:spPr>
          </c:marker>
          <c:xVal>
            <c:numRef>
              <c:f>'1週間，1か月'!$C$2:$C$2377</c:f>
              <c:numCache>
                <c:formatCode>0.0000_);[Red]\(0.0000\)</c:formatCode>
                <c:ptCount val="2376"/>
                <c:pt idx="0">
                  <c:v>0</c:v>
                </c:pt>
                <c:pt idx="1">
                  <c:v>0</c:v>
                </c:pt>
                <c:pt idx="2">
                  <c:v>0</c:v>
                </c:pt>
                <c:pt idx="3">
                  <c:v>0</c:v>
                </c:pt>
                <c:pt idx="4">
                  <c:v>6.944444444444539E-4</c:v>
                </c:pt>
                <c:pt idx="5">
                  <c:v>6.944444444444539E-4</c:v>
                </c:pt>
                <c:pt idx="6">
                  <c:v>2.0833333333333632E-3</c:v>
                </c:pt>
                <c:pt idx="7">
                  <c:v>2.0833333333333632E-3</c:v>
                </c:pt>
                <c:pt idx="8">
                  <c:v>2.777777777777846E-3</c:v>
                </c:pt>
                <c:pt idx="9">
                  <c:v>2.777777777777846E-3</c:v>
                </c:pt>
                <c:pt idx="10">
                  <c:v>2.0833333333333632E-3</c:v>
                </c:pt>
                <c:pt idx="11">
                  <c:v>0.23541666666666691</c:v>
                </c:pt>
                <c:pt idx="12">
                  <c:v>2.0833333333333632E-3</c:v>
                </c:pt>
                <c:pt idx="13">
                  <c:v>3.4722222222222242E-3</c:v>
                </c:pt>
                <c:pt idx="14">
                  <c:v>1.3888888888889104E-3</c:v>
                </c:pt>
                <c:pt idx="15">
                  <c:v>3.4722222222222242E-3</c:v>
                </c:pt>
                <c:pt idx="16">
                  <c:v>4.1666666666666683E-3</c:v>
                </c:pt>
                <c:pt idx="17">
                  <c:v>3.4722222222222242E-3</c:v>
                </c:pt>
                <c:pt idx="18">
                  <c:v>2.0833333333333632E-3</c:v>
                </c:pt>
                <c:pt idx="19">
                  <c:v>4.8611111111111112E-3</c:v>
                </c:pt>
                <c:pt idx="20">
                  <c:v>4.8611111111111112E-3</c:v>
                </c:pt>
                <c:pt idx="21">
                  <c:v>4.1666666666666683E-3</c:v>
                </c:pt>
                <c:pt idx="22">
                  <c:v>2.0833333333333632E-3</c:v>
                </c:pt>
                <c:pt idx="23">
                  <c:v>6.944444444444539E-4</c:v>
                </c:pt>
                <c:pt idx="24">
                  <c:v>2.0833333333333632E-3</c:v>
                </c:pt>
                <c:pt idx="25">
                  <c:v>4.1666666666666683E-3</c:v>
                </c:pt>
                <c:pt idx="26">
                  <c:v>1.0416666666666666E-2</c:v>
                </c:pt>
                <c:pt idx="27">
                  <c:v>6.2500000000000134E-3</c:v>
                </c:pt>
                <c:pt idx="28">
                  <c:v>2.0833333333333632E-3</c:v>
                </c:pt>
                <c:pt idx="29">
                  <c:v>0</c:v>
                </c:pt>
                <c:pt idx="30">
                  <c:v>2.0833333333333632E-3</c:v>
                </c:pt>
                <c:pt idx="31">
                  <c:v>4.8611111111111112E-3</c:v>
                </c:pt>
                <c:pt idx="32">
                  <c:v>1.3194444444444439E-2</c:v>
                </c:pt>
                <c:pt idx="33">
                  <c:v>4.8611111111111112E-3</c:v>
                </c:pt>
                <c:pt idx="34">
                  <c:v>1.3888888888889104E-3</c:v>
                </c:pt>
                <c:pt idx="35">
                  <c:v>6.9444444444445082E-3</c:v>
                </c:pt>
                <c:pt idx="36">
                  <c:v>1.3888888888889104E-3</c:v>
                </c:pt>
                <c:pt idx="37">
                  <c:v>2.0833333333333632E-3</c:v>
                </c:pt>
                <c:pt idx="38">
                  <c:v>4.8611111111111112E-3</c:v>
                </c:pt>
                <c:pt idx="39">
                  <c:v>9.0277777777777787E-3</c:v>
                </c:pt>
                <c:pt idx="40">
                  <c:v>1.5972222222222224E-2</c:v>
                </c:pt>
                <c:pt idx="41">
                  <c:v>1.1805555555555765E-2</c:v>
                </c:pt>
                <c:pt idx="42">
                  <c:v>2.0833333333333632E-3</c:v>
                </c:pt>
                <c:pt idx="43">
                  <c:v>4.1666666666666683E-3</c:v>
                </c:pt>
                <c:pt idx="44">
                  <c:v>2.777777777777846E-3</c:v>
                </c:pt>
                <c:pt idx="45">
                  <c:v>2.0833333333333632E-3</c:v>
                </c:pt>
                <c:pt idx="46">
                  <c:v>4.8611111111111112E-3</c:v>
                </c:pt>
                <c:pt idx="47">
                  <c:v>2.2916666666666672E-2</c:v>
                </c:pt>
                <c:pt idx="48">
                  <c:v>2.2222222222222251E-2</c:v>
                </c:pt>
                <c:pt idx="49">
                  <c:v>2.777777777777846E-3</c:v>
                </c:pt>
                <c:pt idx="50">
                  <c:v>2.777777777777846E-3</c:v>
                </c:pt>
                <c:pt idx="51">
                  <c:v>1.3194444444444439E-2</c:v>
                </c:pt>
                <c:pt idx="52">
                  <c:v>0</c:v>
                </c:pt>
                <c:pt idx="53">
                  <c:v>1.3888888888889104E-3</c:v>
                </c:pt>
                <c:pt idx="54">
                  <c:v>2.0833333333333632E-3</c:v>
                </c:pt>
                <c:pt idx="55">
                  <c:v>2.0833333333333632E-3</c:v>
                </c:pt>
                <c:pt idx="56">
                  <c:v>1.6666666666666701E-2</c:v>
                </c:pt>
                <c:pt idx="57">
                  <c:v>6.944444444444539E-4</c:v>
                </c:pt>
                <c:pt idx="58">
                  <c:v>3.0555555555555582E-2</c:v>
                </c:pt>
                <c:pt idx="59">
                  <c:v>3.125E-2</c:v>
                </c:pt>
                <c:pt idx="60">
                  <c:v>2.0833333333333632E-3</c:v>
                </c:pt>
                <c:pt idx="61">
                  <c:v>1.3194444444444439E-2</c:v>
                </c:pt>
                <c:pt idx="62">
                  <c:v>3.1944444444444449E-2</c:v>
                </c:pt>
                <c:pt idx="63">
                  <c:v>3.1944444444444449E-2</c:v>
                </c:pt>
                <c:pt idx="64">
                  <c:v>1.5972222222222224E-2</c:v>
                </c:pt>
                <c:pt idx="65">
                  <c:v>2.777777777777838E-2</c:v>
                </c:pt>
                <c:pt idx="66">
                  <c:v>1.3888888888889104E-3</c:v>
                </c:pt>
                <c:pt idx="67">
                  <c:v>1.4583333333333341E-2</c:v>
                </c:pt>
                <c:pt idx="68">
                  <c:v>3.4722222222222242E-3</c:v>
                </c:pt>
                <c:pt idx="69">
                  <c:v>3.4722222222222242E-3</c:v>
                </c:pt>
                <c:pt idx="70">
                  <c:v>1.3194444444444439E-2</c:v>
                </c:pt>
                <c:pt idx="71">
                  <c:v>2.0833333333333632E-3</c:v>
                </c:pt>
                <c:pt idx="72">
                  <c:v>3.1944444444444449E-2</c:v>
                </c:pt>
                <c:pt idx="73">
                  <c:v>6.944444444444539E-4</c:v>
                </c:pt>
                <c:pt idx="74">
                  <c:v>4.7916666666666823E-2</c:v>
                </c:pt>
                <c:pt idx="75">
                  <c:v>3.4722222222222224E-2</c:v>
                </c:pt>
                <c:pt idx="76">
                  <c:v>4.8611111111111112E-2</c:v>
                </c:pt>
                <c:pt idx="77">
                  <c:v>1.6666666666666701E-2</c:v>
                </c:pt>
                <c:pt idx="78">
                  <c:v>4.9305555555555547E-2</c:v>
                </c:pt>
                <c:pt idx="79">
                  <c:v>5.4166666666666904E-2</c:v>
                </c:pt>
                <c:pt idx="80">
                  <c:v>4.7916666666666823E-2</c:v>
                </c:pt>
                <c:pt idx="81">
                  <c:v>2.777777777777846E-3</c:v>
                </c:pt>
                <c:pt idx="82">
                  <c:v>2.6388888888888878E-2</c:v>
                </c:pt>
                <c:pt idx="83">
                  <c:v>5.4861111111111915E-2</c:v>
                </c:pt>
                <c:pt idx="84">
                  <c:v>1.3888888888889104E-3</c:v>
                </c:pt>
                <c:pt idx="85">
                  <c:v>4.0972222222222333E-2</c:v>
                </c:pt>
                <c:pt idx="86">
                  <c:v>9.0277777777777787E-3</c:v>
                </c:pt>
                <c:pt idx="87">
                  <c:v>1.3888888888889074E-2</c:v>
                </c:pt>
                <c:pt idx="88">
                  <c:v>6.1805555555555475E-2</c:v>
                </c:pt>
                <c:pt idx="89">
                  <c:v>6.944444444444539E-4</c:v>
                </c:pt>
                <c:pt idx="90">
                  <c:v>1.3888888888889074E-2</c:v>
                </c:pt>
                <c:pt idx="91">
                  <c:v>6.944444444444539E-4</c:v>
                </c:pt>
                <c:pt idx="92">
                  <c:v>6.944444444444539E-4</c:v>
                </c:pt>
                <c:pt idx="93">
                  <c:v>6.9444444444445082E-3</c:v>
                </c:pt>
                <c:pt idx="94">
                  <c:v>0</c:v>
                </c:pt>
                <c:pt idx="95">
                  <c:v>7.2916666666666824E-2</c:v>
                </c:pt>
                <c:pt idx="96">
                  <c:v>1.3888888888889104E-3</c:v>
                </c:pt>
                <c:pt idx="97">
                  <c:v>2.0833333333333632E-3</c:v>
                </c:pt>
                <c:pt idx="98">
                  <c:v>2.0138888888888887E-2</c:v>
                </c:pt>
                <c:pt idx="99">
                  <c:v>7.5000000000000011E-2</c:v>
                </c:pt>
                <c:pt idx="100">
                  <c:v>1.3888888888889104E-3</c:v>
                </c:pt>
                <c:pt idx="101">
                  <c:v>6.9444444444445082E-3</c:v>
                </c:pt>
                <c:pt idx="102">
                  <c:v>5.7638888888888892E-2</c:v>
                </c:pt>
                <c:pt idx="103">
                  <c:v>3.4722222222222242E-3</c:v>
                </c:pt>
                <c:pt idx="104">
                  <c:v>7.6388888888888904E-3</c:v>
                </c:pt>
                <c:pt idx="105">
                  <c:v>1.9444444444444445E-2</c:v>
                </c:pt>
                <c:pt idx="106">
                  <c:v>2.0833333333333632E-3</c:v>
                </c:pt>
                <c:pt idx="107">
                  <c:v>4.3749999999999997E-2</c:v>
                </c:pt>
                <c:pt idx="108">
                  <c:v>6.944444444444539E-4</c:v>
                </c:pt>
                <c:pt idx="109">
                  <c:v>5.7638888888888892E-2</c:v>
                </c:pt>
                <c:pt idx="110">
                  <c:v>5.3472222222222324E-2</c:v>
                </c:pt>
                <c:pt idx="111">
                  <c:v>5.5555555555555558E-3</c:v>
                </c:pt>
                <c:pt idx="112">
                  <c:v>9.2361111111110589E-2</c:v>
                </c:pt>
                <c:pt idx="113">
                  <c:v>6.944444444444539E-4</c:v>
                </c:pt>
                <c:pt idx="114">
                  <c:v>9.5138888888888898E-2</c:v>
                </c:pt>
                <c:pt idx="115">
                  <c:v>3.4722222222222242E-3</c:v>
                </c:pt>
                <c:pt idx="116">
                  <c:v>1.3888888888889104E-3</c:v>
                </c:pt>
                <c:pt idx="117">
                  <c:v>1.3888888888889104E-3</c:v>
                </c:pt>
                <c:pt idx="118">
                  <c:v>2.0833333333333632E-3</c:v>
                </c:pt>
                <c:pt idx="119">
                  <c:v>2.1527777777778107E-2</c:v>
                </c:pt>
                <c:pt idx="120">
                  <c:v>0.10138888888888888</c:v>
                </c:pt>
                <c:pt idx="121">
                  <c:v>8.7500000000000008E-2</c:v>
                </c:pt>
                <c:pt idx="122">
                  <c:v>4.1666666666666683E-3</c:v>
                </c:pt>
                <c:pt idx="123">
                  <c:v>1.1805555555555765E-2</c:v>
                </c:pt>
                <c:pt idx="124">
                  <c:v>1.5277777777777781E-2</c:v>
                </c:pt>
                <c:pt idx="125">
                  <c:v>7.5000000000000011E-2</c:v>
                </c:pt>
                <c:pt idx="126">
                  <c:v>4.9305555555555547E-2</c:v>
                </c:pt>
                <c:pt idx="127">
                  <c:v>8.3333333333333367E-3</c:v>
                </c:pt>
                <c:pt idx="128">
                  <c:v>9.0277777777777693E-2</c:v>
                </c:pt>
                <c:pt idx="129">
                  <c:v>5.5555555555555558E-3</c:v>
                </c:pt>
                <c:pt idx="130">
                  <c:v>0</c:v>
                </c:pt>
                <c:pt idx="131">
                  <c:v>7.6388888888888904E-3</c:v>
                </c:pt>
                <c:pt idx="132">
                  <c:v>4.1666666666666683E-3</c:v>
                </c:pt>
                <c:pt idx="133">
                  <c:v>0.12222222222222401</c:v>
                </c:pt>
                <c:pt idx="134">
                  <c:v>3.1944444444444449E-2</c:v>
                </c:pt>
                <c:pt idx="135">
                  <c:v>0.12430555555555572</c:v>
                </c:pt>
                <c:pt idx="136">
                  <c:v>1.3888888888889104E-3</c:v>
                </c:pt>
                <c:pt idx="137">
                  <c:v>0.13055555555555537</c:v>
                </c:pt>
                <c:pt idx="138">
                  <c:v>9.4444444444444525E-2</c:v>
                </c:pt>
                <c:pt idx="139">
                  <c:v>6.9444444444445082E-3</c:v>
                </c:pt>
                <c:pt idx="140">
                  <c:v>7.6388888888888904E-3</c:v>
                </c:pt>
                <c:pt idx="141">
                  <c:v>9.0277777777777787E-3</c:v>
                </c:pt>
                <c:pt idx="142">
                  <c:v>0.14097222222222244</c:v>
                </c:pt>
                <c:pt idx="143">
                  <c:v>8.3333333333333367E-3</c:v>
                </c:pt>
                <c:pt idx="144">
                  <c:v>4.0277777777777767E-2</c:v>
                </c:pt>
                <c:pt idx="145">
                  <c:v>1.3888888888889104E-3</c:v>
                </c:pt>
                <c:pt idx="146">
                  <c:v>0.10833333333333332</c:v>
                </c:pt>
                <c:pt idx="147">
                  <c:v>0</c:v>
                </c:pt>
                <c:pt idx="148">
                  <c:v>1.8749999999999999E-2</c:v>
                </c:pt>
                <c:pt idx="149">
                  <c:v>1.1805555555555765E-2</c:v>
                </c:pt>
                <c:pt idx="150">
                  <c:v>7.1527777777777773E-2</c:v>
                </c:pt>
                <c:pt idx="151">
                  <c:v>6.944444444444539E-4</c:v>
                </c:pt>
                <c:pt idx="152">
                  <c:v>0.15555555555555556</c:v>
                </c:pt>
                <c:pt idx="153">
                  <c:v>6.944444444444539E-4</c:v>
                </c:pt>
                <c:pt idx="154">
                  <c:v>4.1666666666666683E-3</c:v>
                </c:pt>
                <c:pt idx="155">
                  <c:v>9.7222222222222224E-3</c:v>
                </c:pt>
                <c:pt idx="156">
                  <c:v>6.944444444444539E-4</c:v>
                </c:pt>
                <c:pt idx="157">
                  <c:v>1.3888888888889104E-3</c:v>
                </c:pt>
                <c:pt idx="158">
                  <c:v>0.13055555555555537</c:v>
                </c:pt>
                <c:pt idx="159">
                  <c:v>6.944444444444539E-4</c:v>
                </c:pt>
                <c:pt idx="160">
                  <c:v>9.0277777777777787E-3</c:v>
                </c:pt>
                <c:pt idx="161">
                  <c:v>9.5138888888888898E-2</c:v>
                </c:pt>
                <c:pt idx="162">
                  <c:v>1.3888888888889074E-2</c:v>
                </c:pt>
                <c:pt idx="163">
                  <c:v>4.8611111111111112E-3</c:v>
                </c:pt>
                <c:pt idx="164">
                  <c:v>4.8611111111111112E-3</c:v>
                </c:pt>
                <c:pt idx="165">
                  <c:v>1.2499999999999956E-2</c:v>
                </c:pt>
                <c:pt idx="166">
                  <c:v>0.17222222222222244</c:v>
                </c:pt>
                <c:pt idx="167">
                  <c:v>6.9444444444445082E-3</c:v>
                </c:pt>
                <c:pt idx="168">
                  <c:v>0</c:v>
                </c:pt>
                <c:pt idx="169">
                  <c:v>4.8611111111111112E-3</c:v>
                </c:pt>
                <c:pt idx="170">
                  <c:v>0.12916666666666668</c:v>
                </c:pt>
                <c:pt idx="171">
                  <c:v>1.3888888888889104E-3</c:v>
                </c:pt>
                <c:pt idx="172">
                  <c:v>6.944444444444539E-4</c:v>
                </c:pt>
                <c:pt idx="173">
                  <c:v>0.18750000000000044</c:v>
                </c:pt>
                <c:pt idx="174">
                  <c:v>6.2500000000000134E-3</c:v>
                </c:pt>
                <c:pt idx="175">
                  <c:v>1.3888888888889104E-3</c:v>
                </c:pt>
                <c:pt idx="176">
                  <c:v>1.8055555555555561E-2</c:v>
                </c:pt>
                <c:pt idx="177">
                  <c:v>2.0833333333333632E-3</c:v>
                </c:pt>
                <c:pt idx="178">
                  <c:v>7.013888888888889E-2</c:v>
                </c:pt>
                <c:pt idx="179">
                  <c:v>5.5555555555555558E-3</c:v>
                </c:pt>
                <c:pt idx="180">
                  <c:v>4.1666666666666683E-3</c:v>
                </c:pt>
                <c:pt idx="181">
                  <c:v>0</c:v>
                </c:pt>
                <c:pt idx="182">
                  <c:v>6.25E-2</c:v>
                </c:pt>
                <c:pt idx="183">
                  <c:v>5.5555555555555558E-3</c:v>
                </c:pt>
                <c:pt idx="184">
                  <c:v>2.777777777777846E-3</c:v>
                </c:pt>
                <c:pt idx="185">
                  <c:v>2.0833333333333632E-3</c:v>
                </c:pt>
                <c:pt idx="186">
                  <c:v>8.3333333333333367E-3</c:v>
                </c:pt>
                <c:pt idx="187">
                  <c:v>1.3888888888889104E-3</c:v>
                </c:pt>
                <c:pt idx="188">
                  <c:v>0.14097222222222244</c:v>
                </c:pt>
                <c:pt idx="189">
                  <c:v>2.0833333333333632E-3</c:v>
                </c:pt>
                <c:pt idx="190">
                  <c:v>5.5555555555555558E-3</c:v>
                </c:pt>
                <c:pt idx="191">
                  <c:v>7.3611111111111113E-2</c:v>
                </c:pt>
                <c:pt idx="192">
                  <c:v>0.15972222222222418</c:v>
                </c:pt>
                <c:pt idx="193">
                  <c:v>1.3888888888889104E-3</c:v>
                </c:pt>
                <c:pt idx="194">
                  <c:v>0.21180555555555555</c:v>
                </c:pt>
                <c:pt idx="195">
                  <c:v>4.8611111111111112E-3</c:v>
                </c:pt>
                <c:pt idx="196">
                  <c:v>1.3888888888889104E-3</c:v>
                </c:pt>
                <c:pt idx="197">
                  <c:v>1.3888888888889074E-2</c:v>
                </c:pt>
                <c:pt idx="198">
                  <c:v>0.12013888888888889</c:v>
                </c:pt>
                <c:pt idx="199">
                  <c:v>5.5555555555555558E-3</c:v>
                </c:pt>
                <c:pt idx="200">
                  <c:v>0.14652777777777778</c:v>
                </c:pt>
                <c:pt idx="201">
                  <c:v>6.4583333333334034E-2</c:v>
                </c:pt>
                <c:pt idx="202">
                  <c:v>9.0277777777777787E-3</c:v>
                </c:pt>
                <c:pt idx="203">
                  <c:v>0.23125000000000001</c:v>
                </c:pt>
                <c:pt idx="204">
                  <c:v>4.1666666666666683E-3</c:v>
                </c:pt>
                <c:pt idx="205">
                  <c:v>2.777777777777846E-3</c:v>
                </c:pt>
                <c:pt idx="206">
                  <c:v>8.3333333333333367E-3</c:v>
                </c:pt>
                <c:pt idx="207">
                  <c:v>0.21319444444444674</c:v>
                </c:pt>
                <c:pt idx="208">
                  <c:v>3.4722222222222242E-3</c:v>
                </c:pt>
                <c:pt idx="209">
                  <c:v>0.10486111111111122</c:v>
                </c:pt>
                <c:pt idx="210">
                  <c:v>0.24097222222222375</c:v>
                </c:pt>
                <c:pt idx="211">
                  <c:v>3.4722222222222242E-3</c:v>
                </c:pt>
                <c:pt idx="212">
                  <c:v>1.3888888888889104E-3</c:v>
                </c:pt>
                <c:pt idx="213">
                  <c:v>5.5555555555555558E-3</c:v>
                </c:pt>
                <c:pt idx="214">
                  <c:v>6.944444444444539E-4</c:v>
                </c:pt>
                <c:pt idx="215">
                  <c:v>6.2500000000000134E-3</c:v>
                </c:pt>
                <c:pt idx="216">
                  <c:v>0.25208333333333333</c:v>
                </c:pt>
                <c:pt idx="217">
                  <c:v>6.0416666666666834E-2</c:v>
                </c:pt>
                <c:pt idx="218">
                  <c:v>4.1666666666666683E-3</c:v>
                </c:pt>
                <c:pt idx="219">
                  <c:v>0.26319444444444445</c:v>
                </c:pt>
                <c:pt idx="220">
                  <c:v>2.0833333333333632E-3</c:v>
                </c:pt>
                <c:pt idx="221">
                  <c:v>1.3888888888889104E-3</c:v>
                </c:pt>
                <c:pt idx="222">
                  <c:v>3.125E-2</c:v>
                </c:pt>
                <c:pt idx="223">
                  <c:v>0.1451388888888889</c:v>
                </c:pt>
                <c:pt idx="224">
                  <c:v>1.3888888888889104E-3</c:v>
                </c:pt>
                <c:pt idx="225">
                  <c:v>1.3888888888889104E-3</c:v>
                </c:pt>
                <c:pt idx="226">
                  <c:v>4.6527777777777765E-2</c:v>
                </c:pt>
                <c:pt idx="227">
                  <c:v>1.6666666666666701E-2</c:v>
                </c:pt>
                <c:pt idx="228">
                  <c:v>3.4722222222222242E-3</c:v>
                </c:pt>
                <c:pt idx="229">
                  <c:v>4.1666666666666683E-3</c:v>
                </c:pt>
                <c:pt idx="230">
                  <c:v>6.9444444444445082E-3</c:v>
                </c:pt>
                <c:pt idx="231">
                  <c:v>1.3888888888889104E-3</c:v>
                </c:pt>
                <c:pt idx="232">
                  <c:v>2.0833333333333632E-3</c:v>
                </c:pt>
                <c:pt idx="233">
                  <c:v>0.25624999999999998</c:v>
                </c:pt>
                <c:pt idx="234">
                  <c:v>1.3888888888889104E-3</c:v>
                </c:pt>
                <c:pt idx="235">
                  <c:v>0.12916666666666668</c:v>
                </c:pt>
                <c:pt idx="236">
                  <c:v>2.9861111111111251E-2</c:v>
                </c:pt>
                <c:pt idx="237">
                  <c:v>1.1805555555555765E-2</c:v>
                </c:pt>
                <c:pt idx="238">
                  <c:v>1.3888888888889104E-3</c:v>
                </c:pt>
                <c:pt idx="239">
                  <c:v>4.2361111111111856E-2</c:v>
                </c:pt>
                <c:pt idx="240">
                  <c:v>0</c:v>
                </c:pt>
                <c:pt idx="241">
                  <c:v>3.4722222222222242E-3</c:v>
                </c:pt>
                <c:pt idx="242">
                  <c:v>9.7222222222222224E-3</c:v>
                </c:pt>
                <c:pt idx="243">
                  <c:v>1.3888888888889104E-3</c:v>
                </c:pt>
                <c:pt idx="244">
                  <c:v>6.9444444444445082E-3</c:v>
                </c:pt>
                <c:pt idx="245">
                  <c:v>0.14305555555555555</c:v>
                </c:pt>
                <c:pt idx="246">
                  <c:v>0.30833333333333335</c:v>
                </c:pt>
                <c:pt idx="247">
                  <c:v>7.6388888888888904E-3</c:v>
                </c:pt>
                <c:pt idx="248">
                  <c:v>4.1666666666666683E-3</c:v>
                </c:pt>
                <c:pt idx="249">
                  <c:v>6.944444444444539E-4</c:v>
                </c:pt>
                <c:pt idx="250">
                  <c:v>0.3048611111111113</c:v>
                </c:pt>
                <c:pt idx="251">
                  <c:v>0.1701388888888889</c:v>
                </c:pt>
                <c:pt idx="252">
                  <c:v>6.7361111111111954E-2</c:v>
                </c:pt>
                <c:pt idx="253">
                  <c:v>2.0833333333333632E-3</c:v>
                </c:pt>
                <c:pt idx="254">
                  <c:v>4.1666666666666683E-3</c:v>
                </c:pt>
                <c:pt idx="255">
                  <c:v>0</c:v>
                </c:pt>
                <c:pt idx="256">
                  <c:v>2.0138888888888887E-2</c:v>
                </c:pt>
                <c:pt idx="257">
                  <c:v>3.0555555555555582E-2</c:v>
                </c:pt>
                <c:pt idx="258">
                  <c:v>0.25555555555555554</c:v>
                </c:pt>
                <c:pt idx="259">
                  <c:v>0.36319444444444482</c:v>
                </c:pt>
                <c:pt idx="260">
                  <c:v>1.6666666666666701E-2</c:v>
                </c:pt>
                <c:pt idx="261">
                  <c:v>0.33125000000000032</c:v>
                </c:pt>
                <c:pt idx="262">
                  <c:v>0.40972222222222232</c:v>
                </c:pt>
                <c:pt idx="263">
                  <c:v>6.944444444444539E-4</c:v>
                </c:pt>
                <c:pt idx="264">
                  <c:v>2.0833333333333632E-3</c:v>
                </c:pt>
                <c:pt idx="265">
                  <c:v>0.125</c:v>
                </c:pt>
                <c:pt idx="266">
                  <c:v>2.4305555555555556E-2</c:v>
                </c:pt>
                <c:pt idx="267">
                  <c:v>5.5555555555555558E-3</c:v>
                </c:pt>
                <c:pt idx="268">
                  <c:v>1.4583333333333341E-2</c:v>
                </c:pt>
                <c:pt idx="269">
                  <c:v>2.777777777777846E-3</c:v>
                </c:pt>
                <c:pt idx="270">
                  <c:v>0.42708333333333337</c:v>
                </c:pt>
                <c:pt idx="271">
                  <c:v>1.3888888888889104E-3</c:v>
                </c:pt>
                <c:pt idx="272">
                  <c:v>1.3888888888889104E-3</c:v>
                </c:pt>
                <c:pt idx="273">
                  <c:v>0.43125000000000002</c:v>
                </c:pt>
                <c:pt idx="274">
                  <c:v>4.1666666666666683E-3</c:v>
                </c:pt>
                <c:pt idx="275">
                  <c:v>3.4722222222222224E-2</c:v>
                </c:pt>
                <c:pt idx="276">
                  <c:v>6.2500000000000134E-3</c:v>
                </c:pt>
                <c:pt idx="277">
                  <c:v>6.944444444444539E-4</c:v>
                </c:pt>
                <c:pt idx="278">
                  <c:v>0.44930555555555557</c:v>
                </c:pt>
                <c:pt idx="279">
                  <c:v>1.7361111111111143E-2</c:v>
                </c:pt>
                <c:pt idx="280">
                  <c:v>6.944444444444539E-4</c:v>
                </c:pt>
                <c:pt idx="281">
                  <c:v>0.12916666666666668</c:v>
                </c:pt>
                <c:pt idx="282">
                  <c:v>2.777777777777846E-3</c:v>
                </c:pt>
                <c:pt idx="283">
                  <c:v>2.777777777777846E-3</c:v>
                </c:pt>
                <c:pt idx="284">
                  <c:v>6.944444444444539E-4</c:v>
                </c:pt>
                <c:pt idx="285">
                  <c:v>8.3333333333333367E-3</c:v>
                </c:pt>
                <c:pt idx="286">
                  <c:v>4.3055555555555375E-2</c:v>
                </c:pt>
                <c:pt idx="287">
                  <c:v>0.11180555555555556</c:v>
                </c:pt>
                <c:pt idx="288">
                  <c:v>1.1111111111111125E-2</c:v>
                </c:pt>
                <c:pt idx="289">
                  <c:v>5.4861111111111915E-2</c:v>
                </c:pt>
                <c:pt idx="290">
                  <c:v>2.777777777777846E-3</c:v>
                </c:pt>
                <c:pt idx="291">
                  <c:v>0.22638888888888889</c:v>
                </c:pt>
                <c:pt idx="292">
                  <c:v>6.1111111111111123E-2</c:v>
                </c:pt>
                <c:pt idx="293">
                  <c:v>6.3194444444444484E-2</c:v>
                </c:pt>
                <c:pt idx="294">
                  <c:v>6.0416666666666834E-2</c:v>
                </c:pt>
                <c:pt idx="295">
                  <c:v>6.944444444444539E-4</c:v>
                </c:pt>
                <c:pt idx="296">
                  <c:v>6.944444444444539E-4</c:v>
                </c:pt>
                <c:pt idx="297">
                  <c:v>0.26319444444444445</c:v>
                </c:pt>
                <c:pt idx="298">
                  <c:v>2.0833333333333632E-3</c:v>
                </c:pt>
                <c:pt idx="299">
                  <c:v>1.3888888888889104E-3</c:v>
                </c:pt>
                <c:pt idx="300">
                  <c:v>6.944444444444539E-4</c:v>
                </c:pt>
                <c:pt idx="301">
                  <c:v>2.777777777777846E-3</c:v>
                </c:pt>
                <c:pt idx="302">
                  <c:v>2.777777777777846E-3</c:v>
                </c:pt>
                <c:pt idx="303">
                  <c:v>0.54722222222222217</c:v>
                </c:pt>
                <c:pt idx="304">
                  <c:v>0.265972222222225</c:v>
                </c:pt>
                <c:pt idx="305">
                  <c:v>2.9166666666666664E-2</c:v>
                </c:pt>
                <c:pt idx="306">
                  <c:v>6.9444444444445082E-3</c:v>
                </c:pt>
                <c:pt idx="307">
                  <c:v>4.8611111111111112E-3</c:v>
                </c:pt>
                <c:pt idx="308">
                  <c:v>0.11319444444444469</c:v>
                </c:pt>
                <c:pt idx="309">
                  <c:v>4.9305555555555547E-2</c:v>
                </c:pt>
                <c:pt idx="310">
                  <c:v>1.8055555555555561E-2</c:v>
                </c:pt>
                <c:pt idx="311">
                  <c:v>3.888888888888889E-2</c:v>
                </c:pt>
                <c:pt idx="312">
                  <c:v>0.16527777777777777</c:v>
                </c:pt>
                <c:pt idx="313">
                  <c:v>1.0416666666666666E-2</c:v>
                </c:pt>
                <c:pt idx="314">
                  <c:v>1.0416666666666666E-2</c:v>
                </c:pt>
                <c:pt idx="315">
                  <c:v>0.15069444444444668</c:v>
                </c:pt>
                <c:pt idx="316">
                  <c:v>2.0833333333333632E-3</c:v>
                </c:pt>
                <c:pt idx="317">
                  <c:v>1.7361111111111143E-2</c:v>
                </c:pt>
                <c:pt idx="318">
                  <c:v>3.8194444444444441E-2</c:v>
                </c:pt>
                <c:pt idx="319">
                  <c:v>0.46388888888889507</c:v>
                </c:pt>
                <c:pt idx="320">
                  <c:v>8.3333333333333367E-3</c:v>
                </c:pt>
                <c:pt idx="321">
                  <c:v>2.777777777777846E-3</c:v>
                </c:pt>
                <c:pt idx="322">
                  <c:v>0.27638888888889518</c:v>
                </c:pt>
                <c:pt idx="323">
                  <c:v>6.4583333333334034E-2</c:v>
                </c:pt>
                <c:pt idx="324">
                  <c:v>0.19305555555555537</c:v>
                </c:pt>
                <c:pt idx="325">
                  <c:v>2.569444444444445E-2</c:v>
                </c:pt>
                <c:pt idx="326">
                  <c:v>0.16805555555555537</c:v>
                </c:pt>
                <c:pt idx="327">
                  <c:v>2.0833333333333632E-3</c:v>
                </c:pt>
                <c:pt idx="328">
                  <c:v>0.10833333333333332</c:v>
                </c:pt>
                <c:pt idx="329">
                  <c:v>0</c:v>
                </c:pt>
                <c:pt idx="330">
                  <c:v>0.19305555555555537</c:v>
                </c:pt>
                <c:pt idx="331">
                  <c:v>2.0833333333333632E-3</c:v>
                </c:pt>
                <c:pt idx="332">
                  <c:v>0.38125000000000031</c:v>
                </c:pt>
                <c:pt idx="333">
                  <c:v>0.12708333333333341</c:v>
                </c:pt>
                <c:pt idx="334">
                  <c:v>2.0833333333333412E-2</c:v>
                </c:pt>
                <c:pt idx="335">
                  <c:v>0.17777777777777776</c:v>
                </c:pt>
                <c:pt idx="336">
                  <c:v>1.2499999999999956E-2</c:v>
                </c:pt>
                <c:pt idx="337">
                  <c:v>0.31527777777778276</c:v>
                </c:pt>
                <c:pt idx="338">
                  <c:v>2.777777777777846E-3</c:v>
                </c:pt>
                <c:pt idx="339">
                  <c:v>6.944444444444539E-4</c:v>
                </c:pt>
                <c:pt idx="340">
                  <c:v>0.4145833333333333</c:v>
                </c:pt>
                <c:pt idx="341">
                  <c:v>0.69236111111111109</c:v>
                </c:pt>
                <c:pt idx="342">
                  <c:v>6.944444444444539E-4</c:v>
                </c:pt>
                <c:pt idx="343">
                  <c:v>1.4583333333333341E-2</c:v>
                </c:pt>
                <c:pt idx="344">
                  <c:v>9.7222222222222224E-3</c:v>
                </c:pt>
                <c:pt idx="345">
                  <c:v>4.8611111111111112E-3</c:v>
                </c:pt>
                <c:pt idx="346">
                  <c:v>3.4722222222222242E-3</c:v>
                </c:pt>
                <c:pt idx="347">
                  <c:v>6.944444444444539E-4</c:v>
                </c:pt>
                <c:pt idx="348">
                  <c:v>0.23194444444444756</c:v>
                </c:pt>
                <c:pt idx="349">
                  <c:v>3.125E-2</c:v>
                </c:pt>
                <c:pt idx="350">
                  <c:v>0.13333333333333341</c:v>
                </c:pt>
                <c:pt idx="351">
                  <c:v>5.7638888888888892E-2</c:v>
                </c:pt>
                <c:pt idx="352">
                  <c:v>0.76111111111111163</c:v>
                </c:pt>
                <c:pt idx="353">
                  <c:v>1.3888888888889104E-3</c:v>
                </c:pt>
                <c:pt idx="354">
                  <c:v>1.3888888888889104E-3</c:v>
                </c:pt>
                <c:pt idx="355">
                  <c:v>2.569444444444445E-2</c:v>
                </c:pt>
                <c:pt idx="356">
                  <c:v>3.1944444444444449E-2</c:v>
                </c:pt>
                <c:pt idx="357">
                  <c:v>0.38402777777778402</c:v>
                </c:pt>
                <c:pt idx="358">
                  <c:v>0</c:v>
                </c:pt>
                <c:pt idx="359">
                  <c:v>1.9444444444444445E-2</c:v>
                </c:pt>
                <c:pt idx="360">
                  <c:v>6.944444444444539E-4</c:v>
                </c:pt>
                <c:pt idx="361">
                  <c:v>3.4027777777778191E-2</c:v>
                </c:pt>
                <c:pt idx="362">
                  <c:v>1.3888888888889104E-3</c:v>
                </c:pt>
                <c:pt idx="363">
                  <c:v>5.5555555555555558E-3</c:v>
                </c:pt>
                <c:pt idx="364">
                  <c:v>3.4722222222222242E-3</c:v>
                </c:pt>
                <c:pt idx="365">
                  <c:v>6.944444444444539E-4</c:v>
                </c:pt>
                <c:pt idx="366">
                  <c:v>0.78888888888888964</c:v>
                </c:pt>
                <c:pt idx="367">
                  <c:v>0.11458333333333333</c:v>
                </c:pt>
                <c:pt idx="368">
                  <c:v>1.3888888888889104E-3</c:v>
                </c:pt>
                <c:pt idx="369">
                  <c:v>0.64861111111111824</c:v>
                </c:pt>
                <c:pt idx="370">
                  <c:v>6.944444444444539E-4</c:v>
                </c:pt>
                <c:pt idx="371">
                  <c:v>4.9305555555555547E-2</c:v>
                </c:pt>
                <c:pt idx="372">
                  <c:v>1.3194444444444439E-2</c:v>
                </c:pt>
                <c:pt idx="373">
                  <c:v>4.0972222222222333E-2</c:v>
                </c:pt>
                <c:pt idx="374">
                  <c:v>2.0833333333333632E-3</c:v>
                </c:pt>
                <c:pt idx="375">
                  <c:v>0.84791666666666654</c:v>
                </c:pt>
                <c:pt idx="376">
                  <c:v>6.9444444444445082E-3</c:v>
                </c:pt>
                <c:pt idx="377">
                  <c:v>4.8611111111111112E-3</c:v>
                </c:pt>
                <c:pt idx="378">
                  <c:v>2.777777777777846E-3</c:v>
                </c:pt>
                <c:pt idx="379">
                  <c:v>0.85555555555555562</c:v>
                </c:pt>
                <c:pt idx="380">
                  <c:v>0.79027777777777752</c:v>
                </c:pt>
                <c:pt idx="381">
                  <c:v>9.0277777777777787E-3</c:v>
                </c:pt>
                <c:pt idx="382">
                  <c:v>2.0833333333333632E-3</c:v>
                </c:pt>
                <c:pt idx="383">
                  <c:v>0</c:v>
                </c:pt>
                <c:pt idx="384">
                  <c:v>1.3888888888889104E-3</c:v>
                </c:pt>
                <c:pt idx="385">
                  <c:v>0.21527777777777779</c:v>
                </c:pt>
                <c:pt idx="386">
                  <c:v>7.9861111111112035E-2</c:v>
                </c:pt>
                <c:pt idx="387">
                  <c:v>0.87777777777778065</c:v>
                </c:pt>
                <c:pt idx="388">
                  <c:v>0.12291666666666666</c:v>
                </c:pt>
                <c:pt idx="389">
                  <c:v>0.39722222222222636</c:v>
                </c:pt>
                <c:pt idx="390">
                  <c:v>0.10347222222222321</c:v>
                </c:pt>
                <c:pt idx="391">
                  <c:v>0.16527777777777777</c:v>
                </c:pt>
                <c:pt idx="392">
                  <c:v>1.7361111111111143E-2</c:v>
                </c:pt>
                <c:pt idx="393">
                  <c:v>0.25763888888888886</c:v>
                </c:pt>
                <c:pt idx="394">
                  <c:v>4.1666666666666683E-3</c:v>
                </c:pt>
                <c:pt idx="395">
                  <c:v>1.0416666666666666E-2</c:v>
                </c:pt>
                <c:pt idx="396">
                  <c:v>4.7222222222222332E-2</c:v>
                </c:pt>
                <c:pt idx="397">
                  <c:v>6.944444444444539E-4</c:v>
                </c:pt>
                <c:pt idx="398">
                  <c:v>0.27916666666666984</c:v>
                </c:pt>
                <c:pt idx="399">
                  <c:v>0.74097222222222225</c:v>
                </c:pt>
                <c:pt idx="400">
                  <c:v>0.31527777777778276</c:v>
                </c:pt>
                <c:pt idx="401">
                  <c:v>1.5277777777777781E-2</c:v>
                </c:pt>
                <c:pt idx="402">
                  <c:v>6.944444444444539E-4</c:v>
                </c:pt>
                <c:pt idx="403">
                  <c:v>1.3888888888889104E-3</c:v>
                </c:pt>
                <c:pt idx="404">
                  <c:v>0.85069444444445452</c:v>
                </c:pt>
                <c:pt idx="405">
                  <c:v>6.944444444444539E-4</c:v>
                </c:pt>
                <c:pt idx="406">
                  <c:v>0.38263888888889297</c:v>
                </c:pt>
                <c:pt idx="407">
                  <c:v>8.3333333333333367E-3</c:v>
                </c:pt>
                <c:pt idx="408">
                  <c:v>1.3888888888889104E-3</c:v>
                </c:pt>
                <c:pt idx="409">
                  <c:v>1.3888888888889104E-3</c:v>
                </c:pt>
                <c:pt idx="410">
                  <c:v>0.30833333333333335</c:v>
                </c:pt>
                <c:pt idx="411">
                  <c:v>1.7361111111111143E-2</c:v>
                </c:pt>
                <c:pt idx="412">
                  <c:v>2.0833333333333632E-3</c:v>
                </c:pt>
                <c:pt idx="413">
                  <c:v>6.944444444444539E-4</c:v>
                </c:pt>
                <c:pt idx="414">
                  <c:v>1.3888888888889104E-3</c:v>
                </c:pt>
                <c:pt idx="415">
                  <c:v>4.3055555555555375E-2</c:v>
                </c:pt>
                <c:pt idx="416">
                  <c:v>0.25069444444444444</c:v>
                </c:pt>
                <c:pt idx="417">
                  <c:v>8.4722222222222768E-2</c:v>
                </c:pt>
                <c:pt idx="418">
                  <c:v>3.4722222222222242E-3</c:v>
                </c:pt>
                <c:pt idx="419">
                  <c:v>3.4722222222222242E-3</c:v>
                </c:pt>
                <c:pt idx="420">
                  <c:v>6.944444444444539E-4</c:v>
                </c:pt>
                <c:pt idx="421">
                  <c:v>0.51597222222222228</c:v>
                </c:pt>
                <c:pt idx="422">
                  <c:v>0.92361111111111105</c:v>
                </c:pt>
                <c:pt idx="423">
                  <c:v>0.40416666666666984</c:v>
                </c:pt>
                <c:pt idx="424">
                  <c:v>0.94236111111111109</c:v>
                </c:pt>
                <c:pt idx="425">
                  <c:v>1.0215277777777778</c:v>
                </c:pt>
                <c:pt idx="426">
                  <c:v>0.60069444444445452</c:v>
                </c:pt>
                <c:pt idx="427">
                  <c:v>2.777777777777846E-3</c:v>
                </c:pt>
                <c:pt idx="428">
                  <c:v>0.12152777777777776</c:v>
                </c:pt>
                <c:pt idx="429">
                  <c:v>0</c:v>
                </c:pt>
                <c:pt idx="430">
                  <c:v>6.2500000000000134E-3</c:v>
                </c:pt>
                <c:pt idx="431">
                  <c:v>0</c:v>
                </c:pt>
                <c:pt idx="432">
                  <c:v>2.777777777777846E-3</c:v>
                </c:pt>
                <c:pt idx="433">
                  <c:v>2.777777777777846E-3</c:v>
                </c:pt>
                <c:pt idx="434">
                  <c:v>0.18194444444444799</c:v>
                </c:pt>
                <c:pt idx="435">
                  <c:v>0.05</c:v>
                </c:pt>
                <c:pt idx="436">
                  <c:v>0.18888888888888891</c:v>
                </c:pt>
                <c:pt idx="437">
                  <c:v>0.26875000000000004</c:v>
                </c:pt>
                <c:pt idx="438">
                  <c:v>9.4444444444444525E-2</c:v>
                </c:pt>
                <c:pt idx="439">
                  <c:v>9.1666666666667909E-2</c:v>
                </c:pt>
                <c:pt idx="440">
                  <c:v>1.1805555555555765E-2</c:v>
                </c:pt>
                <c:pt idx="441">
                  <c:v>1.1111111111111125E-2</c:v>
                </c:pt>
                <c:pt idx="442">
                  <c:v>0.51736111111111116</c:v>
                </c:pt>
                <c:pt idx="443">
                  <c:v>7.4305555555555555E-2</c:v>
                </c:pt>
                <c:pt idx="444">
                  <c:v>2.7083333333333452E-2</c:v>
                </c:pt>
                <c:pt idx="445">
                  <c:v>8.3333333333333367E-3</c:v>
                </c:pt>
                <c:pt idx="446">
                  <c:v>8.8888888888888878E-2</c:v>
                </c:pt>
                <c:pt idx="447">
                  <c:v>4.8611111111111112E-3</c:v>
                </c:pt>
                <c:pt idx="448">
                  <c:v>0.86250000000000004</c:v>
                </c:pt>
                <c:pt idx="449">
                  <c:v>0.8916666666666665</c:v>
                </c:pt>
                <c:pt idx="450">
                  <c:v>1.3888888888889104E-3</c:v>
                </c:pt>
                <c:pt idx="451">
                  <c:v>2.0833333333333632E-3</c:v>
                </c:pt>
                <c:pt idx="452">
                  <c:v>1.7361111111111143E-2</c:v>
                </c:pt>
                <c:pt idx="453">
                  <c:v>1.7361111111111143E-2</c:v>
                </c:pt>
                <c:pt idx="454">
                  <c:v>9.0277777777777787E-3</c:v>
                </c:pt>
                <c:pt idx="455">
                  <c:v>0</c:v>
                </c:pt>
                <c:pt idx="456">
                  <c:v>2.777777777777846E-3</c:v>
                </c:pt>
                <c:pt idx="457">
                  <c:v>6.2500000000000134E-3</c:v>
                </c:pt>
                <c:pt idx="458">
                  <c:v>8.3333333333333367E-3</c:v>
                </c:pt>
                <c:pt idx="459">
                  <c:v>1.3888888888889104E-3</c:v>
                </c:pt>
                <c:pt idx="460">
                  <c:v>6.944444444444539E-4</c:v>
                </c:pt>
                <c:pt idx="461">
                  <c:v>5.5555555555555558E-3</c:v>
                </c:pt>
                <c:pt idx="462">
                  <c:v>1.3888888888889104E-3</c:v>
                </c:pt>
                <c:pt idx="463">
                  <c:v>1.002777777777778</c:v>
                </c:pt>
                <c:pt idx="464">
                  <c:v>1.20625</c:v>
                </c:pt>
                <c:pt idx="465">
                  <c:v>1.3888888888889104E-3</c:v>
                </c:pt>
                <c:pt idx="466">
                  <c:v>0.85138888888888964</c:v>
                </c:pt>
                <c:pt idx="467">
                  <c:v>7.6388888888888895E-2</c:v>
                </c:pt>
                <c:pt idx="468">
                  <c:v>1.2291666666666659</c:v>
                </c:pt>
                <c:pt idx="469">
                  <c:v>6.944444444444539E-4</c:v>
                </c:pt>
                <c:pt idx="470">
                  <c:v>1.5972222222222224E-2</c:v>
                </c:pt>
                <c:pt idx="471">
                  <c:v>1.2506944444444319</c:v>
                </c:pt>
                <c:pt idx="472">
                  <c:v>0.94791666666666652</c:v>
                </c:pt>
                <c:pt idx="473">
                  <c:v>0.92499999999999993</c:v>
                </c:pt>
                <c:pt idx="474">
                  <c:v>0.28472222222222232</c:v>
                </c:pt>
                <c:pt idx="475">
                  <c:v>1.5277777777777781E-2</c:v>
                </c:pt>
                <c:pt idx="476">
                  <c:v>2.0833333333333632E-3</c:v>
                </c:pt>
                <c:pt idx="477">
                  <c:v>4.1666666666666683E-3</c:v>
                </c:pt>
                <c:pt idx="478">
                  <c:v>0.13402777777777777</c:v>
                </c:pt>
                <c:pt idx="479">
                  <c:v>0.357638888888892</c:v>
                </c:pt>
                <c:pt idx="480">
                  <c:v>1.3111111111111111</c:v>
                </c:pt>
                <c:pt idx="481">
                  <c:v>8.2638888888890247E-2</c:v>
                </c:pt>
                <c:pt idx="482">
                  <c:v>1.3888888888889104E-3</c:v>
                </c:pt>
                <c:pt idx="483">
                  <c:v>6.944444444444539E-4</c:v>
                </c:pt>
                <c:pt idx="484">
                  <c:v>0.46458333333333335</c:v>
                </c:pt>
                <c:pt idx="485">
                  <c:v>2.777777777777846E-3</c:v>
                </c:pt>
                <c:pt idx="486">
                  <c:v>6.9444444444445082E-3</c:v>
                </c:pt>
                <c:pt idx="487">
                  <c:v>2.2916666666666672E-2</c:v>
                </c:pt>
                <c:pt idx="488">
                  <c:v>1.6666666666666701E-2</c:v>
                </c:pt>
                <c:pt idx="489">
                  <c:v>1.3888888888889104E-3</c:v>
                </c:pt>
                <c:pt idx="490">
                  <c:v>2.0833333333333632E-3</c:v>
                </c:pt>
                <c:pt idx="491">
                  <c:v>7.7840277777777755</c:v>
                </c:pt>
                <c:pt idx="492">
                  <c:v>4.8611111111111112E-3</c:v>
                </c:pt>
                <c:pt idx="493">
                  <c:v>1.1625000000000001</c:v>
                </c:pt>
                <c:pt idx="494">
                  <c:v>0.25763888888888886</c:v>
                </c:pt>
                <c:pt idx="495">
                  <c:v>1.0805555555555661</c:v>
                </c:pt>
                <c:pt idx="496">
                  <c:v>2.4999999999999998E-2</c:v>
                </c:pt>
                <c:pt idx="497">
                  <c:v>4.1666666666666683E-3</c:v>
                </c:pt>
                <c:pt idx="498">
                  <c:v>8.3333333333333367E-3</c:v>
                </c:pt>
                <c:pt idx="499">
                  <c:v>1.473611111111111</c:v>
                </c:pt>
                <c:pt idx="500">
                  <c:v>0.14166666666666666</c:v>
                </c:pt>
                <c:pt idx="501">
                  <c:v>1.3888888888889104E-3</c:v>
                </c:pt>
                <c:pt idx="502">
                  <c:v>2.0833333333333632E-3</c:v>
                </c:pt>
                <c:pt idx="503">
                  <c:v>7.013888888888889E-2</c:v>
                </c:pt>
                <c:pt idx="504">
                  <c:v>7.6388888888888904E-3</c:v>
                </c:pt>
                <c:pt idx="505">
                  <c:v>0.27986111111111112</c:v>
                </c:pt>
                <c:pt idx="506">
                  <c:v>2.0833333333333632E-3</c:v>
                </c:pt>
                <c:pt idx="507">
                  <c:v>4.0972222222222333E-2</c:v>
                </c:pt>
                <c:pt idx="508">
                  <c:v>0.2166666666666667</c:v>
                </c:pt>
                <c:pt idx="509">
                  <c:v>4.1666666666666664E-2</c:v>
                </c:pt>
                <c:pt idx="510">
                  <c:v>1.1805555555555765E-2</c:v>
                </c:pt>
                <c:pt idx="511">
                  <c:v>3.8194444444444441E-2</c:v>
                </c:pt>
                <c:pt idx="512">
                  <c:v>0.49652777777778401</c:v>
                </c:pt>
                <c:pt idx="513">
                  <c:v>1.052777777777778</c:v>
                </c:pt>
                <c:pt idx="514">
                  <c:v>7.6388888888888904E-3</c:v>
                </c:pt>
                <c:pt idx="515">
                  <c:v>6.0416666666666834E-2</c:v>
                </c:pt>
                <c:pt idx="516">
                  <c:v>3.8194444444444441E-2</c:v>
                </c:pt>
                <c:pt idx="517">
                  <c:v>0.3763888888888971</c:v>
                </c:pt>
                <c:pt idx="518">
                  <c:v>0.12847222222222221</c:v>
                </c:pt>
                <c:pt idx="519">
                  <c:v>0.14652777777777778</c:v>
                </c:pt>
                <c:pt idx="520">
                  <c:v>9.4444444444444525E-2</c:v>
                </c:pt>
                <c:pt idx="521">
                  <c:v>0.53333333333333333</c:v>
                </c:pt>
                <c:pt idx="522">
                  <c:v>6.944444444444539E-4</c:v>
                </c:pt>
                <c:pt idx="523">
                  <c:v>3.125E-2</c:v>
                </c:pt>
                <c:pt idx="524">
                  <c:v>6.9444444444445082E-3</c:v>
                </c:pt>
                <c:pt idx="525">
                  <c:v>6.944444444444539E-4</c:v>
                </c:pt>
                <c:pt idx="526">
                  <c:v>1.0701388888888901</c:v>
                </c:pt>
                <c:pt idx="527">
                  <c:v>2.0833333333333632E-3</c:v>
                </c:pt>
                <c:pt idx="528">
                  <c:v>0.1111111111111111</c:v>
                </c:pt>
                <c:pt idx="529">
                  <c:v>0.38194444444444853</c:v>
                </c:pt>
                <c:pt idx="530">
                  <c:v>2.9861111111111251E-2</c:v>
                </c:pt>
                <c:pt idx="531">
                  <c:v>2.777777777777846E-3</c:v>
                </c:pt>
                <c:pt idx="532">
                  <c:v>1.2708333333333333</c:v>
                </c:pt>
                <c:pt idx="533">
                  <c:v>0.57152777777777752</c:v>
                </c:pt>
                <c:pt idx="534">
                  <c:v>0.42291666666667177</c:v>
                </c:pt>
                <c:pt idx="535">
                  <c:v>0</c:v>
                </c:pt>
                <c:pt idx="536">
                  <c:v>8.8888888888888878E-2</c:v>
                </c:pt>
                <c:pt idx="537">
                  <c:v>0.2</c:v>
                </c:pt>
                <c:pt idx="538">
                  <c:v>6.944444444444539E-4</c:v>
                </c:pt>
                <c:pt idx="539">
                  <c:v>1.3888888888889104E-3</c:v>
                </c:pt>
                <c:pt idx="540">
                  <c:v>2.777777777777846E-3</c:v>
                </c:pt>
                <c:pt idx="541">
                  <c:v>4.1666666666666683E-3</c:v>
                </c:pt>
                <c:pt idx="542">
                  <c:v>1.8055555555555561E-2</c:v>
                </c:pt>
                <c:pt idx="543">
                  <c:v>8.6805555555555566E-2</c:v>
                </c:pt>
                <c:pt idx="544">
                  <c:v>1.2499999999999956E-2</c:v>
                </c:pt>
                <c:pt idx="545">
                  <c:v>1.6666666666666701E-2</c:v>
                </c:pt>
                <c:pt idx="546">
                  <c:v>0.56597222222222221</c:v>
                </c:pt>
                <c:pt idx="547">
                  <c:v>0.13958333333333481</c:v>
                </c:pt>
                <c:pt idx="548">
                  <c:v>0.52777777777777779</c:v>
                </c:pt>
                <c:pt idx="549">
                  <c:v>0.21597222222222395</c:v>
                </c:pt>
                <c:pt idx="550">
                  <c:v>1.2499999999999956E-2</c:v>
                </c:pt>
                <c:pt idx="551">
                  <c:v>0.14930555555555555</c:v>
                </c:pt>
                <c:pt idx="552">
                  <c:v>0.18680555555555556</c:v>
                </c:pt>
                <c:pt idx="553">
                  <c:v>0</c:v>
                </c:pt>
                <c:pt idx="554">
                  <c:v>2.0833333333333632E-3</c:v>
                </c:pt>
                <c:pt idx="555">
                  <c:v>1.3888888888889104E-3</c:v>
                </c:pt>
                <c:pt idx="556">
                  <c:v>0.88680555555555562</c:v>
                </c:pt>
                <c:pt idx="557">
                  <c:v>0.19305555555555537</c:v>
                </c:pt>
                <c:pt idx="558">
                  <c:v>2.777777777777846E-3</c:v>
                </c:pt>
                <c:pt idx="559">
                  <c:v>2.777777777777846E-3</c:v>
                </c:pt>
                <c:pt idx="560">
                  <c:v>0.61180555555556271</c:v>
                </c:pt>
                <c:pt idx="561">
                  <c:v>2.7083333333333452E-2</c:v>
                </c:pt>
                <c:pt idx="562">
                  <c:v>1.3798611111111112</c:v>
                </c:pt>
                <c:pt idx="563">
                  <c:v>7.013888888888889E-2</c:v>
                </c:pt>
                <c:pt idx="564">
                  <c:v>0.8930555555555556</c:v>
                </c:pt>
                <c:pt idx="565">
                  <c:v>1.9576388888888887</c:v>
                </c:pt>
                <c:pt idx="566">
                  <c:v>1.4583333333333341E-2</c:v>
                </c:pt>
                <c:pt idx="567">
                  <c:v>0.48125000000000001</c:v>
                </c:pt>
                <c:pt idx="568">
                  <c:v>0.8611111111111116</c:v>
                </c:pt>
                <c:pt idx="569">
                  <c:v>6.9444444444445082E-3</c:v>
                </c:pt>
                <c:pt idx="570">
                  <c:v>8.3333333333333367E-3</c:v>
                </c:pt>
                <c:pt idx="571">
                  <c:v>1.7361111111111143E-2</c:v>
                </c:pt>
                <c:pt idx="572">
                  <c:v>4.1666666666666683E-3</c:v>
                </c:pt>
                <c:pt idx="573">
                  <c:v>0.47986111111111107</c:v>
                </c:pt>
                <c:pt idx="574">
                  <c:v>4.5833333333334093E-2</c:v>
                </c:pt>
                <c:pt idx="575">
                  <c:v>0.99166666666666659</c:v>
                </c:pt>
                <c:pt idx="576">
                  <c:v>4.1666666666666683E-3</c:v>
                </c:pt>
                <c:pt idx="577">
                  <c:v>5.4166666666666904E-2</c:v>
                </c:pt>
                <c:pt idx="578">
                  <c:v>9.0277777777777693E-2</c:v>
                </c:pt>
                <c:pt idx="579">
                  <c:v>0.1611111111111112</c:v>
                </c:pt>
                <c:pt idx="580">
                  <c:v>0.13055555555555537</c:v>
                </c:pt>
                <c:pt idx="581">
                  <c:v>1.0416666666666666E-2</c:v>
                </c:pt>
                <c:pt idx="582">
                  <c:v>5.5555555555555558E-3</c:v>
                </c:pt>
                <c:pt idx="583">
                  <c:v>4.8611111111111112E-3</c:v>
                </c:pt>
                <c:pt idx="584">
                  <c:v>0.24236111111111144</c:v>
                </c:pt>
                <c:pt idx="585">
                  <c:v>6.2500000000000134E-3</c:v>
                </c:pt>
                <c:pt idx="586">
                  <c:v>2.4999999999999998E-2</c:v>
                </c:pt>
                <c:pt idx="587">
                  <c:v>1.9444444444444445E-2</c:v>
                </c:pt>
                <c:pt idx="588">
                  <c:v>3.2638888888888891E-2</c:v>
                </c:pt>
                <c:pt idx="589">
                  <c:v>2.1465277777778207</c:v>
                </c:pt>
                <c:pt idx="590">
                  <c:v>6.944444444444539E-4</c:v>
                </c:pt>
                <c:pt idx="591">
                  <c:v>0.47013888888888888</c:v>
                </c:pt>
                <c:pt idx="592">
                  <c:v>4.8611111111111112E-3</c:v>
                </c:pt>
                <c:pt idx="593">
                  <c:v>4.1666666666666683E-3</c:v>
                </c:pt>
                <c:pt idx="594">
                  <c:v>4.1666666666666683E-3</c:v>
                </c:pt>
                <c:pt idx="595">
                  <c:v>2.777777777777846E-3</c:v>
                </c:pt>
                <c:pt idx="596">
                  <c:v>2.9861111111111251E-2</c:v>
                </c:pt>
                <c:pt idx="597">
                  <c:v>9.0972222222222218E-2</c:v>
                </c:pt>
                <c:pt idx="598">
                  <c:v>2.2020833333333334</c:v>
                </c:pt>
                <c:pt idx="599">
                  <c:v>9.7222222222222224E-3</c:v>
                </c:pt>
                <c:pt idx="600">
                  <c:v>1.8749999999999999E-2</c:v>
                </c:pt>
                <c:pt idx="601">
                  <c:v>5.5555555555555558E-3</c:v>
                </c:pt>
                <c:pt idx="602">
                  <c:v>3.4722222222222242E-3</c:v>
                </c:pt>
                <c:pt idx="603">
                  <c:v>0.58958333333333257</c:v>
                </c:pt>
                <c:pt idx="604">
                  <c:v>5.6944444444444443E-2</c:v>
                </c:pt>
                <c:pt idx="605">
                  <c:v>5.6249999999999946E-2</c:v>
                </c:pt>
                <c:pt idx="606">
                  <c:v>1.3888888888889104E-3</c:v>
                </c:pt>
                <c:pt idx="607">
                  <c:v>5.0694444444444493E-2</c:v>
                </c:pt>
                <c:pt idx="608">
                  <c:v>0.92916666666666659</c:v>
                </c:pt>
                <c:pt idx="609">
                  <c:v>0.45416666666666738</c:v>
                </c:pt>
                <c:pt idx="610">
                  <c:v>0.19305555555555537</c:v>
                </c:pt>
                <c:pt idx="611">
                  <c:v>8.3333333333333367E-3</c:v>
                </c:pt>
                <c:pt idx="612">
                  <c:v>2.2916666666666672E-2</c:v>
                </c:pt>
                <c:pt idx="613">
                  <c:v>1.3888888888889104E-3</c:v>
                </c:pt>
                <c:pt idx="614">
                  <c:v>2.4416666666666664</c:v>
                </c:pt>
                <c:pt idx="615">
                  <c:v>6.2500000000000134E-3</c:v>
                </c:pt>
                <c:pt idx="616">
                  <c:v>8.4027777777777771E-2</c:v>
                </c:pt>
                <c:pt idx="617">
                  <c:v>1.1284722222222223</c:v>
                </c:pt>
                <c:pt idx="618">
                  <c:v>2.569444444444445E-2</c:v>
                </c:pt>
                <c:pt idx="619">
                  <c:v>2.6388888888888878E-2</c:v>
                </c:pt>
                <c:pt idx="620">
                  <c:v>1.1402777777777888</c:v>
                </c:pt>
                <c:pt idx="621">
                  <c:v>1.3888888888889104E-3</c:v>
                </c:pt>
                <c:pt idx="622">
                  <c:v>0.35486111111111107</c:v>
                </c:pt>
                <c:pt idx="623">
                  <c:v>0.44652777777778135</c:v>
                </c:pt>
                <c:pt idx="624">
                  <c:v>0.16250000000000001</c:v>
                </c:pt>
                <c:pt idx="625">
                  <c:v>2.3611111111111211E-2</c:v>
                </c:pt>
                <c:pt idx="626">
                  <c:v>2.0833333333333412E-2</c:v>
                </c:pt>
                <c:pt idx="627">
                  <c:v>3.9583333333333331E-2</c:v>
                </c:pt>
                <c:pt idx="628">
                  <c:v>3.8194444444444441E-2</c:v>
                </c:pt>
                <c:pt idx="629">
                  <c:v>2.5840277777778216</c:v>
                </c:pt>
                <c:pt idx="630">
                  <c:v>3.0555555555555582E-2</c:v>
                </c:pt>
                <c:pt idx="631">
                  <c:v>0.60208333333333364</c:v>
                </c:pt>
                <c:pt idx="632">
                  <c:v>4.7916666666666823E-2</c:v>
                </c:pt>
                <c:pt idx="633">
                  <c:v>8.3333333333333367E-3</c:v>
                </c:pt>
                <c:pt idx="634">
                  <c:v>0.23541666666666691</c:v>
                </c:pt>
                <c:pt idx="635">
                  <c:v>2.6569444444444437</c:v>
                </c:pt>
                <c:pt idx="636">
                  <c:v>1.9145833333333444</c:v>
                </c:pt>
                <c:pt idx="637">
                  <c:v>2.2118055555555558</c:v>
                </c:pt>
                <c:pt idx="638">
                  <c:v>7.2916666666666824E-2</c:v>
                </c:pt>
                <c:pt idx="639">
                  <c:v>2.7305555555555556</c:v>
                </c:pt>
                <c:pt idx="640">
                  <c:v>4.7222222222222332E-2</c:v>
                </c:pt>
                <c:pt idx="641">
                  <c:v>0.13194444444444725</c:v>
                </c:pt>
                <c:pt idx="642">
                  <c:v>2.6</c:v>
                </c:pt>
                <c:pt idx="643">
                  <c:v>1.7319444444444299</c:v>
                </c:pt>
                <c:pt idx="644">
                  <c:v>1.3888888888889104E-3</c:v>
                </c:pt>
                <c:pt idx="645">
                  <c:v>2.0833333333333632E-3</c:v>
                </c:pt>
                <c:pt idx="646">
                  <c:v>0.88958333333333328</c:v>
                </c:pt>
                <c:pt idx="647">
                  <c:v>1.2083333333333333</c:v>
                </c:pt>
                <c:pt idx="648">
                  <c:v>4.8611111111111112E-2</c:v>
                </c:pt>
                <c:pt idx="649">
                  <c:v>0.94722222222222219</c:v>
                </c:pt>
                <c:pt idx="650">
                  <c:v>3.0555555555555582E-2</c:v>
                </c:pt>
                <c:pt idx="651">
                  <c:v>0.35277777777778135</c:v>
                </c:pt>
                <c:pt idx="652">
                  <c:v>0.9881944444444446</c:v>
                </c:pt>
                <c:pt idx="653">
                  <c:v>6.944444444444539E-4</c:v>
                </c:pt>
                <c:pt idx="654">
                  <c:v>1.3194444444444439E-2</c:v>
                </c:pt>
                <c:pt idx="655">
                  <c:v>0.78888888888888964</c:v>
                </c:pt>
                <c:pt idx="656">
                  <c:v>0.14444444444444776</c:v>
                </c:pt>
                <c:pt idx="657">
                  <c:v>1.3888888888889104E-3</c:v>
                </c:pt>
                <c:pt idx="658">
                  <c:v>2.0833333333333632E-3</c:v>
                </c:pt>
                <c:pt idx="659">
                  <c:v>0</c:v>
                </c:pt>
                <c:pt idx="660">
                  <c:v>1.2694444444444333</c:v>
                </c:pt>
                <c:pt idx="661">
                  <c:v>3.4722222222222242E-3</c:v>
                </c:pt>
                <c:pt idx="662">
                  <c:v>0.4388888888888971</c:v>
                </c:pt>
                <c:pt idx="663">
                  <c:v>0.79097222222222219</c:v>
                </c:pt>
                <c:pt idx="664">
                  <c:v>1.1111111111111125E-2</c:v>
                </c:pt>
                <c:pt idx="665">
                  <c:v>2.9756944444444438</c:v>
                </c:pt>
                <c:pt idx="666">
                  <c:v>2.777777777777846E-3</c:v>
                </c:pt>
                <c:pt idx="667">
                  <c:v>1.0416666666666666E-2</c:v>
                </c:pt>
                <c:pt idx="668">
                  <c:v>2.2222222222222251E-2</c:v>
                </c:pt>
                <c:pt idx="669">
                  <c:v>6.944444444444539E-4</c:v>
                </c:pt>
                <c:pt idx="670">
                  <c:v>9.7222222222222224E-3</c:v>
                </c:pt>
                <c:pt idx="671">
                  <c:v>0.96736111111111112</c:v>
                </c:pt>
                <c:pt idx="672">
                  <c:v>3.05</c:v>
                </c:pt>
                <c:pt idx="673">
                  <c:v>2.5555555555555554</c:v>
                </c:pt>
                <c:pt idx="674">
                  <c:v>6.9444444444445082E-3</c:v>
                </c:pt>
                <c:pt idx="675">
                  <c:v>8.5416666666666724E-2</c:v>
                </c:pt>
                <c:pt idx="676">
                  <c:v>6.944444444444539E-4</c:v>
                </c:pt>
                <c:pt idx="677">
                  <c:v>9.3750000000001318E-2</c:v>
                </c:pt>
                <c:pt idx="678">
                  <c:v>1.8055555555555561E-2</c:v>
                </c:pt>
                <c:pt idx="679">
                  <c:v>1.54375</c:v>
                </c:pt>
                <c:pt idx="680">
                  <c:v>0.13055555555555537</c:v>
                </c:pt>
                <c:pt idx="681">
                  <c:v>0.18750000000000044</c:v>
                </c:pt>
                <c:pt idx="682">
                  <c:v>0.2</c:v>
                </c:pt>
                <c:pt idx="683">
                  <c:v>5.6944444444444443E-2</c:v>
                </c:pt>
                <c:pt idx="684">
                  <c:v>9.7222222222222224E-3</c:v>
                </c:pt>
                <c:pt idx="685">
                  <c:v>3.15</c:v>
                </c:pt>
                <c:pt idx="686">
                  <c:v>0.11597222222222311</c:v>
                </c:pt>
                <c:pt idx="687">
                  <c:v>0.18333333333333526</c:v>
                </c:pt>
                <c:pt idx="688">
                  <c:v>0.37361111111111112</c:v>
                </c:pt>
                <c:pt idx="689">
                  <c:v>0.3138888888888971</c:v>
                </c:pt>
                <c:pt idx="690">
                  <c:v>7.6388888888888904E-3</c:v>
                </c:pt>
                <c:pt idx="691">
                  <c:v>2.0833333333333632E-3</c:v>
                </c:pt>
                <c:pt idx="692">
                  <c:v>6.944444444444539E-4</c:v>
                </c:pt>
                <c:pt idx="693">
                  <c:v>3.0555555555555582E-2</c:v>
                </c:pt>
                <c:pt idx="694">
                  <c:v>0.16944444444444751</c:v>
                </c:pt>
                <c:pt idx="695">
                  <c:v>0.13333333333333341</c:v>
                </c:pt>
                <c:pt idx="696">
                  <c:v>2.777777777777846E-3</c:v>
                </c:pt>
                <c:pt idx="697">
                  <c:v>0.92916666666666659</c:v>
                </c:pt>
                <c:pt idx="698">
                  <c:v>0.20277777777777778</c:v>
                </c:pt>
                <c:pt idx="699">
                  <c:v>1.3888888888889104E-3</c:v>
                </c:pt>
                <c:pt idx="700">
                  <c:v>4.1666666666666683E-3</c:v>
                </c:pt>
                <c:pt idx="701">
                  <c:v>0.65555555555556155</c:v>
                </c:pt>
                <c:pt idx="702">
                  <c:v>1.3888888888889104E-3</c:v>
                </c:pt>
                <c:pt idx="703">
                  <c:v>6.944444444444539E-4</c:v>
                </c:pt>
                <c:pt idx="704">
                  <c:v>3.0194444444444377</c:v>
                </c:pt>
                <c:pt idx="705">
                  <c:v>0.24722222222222395</c:v>
                </c:pt>
                <c:pt idx="706">
                  <c:v>6.2500000000000134E-3</c:v>
                </c:pt>
                <c:pt idx="707">
                  <c:v>6.944444444444539E-4</c:v>
                </c:pt>
                <c:pt idx="708">
                  <c:v>1.1625000000000001</c:v>
                </c:pt>
                <c:pt idx="709">
                  <c:v>1.0416666666666666E-2</c:v>
                </c:pt>
                <c:pt idx="710">
                  <c:v>0</c:v>
                </c:pt>
                <c:pt idx="711">
                  <c:v>5.5555555555555558E-3</c:v>
                </c:pt>
                <c:pt idx="712">
                  <c:v>1.2944444444444438</c:v>
                </c:pt>
                <c:pt idx="713">
                  <c:v>2.777777777777838E-2</c:v>
                </c:pt>
                <c:pt idx="714">
                  <c:v>4.8611111111111112E-3</c:v>
                </c:pt>
                <c:pt idx="715">
                  <c:v>6.2500000000000134E-3</c:v>
                </c:pt>
                <c:pt idx="716">
                  <c:v>1.8145833333333341</c:v>
                </c:pt>
                <c:pt idx="717">
                  <c:v>3.5</c:v>
                </c:pt>
                <c:pt idx="718">
                  <c:v>1.3194444444444439E-2</c:v>
                </c:pt>
                <c:pt idx="719">
                  <c:v>3.4861111111111112</c:v>
                </c:pt>
                <c:pt idx="720">
                  <c:v>8.7500000000000008E-2</c:v>
                </c:pt>
                <c:pt idx="721">
                  <c:v>2.4305555555555556E-2</c:v>
                </c:pt>
                <c:pt idx="722">
                  <c:v>1.4583333333333341E-2</c:v>
                </c:pt>
                <c:pt idx="723">
                  <c:v>4.0972222222222333E-2</c:v>
                </c:pt>
                <c:pt idx="724">
                  <c:v>3.3875000000000002</c:v>
                </c:pt>
                <c:pt idx="725">
                  <c:v>0.2215277777777778</c:v>
                </c:pt>
                <c:pt idx="726">
                  <c:v>0.20208333333333481</c:v>
                </c:pt>
                <c:pt idx="727">
                  <c:v>2.7701388888888889</c:v>
                </c:pt>
                <c:pt idx="728">
                  <c:v>3.620138888888889</c:v>
                </c:pt>
                <c:pt idx="729">
                  <c:v>1.3888888888889104E-3</c:v>
                </c:pt>
                <c:pt idx="730">
                  <c:v>1.1111111111111125E-2</c:v>
                </c:pt>
                <c:pt idx="731">
                  <c:v>1.5277777777777781E-2</c:v>
                </c:pt>
                <c:pt idx="732">
                  <c:v>4.1666666666666683E-3</c:v>
                </c:pt>
                <c:pt idx="733">
                  <c:v>0.11458333333333333</c:v>
                </c:pt>
                <c:pt idx="734">
                  <c:v>6.944444444444539E-4</c:v>
                </c:pt>
                <c:pt idx="735">
                  <c:v>0.67500000000000704</c:v>
                </c:pt>
                <c:pt idx="736">
                  <c:v>2.0833333333333632E-3</c:v>
                </c:pt>
                <c:pt idx="737">
                  <c:v>0</c:v>
                </c:pt>
                <c:pt idx="738">
                  <c:v>5.2777777777777792E-2</c:v>
                </c:pt>
                <c:pt idx="739">
                  <c:v>0.81319444444444999</c:v>
                </c:pt>
                <c:pt idx="740">
                  <c:v>1.3104166666666681</c:v>
                </c:pt>
                <c:pt idx="741">
                  <c:v>0.20347222222222244</c:v>
                </c:pt>
                <c:pt idx="742">
                  <c:v>6.944444444444539E-4</c:v>
                </c:pt>
                <c:pt idx="743">
                  <c:v>9.7222222222222224E-3</c:v>
                </c:pt>
                <c:pt idx="744">
                  <c:v>2.777777777777846E-3</c:v>
                </c:pt>
                <c:pt idx="745">
                  <c:v>3.8416666666666668</c:v>
                </c:pt>
                <c:pt idx="746">
                  <c:v>1.6666666666666701E-2</c:v>
                </c:pt>
                <c:pt idx="747">
                  <c:v>1.3888888888889104E-3</c:v>
                </c:pt>
                <c:pt idx="748">
                  <c:v>7.6388888888888904E-3</c:v>
                </c:pt>
                <c:pt idx="749">
                  <c:v>2.9986111111111113</c:v>
                </c:pt>
                <c:pt idx="750">
                  <c:v>1.3888888888889104E-3</c:v>
                </c:pt>
                <c:pt idx="751">
                  <c:v>0.24791666666666834</c:v>
                </c:pt>
                <c:pt idx="752">
                  <c:v>0.12847222222222221</c:v>
                </c:pt>
                <c:pt idx="753">
                  <c:v>6.944444444444539E-4</c:v>
                </c:pt>
                <c:pt idx="754">
                  <c:v>1.1048611111111111</c:v>
                </c:pt>
                <c:pt idx="755">
                  <c:v>0.33263888888889387</c:v>
                </c:pt>
                <c:pt idx="756">
                  <c:v>1.1541666666666681</c:v>
                </c:pt>
                <c:pt idx="757">
                  <c:v>2.777777777777846E-3</c:v>
                </c:pt>
                <c:pt idx="758">
                  <c:v>6.9444444444445082E-3</c:v>
                </c:pt>
                <c:pt idx="759">
                  <c:v>8.3333333333333367E-3</c:v>
                </c:pt>
                <c:pt idx="760">
                  <c:v>7.7777777777777779E-2</c:v>
                </c:pt>
                <c:pt idx="761">
                  <c:v>6.944444444444539E-4</c:v>
                </c:pt>
                <c:pt idx="762">
                  <c:v>5.5555555555555558E-3</c:v>
                </c:pt>
                <c:pt idx="763">
                  <c:v>2.4743055555555555</c:v>
                </c:pt>
                <c:pt idx="764">
                  <c:v>2.6798611111111108</c:v>
                </c:pt>
                <c:pt idx="765">
                  <c:v>0.19236111111111109</c:v>
                </c:pt>
                <c:pt idx="766">
                  <c:v>1.3888888888889104E-3</c:v>
                </c:pt>
                <c:pt idx="767">
                  <c:v>1.1111111111111125E-2</c:v>
                </c:pt>
                <c:pt idx="768">
                  <c:v>6.944444444444539E-4</c:v>
                </c:pt>
                <c:pt idx="769">
                  <c:v>2.3611111111111211E-2</c:v>
                </c:pt>
                <c:pt idx="770">
                  <c:v>2.2715277777778207</c:v>
                </c:pt>
                <c:pt idx="771">
                  <c:v>0.75486111111111165</c:v>
                </c:pt>
                <c:pt idx="772">
                  <c:v>2.777777777777846E-3</c:v>
                </c:pt>
                <c:pt idx="773">
                  <c:v>1.2479166666666666</c:v>
                </c:pt>
                <c:pt idx="774">
                  <c:v>1.2499999999999956E-2</c:v>
                </c:pt>
                <c:pt idx="775">
                  <c:v>2.777777777777846E-3</c:v>
                </c:pt>
                <c:pt idx="776">
                  <c:v>6.944444444444539E-4</c:v>
                </c:pt>
                <c:pt idx="777">
                  <c:v>0.87152777777777779</c:v>
                </c:pt>
                <c:pt idx="778">
                  <c:v>0.15694444444444855</c:v>
                </c:pt>
                <c:pt idx="779">
                  <c:v>1.3888888888889104E-3</c:v>
                </c:pt>
                <c:pt idx="780">
                  <c:v>8.0555555555557323E-2</c:v>
                </c:pt>
                <c:pt idx="781">
                  <c:v>0.25763888888888886</c:v>
                </c:pt>
                <c:pt idx="782">
                  <c:v>0</c:v>
                </c:pt>
                <c:pt idx="783">
                  <c:v>3.4722222222222242E-3</c:v>
                </c:pt>
                <c:pt idx="784">
                  <c:v>4.3611111111111107</c:v>
                </c:pt>
                <c:pt idx="785">
                  <c:v>0.15138888888888891</c:v>
                </c:pt>
                <c:pt idx="786">
                  <c:v>2.3416666666666668</c:v>
                </c:pt>
                <c:pt idx="787">
                  <c:v>9.0277777777777787E-3</c:v>
                </c:pt>
                <c:pt idx="788">
                  <c:v>1.3888888888889104E-3</c:v>
                </c:pt>
                <c:pt idx="789">
                  <c:v>0.27986111111111112</c:v>
                </c:pt>
                <c:pt idx="790">
                  <c:v>1.839583333333334</c:v>
                </c:pt>
                <c:pt idx="791">
                  <c:v>1.3888888888889104E-3</c:v>
                </c:pt>
                <c:pt idx="792">
                  <c:v>1.3888888888889104E-3</c:v>
                </c:pt>
                <c:pt idx="793">
                  <c:v>0.14236111111111124</c:v>
                </c:pt>
                <c:pt idx="794">
                  <c:v>3.8784722222222223</c:v>
                </c:pt>
                <c:pt idx="795">
                  <c:v>1.8076388888888888</c:v>
                </c:pt>
                <c:pt idx="796">
                  <c:v>9.7916666666666666E-2</c:v>
                </c:pt>
                <c:pt idx="797">
                  <c:v>2.9124999999999703</c:v>
                </c:pt>
                <c:pt idx="798">
                  <c:v>1.0416666666666666E-2</c:v>
                </c:pt>
                <c:pt idx="799">
                  <c:v>0.69305555555555565</c:v>
                </c:pt>
                <c:pt idx="800">
                  <c:v>0.96388888888889512</c:v>
                </c:pt>
                <c:pt idx="801">
                  <c:v>6.944444444444539E-4</c:v>
                </c:pt>
                <c:pt idx="802">
                  <c:v>2.0833333333333632E-3</c:v>
                </c:pt>
                <c:pt idx="803">
                  <c:v>4.7576388888888888</c:v>
                </c:pt>
                <c:pt idx="804">
                  <c:v>0.58749999999999958</c:v>
                </c:pt>
                <c:pt idx="805">
                  <c:v>2.0833333333333632E-3</c:v>
                </c:pt>
                <c:pt idx="806">
                  <c:v>6.944444444444539E-4</c:v>
                </c:pt>
                <c:pt idx="807">
                  <c:v>1.3888888888889104E-3</c:v>
                </c:pt>
                <c:pt idx="808">
                  <c:v>2.2222222222222251E-2</c:v>
                </c:pt>
                <c:pt idx="809">
                  <c:v>1.1805555555555765E-2</c:v>
                </c:pt>
                <c:pt idx="810">
                  <c:v>4.9256944444444484</c:v>
                </c:pt>
                <c:pt idx="811">
                  <c:v>2.0833333333333412E-2</c:v>
                </c:pt>
                <c:pt idx="812">
                  <c:v>0.29305555555555557</c:v>
                </c:pt>
                <c:pt idx="813">
                  <c:v>4.9479166666666039</c:v>
                </c:pt>
                <c:pt idx="814">
                  <c:v>5.7638888888888892E-2</c:v>
                </c:pt>
                <c:pt idx="815">
                  <c:v>2.0833333333333632E-3</c:v>
                </c:pt>
                <c:pt idx="816">
                  <c:v>1.3888888888889104E-3</c:v>
                </c:pt>
                <c:pt idx="817">
                  <c:v>0.60625000000000062</c:v>
                </c:pt>
                <c:pt idx="818">
                  <c:v>2.3611111111111211E-2</c:v>
                </c:pt>
                <c:pt idx="819">
                  <c:v>6.1111111111111123E-2</c:v>
                </c:pt>
                <c:pt idx="820">
                  <c:v>6.2500000000000134E-3</c:v>
                </c:pt>
                <c:pt idx="821">
                  <c:v>0.12708333333333341</c:v>
                </c:pt>
                <c:pt idx="822">
                  <c:v>1.3888888888889104E-3</c:v>
                </c:pt>
                <c:pt idx="823">
                  <c:v>4.8611111111111112E-3</c:v>
                </c:pt>
                <c:pt idx="824">
                  <c:v>4.3152777777777755</c:v>
                </c:pt>
                <c:pt idx="825">
                  <c:v>0.32847222222222755</c:v>
                </c:pt>
                <c:pt idx="826">
                  <c:v>0</c:v>
                </c:pt>
                <c:pt idx="827">
                  <c:v>6.666666666666668E-2</c:v>
                </c:pt>
                <c:pt idx="828">
                  <c:v>6.944444444444539E-4</c:v>
                </c:pt>
                <c:pt idx="829">
                  <c:v>5.15625</c:v>
                </c:pt>
                <c:pt idx="830">
                  <c:v>6.25E-2</c:v>
                </c:pt>
                <c:pt idx="831">
                  <c:v>3.7861111111111212</c:v>
                </c:pt>
                <c:pt idx="832">
                  <c:v>3.5256944444444445</c:v>
                </c:pt>
                <c:pt idx="833">
                  <c:v>0.22291666666666671</c:v>
                </c:pt>
                <c:pt idx="834">
                  <c:v>2.909027777777804</c:v>
                </c:pt>
                <c:pt idx="835">
                  <c:v>0.8666666666666667</c:v>
                </c:pt>
                <c:pt idx="836">
                  <c:v>1.3888888888889104E-3</c:v>
                </c:pt>
                <c:pt idx="837">
                  <c:v>4.9902777777777771</c:v>
                </c:pt>
                <c:pt idx="838">
                  <c:v>0.91180555555555565</c:v>
                </c:pt>
                <c:pt idx="839">
                  <c:v>1.5277777777777781E-2</c:v>
                </c:pt>
                <c:pt idx="840">
                  <c:v>2.9381944444444441</c:v>
                </c:pt>
                <c:pt idx="841">
                  <c:v>1.3888888888889104E-3</c:v>
                </c:pt>
                <c:pt idx="842">
                  <c:v>5.4166666666666904E-2</c:v>
                </c:pt>
                <c:pt idx="843">
                  <c:v>0.3048611111111113</c:v>
                </c:pt>
                <c:pt idx="844">
                  <c:v>6.944444444444539E-4</c:v>
                </c:pt>
                <c:pt idx="845">
                  <c:v>2.0833333333333632E-3</c:v>
                </c:pt>
                <c:pt idx="846">
                  <c:v>7.2222222222222424E-2</c:v>
                </c:pt>
                <c:pt idx="847">
                  <c:v>0.3138888888888971</c:v>
                </c:pt>
                <c:pt idx="848">
                  <c:v>8.3333333333333367E-3</c:v>
                </c:pt>
                <c:pt idx="849">
                  <c:v>0.15000000000000024</c:v>
                </c:pt>
                <c:pt idx="850">
                  <c:v>0.80416666666666659</c:v>
                </c:pt>
                <c:pt idx="851">
                  <c:v>6.944444444444539E-4</c:v>
                </c:pt>
                <c:pt idx="852">
                  <c:v>9.1666666666667909E-2</c:v>
                </c:pt>
                <c:pt idx="853">
                  <c:v>1.8749999999999999E-2</c:v>
                </c:pt>
                <c:pt idx="854">
                  <c:v>7.2222222222222424E-2</c:v>
                </c:pt>
                <c:pt idx="855">
                  <c:v>0.2215277777777778</c:v>
                </c:pt>
                <c:pt idx="856">
                  <c:v>1.3888888888889104E-3</c:v>
                </c:pt>
                <c:pt idx="857">
                  <c:v>1.3888888888889104E-3</c:v>
                </c:pt>
                <c:pt idx="858">
                  <c:v>3.4722222222222242E-3</c:v>
                </c:pt>
                <c:pt idx="859">
                  <c:v>0.453472222222225</c:v>
                </c:pt>
                <c:pt idx="860">
                  <c:v>1.3888888888889104E-3</c:v>
                </c:pt>
                <c:pt idx="861">
                  <c:v>5.7583333333333524</c:v>
                </c:pt>
                <c:pt idx="862">
                  <c:v>1.927777777777778</c:v>
                </c:pt>
                <c:pt idx="863">
                  <c:v>0.4861111111111111</c:v>
                </c:pt>
                <c:pt idx="864">
                  <c:v>2.4118055555555538</c:v>
                </c:pt>
                <c:pt idx="865">
                  <c:v>4.5909722222222218</c:v>
                </c:pt>
                <c:pt idx="866">
                  <c:v>0.32152777777778402</c:v>
                </c:pt>
                <c:pt idx="867">
                  <c:v>5.8236111111111111</c:v>
                </c:pt>
                <c:pt idx="868">
                  <c:v>3.8597222222222225</c:v>
                </c:pt>
                <c:pt idx="869">
                  <c:v>3.4722222222222224E-2</c:v>
                </c:pt>
                <c:pt idx="870">
                  <c:v>6.2500000000000134E-3</c:v>
                </c:pt>
                <c:pt idx="871">
                  <c:v>0.56875000000000064</c:v>
                </c:pt>
                <c:pt idx="872">
                  <c:v>6.944444444444539E-4</c:v>
                </c:pt>
                <c:pt idx="873">
                  <c:v>1.3888888888889104E-3</c:v>
                </c:pt>
                <c:pt idx="874">
                  <c:v>1.2499999999999956E-2</c:v>
                </c:pt>
                <c:pt idx="875">
                  <c:v>0.24097222222222375</c:v>
                </c:pt>
                <c:pt idx="876">
                  <c:v>0</c:v>
                </c:pt>
                <c:pt idx="877">
                  <c:v>0.3013888888888967</c:v>
                </c:pt>
                <c:pt idx="878">
                  <c:v>3.2638888888888891E-2</c:v>
                </c:pt>
                <c:pt idx="879">
                  <c:v>4.1666666666666683E-3</c:v>
                </c:pt>
                <c:pt idx="880">
                  <c:v>3.4722222222222242E-3</c:v>
                </c:pt>
                <c:pt idx="881">
                  <c:v>1.8298611111111098</c:v>
                </c:pt>
                <c:pt idx="882">
                  <c:v>6.944444444444539E-4</c:v>
                </c:pt>
                <c:pt idx="883">
                  <c:v>6.2500000000000134E-3</c:v>
                </c:pt>
                <c:pt idx="884">
                  <c:v>3.4722222222222224E-2</c:v>
                </c:pt>
                <c:pt idx="885">
                  <c:v>4.749305555555555</c:v>
                </c:pt>
                <c:pt idx="886">
                  <c:v>6.9444444444445082E-3</c:v>
                </c:pt>
                <c:pt idx="887">
                  <c:v>0.34305555555555556</c:v>
                </c:pt>
                <c:pt idx="888">
                  <c:v>6.944444444444539E-4</c:v>
                </c:pt>
                <c:pt idx="889">
                  <c:v>6.944444444444539E-4</c:v>
                </c:pt>
                <c:pt idx="890">
                  <c:v>0.10347222222222321</c:v>
                </c:pt>
                <c:pt idx="891">
                  <c:v>0.05</c:v>
                </c:pt>
                <c:pt idx="892">
                  <c:v>0.85833333333333361</c:v>
                </c:pt>
                <c:pt idx="893">
                  <c:v>4.9409722222222223</c:v>
                </c:pt>
                <c:pt idx="894">
                  <c:v>5.5555555555555558E-3</c:v>
                </c:pt>
                <c:pt idx="895">
                  <c:v>0.3402777777777809</c:v>
                </c:pt>
                <c:pt idx="896">
                  <c:v>6.2500000000000134E-3</c:v>
                </c:pt>
                <c:pt idx="897">
                  <c:v>2.777777777777846E-3</c:v>
                </c:pt>
                <c:pt idx="898">
                  <c:v>6.944444444444539E-4</c:v>
                </c:pt>
                <c:pt idx="899">
                  <c:v>4.5416666666666714</c:v>
                </c:pt>
                <c:pt idx="900">
                  <c:v>2.0833333333333632E-3</c:v>
                </c:pt>
                <c:pt idx="901">
                  <c:v>2.777777777777846E-3</c:v>
                </c:pt>
                <c:pt idx="902">
                  <c:v>2.0833333333333632E-3</c:v>
                </c:pt>
                <c:pt idx="903">
                  <c:v>6.2500000000000134E-3</c:v>
                </c:pt>
                <c:pt idx="904">
                  <c:v>2.777777777777846E-3</c:v>
                </c:pt>
                <c:pt idx="905">
                  <c:v>1.5972222222222224E-2</c:v>
                </c:pt>
                <c:pt idx="906">
                  <c:v>5.1388888888888887E-2</c:v>
                </c:pt>
                <c:pt idx="907">
                  <c:v>0.22083333333333341</c:v>
                </c:pt>
                <c:pt idx="908">
                  <c:v>1.0416666666666666E-2</c:v>
                </c:pt>
                <c:pt idx="909">
                  <c:v>2.777777777777846E-3</c:v>
                </c:pt>
                <c:pt idx="910">
                  <c:v>6.944444444444539E-4</c:v>
                </c:pt>
                <c:pt idx="911">
                  <c:v>6.4104166666666655</c:v>
                </c:pt>
                <c:pt idx="912">
                  <c:v>0.16041666666666671</c:v>
                </c:pt>
                <c:pt idx="913">
                  <c:v>9.7222222222222224E-3</c:v>
                </c:pt>
                <c:pt idx="914">
                  <c:v>3.6805555555555612E-2</c:v>
                </c:pt>
                <c:pt idx="915">
                  <c:v>0.42083333333333334</c:v>
                </c:pt>
                <c:pt idx="916">
                  <c:v>2.7458333333333336</c:v>
                </c:pt>
                <c:pt idx="917">
                  <c:v>0.30347222222222642</c:v>
                </c:pt>
                <c:pt idx="918">
                  <c:v>4.0222222222222221</c:v>
                </c:pt>
                <c:pt idx="919">
                  <c:v>2.2222222222222251E-2</c:v>
                </c:pt>
                <c:pt idx="920">
                  <c:v>5.6249999999999946E-2</c:v>
                </c:pt>
                <c:pt idx="921">
                  <c:v>0.30416666666667086</c:v>
                </c:pt>
                <c:pt idx="922">
                  <c:v>6.790972222222222</c:v>
                </c:pt>
                <c:pt idx="923">
                  <c:v>0.52777777777777779</c:v>
                </c:pt>
                <c:pt idx="924">
                  <c:v>1.1111111111111125E-2</c:v>
                </c:pt>
                <c:pt idx="925">
                  <c:v>6.944444444444539E-4</c:v>
                </c:pt>
                <c:pt idx="926">
                  <c:v>6.3888888888888884E-2</c:v>
                </c:pt>
                <c:pt idx="927">
                  <c:v>6.1604166666665705</c:v>
                </c:pt>
                <c:pt idx="928">
                  <c:v>1.3888888888889074E-2</c:v>
                </c:pt>
                <c:pt idx="929">
                  <c:v>2.1527777777778107E-2</c:v>
                </c:pt>
                <c:pt idx="930">
                  <c:v>0.87777777777778065</c:v>
                </c:pt>
                <c:pt idx="931">
                  <c:v>3.4722222222222242E-3</c:v>
                </c:pt>
                <c:pt idx="932">
                  <c:v>1.2499999999999956E-2</c:v>
                </c:pt>
                <c:pt idx="933">
                  <c:v>0.18402777777777776</c:v>
                </c:pt>
                <c:pt idx="934">
                  <c:v>0.69305555555555565</c:v>
                </c:pt>
                <c:pt idx="935">
                  <c:v>6.944444444444539E-4</c:v>
                </c:pt>
                <c:pt idx="936">
                  <c:v>0</c:v>
                </c:pt>
                <c:pt idx="937">
                  <c:v>5.3472222222222324E-2</c:v>
                </c:pt>
                <c:pt idx="938">
                  <c:v>2.777777777777846E-3</c:v>
                </c:pt>
                <c:pt idx="939">
                  <c:v>1.6666666666666701E-2</c:v>
                </c:pt>
                <c:pt idx="940">
                  <c:v>3.9826388888888777</c:v>
                </c:pt>
                <c:pt idx="941">
                  <c:v>0.25069444444444444</c:v>
                </c:pt>
                <c:pt idx="942">
                  <c:v>3.6354166666666665</c:v>
                </c:pt>
                <c:pt idx="943">
                  <c:v>6.944444444444539E-4</c:v>
                </c:pt>
                <c:pt idx="944">
                  <c:v>2.0833333333333632E-3</c:v>
                </c:pt>
                <c:pt idx="945">
                  <c:v>4.9590277777777771</c:v>
                </c:pt>
                <c:pt idx="946">
                  <c:v>1.4034722222222218</c:v>
                </c:pt>
                <c:pt idx="947">
                  <c:v>3.4722222222222224E-2</c:v>
                </c:pt>
                <c:pt idx="948">
                  <c:v>2.0986111111111114</c:v>
                </c:pt>
                <c:pt idx="949">
                  <c:v>5.5555555555555558E-3</c:v>
                </c:pt>
                <c:pt idx="950">
                  <c:v>3.1944444444444449E-2</c:v>
                </c:pt>
                <c:pt idx="951">
                  <c:v>1.3888888888889104E-3</c:v>
                </c:pt>
                <c:pt idx="952">
                  <c:v>4.7916666666666714</c:v>
                </c:pt>
                <c:pt idx="953">
                  <c:v>0.85069444444445452</c:v>
                </c:pt>
                <c:pt idx="954">
                  <c:v>1.8749999999999999E-2</c:v>
                </c:pt>
                <c:pt idx="955">
                  <c:v>1.3888888888889104E-3</c:v>
                </c:pt>
                <c:pt idx="956">
                  <c:v>0.359722222222225</c:v>
                </c:pt>
                <c:pt idx="957">
                  <c:v>2.0833333333333632E-3</c:v>
                </c:pt>
                <c:pt idx="958">
                  <c:v>0.14236111111111124</c:v>
                </c:pt>
                <c:pt idx="959">
                  <c:v>8.3333333333333367E-3</c:v>
                </c:pt>
                <c:pt idx="960">
                  <c:v>0.38958333333333622</c:v>
                </c:pt>
                <c:pt idx="961">
                  <c:v>2.0833333333333632E-3</c:v>
                </c:pt>
                <c:pt idx="962">
                  <c:v>2.0833333333333632E-3</c:v>
                </c:pt>
                <c:pt idx="963">
                  <c:v>1.9444444444444445E-2</c:v>
                </c:pt>
                <c:pt idx="964">
                  <c:v>2.777777777777846E-3</c:v>
                </c:pt>
                <c:pt idx="965">
                  <c:v>6.944444444444539E-4</c:v>
                </c:pt>
                <c:pt idx="966">
                  <c:v>0.20069444444444606</c:v>
                </c:pt>
                <c:pt idx="967">
                  <c:v>6.944444444444539E-4</c:v>
                </c:pt>
                <c:pt idx="968">
                  <c:v>2.0833333333333632E-3</c:v>
                </c:pt>
                <c:pt idx="969">
                  <c:v>6.944444444444539E-4</c:v>
                </c:pt>
                <c:pt idx="970">
                  <c:v>5.5555555555555558E-3</c:v>
                </c:pt>
                <c:pt idx="971">
                  <c:v>5.9888888888888889</c:v>
                </c:pt>
                <c:pt idx="972">
                  <c:v>0.39513888888889376</c:v>
                </c:pt>
                <c:pt idx="973">
                  <c:v>0.87638888888889444</c:v>
                </c:pt>
                <c:pt idx="974">
                  <c:v>7.6388888888888875</c:v>
                </c:pt>
                <c:pt idx="975">
                  <c:v>1.1111111111111125E-2</c:v>
                </c:pt>
                <c:pt idx="976">
                  <c:v>0.13680555555555557</c:v>
                </c:pt>
                <c:pt idx="977">
                  <c:v>2.6388888888888878E-2</c:v>
                </c:pt>
                <c:pt idx="978">
                  <c:v>2.0138888888888887E-2</c:v>
                </c:pt>
                <c:pt idx="979">
                  <c:v>2.0833333333333632E-3</c:v>
                </c:pt>
                <c:pt idx="980">
                  <c:v>2.0437499999999997</c:v>
                </c:pt>
                <c:pt idx="981">
                  <c:v>0.24027777777777778</c:v>
                </c:pt>
                <c:pt idx="982">
                  <c:v>2.0833333333333632E-3</c:v>
                </c:pt>
                <c:pt idx="983">
                  <c:v>1.3888888888889104E-3</c:v>
                </c:pt>
                <c:pt idx="984">
                  <c:v>7.1534722222222218</c:v>
                </c:pt>
                <c:pt idx="985">
                  <c:v>0.77500000000000635</c:v>
                </c:pt>
                <c:pt idx="986">
                  <c:v>9.7222222222222224E-3</c:v>
                </c:pt>
                <c:pt idx="987">
                  <c:v>0.39513888888889376</c:v>
                </c:pt>
                <c:pt idx="988">
                  <c:v>2.777777777777846E-3</c:v>
                </c:pt>
                <c:pt idx="989">
                  <c:v>5.7638888888888892E-2</c:v>
                </c:pt>
                <c:pt idx="990">
                  <c:v>1.2499999999999956E-2</c:v>
                </c:pt>
                <c:pt idx="991">
                  <c:v>8.2555555555555564</c:v>
                </c:pt>
                <c:pt idx="992">
                  <c:v>8.3333333333333367E-3</c:v>
                </c:pt>
                <c:pt idx="993">
                  <c:v>4.1666666666666683E-3</c:v>
                </c:pt>
                <c:pt idx="994">
                  <c:v>1.1354166666666667</c:v>
                </c:pt>
                <c:pt idx="995">
                  <c:v>1.3888888888889104E-3</c:v>
                </c:pt>
                <c:pt idx="996">
                  <c:v>2.777777777777846E-3</c:v>
                </c:pt>
                <c:pt idx="997">
                  <c:v>0.8631944444444517</c:v>
                </c:pt>
                <c:pt idx="998">
                  <c:v>4.2361111111111856E-2</c:v>
                </c:pt>
                <c:pt idx="999">
                  <c:v>0.96111111111111114</c:v>
                </c:pt>
                <c:pt idx="1000">
                  <c:v>8.4555555555557085</c:v>
                </c:pt>
                <c:pt idx="1001">
                  <c:v>6.2500000000000134E-3</c:v>
                </c:pt>
                <c:pt idx="1002">
                  <c:v>2.0833333333333632E-3</c:v>
                </c:pt>
                <c:pt idx="1003">
                  <c:v>6.944444444444539E-4</c:v>
                </c:pt>
                <c:pt idx="1004">
                  <c:v>4.8611111111111112E-2</c:v>
                </c:pt>
                <c:pt idx="1005">
                  <c:v>0.64097222222222261</c:v>
                </c:pt>
                <c:pt idx="1006">
                  <c:v>1.3888888888889104E-3</c:v>
                </c:pt>
                <c:pt idx="1007">
                  <c:v>6.944444444444539E-4</c:v>
                </c:pt>
                <c:pt idx="1008">
                  <c:v>6.944444444444539E-4</c:v>
                </c:pt>
                <c:pt idx="1009">
                  <c:v>5.9458333333333524</c:v>
                </c:pt>
                <c:pt idx="1010">
                  <c:v>8.3805555555555564</c:v>
                </c:pt>
                <c:pt idx="1011">
                  <c:v>5.5555555555555558E-3</c:v>
                </c:pt>
                <c:pt idx="1012">
                  <c:v>5.6048611111111111</c:v>
                </c:pt>
                <c:pt idx="1013">
                  <c:v>1.3888888888889104E-3</c:v>
                </c:pt>
                <c:pt idx="1014">
                  <c:v>8.793055555555549</c:v>
                </c:pt>
                <c:pt idx="1015">
                  <c:v>4.1666666666666683E-3</c:v>
                </c:pt>
                <c:pt idx="1016">
                  <c:v>9.7222222222222224E-3</c:v>
                </c:pt>
                <c:pt idx="1017">
                  <c:v>4.3326388888888889</c:v>
                </c:pt>
                <c:pt idx="1018">
                  <c:v>3.254861111111111</c:v>
                </c:pt>
                <c:pt idx="1019">
                  <c:v>6.944444444444539E-4</c:v>
                </c:pt>
                <c:pt idx="1020">
                  <c:v>6.944444444444539E-4</c:v>
                </c:pt>
                <c:pt idx="1021">
                  <c:v>6.944444444444539E-4</c:v>
                </c:pt>
                <c:pt idx="1022">
                  <c:v>5.4166666666666904E-2</c:v>
                </c:pt>
                <c:pt idx="1023">
                  <c:v>8.7611111111110489</c:v>
                </c:pt>
                <c:pt idx="1024">
                  <c:v>0.33472222222222636</c:v>
                </c:pt>
                <c:pt idx="1025">
                  <c:v>3.4722222222222224E-2</c:v>
                </c:pt>
                <c:pt idx="1026">
                  <c:v>0.10138888888888888</c:v>
                </c:pt>
                <c:pt idx="1027">
                  <c:v>7.9173611111111759</c:v>
                </c:pt>
                <c:pt idx="1028">
                  <c:v>4.2590277777777779</c:v>
                </c:pt>
                <c:pt idx="1029">
                  <c:v>1.2499999999999956E-2</c:v>
                </c:pt>
                <c:pt idx="1030">
                  <c:v>4.8611111111111112E-2</c:v>
                </c:pt>
                <c:pt idx="1031">
                  <c:v>0.30625000000000002</c:v>
                </c:pt>
                <c:pt idx="1032">
                  <c:v>0</c:v>
                </c:pt>
                <c:pt idx="1033">
                  <c:v>0.9784722222222223</c:v>
                </c:pt>
                <c:pt idx="1034">
                  <c:v>2.777777777777846E-3</c:v>
                </c:pt>
                <c:pt idx="1035">
                  <c:v>8.6590277777777782</c:v>
                </c:pt>
                <c:pt idx="1036">
                  <c:v>4.1666666666666683E-3</c:v>
                </c:pt>
                <c:pt idx="1037">
                  <c:v>6.944444444444539E-4</c:v>
                </c:pt>
                <c:pt idx="1038">
                  <c:v>4.1666666666666683E-3</c:v>
                </c:pt>
                <c:pt idx="1039">
                  <c:v>6.944444444444539E-4</c:v>
                </c:pt>
                <c:pt idx="1040">
                  <c:v>2.7201388888888891</c:v>
                </c:pt>
                <c:pt idx="1041">
                  <c:v>1.3888888888889104E-3</c:v>
                </c:pt>
                <c:pt idx="1042">
                  <c:v>0.5208333333333337</c:v>
                </c:pt>
                <c:pt idx="1043">
                  <c:v>0.2388888888888889</c:v>
                </c:pt>
                <c:pt idx="1044">
                  <c:v>9.0277777777777787E-3</c:v>
                </c:pt>
                <c:pt idx="1045">
                  <c:v>3.6402777777778099</c:v>
                </c:pt>
                <c:pt idx="1046">
                  <c:v>2.8472222222222242E-2</c:v>
                </c:pt>
                <c:pt idx="1047">
                  <c:v>1.4583333333333341E-2</c:v>
                </c:pt>
                <c:pt idx="1048">
                  <c:v>1.4465277777777779</c:v>
                </c:pt>
                <c:pt idx="1049">
                  <c:v>0.25277777777777782</c:v>
                </c:pt>
                <c:pt idx="1050">
                  <c:v>3.4722222222222242E-3</c:v>
                </c:pt>
                <c:pt idx="1051">
                  <c:v>2.0833333333333632E-3</c:v>
                </c:pt>
                <c:pt idx="1052">
                  <c:v>0.3520833333333333</c:v>
                </c:pt>
                <c:pt idx="1053">
                  <c:v>1.9847222222222223</c:v>
                </c:pt>
                <c:pt idx="1054">
                  <c:v>0.1701388888888889</c:v>
                </c:pt>
                <c:pt idx="1055">
                  <c:v>9.3097222222223248</c:v>
                </c:pt>
                <c:pt idx="1056">
                  <c:v>2.2916666666666672E-2</c:v>
                </c:pt>
                <c:pt idx="1057">
                  <c:v>1.3888888888889104E-3</c:v>
                </c:pt>
                <c:pt idx="1058">
                  <c:v>1.3194444444444439E-2</c:v>
                </c:pt>
                <c:pt idx="1059">
                  <c:v>1.3888888888889104E-3</c:v>
                </c:pt>
                <c:pt idx="1060">
                  <c:v>6.9444444444445082E-3</c:v>
                </c:pt>
                <c:pt idx="1061">
                  <c:v>10.043750000000001</c:v>
                </c:pt>
                <c:pt idx="1062">
                  <c:v>10.06736111111101</c:v>
                </c:pt>
                <c:pt idx="1063">
                  <c:v>2.4305555555555556E-2</c:v>
                </c:pt>
                <c:pt idx="1064">
                  <c:v>1.7201388888888891</c:v>
                </c:pt>
                <c:pt idx="1065">
                  <c:v>3.0555555555555582E-2</c:v>
                </c:pt>
                <c:pt idx="1066">
                  <c:v>0.19097222222222221</c:v>
                </c:pt>
                <c:pt idx="1067">
                  <c:v>2.777777777777846E-3</c:v>
                </c:pt>
                <c:pt idx="1068">
                  <c:v>1.2152777777777777</c:v>
                </c:pt>
                <c:pt idx="1069">
                  <c:v>6.944444444444539E-4</c:v>
                </c:pt>
                <c:pt idx="1070">
                  <c:v>1.3888888888889104E-3</c:v>
                </c:pt>
                <c:pt idx="1071">
                  <c:v>4.020833333333333</c:v>
                </c:pt>
                <c:pt idx="1072">
                  <c:v>2.777777777777846E-3</c:v>
                </c:pt>
                <c:pt idx="1073">
                  <c:v>5.5555555555555558E-3</c:v>
                </c:pt>
                <c:pt idx="1074">
                  <c:v>0.17152777777777778</c:v>
                </c:pt>
                <c:pt idx="1075">
                  <c:v>4.6527777777777765E-2</c:v>
                </c:pt>
                <c:pt idx="1076">
                  <c:v>9.7222222222222224E-3</c:v>
                </c:pt>
                <c:pt idx="1077">
                  <c:v>1.7361111111111143E-2</c:v>
                </c:pt>
                <c:pt idx="1078">
                  <c:v>4.8611111111111112E-2</c:v>
                </c:pt>
                <c:pt idx="1079">
                  <c:v>0.91041666666666066</c:v>
                </c:pt>
                <c:pt idx="1080">
                  <c:v>2.0833333333333632E-3</c:v>
                </c:pt>
                <c:pt idx="1081">
                  <c:v>10.791666666666666</c:v>
                </c:pt>
                <c:pt idx="1082">
                  <c:v>0</c:v>
                </c:pt>
                <c:pt idx="1083">
                  <c:v>10.898611111111098</c:v>
                </c:pt>
                <c:pt idx="1084">
                  <c:v>0.58611111111111058</c:v>
                </c:pt>
                <c:pt idx="1085">
                  <c:v>3.2131944444444729</c:v>
                </c:pt>
                <c:pt idx="1086">
                  <c:v>7.013888888888889E-2</c:v>
                </c:pt>
                <c:pt idx="1087">
                  <c:v>1.6666666666666701E-2</c:v>
                </c:pt>
                <c:pt idx="1088">
                  <c:v>3.1944444444444449E-2</c:v>
                </c:pt>
                <c:pt idx="1089">
                  <c:v>10.8375</c:v>
                </c:pt>
                <c:pt idx="1090">
                  <c:v>4.1666666666666683E-3</c:v>
                </c:pt>
                <c:pt idx="1091">
                  <c:v>1.3888888888889104E-3</c:v>
                </c:pt>
                <c:pt idx="1092">
                  <c:v>11.070833333333336</c:v>
                </c:pt>
                <c:pt idx="1093">
                  <c:v>11.072916666666726</c:v>
                </c:pt>
                <c:pt idx="1094">
                  <c:v>11.084722222222222</c:v>
                </c:pt>
                <c:pt idx="1095">
                  <c:v>0.23958333333333501</c:v>
                </c:pt>
                <c:pt idx="1096">
                  <c:v>5.5555555555555558E-3</c:v>
                </c:pt>
                <c:pt idx="1097">
                  <c:v>7.3611111111111113E-2</c:v>
                </c:pt>
                <c:pt idx="1098">
                  <c:v>3.4722222222222224E-2</c:v>
                </c:pt>
                <c:pt idx="1099">
                  <c:v>6.944444444444539E-4</c:v>
                </c:pt>
                <c:pt idx="1100">
                  <c:v>0.36250000000000032</c:v>
                </c:pt>
                <c:pt idx="1101">
                  <c:v>4.8611111111111112E-3</c:v>
                </c:pt>
                <c:pt idx="1102">
                  <c:v>11.201388888888888</c:v>
                </c:pt>
                <c:pt idx="1103">
                  <c:v>0.16458333333333341</c:v>
                </c:pt>
                <c:pt idx="1104">
                  <c:v>0.10833333333333332</c:v>
                </c:pt>
                <c:pt idx="1105">
                  <c:v>4.8611111111111112E-3</c:v>
                </c:pt>
                <c:pt idx="1106">
                  <c:v>1.3520833333333444</c:v>
                </c:pt>
                <c:pt idx="1107">
                  <c:v>1.8749999999999999E-2</c:v>
                </c:pt>
                <c:pt idx="1108">
                  <c:v>1.1701388888889002</c:v>
                </c:pt>
                <c:pt idx="1109">
                  <c:v>1.9979166666666681</c:v>
                </c:pt>
                <c:pt idx="1110">
                  <c:v>6.944444444444539E-4</c:v>
                </c:pt>
                <c:pt idx="1111">
                  <c:v>6.944444444444539E-4</c:v>
                </c:pt>
                <c:pt idx="1112">
                  <c:v>4.7423611111111841</c:v>
                </c:pt>
                <c:pt idx="1113">
                  <c:v>4.1666666666666664E-2</c:v>
                </c:pt>
                <c:pt idx="1114">
                  <c:v>0.75416666666666654</c:v>
                </c:pt>
                <c:pt idx="1115">
                  <c:v>1.5277777777777781E-2</c:v>
                </c:pt>
                <c:pt idx="1116">
                  <c:v>7.1527777777777773E-2</c:v>
                </c:pt>
                <c:pt idx="1117">
                  <c:v>5.4124999999999996</c:v>
                </c:pt>
                <c:pt idx="1118">
                  <c:v>11.08888888888889</c:v>
                </c:pt>
                <c:pt idx="1119">
                  <c:v>6.944444444444539E-4</c:v>
                </c:pt>
                <c:pt idx="1120">
                  <c:v>5.5555555555555455E-2</c:v>
                </c:pt>
                <c:pt idx="1121">
                  <c:v>5.5555555555555558E-3</c:v>
                </c:pt>
                <c:pt idx="1122">
                  <c:v>6.944444444444539E-4</c:v>
                </c:pt>
                <c:pt idx="1123">
                  <c:v>4.8611111111111112E-3</c:v>
                </c:pt>
                <c:pt idx="1124">
                  <c:v>8.2784722222222218</c:v>
                </c:pt>
                <c:pt idx="1125">
                  <c:v>9.6118055555555539</c:v>
                </c:pt>
                <c:pt idx="1126">
                  <c:v>5.5555555555555558E-3</c:v>
                </c:pt>
                <c:pt idx="1127">
                  <c:v>3.1861111111111202</c:v>
                </c:pt>
                <c:pt idx="1128">
                  <c:v>6.1805555555555475E-2</c:v>
                </c:pt>
                <c:pt idx="1129">
                  <c:v>5.1312500000000014</c:v>
                </c:pt>
                <c:pt idx="1130">
                  <c:v>4.5138888888888888E-2</c:v>
                </c:pt>
                <c:pt idx="1131">
                  <c:v>4.8611111111111112E-3</c:v>
                </c:pt>
                <c:pt idx="1132">
                  <c:v>9.3750000000001318E-2</c:v>
                </c:pt>
                <c:pt idx="1133">
                  <c:v>3.888888888888889E-2</c:v>
                </c:pt>
                <c:pt idx="1134">
                  <c:v>6.944444444444539E-4</c:v>
                </c:pt>
                <c:pt idx="1135">
                  <c:v>6.944444444444539E-4</c:v>
                </c:pt>
                <c:pt idx="1136">
                  <c:v>8.7034722222222225</c:v>
                </c:pt>
                <c:pt idx="1137">
                  <c:v>1.1805555555555765E-2</c:v>
                </c:pt>
                <c:pt idx="1138">
                  <c:v>0.68680555555556155</c:v>
                </c:pt>
                <c:pt idx="1139">
                  <c:v>2.0833333333333632E-3</c:v>
                </c:pt>
                <c:pt idx="1140">
                  <c:v>11.180555555555555</c:v>
                </c:pt>
                <c:pt idx="1141">
                  <c:v>0.33194444444444943</c:v>
                </c:pt>
                <c:pt idx="1142">
                  <c:v>6.944444444444539E-4</c:v>
                </c:pt>
                <c:pt idx="1143">
                  <c:v>1.1805555555555765E-2</c:v>
                </c:pt>
                <c:pt idx="1144">
                  <c:v>3.6708333333333334</c:v>
                </c:pt>
                <c:pt idx="1145">
                  <c:v>1.3888888888889104E-3</c:v>
                </c:pt>
                <c:pt idx="1146">
                  <c:v>7.7986111111111134</c:v>
                </c:pt>
                <c:pt idx="1147">
                  <c:v>0.72986111111111163</c:v>
                </c:pt>
                <c:pt idx="1148">
                  <c:v>6.944444444444539E-4</c:v>
                </c:pt>
                <c:pt idx="1149">
                  <c:v>5.5555555555555558E-3</c:v>
                </c:pt>
                <c:pt idx="1150">
                  <c:v>2.2840277777778266</c:v>
                </c:pt>
                <c:pt idx="1151">
                  <c:v>6.944444444444539E-4</c:v>
                </c:pt>
                <c:pt idx="1152">
                  <c:v>11.011111111110997</c:v>
                </c:pt>
                <c:pt idx="1153">
                  <c:v>2.9861111111111251E-2</c:v>
                </c:pt>
                <c:pt idx="1154">
                  <c:v>0.15347222222222395</c:v>
                </c:pt>
                <c:pt idx="1155">
                  <c:v>2.0833333333333632E-3</c:v>
                </c:pt>
                <c:pt idx="1156">
                  <c:v>6.2500000000000134E-3</c:v>
                </c:pt>
                <c:pt idx="1157">
                  <c:v>0.32708333333333622</c:v>
                </c:pt>
                <c:pt idx="1158">
                  <c:v>0.90486111111111112</c:v>
                </c:pt>
                <c:pt idx="1159">
                  <c:v>2.0833333333333632E-3</c:v>
                </c:pt>
                <c:pt idx="1160">
                  <c:v>0.1791666666666667</c:v>
                </c:pt>
                <c:pt idx="1161">
                  <c:v>7.3611111111111113E-2</c:v>
                </c:pt>
                <c:pt idx="1162">
                  <c:v>13.227777777777748</c:v>
                </c:pt>
                <c:pt idx="1163">
                  <c:v>9.7222222222222224E-3</c:v>
                </c:pt>
                <c:pt idx="1164">
                  <c:v>4.3180555555554978</c:v>
                </c:pt>
                <c:pt idx="1165">
                  <c:v>5.5555555555555558E-3</c:v>
                </c:pt>
                <c:pt idx="1166">
                  <c:v>0.19722222222222224</c:v>
                </c:pt>
                <c:pt idx="1167">
                  <c:v>0</c:v>
                </c:pt>
                <c:pt idx="1168">
                  <c:v>6.944444444444539E-4</c:v>
                </c:pt>
                <c:pt idx="1169">
                  <c:v>4.0972222222222333E-2</c:v>
                </c:pt>
                <c:pt idx="1170">
                  <c:v>5.5555555555555558E-3</c:v>
                </c:pt>
                <c:pt idx="1171">
                  <c:v>1.3194444444444439E-2</c:v>
                </c:pt>
                <c:pt idx="1172">
                  <c:v>1.9444444444444442</c:v>
                </c:pt>
                <c:pt idx="1173">
                  <c:v>5.0479166666665778</c:v>
                </c:pt>
                <c:pt idx="1174">
                  <c:v>1.1111111111111109</c:v>
                </c:pt>
                <c:pt idx="1175">
                  <c:v>9.1833333333333336</c:v>
                </c:pt>
                <c:pt idx="1176">
                  <c:v>0.36527777777778192</c:v>
                </c:pt>
                <c:pt idx="1177">
                  <c:v>2.777777777777846E-3</c:v>
                </c:pt>
                <c:pt idx="1178">
                  <c:v>3.9027777777777812</c:v>
                </c:pt>
                <c:pt idx="1179">
                  <c:v>5.9805555555555445</c:v>
                </c:pt>
                <c:pt idx="1180">
                  <c:v>6.8750000000000019E-2</c:v>
                </c:pt>
                <c:pt idx="1181">
                  <c:v>1.0604166666666681</c:v>
                </c:pt>
                <c:pt idx="1182">
                  <c:v>0</c:v>
                </c:pt>
                <c:pt idx="1183">
                  <c:v>7.6388888888888904E-3</c:v>
                </c:pt>
                <c:pt idx="1184">
                  <c:v>14.084027777777768</c:v>
                </c:pt>
                <c:pt idx="1185">
                  <c:v>13.148611111110963</c:v>
                </c:pt>
                <c:pt idx="1186">
                  <c:v>1.3888888888889104E-3</c:v>
                </c:pt>
                <c:pt idx="1187">
                  <c:v>3.4722222222222242E-3</c:v>
                </c:pt>
                <c:pt idx="1188">
                  <c:v>4.6527777777777765E-2</c:v>
                </c:pt>
                <c:pt idx="1189">
                  <c:v>0.28194444444444638</c:v>
                </c:pt>
                <c:pt idx="1190">
                  <c:v>0.12569444444444444</c:v>
                </c:pt>
                <c:pt idx="1191">
                  <c:v>1.3888888888889104E-3</c:v>
                </c:pt>
                <c:pt idx="1192">
                  <c:v>2.7083333333333452E-2</c:v>
                </c:pt>
                <c:pt idx="1193">
                  <c:v>6.944444444444539E-4</c:v>
                </c:pt>
                <c:pt idx="1194">
                  <c:v>0.66041666666666654</c:v>
                </c:pt>
                <c:pt idx="1195">
                  <c:v>2.0833333333333632E-3</c:v>
                </c:pt>
                <c:pt idx="1196">
                  <c:v>0</c:v>
                </c:pt>
                <c:pt idx="1197">
                  <c:v>0.76875000000000715</c:v>
                </c:pt>
                <c:pt idx="1198">
                  <c:v>1.6666666666666701E-2</c:v>
                </c:pt>
                <c:pt idx="1199">
                  <c:v>4.0277777777777767E-2</c:v>
                </c:pt>
                <c:pt idx="1200">
                  <c:v>14.763888888888889</c:v>
                </c:pt>
                <c:pt idx="1201">
                  <c:v>14.763888888888889</c:v>
                </c:pt>
                <c:pt idx="1202">
                  <c:v>0.63750000000000062</c:v>
                </c:pt>
                <c:pt idx="1203">
                  <c:v>4.1666666666666683E-3</c:v>
                </c:pt>
                <c:pt idx="1204">
                  <c:v>5.805555555555487</c:v>
                </c:pt>
                <c:pt idx="1205">
                  <c:v>14.815277777777775</c:v>
                </c:pt>
                <c:pt idx="1206">
                  <c:v>14.879861111111111</c:v>
                </c:pt>
                <c:pt idx="1207">
                  <c:v>5.5256944444444454</c:v>
                </c:pt>
                <c:pt idx="1208">
                  <c:v>5.9062500000000124</c:v>
                </c:pt>
                <c:pt idx="1209">
                  <c:v>2.777777777777846E-3</c:v>
                </c:pt>
                <c:pt idx="1210">
                  <c:v>1.3583333333333341</c:v>
                </c:pt>
                <c:pt idx="1211">
                  <c:v>6.944444444444539E-4</c:v>
                </c:pt>
                <c:pt idx="1212">
                  <c:v>1.3888888888889104E-3</c:v>
                </c:pt>
                <c:pt idx="1213">
                  <c:v>2.0833333333333632E-3</c:v>
                </c:pt>
                <c:pt idx="1214">
                  <c:v>1.3888888888889104E-3</c:v>
                </c:pt>
                <c:pt idx="1215">
                  <c:v>1.3875</c:v>
                </c:pt>
                <c:pt idx="1216">
                  <c:v>1.596527777777778</c:v>
                </c:pt>
                <c:pt idx="1217">
                  <c:v>4.0972222222222333E-2</c:v>
                </c:pt>
                <c:pt idx="1218">
                  <c:v>1.3888888888889104E-3</c:v>
                </c:pt>
                <c:pt idx="1219">
                  <c:v>15.408333333333333</c:v>
                </c:pt>
                <c:pt idx="1220">
                  <c:v>2.0833333333333632E-3</c:v>
                </c:pt>
                <c:pt idx="1221">
                  <c:v>1.5972222222222224E-2</c:v>
                </c:pt>
                <c:pt idx="1222">
                  <c:v>0.26319444444444445</c:v>
                </c:pt>
                <c:pt idx="1223">
                  <c:v>8.4027777777777771E-2</c:v>
                </c:pt>
                <c:pt idx="1224">
                  <c:v>2.0833333333333632E-3</c:v>
                </c:pt>
                <c:pt idx="1225">
                  <c:v>3.9381944444444441</c:v>
                </c:pt>
                <c:pt idx="1226">
                  <c:v>0.27638888888889518</c:v>
                </c:pt>
                <c:pt idx="1227">
                  <c:v>9.0277777777777787E-3</c:v>
                </c:pt>
                <c:pt idx="1228">
                  <c:v>6.944444444444539E-4</c:v>
                </c:pt>
                <c:pt idx="1229">
                  <c:v>3.5416666666666666E-2</c:v>
                </c:pt>
                <c:pt idx="1230">
                  <c:v>2.0833333333333632E-3</c:v>
                </c:pt>
                <c:pt idx="1231">
                  <c:v>4.8305555555555255</c:v>
                </c:pt>
                <c:pt idx="1232">
                  <c:v>4.4444444444444439E-2</c:v>
                </c:pt>
                <c:pt idx="1233">
                  <c:v>2.0833333333333632E-3</c:v>
                </c:pt>
                <c:pt idx="1234">
                  <c:v>1.3888888888889104E-3</c:v>
                </c:pt>
                <c:pt idx="1235">
                  <c:v>2.1527777777778107E-2</c:v>
                </c:pt>
                <c:pt idx="1236">
                  <c:v>0.32222222222222585</c:v>
                </c:pt>
                <c:pt idx="1237">
                  <c:v>0.23402777777777778</c:v>
                </c:pt>
                <c:pt idx="1238">
                  <c:v>0.18680555555555556</c:v>
                </c:pt>
                <c:pt idx="1239">
                  <c:v>1.3888888888889104E-3</c:v>
                </c:pt>
                <c:pt idx="1240">
                  <c:v>13.142361111110986</c:v>
                </c:pt>
                <c:pt idx="1241">
                  <c:v>0.22638888888888889</c:v>
                </c:pt>
                <c:pt idx="1242">
                  <c:v>6.0069444444444464</c:v>
                </c:pt>
                <c:pt idx="1243">
                  <c:v>0.10555555555555562</c:v>
                </c:pt>
                <c:pt idx="1244">
                  <c:v>6.2500000000000134E-3</c:v>
                </c:pt>
                <c:pt idx="1245">
                  <c:v>6.944444444444539E-4</c:v>
                </c:pt>
                <c:pt idx="1246">
                  <c:v>2.0548611111111108</c:v>
                </c:pt>
                <c:pt idx="1247">
                  <c:v>2.0833333333333632E-3</c:v>
                </c:pt>
                <c:pt idx="1248">
                  <c:v>10.061805555555555</c:v>
                </c:pt>
                <c:pt idx="1249">
                  <c:v>6.944444444444539E-4</c:v>
                </c:pt>
                <c:pt idx="1250">
                  <c:v>13.959027777777779</c:v>
                </c:pt>
                <c:pt idx="1251">
                  <c:v>7.4222222222222234</c:v>
                </c:pt>
                <c:pt idx="1252">
                  <c:v>11.277777777777768</c:v>
                </c:pt>
                <c:pt idx="1253">
                  <c:v>6.944444444444539E-4</c:v>
                </c:pt>
                <c:pt idx="1254">
                  <c:v>6.944444444444539E-4</c:v>
                </c:pt>
                <c:pt idx="1255">
                  <c:v>1.03125</c:v>
                </c:pt>
                <c:pt idx="1256">
                  <c:v>2.4305555555555556E-2</c:v>
                </c:pt>
                <c:pt idx="1257">
                  <c:v>1.3888888888889104E-3</c:v>
                </c:pt>
                <c:pt idx="1258">
                  <c:v>0.52569444444445079</c:v>
                </c:pt>
                <c:pt idx="1259">
                  <c:v>1.3888888888889104E-3</c:v>
                </c:pt>
                <c:pt idx="1260">
                  <c:v>4.3749999999999997E-2</c:v>
                </c:pt>
                <c:pt idx="1261">
                  <c:v>1.9541666666666777</c:v>
                </c:pt>
                <c:pt idx="1262">
                  <c:v>3.6805555555555612E-2</c:v>
                </c:pt>
                <c:pt idx="1263">
                  <c:v>0.58888888888888891</c:v>
                </c:pt>
                <c:pt idx="1264">
                  <c:v>12.783333333333333</c:v>
                </c:pt>
                <c:pt idx="1265">
                  <c:v>6.1041666666666021</c:v>
                </c:pt>
                <c:pt idx="1266">
                  <c:v>2.777777777777846E-3</c:v>
                </c:pt>
                <c:pt idx="1267">
                  <c:v>1.9444444444444445E-2</c:v>
                </c:pt>
                <c:pt idx="1268">
                  <c:v>2.7083333333333452E-2</c:v>
                </c:pt>
                <c:pt idx="1269">
                  <c:v>8.7500000000000008E-2</c:v>
                </c:pt>
                <c:pt idx="1270">
                  <c:v>6.944444444444539E-4</c:v>
                </c:pt>
                <c:pt idx="1271">
                  <c:v>6.944444444444539E-4</c:v>
                </c:pt>
                <c:pt idx="1272">
                  <c:v>4.1666666666666664E-2</c:v>
                </c:pt>
                <c:pt idx="1273">
                  <c:v>1.0277777777777777</c:v>
                </c:pt>
                <c:pt idx="1274">
                  <c:v>5.7395833333333872</c:v>
                </c:pt>
                <c:pt idx="1275">
                  <c:v>2.3611111111111211E-2</c:v>
                </c:pt>
                <c:pt idx="1276">
                  <c:v>0.57430555555555562</c:v>
                </c:pt>
                <c:pt idx="1277">
                  <c:v>0.57291666666666652</c:v>
                </c:pt>
                <c:pt idx="1278">
                  <c:v>0.79305555555555562</c:v>
                </c:pt>
                <c:pt idx="1279">
                  <c:v>0.79513888888888884</c:v>
                </c:pt>
                <c:pt idx="1280">
                  <c:v>5.5555555555555558E-3</c:v>
                </c:pt>
                <c:pt idx="1281">
                  <c:v>9.7222222222222224E-3</c:v>
                </c:pt>
                <c:pt idx="1282">
                  <c:v>0.2277777777777778</c:v>
                </c:pt>
                <c:pt idx="1283">
                  <c:v>3.4722222222222242E-3</c:v>
                </c:pt>
                <c:pt idx="1284">
                  <c:v>7.0729166666666039</c:v>
                </c:pt>
                <c:pt idx="1285">
                  <c:v>1.3888888888889104E-3</c:v>
                </c:pt>
                <c:pt idx="1286">
                  <c:v>9.6527777777777754E-2</c:v>
                </c:pt>
                <c:pt idx="1287">
                  <c:v>1.2715277777777778</c:v>
                </c:pt>
                <c:pt idx="1288">
                  <c:v>2.777777777777846E-3</c:v>
                </c:pt>
                <c:pt idx="1289">
                  <c:v>0.15763888888888891</c:v>
                </c:pt>
                <c:pt idx="1290">
                  <c:v>7.0833333333334123E-2</c:v>
                </c:pt>
                <c:pt idx="1291">
                  <c:v>18.31527777777778</c:v>
                </c:pt>
                <c:pt idx="1292">
                  <c:v>2.9166666666666664E-2</c:v>
                </c:pt>
                <c:pt idx="1293">
                  <c:v>6.2500000000000134E-3</c:v>
                </c:pt>
                <c:pt idx="1294">
                  <c:v>1.0416666666666666E-2</c:v>
                </c:pt>
                <c:pt idx="1295">
                  <c:v>13.613194444444446</c:v>
                </c:pt>
                <c:pt idx="1296">
                  <c:v>15.274305555555548</c:v>
                </c:pt>
                <c:pt idx="1297">
                  <c:v>8.3333333333333367E-3</c:v>
                </c:pt>
                <c:pt idx="1298">
                  <c:v>1.1347222222222222</c:v>
                </c:pt>
                <c:pt idx="1299">
                  <c:v>1.2499999999999956E-2</c:v>
                </c:pt>
                <c:pt idx="1300">
                  <c:v>1.0111111111111111</c:v>
                </c:pt>
                <c:pt idx="1301">
                  <c:v>11.466666666666788</c:v>
                </c:pt>
                <c:pt idx="1302">
                  <c:v>8.3333333333333367E-3</c:v>
                </c:pt>
                <c:pt idx="1303">
                  <c:v>3.3576388888888777</c:v>
                </c:pt>
                <c:pt idx="1304">
                  <c:v>0.14027777777777778</c:v>
                </c:pt>
                <c:pt idx="1305">
                  <c:v>0.10208333333333333</c:v>
                </c:pt>
                <c:pt idx="1306">
                  <c:v>1.5972222222222224E-2</c:v>
                </c:pt>
                <c:pt idx="1307">
                  <c:v>0.11180555555555556</c:v>
                </c:pt>
                <c:pt idx="1308">
                  <c:v>3.4722222222222242E-3</c:v>
                </c:pt>
                <c:pt idx="1309">
                  <c:v>14.776388888888889</c:v>
                </c:pt>
                <c:pt idx="1310">
                  <c:v>3.2638888888888888</c:v>
                </c:pt>
                <c:pt idx="1311">
                  <c:v>2.629861111111111</c:v>
                </c:pt>
                <c:pt idx="1312">
                  <c:v>3.4722222222222224E-2</c:v>
                </c:pt>
                <c:pt idx="1313">
                  <c:v>1.6902777777777902</c:v>
                </c:pt>
                <c:pt idx="1314">
                  <c:v>3.888888888888889E-2</c:v>
                </c:pt>
                <c:pt idx="1315">
                  <c:v>4.8611111111111112E-3</c:v>
                </c:pt>
                <c:pt idx="1316">
                  <c:v>1.3888888888889104E-3</c:v>
                </c:pt>
                <c:pt idx="1317">
                  <c:v>16.731249999999989</c:v>
                </c:pt>
                <c:pt idx="1318">
                  <c:v>3.125E-2</c:v>
                </c:pt>
                <c:pt idx="1319">
                  <c:v>2.0833333333333412E-2</c:v>
                </c:pt>
                <c:pt idx="1320">
                  <c:v>2.0833333333333632E-3</c:v>
                </c:pt>
                <c:pt idx="1321">
                  <c:v>19.011111111111131</c:v>
                </c:pt>
                <c:pt idx="1322">
                  <c:v>5.4861111111111915E-2</c:v>
                </c:pt>
                <c:pt idx="1323">
                  <c:v>5.4861111111111915E-2</c:v>
                </c:pt>
                <c:pt idx="1324">
                  <c:v>0.36180555555555582</c:v>
                </c:pt>
                <c:pt idx="1325">
                  <c:v>2.0833333333333632E-3</c:v>
                </c:pt>
                <c:pt idx="1326">
                  <c:v>17.193055555555631</c:v>
                </c:pt>
                <c:pt idx="1327">
                  <c:v>20.052083333333055</c:v>
                </c:pt>
                <c:pt idx="1328">
                  <c:v>0.45138888888889489</c:v>
                </c:pt>
                <c:pt idx="1329">
                  <c:v>2.777777777777846E-3</c:v>
                </c:pt>
                <c:pt idx="1330">
                  <c:v>0.6875</c:v>
                </c:pt>
                <c:pt idx="1331">
                  <c:v>1.5277777777777781E-2</c:v>
                </c:pt>
                <c:pt idx="1332">
                  <c:v>3.9583333333333331E-2</c:v>
                </c:pt>
                <c:pt idx="1333">
                  <c:v>0.45763888888888898</c:v>
                </c:pt>
                <c:pt idx="1334">
                  <c:v>4.0277777777777767E-2</c:v>
                </c:pt>
                <c:pt idx="1335">
                  <c:v>6.8305555555555255</c:v>
                </c:pt>
                <c:pt idx="1336">
                  <c:v>6.8645833333333295</c:v>
                </c:pt>
                <c:pt idx="1337">
                  <c:v>19.416666666666668</c:v>
                </c:pt>
                <c:pt idx="1338">
                  <c:v>1.3888888888889104E-3</c:v>
                </c:pt>
                <c:pt idx="1339">
                  <c:v>1.3888888888889104E-3</c:v>
                </c:pt>
                <c:pt idx="1340">
                  <c:v>3.4722222222222242E-3</c:v>
                </c:pt>
                <c:pt idx="1341">
                  <c:v>2.0833333333333632E-3</c:v>
                </c:pt>
                <c:pt idx="1342">
                  <c:v>5.4166666666666904E-2</c:v>
                </c:pt>
                <c:pt idx="1343">
                  <c:v>20.09097222222222</c:v>
                </c:pt>
                <c:pt idx="1344">
                  <c:v>21.509722222222006</c:v>
                </c:pt>
                <c:pt idx="1345">
                  <c:v>2.190277777777804</c:v>
                </c:pt>
                <c:pt idx="1346">
                  <c:v>16.046527777777523</c:v>
                </c:pt>
                <c:pt idx="1347">
                  <c:v>1.9444444444444445E-2</c:v>
                </c:pt>
                <c:pt idx="1348">
                  <c:v>1.3888888888889104E-3</c:v>
                </c:pt>
                <c:pt idx="1349">
                  <c:v>6.666666666666668E-2</c:v>
                </c:pt>
                <c:pt idx="1350">
                  <c:v>1.6534722222222222</c:v>
                </c:pt>
                <c:pt idx="1351">
                  <c:v>0.7354166666666665</c:v>
                </c:pt>
                <c:pt idx="1352">
                  <c:v>10.328472222222222</c:v>
                </c:pt>
                <c:pt idx="1353">
                  <c:v>0</c:v>
                </c:pt>
                <c:pt idx="1354">
                  <c:v>3.8194444444444441E-2</c:v>
                </c:pt>
                <c:pt idx="1355">
                  <c:v>22.08263888888867</c:v>
                </c:pt>
                <c:pt idx="1356">
                  <c:v>2.9381944444444441</c:v>
                </c:pt>
                <c:pt idx="1357">
                  <c:v>2.9208333333333334</c:v>
                </c:pt>
                <c:pt idx="1358">
                  <c:v>8.1701388888888875</c:v>
                </c:pt>
                <c:pt idx="1359">
                  <c:v>6.944444444444539E-4</c:v>
                </c:pt>
                <c:pt idx="1360">
                  <c:v>6.3194444444444484E-2</c:v>
                </c:pt>
                <c:pt idx="1361">
                  <c:v>1.3888888888889104E-3</c:v>
                </c:pt>
                <c:pt idx="1362">
                  <c:v>0.25555555555555554</c:v>
                </c:pt>
                <c:pt idx="1363">
                  <c:v>4.0972222222222333E-2</c:v>
                </c:pt>
                <c:pt idx="1364">
                  <c:v>2.331249999999955</c:v>
                </c:pt>
                <c:pt idx="1365">
                  <c:v>1.3194444444444439E-2</c:v>
                </c:pt>
                <c:pt idx="1366">
                  <c:v>1.298611111111112</c:v>
                </c:pt>
                <c:pt idx="1367">
                  <c:v>0.40277777777778095</c:v>
                </c:pt>
                <c:pt idx="1368">
                  <c:v>4.1666666666666683E-3</c:v>
                </c:pt>
                <c:pt idx="1369">
                  <c:v>2.3611111111111211E-2</c:v>
                </c:pt>
                <c:pt idx="1370">
                  <c:v>4.5833333333334093E-2</c:v>
                </c:pt>
                <c:pt idx="1371">
                  <c:v>1.3888888888889104E-3</c:v>
                </c:pt>
                <c:pt idx="1372">
                  <c:v>0.99236111111111058</c:v>
                </c:pt>
                <c:pt idx="1373">
                  <c:v>1.3888888888889104E-3</c:v>
                </c:pt>
                <c:pt idx="1374">
                  <c:v>0.13055555555555537</c:v>
                </c:pt>
                <c:pt idx="1375">
                  <c:v>1.5972222222222224E-2</c:v>
                </c:pt>
                <c:pt idx="1376">
                  <c:v>1.3888888888889074E-2</c:v>
                </c:pt>
                <c:pt idx="1377">
                  <c:v>7.6388888888888904E-3</c:v>
                </c:pt>
                <c:pt idx="1378">
                  <c:v>8.3333333333333343E-2</c:v>
                </c:pt>
                <c:pt idx="1379">
                  <c:v>7.6388888888888895E-2</c:v>
                </c:pt>
                <c:pt idx="1380">
                  <c:v>1.3888888888889104E-3</c:v>
                </c:pt>
                <c:pt idx="1381">
                  <c:v>1.1902777777777904</c:v>
                </c:pt>
                <c:pt idx="1382">
                  <c:v>23.393750000000001</c:v>
                </c:pt>
                <c:pt idx="1383">
                  <c:v>5.3340277777777745</c:v>
                </c:pt>
                <c:pt idx="1384">
                  <c:v>0.4861111111111111</c:v>
                </c:pt>
                <c:pt idx="1385">
                  <c:v>23.061111111111114</c:v>
                </c:pt>
                <c:pt idx="1386">
                  <c:v>22.763888888888893</c:v>
                </c:pt>
                <c:pt idx="1387">
                  <c:v>5.5555555555555558E-3</c:v>
                </c:pt>
                <c:pt idx="1388">
                  <c:v>2.7805555555555612</c:v>
                </c:pt>
                <c:pt idx="1389">
                  <c:v>14.310416666666788</c:v>
                </c:pt>
                <c:pt idx="1390">
                  <c:v>4.4444444444444439E-2</c:v>
                </c:pt>
                <c:pt idx="1391">
                  <c:v>0.12222222222222401</c:v>
                </c:pt>
                <c:pt idx="1392">
                  <c:v>2.0833333333333632E-3</c:v>
                </c:pt>
                <c:pt idx="1393">
                  <c:v>0.46805555555555556</c:v>
                </c:pt>
                <c:pt idx="1394">
                  <c:v>3.1756944444444444</c:v>
                </c:pt>
                <c:pt idx="1395">
                  <c:v>2.3611111111111211E-2</c:v>
                </c:pt>
                <c:pt idx="1396">
                  <c:v>7.6388888888888904E-3</c:v>
                </c:pt>
                <c:pt idx="1397">
                  <c:v>6.9444444444445082E-3</c:v>
                </c:pt>
                <c:pt idx="1398">
                  <c:v>3.4006944444444445</c:v>
                </c:pt>
                <c:pt idx="1399">
                  <c:v>1.2499999999999956E-2</c:v>
                </c:pt>
                <c:pt idx="1400">
                  <c:v>6.2500000000000134E-3</c:v>
                </c:pt>
                <c:pt idx="1401">
                  <c:v>15.807638888889025</c:v>
                </c:pt>
                <c:pt idx="1402">
                  <c:v>18.780555555555527</c:v>
                </c:pt>
                <c:pt idx="1403">
                  <c:v>7.6388888888888895E-2</c:v>
                </c:pt>
                <c:pt idx="1404">
                  <c:v>6.944444444444539E-4</c:v>
                </c:pt>
                <c:pt idx="1405">
                  <c:v>15.912500000000026</c:v>
                </c:pt>
                <c:pt idx="1406">
                  <c:v>2.6388888888888878E-2</c:v>
                </c:pt>
                <c:pt idx="1407">
                  <c:v>9.5833333333333326E-2</c:v>
                </c:pt>
                <c:pt idx="1408">
                  <c:v>6.944444444444539E-4</c:v>
                </c:pt>
                <c:pt idx="1409">
                  <c:v>25.33125000000021</c:v>
                </c:pt>
                <c:pt idx="1410">
                  <c:v>0.2784722222222254</c:v>
                </c:pt>
                <c:pt idx="1411">
                  <c:v>3.8097222222222222</c:v>
                </c:pt>
                <c:pt idx="1412">
                  <c:v>5.4166666666666904E-2</c:v>
                </c:pt>
                <c:pt idx="1413">
                  <c:v>25.100694444444535</c:v>
                </c:pt>
                <c:pt idx="1414">
                  <c:v>6.1479166666665597</c:v>
                </c:pt>
                <c:pt idx="1415">
                  <c:v>0.1944444444444472</c:v>
                </c:pt>
                <c:pt idx="1416">
                  <c:v>1.3888888888889104E-3</c:v>
                </c:pt>
                <c:pt idx="1417">
                  <c:v>5.3472222222222324E-2</c:v>
                </c:pt>
                <c:pt idx="1418">
                  <c:v>9.3055555555557321E-2</c:v>
                </c:pt>
                <c:pt idx="1419">
                  <c:v>3.4722222222222242E-3</c:v>
                </c:pt>
                <c:pt idx="1420">
                  <c:v>4.1666666666666683E-3</c:v>
                </c:pt>
                <c:pt idx="1421">
                  <c:v>26.012499999999989</c:v>
                </c:pt>
                <c:pt idx="1422">
                  <c:v>11.879166666666778</c:v>
                </c:pt>
                <c:pt idx="1423">
                  <c:v>6.1374999999999975</c:v>
                </c:pt>
                <c:pt idx="1424">
                  <c:v>26.361111111111111</c:v>
                </c:pt>
                <c:pt idx="1425">
                  <c:v>4.9256944444444484</c:v>
                </c:pt>
                <c:pt idx="1426">
                  <c:v>15.471527777777778</c:v>
                </c:pt>
                <c:pt idx="1427">
                  <c:v>0.32083333333333336</c:v>
                </c:pt>
                <c:pt idx="1428">
                  <c:v>9.7916666666666666E-2</c:v>
                </c:pt>
                <c:pt idx="1429">
                  <c:v>1.3888888888889104E-3</c:v>
                </c:pt>
                <c:pt idx="1430">
                  <c:v>0.71111111111111114</c:v>
                </c:pt>
                <c:pt idx="1431">
                  <c:v>2.0833333333333412E-2</c:v>
                </c:pt>
                <c:pt idx="1432">
                  <c:v>1.3888888888889104E-3</c:v>
                </c:pt>
                <c:pt idx="1433">
                  <c:v>24.463194444444444</c:v>
                </c:pt>
                <c:pt idx="1434">
                  <c:v>0.13333333333333341</c:v>
                </c:pt>
                <c:pt idx="1435">
                  <c:v>6.1805555555555475E-2</c:v>
                </c:pt>
                <c:pt idx="1436">
                  <c:v>19.979861111111131</c:v>
                </c:pt>
                <c:pt idx="1437">
                  <c:v>2.777777777777846E-3</c:v>
                </c:pt>
                <c:pt idx="1438">
                  <c:v>17.850694444444535</c:v>
                </c:pt>
                <c:pt idx="1439">
                  <c:v>3.333333333333334E-2</c:v>
                </c:pt>
                <c:pt idx="1440">
                  <c:v>0.38819444444444756</c:v>
                </c:pt>
                <c:pt idx="1441">
                  <c:v>5.9347222222222324</c:v>
                </c:pt>
                <c:pt idx="1442">
                  <c:v>0.49166666666667086</c:v>
                </c:pt>
                <c:pt idx="1443">
                  <c:v>2.777777777777846E-3</c:v>
                </c:pt>
                <c:pt idx="1444">
                  <c:v>0.34305555555555556</c:v>
                </c:pt>
                <c:pt idx="1445">
                  <c:v>1.0416666666666666E-2</c:v>
                </c:pt>
                <c:pt idx="1446">
                  <c:v>0.15833333333333557</c:v>
                </c:pt>
                <c:pt idx="1447">
                  <c:v>0.65138888888889512</c:v>
                </c:pt>
                <c:pt idx="1448">
                  <c:v>5.0527777777777745</c:v>
                </c:pt>
                <c:pt idx="1449">
                  <c:v>20.12361111111111</c:v>
                </c:pt>
                <c:pt idx="1450">
                  <c:v>8.0840277777777789</c:v>
                </c:pt>
                <c:pt idx="1451">
                  <c:v>1.1111111111111125E-2</c:v>
                </c:pt>
                <c:pt idx="1452">
                  <c:v>0.9881944444444446</c:v>
                </c:pt>
                <c:pt idx="1453">
                  <c:v>1.3888888888889104E-3</c:v>
                </c:pt>
                <c:pt idx="1454">
                  <c:v>0.2166666666666667</c:v>
                </c:pt>
                <c:pt idx="1455">
                  <c:v>2.777777777777846E-3</c:v>
                </c:pt>
                <c:pt idx="1456">
                  <c:v>1.3770833333333341</c:v>
                </c:pt>
                <c:pt idx="1457">
                  <c:v>0.13055555555555537</c:v>
                </c:pt>
                <c:pt idx="1458">
                  <c:v>1.1805555555555765E-2</c:v>
                </c:pt>
                <c:pt idx="1459">
                  <c:v>7.6388888888888904E-3</c:v>
                </c:pt>
                <c:pt idx="1460">
                  <c:v>9.4479166666666661</c:v>
                </c:pt>
                <c:pt idx="1461">
                  <c:v>1.0416666666666666E-2</c:v>
                </c:pt>
                <c:pt idx="1462">
                  <c:v>2.0833333333333632E-3</c:v>
                </c:pt>
                <c:pt idx="1463">
                  <c:v>6.944444444444539E-4</c:v>
                </c:pt>
                <c:pt idx="1464">
                  <c:v>23.181944444444635</c:v>
                </c:pt>
                <c:pt idx="1465">
                  <c:v>1.5277777777777781E-2</c:v>
                </c:pt>
                <c:pt idx="1466">
                  <c:v>6.9444444444445082E-3</c:v>
                </c:pt>
                <c:pt idx="1467">
                  <c:v>0.42291666666667177</c:v>
                </c:pt>
                <c:pt idx="1468">
                  <c:v>0.7979166666666665</c:v>
                </c:pt>
                <c:pt idx="1469">
                  <c:v>12.136111111110997</c:v>
                </c:pt>
                <c:pt idx="1470">
                  <c:v>3.3090277777777812</c:v>
                </c:pt>
                <c:pt idx="1471">
                  <c:v>1.3888888888889104E-3</c:v>
                </c:pt>
                <c:pt idx="1472">
                  <c:v>0.13263888888888889</c:v>
                </c:pt>
                <c:pt idx="1473">
                  <c:v>0.30416666666667086</c:v>
                </c:pt>
                <c:pt idx="1474">
                  <c:v>2.7083333333333452E-2</c:v>
                </c:pt>
                <c:pt idx="1475">
                  <c:v>11.759027777777778</c:v>
                </c:pt>
                <c:pt idx="1476">
                  <c:v>6.2500000000000134E-3</c:v>
                </c:pt>
                <c:pt idx="1477">
                  <c:v>8.4722222222222768E-2</c:v>
                </c:pt>
                <c:pt idx="1478">
                  <c:v>12.435416666666788</c:v>
                </c:pt>
                <c:pt idx="1479">
                  <c:v>0.76388888888889706</c:v>
                </c:pt>
                <c:pt idx="1480">
                  <c:v>5.8965277777777745</c:v>
                </c:pt>
                <c:pt idx="1481">
                  <c:v>6.0624999999999956</c:v>
                </c:pt>
                <c:pt idx="1482">
                  <c:v>3.7909722222222242</c:v>
                </c:pt>
                <c:pt idx="1483">
                  <c:v>2.0833333333333632E-3</c:v>
                </c:pt>
                <c:pt idx="1484">
                  <c:v>4.1666666666666683E-3</c:v>
                </c:pt>
                <c:pt idx="1485">
                  <c:v>2.0833333333333632E-3</c:v>
                </c:pt>
                <c:pt idx="1486">
                  <c:v>3.3506944444444438</c:v>
                </c:pt>
                <c:pt idx="1487">
                  <c:v>0.11041666666666665</c:v>
                </c:pt>
                <c:pt idx="1488">
                  <c:v>5.5555555555555558E-3</c:v>
                </c:pt>
                <c:pt idx="1489">
                  <c:v>1.2013888888888891</c:v>
                </c:pt>
                <c:pt idx="1490">
                  <c:v>15.801388888888889</c:v>
                </c:pt>
                <c:pt idx="1491">
                  <c:v>0.25694444444444442</c:v>
                </c:pt>
                <c:pt idx="1492">
                  <c:v>3.888888888888889E-2</c:v>
                </c:pt>
                <c:pt idx="1493">
                  <c:v>6.944444444444539E-4</c:v>
                </c:pt>
                <c:pt idx="1494">
                  <c:v>1.3888888888889104E-3</c:v>
                </c:pt>
                <c:pt idx="1495">
                  <c:v>1.3888888888889104E-3</c:v>
                </c:pt>
                <c:pt idx="1496">
                  <c:v>0.22847222222222224</c:v>
                </c:pt>
                <c:pt idx="1497">
                  <c:v>9.0277777777777787E-3</c:v>
                </c:pt>
                <c:pt idx="1498">
                  <c:v>0.27083333333333326</c:v>
                </c:pt>
                <c:pt idx="1499">
                  <c:v>4.4444444444444439E-2</c:v>
                </c:pt>
                <c:pt idx="1500">
                  <c:v>0.17430555555555555</c:v>
                </c:pt>
                <c:pt idx="1501">
                  <c:v>8.3333333333333367E-3</c:v>
                </c:pt>
                <c:pt idx="1502">
                  <c:v>5.5555555555555558E-3</c:v>
                </c:pt>
                <c:pt idx="1503">
                  <c:v>6.944444444444539E-4</c:v>
                </c:pt>
                <c:pt idx="1504">
                  <c:v>9.5513888888888907</c:v>
                </c:pt>
                <c:pt idx="1505">
                  <c:v>0.39305555555555582</c:v>
                </c:pt>
                <c:pt idx="1506">
                  <c:v>2.7479166666667001</c:v>
                </c:pt>
                <c:pt idx="1507">
                  <c:v>7.5388888888888888</c:v>
                </c:pt>
                <c:pt idx="1508">
                  <c:v>0.14166666666666666</c:v>
                </c:pt>
                <c:pt idx="1509">
                  <c:v>9.0277777777777787E-3</c:v>
                </c:pt>
                <c:pt idx="1510">
                  <c:v>8.3333333333333343E-2</c:v>
                </c:pt>
                <c:pt idx="1511">
                  <c:v>1.0416666666666666E-2</c:v>
                </c:pt>
                <c:pt idx="1512">
                  <c:v>17.793055555555558</c:v>
                </c:pt>
                <c:pt idx="1513">
                  <c:v>2.0833333333333632E-3</c:v>
                </c:pt>
                <c:pt idx="1514">
                  <c:v>1.0416666666666666E-2</c:v>
                </c:pt>
                <c:pt idx="1515">
                  <c:v>4.8611111111111112E-2</c:v>
                </c:pt>
                <c:pt idx="1516">
                  <c:v>0.91805555555555562</c:v>
                </c:pt>
                <c:pt idx="1517">
                  <c:v>32.552777777777777</c:v>
                </c:pt>
                <c:pt idx="1518">
                  <c:v>2.0833333333333632E-3</c:v>
                </c:pt>
                <c:pt idx="1519">
                  <c:v>8.9583333333333348E-2</c:v>
                </c:pt>
                <c:pt idx="1520">
                  <c:v>0.96875000000000566</c:v>
                </c:pt>
                <c:pt idx="1521">
                  <c:v>26.441666666666666</c:v>
                </c:pt>
                <c:pt idx="1522">
                  <c:v>7.6861111111111118</c:v>
                </c:pt>
                <c:pt idx="1523">
                  <c:v>0.27638888888889518</c:v>
                </c:pt>
                <c:pt idx="1524">
                  <c:v>2.0833333333333632E-3</c:v>
                </c:pt>
                <c:pt idx="1525">
                  <c:v>0.10208333333333333</c:v>
                </c:pt>
                <c:pt idx="1526">
                  <c:v>7.6388888888888904E-3</c:v>
                </c:pt>
                <c:pt idx="1527">
                  <c:v>4.1666666666666683E-3</c:v>
                </c:pt>
                <c:pt idx="1528">
                  <c:v>1.0298611111111098</c:v>
                </c:pt>
                <c:pt idx="1529">
                  <c:v>0.87152777777777779</c:v>
                </c:pt>
                <c:pt idx="1530">
                  <c:v>1.1111111111111125E-2</c:v>
                </c:pt>
                <c:pt idx="1531">
                  <c:v>0.21597222222222395</c:v>
                </c:pt>
                <c:pt idx="1532">
                  <c:v>0.63333333333333364</c:v>
                </c:pt>
                <c:pt idx="1533">
                  <c:v>7.5694444444444439E-2</c:v>
                </c:pt>
                <c:pt idx="1534">
                  <c:v>2.777777777777846E-3</c:v>
                </c:pt>
                <c:pt idx="1535">
                  <c:v>1.3888888888889104E-3</c:v>
                </c:pt>
                <c:pt idx="1536">
                  <c:v>7.6388888888888904E-3</c:v>
                </c:pt>
                <c:pt idx="1537">
                  <c:v>2.4590277777777811</c:v>
                </c:pt>
                <c:pt idx="1538">
                  <c:v>4.8611111111111112E-3</c:v>
                </c:pt>
                <c:pt idx="1539">
                  <c:v>16.425694444444446</c:v>
                </c:pt>
                <c:pt idx="1540">
                  <c:v>0.8958333333333337</c:v>
                </c:pt>
                <c:pt idx="1541">
                  <c:v>10.196527777777778</c:v>
                </c:pt>
                <c:pt idx="1542">
                  <c:v>0.11944444444444446</c:v>
                </c:pt>
                <c:pt idx="1543">
                  <c:v>3.4722222222222242E-3</c:v>
                </c:pt>
                <c:pt idx="1544">
                  <c:v>6.2500000000000134E-3</c:v>
                </c:pt>
                <c:pt idx="1545">
                  <c:v>3.5416666666666666E-2</c:v>
                </c:pt>
                <c:pt idx="1546">
                  <c:v>2.6243055555555612</c:v>
                </c:pt>
                <c:pt idx="1547">
                  <c:v>0.34513888888888888</c:v>
                </c:pt>
                <c:pt idx="1548">
                  <c:v>0.28611111111111109</c:v>
                </c:pt>
                <c:pt idx="1549">
                  <c:v>33.836805555555394</c:v>
                </c:pt>
                <c:pt idx="1550">
                  <c:v>6.944444444444539E-4</c:v>
                </c:pt>
                <c:pt idx="1551">
                  <c:v>3.4722222222222242E-3</c:v>
                </c:pt>
                <c:pt idx="1552">
                  <c:v>2.7083333333333452E-2</c:v>
                </c:pt>
                <c:pt idx="1553">
                  <c:v>7.7777777777777779E-2</c:v>
                </c:pt>
                <c:pt idx="1554">
                  <c:v>37.529861111111096</c:v>
                </c:pt>
                <c:pt idx="1555">
                  <c:v>19.462499999999654</c:v>
                </c:pt>
                <c:pt idx="1556">
                  <c:v>0</c:v>
                </c:pt>
                <c:pt idx="1557">
                  <c:v>6.2500000000000134E-3</c:v>
                </c:pt>
                <c:pt idx="1558">
                  <c:v>2.0833333333333412E-2</c:v>
                </c:pt>
                <c:pt idx="1559">
                  <c:v>26.961111111111109</c:v>
                </c:pt>
                <c:pt idx="1560">
                  <c:v>0.11736111111111112</c:v>
                </c:pt>
                <c:pt idx="1561">
                  <c:v>3.9256944444444444</c:v>
                </c:pt>
                <c:pt idx="1562">
                  <c:v>5.5555555555555558E-3</c:v>
                </c:pt>
                <c:pt idx="1563">
                  <c:v>5.6249999999999946E-2</c:v>
                </c:pt>
                <c:pt idx="1564">
                  <c:v>0.47152777777778276</c:v>
                </c:pt>
                <c:pt idx="1565">
                  <c:v>14.738888888888868</c:v>
                </c:pt>
                <c:pt idx="1566">
                  <c:v>1.3888888888889104E-3</c:v>
                </c:pt>
                <c:pt idx="1567">
                  <c:v>2.0138888888888887E-2</c:v>
                </c:pt>
                <c:pt idx="1568">
                  <c:v>0.49097222222222636</c:v>
                </c:pt>
                <c:pt idx="1569">
                  <c:v>0.55416666666666659</c:v>
                </c:pt>
                <c:pt idx="1570">
                  <c:v>4.1666666666666683E-3</c:v>
                </c:pt>
                <c:pt idx="1571">
                  <c:v>0.11388888888888885</c:v>
                </c:pt>
                <c:pt idx="1572">
                  <c:v>0.52500000000000002</c:v>
                </c:pt>
                <c:pt idx="1573">
                  <c:v>1.3888888888889104E-3</c:v>
                </c:pt>
                <c:pt idx="1574">
                  <c:v>0.45972222222222231</c:v>
                </c:pt>
                <c:pt idx="1575">
                  <c:v>4.8611111111111112E-3</c:v>
                </c:pt>
                <c:pt idx="1576">
                  <c:v>6.944444444444539E-4</c:v>
                </c:pt>
                <c:pt idx="1577">
                  <c:v>2.6347222222222242</c:v>
                </c:pt>
                <c:pt idx="1578">
                  <c:v>4.1666666666666683E-3</c:v>
                </c:pt>
                <c:pt idx="1579">
                  <c:v>3.4722222222222242E-3</c:v>
                </c:pt>
                <c:pt idx="1580">
                  <c:v>39.784027777777744</c:v>
                </c:pt>
                <c:pt idx="1581">
                  <c:v>6.944444444444539E-4</c:v>
                </c:pt>
                <c:pt idx="1582">
                  <c:v>32.840972222222227</c:v>
                </c:pt>
                <c:pt idx="1583">
                  <c:v>1.3888888888889104E-3</c:v>
                </c:pt>
                <c:pt idx="1584">
                  <c:v>21.835416666666667</c:v>
                </c:pt>
                <c:pt idx="1585">
                  <c:v>9.0840277777777789</c:v>
                </c:pt>
                <c:pt idx="1586">
                  <c:v>23.045833333332983</c:v>
                </c:pt>
                <c:pt idx="1587">
                  <c:v>0.12569444444444444</c:v>
                </c:pt>
                <c:pt idx="1588">
                  <c:v>6.944444444444539E-4</c:v>
                </c:pt>
                <c:pt idx="1589">
                  <c:v>0.90625</c:v>
                </c:pt>
                <c:pt idx="1590">
                  <c:v>22.300694444444495</c:v>
                </c:pt>
                <c:pt idx="1591">
                  <c:v>10.824305555555553</c:v>
                </c:pt>
                <c:pt idx="1592">
                  <c:v>2.2222222222222251E-2</c:v>
                </c:pt>
                <c:pt idx="1593">
                  <c:v>1.7361111111111143E-2</c:v>
                </c:pt>
                <c:pt idx="1594">
                  <c:v>22.731249999999989</c:v>
                </c:pt>
                <c:pt idx="1595">
                  <c:v>0</c:v>
                </c:pt>
                <c:pt idx="1596">
                  <c:v>0.53263888888889444</c:v>
                </c:pt>
                <c:pt idx="1597">
                  <c:v>6.944444444444539E-4</c:v>
                </c:pt>
                <c:pt idx="1598">
                  <c:v>1.3888888888889104E-3</c:v>
                </c:pt>
                <c:pt idx="1599">
                  <c:v>2.0833333333333632E-3</c:v>
                </c:pt>
                <c:pt idx="1600">
                  <c:v>2.0833333333333632E-3</c:v>
                </c:pt>
                <c:pt idx="1601">
                  <c:v>9.7222222222222224E-3</c:v>
                </c:pt>
                <c:pt idx="1602">
                  <c:v>1.9993055555555561</c:v>
                </c:pt>
                <c:pt idx="1603">
                  <c:v>1.1111111111111125E-2</c:v>
                </c:pt>
                <c:pt idx="1604">
                  <c:v>11.613888888888889</c:v>
                </c:pt>
                <c:pt idx="1605">
                  <c:v>0.88055555555555554</c:v>
                </c:pt>
                <c:pt idx="1606">
                  <c:v>6.2500000000000134E-3</c:v>
                </c:pt>
                <c:pt idx="1607">
                  <c:v>0.50902777777777752</c:v>
                </c:pt>
                <c:pt idx="1608">
                  <c:v>1.8749999999999999E-2</c:v>
                </c:pt>
                <c:pt idx="1609">
                  <c:v>4.1666666666666683E-3</c:v>
                </c:pt>
                <c:pt idx="1610">
                  <c:v>0.27916666666666984</c:v>
                </c:pt>
                <c:pt idx="1611">
                  <c:v>6.944444444444539E-4</c:v>
                </c:pt>
                <c:pt idx="1612">
                  <c:v>3.6979166666666692</c:v>
                </c:pt>
                <c:pt idx="1613">
                  <c:v>8.3333333333333367E-3</c:v>
                </c:pt>
                <c:pt idx="1614">
                  <c:v>4.8611111111111112E-3</c:v>
                </c:pt>
                <c:pt idx="1615">
                  <c:v>0.13680555555555557</c:v>
                </c:pt>
                <c:pt idx="1616">
                  <c:v>9.0277777777777787E-3</c:v>
                </c:pt>
                <c:pt idx="1617">
                  <c:v>1.9916666666666669</c:v>
                </c:pt>
                <c:pt idx="1618">
                  <c:v>24.572916666666668</c:v>
                </c:pt>
                <c:pt idx="1619">
                  <c:v>0.53680555555555565</c:v>
                </c:pt>
                <c:pt idx="1620">
                  <c:v>5.1937500000000005</c:v>
                </c:pt>
                <c:pt idx="1621">
                  <c:v>3.0770833333333334</c:v>
                </c:pt>
                <c:pt idx="1622">
                  <c:v>1.1805555555555765E-2</c:v>
                </c:pt>
                <c:pt idx="1623">
                  <c:v>6.5972222222222224E-2</c:v>
                </c:pt>
                <c:pt idx="1624">
                  <c:v>6.944444444444539E-4</c:v>
                </c:pt>
                <c:pt idx="1625">
                  <c:v>1.3888888888889104E-3</c:v>
                </c:pt>
                <c:pt idx="1626">
                  <c:v>3.4722222222222242E-3</c:v>
                </c:pt>
                <c:pt idx="1627">
                  <c:v>6.944444444444539E-4</c:v>
                </c:pt>
                <c:pt idx="1628">
                  <c:v>0.05</c:v>
                </c:pt>
                <c:pt idx="1629">
                  <c:v>3.4722222222222242E-3</c:v>
                </c:pt>
                <c:pt idx="1630">
                  <c:v>41.870138888889329</c:v>
                </c:pt>
                <c:pt idx="1631">
                  <c:v>4.1666666666666683E-3</c:v>
                </c:pt>
                <c:pt idx="1632">
                  <c:v>0.13680555555555557</c:v>
                </c:pt>
                <c:pt idx="1633">
                  <c:v>6.944444444444539E-4</c:v>
                </c:pt>
                <c:pt idx="1634">
                  <c:v>5.5555555555555558E-3</c:v>
                </c:pt>
                <c:pt idx="1635">
                  <c:v>0.33541666666667297</c:v>
                </c:pt>
                <c:pt idx="1636">
                  <c:v>3.1944444444444449E-2</c:v>
                </c:pt>
                <c:pt idx="1637">
                  <c:v>0.21111111111111144</c:v>
                </c:pt>
                <c:pt idx="1638">
                  <c:v>0.21111111111111144</c:v>
                </c:pt>
                <c:pt idx="1639">
                  <c:v>0.60277777777777863</c:v>
                </c:pt>
                <c:pt idx="1640">
                  <c:v>30.020138888888887</c:v>
                </c:pt>
                <c:pt idx="1641">
                  <c:v>1.3888888888889104E-3</c:v>
                </c:pt>
                <c:pt idx="1642">
                  <c:v>1.430555555555556</c:v>
                </c:pt>
                <c:pt idx="1643">
                  <c:v>2.0833333333333632E-3</c:v>
                </c:pt>
                <c:pt idx="1644">
                  <c:v>1.0805555555555661</c:v>
                </c:pt>
                <c:pt idx="1645">
                  <c:v>2.9861111111111251E-2</c:v>
                </c:pt>
                <c:pt idx="1646">
                  <c:v>1.8749999999999999E-2</c:v>
                </c:pt>
                <c:pt idx="1647">
                  <c:v>6.9444444444445082E-3</c:v>
                </c:pt>
                <c:pt idx="1648">
                  <c:v>1.0604166666666681</c:v>
                </c:pt>
                <c:pt idx="1649">
                  <c:v>4.1666666666666683E-3</c:v>
                </c:pt>
                <c:pt idx="1650">
                  <c:v>0.60138888888888964</c:v>
                </c:pt>
                <c:pt idx="1651">
                  <c:v>6.3888888888888884E-2</c:v>
                </c:pt>
                <c:pt idx="1652">
                  <c:v>2.777777777777846E-3</c:v>
                </c:pt>
                <c:pt idx="1653">
                  <c:v>2.777777777777846E-3</c:v>
                </c:pt>
                <c:pt idx="1654">
                  <c:v>2.569444444444445E-2</c:v>
                </c:pt>
                <c:pt idx="1655">
                  <c:v>1.3888888888889104E-3</c:v>
                </c:pt>
                <c:pt idx="1656">
                  <c:v>9.4326388888890165</c:v>
                </c:pt>
                <c:pt idx="1657">
                  <c:v>1.3888888888889074E-2</c:v>
                </c:pt>
                <c:pt idx="1658">
                  <c:v>6.3888888888888884E-2</c:v>
                </c:pt>
                <c:pt idx="1659">
                  <c:v>3.2326388888888777</c:v>
                </c:pt>
                <c:pt idx="1660">
                  <c:v>6.944444444444539E-4</c:v>
                </c:pt>
                <c:pt idx="1661">
                  <c:v>44.472916666666293</c:v>
                </c:pt>
                <c:pt idx="1662">
                  <c:v>1.8749999999999999E-2</c:v>
                </c:pt>
                <c:pt idx="1663">
                  <c:v>2.2604166666666692</c:v>
                </c:pt>
                <c:pt idx="1664">
                  <c:v>1.0333333333333334</c:v>
                </c:pt>
                <c:pt idx="1665">
                  <c:v>0.12916666666666668</c:v>
                </c:pt>
                <c:pt idx="1666">
                  <c:v>0.20486111111111124</c:v>
                </c:pt>
                <c:pt idx="1667">
                  <c:v>6.944444444444539E-4</c:v>
                </c:pt>
                <c:pt idx="1668">
                  <c:v>6.1805555555555475E-2</c:v>
                </c:pt>
                <c:pt idx="1669">
                  <c:v>10.200694444444444</c:v>
                </c:pt>
                <c:pt idx="1670">
                  <c:v>0.15902777777777791</c:v>
                </c:pt>
                <c:pt idx="1671">
                  <c:v>2.777777777777846E-3</c:v>
                </c:pt>
                <c:pt idx="1672">
                  <c:v>1.1576388888888889</c:v>
                </c:pt>
                <c:pt idx="1673">
                  <c:v>6.944444444444539E-4</c:v>
                </c:pt>
                <c:pt idx="1674">
                  <c:v>28.748611111111089</c:v>
                </c:pt>
                <c:pt idx="1675">
                  <c:v>0.2326388888888889</c:v>
                </c:pt>
                <c:pt idx="1676">
                  <c:v>0.44305555555555559</c:v>
                </c:pt>
                <c:pt idx="1677">
                  <c:v>42.095138888889707</c:v>
                </c:pt>
                <c:pt idx="1678">
                  <c:v>8.1951388888888896</c:v>
                </c:pt>
                <c:pt idx="1679">
                  <c:v>19.004166666666691</c:v>
                </c:pt>
                <c:pt idx="1680">
                  <c:v>2.777777777777846E-3</c:v>
                </c:pt>
                <c:pt idx="1681">
                  <c:v>6.944444444444539E-4</c:v>
                </c:pt>
                <c:pt idx="1682">
                  <c:v>4.8611111111111112E-3</c:v>
                </c:pt>
                <c:pt idx="1683">
                  <c:v>46.818055555555546</c:v>
                </c:pt>
                <c:pt idx="1684">
                  <c:v>0.24861111111111278</c:v>
                </c:pt>
                <c:pt idx="1685">
                  <c:v>6.2500000000000134E-3</c:v>
                </c:pt>
                <c:pt idx="1686">
                  <c:v>0.68124999999999991</c:v>
                </c:pt>
                <c:pt idx="1687">
                  <c:v>6.944444444444539E-4</c:v>
                </c:pt>
                <c:pt idx="1688">
                  <c:v>14.237500000000001</c:v>
                </c:pt>
                <c:pt idx="1689">
                  <c:v>13.335416666666809</c:v>
                </c:pt>
                <c:pt idx="1690">
                  <c:v>1.3194444444444439E-2</c:v>
                </c:pt>
                <c:pt idx="1691">
                  <c:v>1.2499999999999956E-2</c:v>
                </c:pt>
                <c:pt idx="1692">
                  <c:v>0.82430555555555562</c:v>
                </c:pt>
                <c:pt idx="1693">
                  <c:v>6.2805555555555355</c:v>
                </c:pt>
                <c:pt idx="1694">
                  <c:v>4.4444444444444439E-2</c:v>
                </c:pt>
                <c:pt idx="1695">
                  <c:v>0.94166666666666654</c:v>
                </c:pt>
                <c:pt idx="1696">
                  <c:v>35.875</c:v>
                </c:pt>
                <c:pt idx="1697">
                  <c:v>0.25208333333333333</c:v>
                </c:pt>
                <c:pt idx="1698">
                  <c:v>1.2499999999999956E-2</c:v>
                </c:pt>
                <c:pt idx="1699">
                  <c:v>7.6388888888888904E-3</c:v>
                </c:pt>
                <c:pt idx="1700">
                  <c:v>20.677777777777781</c:v>
                </c:pt>
                <c:pt idx="1701">
                  <c:v>0.15555555555555556</c:v>
                </c:pt>
                <c:pt idx="1702">
                  <c:v>6.2500000000000134E-3</c:v>
                </c:pt>
                <c:pt idx="1703">
                  <c:v>3.888888888888889E-2</c:v>
                </c:pt>
                <c:pt idx="1704">
                  <c:v>35.763888888889063</c:v>
                </c:pt>
                <c:pt idx="1705">
                  <c:v>0.21736111111111278</c:v>
                </c:pt>
                <c:pt idx="1706">
                  <c:v>0.17430555555555555</c:v>
                </c:pt>
                <c:pt idx="1707">
                  <c:v>59.03125</c:v>
                </c:pt>
                <c:pt idx="1708">
                  <c:v>18.002083333333019</c:v>
                </c:pt>
                <c:pt idx="1709">
                  <c:v>1.4583333333333341E-2</c:v>
                </c:pt>
                <c:pt idx="1710">
                  <c:v>51.878472222222221</c:v>
                </c:pt>
                <c:pt idx="1711">
                  <c:v>24.725694444444443</c:v>
                </c:pt>
                <c:pt idx="1712">
                  <c:v>1.1805555555555765E-2</c:v>
                </c:pt>
                <c:pt idx="1713">
                  <c:v>5.6944444444444443E-2</c:v>
                </c:pt>
                <c:pt idx="1714">
                  <c:v>1.8319444444444333</c:v>
                </c:pt>
                <c:pt idx="1715">
                  <c:v>1.3888888888889104E-3</c:v>
                </c:pt>
                <c:pt idx="1716">
                  <c:v>4.3749999999999997E-2</c:v>
                </c:pt>
                <c:pt idx="1717">
                  <c:v>44.125694444444441</c:v>
                </c:pt>
                <c:pt idx="1718">
                  <c:v>10.332638888889042</c:v>
                </c:pt>
                <c:pt idx="1719">
                  <c:v>38.885416666666025</c:v>
                </c:pt>
                <c:pt idx="1720">
                  <c:v>2.777777777777846E-3</c:v>
                </c:pt>
                <c:pt idx="1721">
                  <c:v>61.923611111111107</c:v>
                </c:pt>
                <c:pt idx="1722">
                  <c:v>1.3888888888889104E-3</c:v>
                </c:pt>
                <c:pt idx="1723">
                  <c:v>2.0833333333333632E-3</c:v>
                </c:pt>
                <c:pt idx="1724">
                  <c:v>0.19930555555555537</c:v>
                </c:pt>
                <c:pt idx="1725">
                  <c:v>60.987500000000004</c:v>
                </c:pt>
                <c:pt idx="1726">
                  <c:v>62.582638888889264</c:v>
                </c:pt>
                <c:pt idx="1727">
                  <c:v>9.7222222222222224E-3</c:v>
                </c:pt>
                <c:pt idx="1728">
                  <c:v>1.3888888888889104E-3</c:v>
                </c:pt>
                <c:pt idx="1729">
                  <c:v>0.79236111111111107</c:v>
                </c:pt>
                <c:pt idx="1730">
                  <c:v>4.8611111111111112E-3</c:v>
                </c:pt>
                <c:pt idx="1731">
                  <c:v>2.777777777777846E-3</c:v>
                </c:pt>
                <c:pt idx="1732">
                  <c:v>15.177083333333332</c:v>
                </c:pt>
                <c:pt idx="1733">
                  <c:v>3.4722222222222242E-3</c:v>
                </c:pt>
                <c:pt idx="1734">
                  <c:v>0.96875000000000566</c:v>
                </c:pt>
                <c:pt idx="1735">
                  <c:v>49.955555555555556</c:v>
                </c:pt>
                <c:pt idx="1736">
                  <c:v>1.2499999999999956E-2</c:v>
                </c:pt>
                <c:pt idx="1737">
                  <c:v>0.14930555555555555</c:v>
                </c:pt>
                <c:pt idx="1738">
                  <c:v>0.12708333333333341</c:v>
                </c:pt>
                <c:pt idx="1739">
                  <c:v>1.5277777777777781E-2</c:v>
                </c:pt>
                <c:pt idx="1740">
                  <c:v>1.697222222222222</c:v>
                </c:pt>
                <c:pt idx="1741">
                  <c:v>1.3888888888889104E-3</c:v>
                </c:pt>
                <c:pt idx="1742">
                  <c:v>1.3888888888889104E-3</c:v>
                </c:pt>
                <c:pt idx="1743">
                  <c:v>2.4999999999999998E-2</c:v>
                </c:pt>
                <c:pt idx="1744">
                  <c:v>66.940277777777794</c:v>
                </c:pt>
                <c:pt idx="1745">
                  <c:v>4.1666666666666683E-3</c:v>
                </c:pt>
                <c:pt idx="1746">
                  <c:v>65.048611111111114</c:v>
                </c:pt>
                <c:pt idx="1747">
                  <c:v>66.804166666666674</c:v>
                </c:pt>
                <c:pt idx="1748">
                  <c:v>0.40277777777778095</c:v>
                </c:pt>
                <c:pt idx="1749">
                  <c:v>1.7361111111111143E-2</c:v>
                </c:pt>
                <c:pt idx="1750">
                  <c:v>2.0833333333333632E-3</c:v>
                </c:pt>
                <c:pt idx="1751">
                  <c:v>9.0277777777777693E-2</c:v>
                </c:pt>
                <c:pt idx="1752">
                  <c:v>6.944444444444539E-4</c:v>
                </c:pt>
                <c:pt idx="1753">
                  <c:v>1.3888888888889104E-3</c:v>
                </c:pt>
                <c:pt idx="1754">
                  <c:v>3.4722222222222242E-3</c:v>
                </c:pt>
                <c:pt idx="1755">
                  <c:v>1.5972222222222224E-2</c:v>
                </c:pt>
                <c:pt idx="1756">
                  <c:v>2.777777777777846E-3</c:v>
                </c:pt>
                <c:pt idx="1757">
                  <c:v>3.6763888888888867</c:v>
                </c:pt>
                <c:pt idx="1758">
                  <c:v>2.5069444444444438</c:v>
                </c:pt>
                <c:pt idx="1759">
                  <c:v>0.27638888888889518</c:v>
                </c:pt>
                <c:pt idx="1760">
                  <c:v>5.0277777777777226</c:v>
                </c:pt>
                <c:pt idx="1761">
                  <c:v>5.5555555555555558E-3</c:v>
                </c:pt>
                <c:pt idx="1762">
                  <c:v>1.5</c:v>
                </c:pt>
                <c:pt idx="1763">
                  <c:v>0.1611111111111112</c:v>
                </c:pt>
                <c:pt idx="1764">
                  <c:v>1.1499999999999875</c:v>
                </c:pt>
                <c:pt idx="1765">
                  <c:v>1.3888888888889104E-3</c:v>
                </c:pt>
                <c:pt idx="1766">
                  <c:v>0.10972222222222415</c:v>
                </c:pt>
                <c:pt idx="1767">
                  <c:v>6.944444444444539E-4</c:v>
                </c:pt>
                <c:pt idx="1768">
                  <c:v>3.0111111111111111</c:v>
                </c:pt>
                <c:pt idx="1769">
                  <c:v>8.3333333333333367E-3</c:v>
                </c:pt>
                <c:pt idx="1770">
                  <c:v>6.944444444444539E-4</c:v>
                </c:pt>
                <c:pt idx="1771">
                  <c:v>30.06388888888889</c:v>
                </c:pt>
                <c:pt idx="1772">
                  <c:v>5.5555555555555558E-3</c:v>
                </c:pt>
                <c:pt idx="1773">
                  <c:v>7.9645833333333327</c:v>
                </c:pt>
                <c:pt idx="1774">
                  <c:v>71.040277777777774</c:v>
                </c:pt>
                <c:pt idx="1775">
                  <c:v>1.4180555555555561</c:v>
                </c:pt>
                <c:pt idx="1776">
                  <c:v>1.3888888888889104E-3</c:v>
                </c:pt>
                <c:pt idx="1777">
                  <c:v>63.25277777777778</c:v>
                </c:pt>
                <c:pt idx="1778">
                  <c:v>0.12361111111111198</c:v>
                </c:pt>
                <c:pt idx="1779">
                  <c:v>2.4999999999999998E-2</c:v>
                </c:pt>
                <c:pt idx="1780">
                  <c:v>6.944444444444539E-4</c:v>
                </c:pt>
                <c:pt idx="1781">
                  <c:v>0.31111111111111112</c:v>
                </c:pt>
                <c:pt idx="1782">
                  <c:v>0.41180555555555581</c:v>
                </c:pt>
                <c:pt idx="1783">
                  <c:v>28.00138888888889</c:v>
                </c:pt>
                <c:pt idx="1784">
                  <c:v>6.944444444444539E-4</c:v>
                </c:pt>
                <c:pt idx="1785">
                  <c:v>0.88472222222222219</c:v>
                </c:pt>
                <c:pt idx="1786">
                  <c:v>19.196527777777689</c:v>
                </c:pt>
                <c:pt idx="1787">
                  <c:v>0.99027777777777759</c:v>
                </c:pt>
                <c:pt idx="1788">
                  <c:v>12.995833333333374</c:v>
                </c:pt>
                <c:pt idx="1789">
                  <c:v>0.29166666666667024</c:v>
                </c:pt>
                <c:pt idx="1790">
                  <c:v>1.1805555555555765E-2</c:v>
                </c:pt>
                <c:pt idx="1791">
                  <c:v>25.861111111111111</c:v>
                </c:pt>
                <c:pt idx="1792">
                  <c:v>0.20347222222222244</c:v>
                </c:pt>
                <c:pt idx="1793">
                  <c:v>0.59444444444444444</c:v>
                </c:pt>
                <c:pt idx="1794">
                  <c:v>42.852083333332899</c:v>
                </c:pt>
                <c:pt idx="1795">
                  <c:v>45.915277777777774</c:v>
                </c:pt>
                <c:pt idx="1796">
                  <c:v>62.431249999999999</c:v>
                </c:pt>
                <c:pt idx="1797">
                  <c:v>0.37569444444444638</c:v>
                </c:pt>
                <c:pt idx="1798">
                  <c:v>5.0124999999999975</c:v>
                </c:pt>
                <c:pt idx="1799">
                  <c:v>0.1451388888888889</c:v>
                </c:pt>
                <c:pt idx="1800">
                  <c:v>6.944444444444539E-4</c:v>
                </c:pt>
                <c:pt idx="1801">
                  <c:v>0.482638888888892</c:v>
                </c:pt>
                <c:pt idx="1802">
                  <c:v>0.33333333333333331</c:v>
                </c:pt>
                <c:pt idx="1803">
                  <c:v>71.134722222222209</c:v>
                </c:pt>
                <c:pt idx="1804">
                  <c:v>7.7777777777777779E-2</c:v>
                </c:pt>
                <c:pt idx="1805">
                  <c:v>9.1666666666667909E-2</c:v>
                </c:pt>
                <c:pt idx="1806">
                  <c:v>9.0277777777777787E-3</c:v>
                </c:pt>
                <c:pt idx="1807">
                  <c:v>77.900000000000006</c:v>
                </c:pt>
                <c:pt idx="1808">
                  <c:v>3.2638888888888891E-2</c:v>
                </c:pt>
                <c:pt idx="1809">
                  <c:v>3.888888888888889E-2</c:v>
                </c:pt>
                <c:pt idx="1810">
                  <c:v>78.046527777777797</c:v>
                </c:pt>
                <c:pt idx="1811">
                  <c:v>6.944444444444539E-4</c:v>
                </c:pt>
                <c:pt idx="1812">
                  <c:v>6.944444444444539E-4</c:v>
                </c:pt>
                <c:pt idx="1813">
                  <c:v>7.6388888888888904E-3</c:v>
                </c:pt>
                <c:pt idx="1814">
                  <c:v>1.3888888888889104E-3</c:v>
                </c:pt>
                <c:pt idx="1815">
                  <c:v>1.3888888888889104E-3</c:v>
                </c:pt>
                <c:pt idx="1816">
                  <c:v>6.944444444444539E-4</c:v>
                </c:pt>
                <c:pt idx="1817">
                  <c:v>79.061805555555551</c:v>
                </c:pt>
                <c:pt idx="1818">
                  <c:v>2.0833333333333632E-3</c:v>
                </c:pt>
                <c:pt idx="1819">
                  <c:v>66.085416666666589</c:v>
                </c:pt>
                <c:pt idx="1820">
                  <c:v>16.761805555555554</c:v>
                </c:pt>
                <c:pt idx="1821">
                  <c:v>56.125000000000163</c:v>
                </c:pt>
                <c:pt idx="1822">
                  <c:v>0.15000000000000024</c:v>
                </c:pt>
                <c:pt idx="1823">
                  <c:v>0.66458333333333364</c:v>
                </c:pt>
                <c:pt idx="1824">
                  <c:v>0.85833333333333361</c:v>
                </c:pt>
                <c:pt idx="1825">
                  <c:v>5.5555555555555558E-3</c:v>
                </c:pt>
                <c:pt idx="1826">
                  <c:v>9.2076388888888907</c:v>
                </c:pt>
                <c:pt idx="1827">
                  <c:v>8.0715277777777779</c:v>
                </c:pt>
                <c:pt idx="1828">
                  <c:v>4.1666666666666683E-3</c:v>
                </c:pt>
                <c:pt idx="1829">
                  <c:v>0.65208333333333957</c:v>
                </c:pt>
                <c:pt idx="1830">
                  <c:v>2.777777777777846E-3</c:v>
                </c:pt>
                <c:pt idx="1831">
                  <c:v>3.9451388888888888</c:v>
                </c:pt>
                <c:pt idx="1832">
                  <c:v>1.8055555555555561E-2</c:v>
                </c:pt>
                <c:pt idx="1833">
                  <c:v>1.3888888888889104E-3</c:v>
                </c:pt>
                <c:pt idx="1834">
                  <c:v>7.0847222222222221</c:v>
                </c:pt>
                <c:pt idx="1835">
                  <c:v>2.777777777777846E-3</c:v>
                </c:pt>
                <c:pt idx="1836">
                  <c:v>0.25486111111111109</c:v>
                </c:pt>
                <c:pt idx="1837">
                  <c:v>48.362500000000011</c:v>
                </c:pt>
                <c:pt idx="1838">
                  <c:v>10.891666666666676</c:v>
                </c:pt>
                <c:pt idx="1839">
                  <c:v>13.044444444444444</c:v>
                </c:pt>
                <c:pt idx="1840">
                  <c:v>0.77013888888889603</c:v>
                </c:pt>
                <c:pt idx="1841">
                  <c:v>3.5256944444444445</c:v>
                </c:pt>
                <c:pt idx="1842">
                  <c:v>0.38333333333333336</c:v>
                </c:pt>
                <c:pt idx="1843">
                  <c:v>6.1222222222222218</c:v>
                </c:pt>
                <c:pt idx="1844">
                  <c:v>32.593055555555559</c:v>
                </c:pt>
                <c:pt idx="1845">
                  <c:v>0.15277777777777779</c:v>
                </c:pt>
                <c:pt idx="1846">
                  <c:v>0.11527777777777778</c:v>
                </c:pt>
                <c:pt idx="1847">
                  <c:v>0.15208333333333526</c:v>
                </c:pt>
                <c:pt idx="1848">
                  <c:v>9.5583333333333336</c:v>
                </c:pt>
                <c:pt idx="1849">
                  <c:v>1.5972222222222224E-2</c:v>
                </c:pt>
                <c:pt idx="1850">
                  <c:v>6.2500000000000134E-3</c:v>
                </c:pt>
                <c:pt idx="1851">
                  <c:v>2.0833333333333632E-3</c:v>
                </c:pt>
                <c:pt idx="1852">
                  <c:v>0.10972222222222415</c:v>
                </c:pt>
                <c:pt idx="1853">
                  <c:v>0.35902777777778333</c:v>
                </c:pt>
                <c:pt idx="1854">
                  <c:v>44.277777777777779</c:v>
                </c:pt>
                <c:pt idx="1855">
                  <c:v>8.5222222222222221</c:v>
                </c:pt>
                <c:pt idx="1856">
                  <c:v>6.944444444444539E-4</c:v>
                </c:pt>
                <c:pt idx="1857">
                  <c:v>1.3888888888889104E-3</c:v>
                </c:pt>
                <c:pt idx="1858">
                  <c:v>0.38888888888889728</c:v>
                </c:pt>
                <c:pt idx="1859">
                  <c:v>8.1013888888888879</c:v>
                </c:pt>
                <c:pt idx="1860">
                  <c:v>37.65</c:v>
                </c:pt>
                <c:pt idx="1861">
                  <c:v>2.0833333333333412E-2</c:v>
                </c:pt>
                <c:pt idx="1862">
                  <c:v>9.3763888888890055</c:v>
                </c:pt>
                <c:pt idx="1863">
                  <c:v>1.3888888888889104E-3</c:v>
                </c:pt>
                <c:pt idx="1864">
                  <c:v>5.5555555555555558E-3</c:v>
                </c:pt>
                <c:pt idx="1865">
                  <c:v>0.27777777777778095</c:v>
                </c:pt>
                <c:pt idx="1866">
                  <c:v>4.1666666666666683E-3</c:v>
                </c:pt>
                <c:pt idx="1867">
                  <c:v>0.29652777777778333</c:v>
                </c:pt>
                <c:pt idx="1868">
                  <c:v>84.936111111111117</c:v>
                </c:pt>
                <c:pt idx="1869">
                  <c:v>81.921527777777797</c:v>
                </c:pt>
                <c:pt idx="1870">
                  <c:v>3.4027777777778191E-2</c:v>
                </c:pt>
                <c:pt idx="1871">
                  <c:v>0.50972222222222219</c:v>
                </c:pt>
                <c:pt idx="1872">
                  <c:v>1.3888888888889104E-3</c:v>
                </c:pt>
                <c:pt idx="1873">
                  <c:v>2.4999999999999998E-2</c:v>
                </c:pt>
                <c:pt idx="1874">
                  <c:v>7.8284722222222225</c:v>
                </c:pt>
                <c:pt idx="1875">
                  <c:v>92.476388888887726</c:v>
                </c:pt>
                <c:pt idx="1876">
                  <c:v>2.777777777777846E-3</c:v>
                </c:pt>
                <c:pt idx="1877">
                  <c:v>4.1666666666666683E-3</c:v>
                </c:pt>
                <c:pt idx="1878">
                  <c:v>1.9319444444444438</c:v>
                </c:pt>
                <c:pt idx="1879">
                  <c:v>5.5555555555555558E-3</c:v>
                </c:pt>
                <c:pt idx="1880">
                  <c:v>43.162500000000378</c:v>
                </c:pt>
                <c:pt idx="1881">
                  <c:v>55.806249999999999</c:v>
                </c:pt>
                <c:pt idx="1882">
                  <c:v>0.75902777777777775</c:v>
                </c:pt>
                <c:pt idx="1883">
                  <c:v>2.777777777777846E-3</c:v>
                </c:pt>
                <c:pt idx="1884">
                  <c:v>3.4722222222222242E-3</c:v>
                </c:pt>
                <c:pt idx="1885">
                  <c:v>0.1298611111111112</c:v>
                </c:pt>
                <c:pt idx="1886">
                  <c:v>66.022222222222211</c:v>
                </c:pt>
                <c:pt idx="1887">
                  <c:v>6.2500000000000134E-3</c:v>
                </c:pt>
                <c:pt idx="1888">
                  <c:v>82.268055555555549</c:v>
                </c:pt>
                <c:pt idx="1889">
                  <c:v>42.30972222222222</c:v>
                </c:pt>
                <c:pt idx="1890">
                  <c:v>1.6701388888888999</c:v>
                </c:pt>
                <c:pt idx="1891">
                  <c:v>35.549305555555556</c:v>
                </c:pt>
                <c:pt idx="1892">
                  <c:v>84.863888888887899</c:v>
                </c:pt>
                <c:pt idx="1893">
                  <c:v>83.890277777777783</c:v>
                </c:pt>
                <c:pt idx="1894">
                  <c:v>38.815972222222221</c:v>
                </c:pt>
                <c:pt idx="1895">
                  <c:v>10.255555555555556</c:v>
                </c:pt>
                <c:pt idx="1896">
                  <c:v>30.597222222222189</c:v>
                </c:pt>
                <c:pt idx="1897">
                  <c:v>2.777777777777846E-3</c:v>
                </c:pt>
                <c:pt idx="1898">
                  <c:v>72.14791666666666</c:v>
                </c:pt>
                <c:pt idx="1899">
                  <c:v>0.80902777777777779</c:v>
                </c:pt>
                <c:pt idx="1900">
                  <c:v>2.777777777777846E-3</c:v>
                </c:pt>
                <c:pt idx="1901">
                  <c:v>2.0833333333333632E-3</c:v>
                </c:pt>
                <c:pt idx="1902">
                  <c:v>4.8611111111111112E-2</c:v>
                </c:pt>
                <c:pt idx="1903">
                  <c:v>0.10625000000000002</c:v>
                </c:pt>
                <c:pt idx="1904">
                  <c:v>1.0090277777777779</c:v>
                </c:pt>
                <c:pt idx="1905">
                  <c:v>2.0819444444444444</c:v>
                </c:pt>
                <c:pt idx="1906">
                  <c:v>0.21527777777777779</c:v>
                </c:pt>
                <c:pt idx="1907">
                  <c:v>0.10277777777777777</c:v>
                </c:pt>
                <c:pt idx="1908">
                  <c:v>0.17569444444444632</c:v>
                </c:pt>
                <c:pt idx="1909">
                  <c:v>61.004861111110671</c:v>
                </c:pt>
                <c:pt idx="1910">
                  <c:v>0.22222222222222224</c:v>
                </c:pt>
                <c:pt idx="1911">
                  <c:v>82.465972222222149</c:v>
                </c:pt>
                <c:pt idx="1912">
                  <c:v>0.50416666666666066</c:v>
                </c:pt>
                <c:pt idx="1913">
                  <c:v>6.944444444444539E-4</c:v>
                </c:pt>
                <c:pt idx="1914">
                  <c:v>3.0513888888888867</c:v>
                </c:pt>
                <c:pt idx="1915">
                  <c:v>3.4722222222222242E-3</c:v>
                </c:pt>
                <c:pt idx="1916">
                  <c:v>6.944444444444539E-4</c:v>
                </c:pt>
                <c:pt idx="1917">
                  <c:v>1.3888888888889104E-3</c:v>
                </c:pt>
                <c:pt idx="1918">
                  <c:v>20.044444444444444</c:v>
                </c:pt>
                <c:pt idx="1919">
                  <c:v>2.2916666666666672E-2</c:v>
                </c:pt>
                <c:pt idx="1920">
                  <c:v>11.99791666666667</c:v>
                </c:pt>
                <c:pt idx="1921">
                  <c:v>1.6666666666666701E-2</c:v>
                </c:pt>
                <c:pt idx="1922">
                  <c:v>0.51041666666665986</c:v>
                </c:pt>
                <c:pt idx="1923">
                  <c:v>4.5833333333334093E-2</c:v>
                </c:pt>
                <c:pt idx="1924">
                  <c:v>57.834722222222226</c:v>
                </c:pt>
                <c:pt idx="1925">
                  <c:v>0.69930555555555562</c:v>
                </c:pt>
                <c:pt idx="1926">
                  <c:v>0.34583333333333333</c:v>
                </c:pt>
                <c:pt idx="1927">
                  <c:v>6.944444444444539E-4</c:v>
                </c:pt>
                <c:pt idx="1928">
                  <c:v>2.0833333333333632E-3</c:v>
                </c:pt>
                <c:pt idx="1929">
                  <c:v>23.845138888888886</c:v>
                </c:pt>
                <c:pt idx="1930">
                  <c:v>1.3888888888889104E-3</c:v>
                </c:pt>
                <c:pt idx="1931">
                  <c:v>2.0833333333333632E-3</c:v>
                </c:pt>
                <c:pt idx="1932">
                  <c:v>0.11527777777777778</c:v>
                </c:pt>
                <c:pt idx="1933">
                  <c:v>1.3888888888889104E-3</c:v>
                </c:pt>
                <c:pt idx="1934">
                  <c:v>2.0833333333333632E-3</c:v>
                </c:pt>
                <c:pt idx="1935">
                  <c:v>1.3888888888889104E-3</c:v>
                </c:pt>
                <c:pt idx="1936">
                  <c:v>75.434027777778027</c:v>
                </c:pt>
                <c:pt idx="1937">
                  <c:v>4.1666666666666683E-3</c:v>
                </c:pt>
                <c:pt idx="1938">
                  <c:v>9.7222222222222224E-3</c:v>
                </c:pt>
                <c:pt idx="1939">
                  <c:v>1.4583333333333341E-2</c:v>
                </c:pt>
                <c:pt idx="1940">
                  <c:v>1.3888888888889104E-3</c:v>
                </c:pt>
                <c:pt idx="1941">
                  <c:v>86.542361111111049</c:v>
                </c:pt>
                <c:pt idx="1942">
                  <c:v>6.944444444444539E-4</c:v>
                </c:pt>
                <c:pt idx="1943">
                  <c:v>5.5555555555555558E-3</c:v>
                </c:pt>
                <c:pt idx="1944">
                  <c:v>8.2944444444444443</c:v>
                </c:pt>
                <c:pt idx="1945">
                  <c:v>4.1493055555555545</c:v>
                </c:pt>
                <c:pt idx="1946">
                  <c:v>0.89097222222222228</c:v>
                </c:pt>
                <c:pt idx="1947">
                  <c:v>2.777777777777846E-3</c:v>
                </c:pt>
                <c:pt idx="1948">
                  <c:v>4.1666666666666683E-3</c:v>
                </c:pt>
                <c:pt idx="1949">
                  <c:v>0.6479166666666667</c:v>
                </c:pt>
                <c:pt idx="1950">
                  <c:v>2.0833333333333632E-3</c:v>
                </c:pt>
                <c:pt idx="1951">
                  <c:v>0.97500000000000064</c:v>
                </c:pt>
                <c:pt idx="1952">
                  <c:v>98.947916666666927</c:v>
                </c:pt>
                <c:pt idx="1953">
                  <c:v>78.418750000000003</c:v>
                </c:pt>
                <c:pt idx="1954">
                  <c:v>9.5833333333333326E-2</c:v>
                </c:pt>
                <c:pt idx="1955">
                  <c:v>59.258333333333333</c:v>
                </c:pt>
                <c:pt idx="1956">
                  <c:v>0.7979166666666665</c:v>
                </c:pt>
                <c:pt idx="1957">
                  <c:v>78.058333333332371</c:v>
                </c:pt>
                <c:pt idx="1958">
                  <c:v>0.23819444444444637</c:v>
                </c:pt>
                <c:pt idx="1959">
                  <c:v>21.706250000000001</c:v>
                </c:pt>
                <c:pt idx="1960">
                  <c:v>2.777777777777846E-3</c:v>
                </c:pt>
                <c:pt idx="1961">
                  <c:v>6.944444444444539E-4</c:v>
                </c:pt>
                <c:pt idx="1962">
                  <c:v>0.85625000000000062</c:v>
                </c:pt>
                <c:pt idx="1963">
                  <c:v>114.62847222222052</c:v>
                </c:pt>
                <c:pt idx="1964">
                  <c:v>1.8055555555555561E-2</c:v>
                </c:pt>
                <c:pt idx="1965">
                  <c:v>1.1611111111111121</c:v>
                </c:pt>
                <c:pt idx="1966">
                  <c:v>117.84583333333325</c:v>
                </c:pt>
                <c:pt idx="1967">
                  <c:v>6.9444444444445082E-3</c:v>
                </c:pt>
                <c:pt idx="1968">
                  <c:v>7.7479166666665957</c:v>
                </c:pt>
                <c:pt idx="1969">
                  <c:v>4.2312500000000517</c:v>
                </c:pt>
                <c:pt idx="1970">
                  <c:v>45.581944444443941</c:v>
                </c:pt>
                <c:pt idx="1971">
                  <c:v>0.73472222222222261</c:v>
                </c:pt>
                <c:pt idx="1972">
                  <c:v>4.1666666666666683E-3</c:v>
                </c:pt>
                <c:pt idx="1973">
                  <c:v>2.0833333333333632E-3</c:v>
                </c:pt>
                <c:pt idx="1974">
                  <c:v>1.3888888888889104E-3</c:v>
                </c:pt>
                <c:pt idx="1975">
                  <c:v>5.5555555555555558E-3</c:v>
                </c:pt>
                <c:pt idx="1976">
                  <c:v>0.99097222222222159</c:v>
                </c:pt>
                <c:pt idx="1977">
                  <c:v>0.44236111111111115</c:v>
                </c:pt>
                <c:pt idx="1978">
                  <c:v>47.584722222222226</c:v>
                </c:pt>
                <c:pt idx="1979">
                  <c:v>5.9444444444444464</c:v>
                </c:pt>
                <c:pt idx="1980">
                  <c:v>6.944444444444539E-4</c:v>
                </c:pt>
                <c:pt idx="1981">
                  <c:v>7.013888888888889E-2</c:v>
                </c:pt>
                <c:pt idx="1982">
                  <c:v>9.0277777777777787E-3</c:v>
                </c:pt>
                <c:pt idx="1983">
                  <c:v>1.3888888888889104E-3</c:v>
                </c:pt>
                <c:pt idx="1984">
                  <c:v>2.777777777777846E-3</c:v>
                </c:pt>
                <c:pt idx="1985">
                  <c:v>21.727083333333081</c:v>
                </c:pt>
                <c:pt idx="1986">
                  <c:v>0.36597222222222636</c:v>
                </c:pt>
                <c:pt idx="1987">
                  <c:v>0.13402777777777777</c:v>
                </c:pt>
                <c:pt idx="1988">
                  <c:v>0.23819444444444637</c:v>
                </c:pt>
                <c:pt idx="1989">
                  <c:v>3.4722222222222242E-3</c:v>
                </c:pt>
                <c:pt idx="1990">
                  <c:v>6.944444444444539E-4</c:v>
                </c:pt>
                <c:pt idx="1991">
                  <c:v>1.6666666666666701E-2</c:v>
                </c:pt>
                <c:pt idx="1992">
                  <c:v>8.4722222222222768E-2</c:v>
                </c:pt>
                <c:pt idx="1993">
                  <c:v>0.5527777777777777</c:v>
                </c:pt>
                <c:pt idx="1994">
                  <c:v>0</c:v>
                </c:pt>
                <c:pt idx="1995">
                  <c:v>1.2805555555555561</c:v>
                </c:pt>
                <c:pt idx="1996">
                  <c:v>2.777777777777846E-3</c:v>
                </c:pt>
                <c:pt idx="1997">
                  <c:v>128.95069444444442</c:v>
                </c:pt>
                <c:pt idx="1998">
                  <c:v>19.104861111111362</c:v>
                </c:pt>
                <c:pt idx="1999">
                  <c:v>0.94722222222222219</c:v>
                </c:pt>
                <c:pt idx="2000">
                  <c:v>3.1097222222222252</c:v>
                </c:pt>
                <c:pt idx="2001">
                  <c:v>14.018750000000001</c:v>
                </c:pt>
                <c:pt idx="2002">
                  <c:v>2.0833333333333632E-3</c:v>
                </c:pt>
                <c:pt idx="2003">
                  <c:v>9.5833333333333326E-2</c:v>
                </c:pt>
                <c:pt idx="2004">
                  <c:v>123.002777777777</c:v>
                </c:pt>
                <c:pt idx="2005">
                  <c:v>3.4722222222222242E-3</c:v>
                </c:pt>
                <c:pt idx="2006">
                  <c:v>9.7222222222222224E-3</c:v>
                </c:pt>
                <c:pt idx="2007">
                  <c:v>0</c:v>
                </c:pt>
                <c:pt idx="2008">
                  <c:v>1.5972222222222224E-2</c:v>
                </c:pt>
                <c:pt idx="2009">
                  <c:v>5.7638888888888892E-2</c:v>
                </c:pt>
                <c:pt idx="2010">
                  <c:v>82.974999999999994</c:v>
                </c:pt>
                <c:pt idx="2011">
                  <c:v>7.9319444444444533</c:v>
                </c:pt>
                <c:pt idx="2012">
                  <c:v>0.53472222222222221</c:v>
                </c:pt>
                <c:pt idx="2013">
                  <c:v>1.0687500000000001</c:v>
                </c:pt>
                <c:pt idx="2014">
                  <c:v>1.4298611111110988</c:v>
                </c:pt>
                <c:pt idx="2015">
                  <c:v>51.931249999999999</c:v>
                </c:pt>
                <c:pt idx="2016">
                  <c:v>1.3888888888889104E-3</c:v>
                </c:pt>
                <c:pt idx="2017">
                  <c:v>91.720138888888258</c:v>
                </c:pt>
                <c:pt idx="2018">
                  <c:v>0.28055555555555556</c:v>
                </c:pt>
                <c:pt idx="2019">
                  <c:v>5.7638888888888892E-2</c:v>
                </c:pt>
                <c:pt idx="2020">
                  <c:v>0.43055555555555558</c:v>
                </c:pt>
                <c:pt idx="2021">
                  <c:v>0.11666666666666672</c:v>
                </c:pt>
                <c:pt idx="2022">
                  <c:v>6.944444444444539E-4</c:v>
                </c:pt>
                <c:pt idx="2023">
                  <c:v>6.944444444444539E-4</c:v>
                </c:pt>
                <c:pt idx="2024">
                  <c:v>8.2263888888888879</c:v>
                </c:pt>
                <c:pt idx="2025">
                  <c:v>0.13680555555555557</c:v>
                </c:pt>
                <c:pt idx="2026">
                  <c:v>0.28541666666667165</c:v>
                </c:pt>
                <c:pt idx="2027">
                  <c:v>0.75833333333333364</c:v>
                </c:pt>
                <c:pt idx="2028">
                  <c:v>6.7826388888888891</c:v>
                </c:pt>
                <c:pt idx="2029">
                  <c:v>19.351388888888891</c:v>
                </c:pt>
                <c:pt idx="2030">
                  <c:v>65.741666666667811</c:v>
                </c:pt>
                <c:pt idx="2031">
                  <c:v>6.944444444444539E-4</c:v>
                </c:pt>
                <c:pt idx="2032">
                  <c:v>8.2638888888890247E-2</c:v>
                </c:pt>
                <c:pt idx="2033">
                  <c:v>0.31180555555555833</c:v>
                </c:pt>
                <c:pt idx="2034">
                  <c:v>6.666666666666668E-2</c:v>
                </c:pt>
                <c:pt idx="2035">
                  <c:v>6.944444444444539E-4</c:v>
                </c:pt>
                <c:pt idx="2036">
                  <c:v>2.0833333333333632E-3</c:v>
                </c:pt>
                <c:pt idx="2037">
                  <c:v>4.1666666666666683E-3</c:v>
                </c:pt>
                <c:pt idx="2038">
                  <c:v>6.944444444444539E-4</c:v>
                </c:pt>
                <c:pt idx="2039">
                  <c:v>4.3055555555555375E-2</c:v>
                </c:pt>
                <c:pt idx="2040">
                  <c:v>5.9652777777777777</c:v>
                </c:pt>
                <c:pt idx="2041">
                  <c:v>6.944444444444539E-4</c:v>
                </c:pt>
                <c:pt idx="2042">
                  <c:v>10.90416666666667</c:v>
                </c:pt>
                <c:pt idx="2043">
                  <c:v>4.3631944444444395</c:v>
                </c:pt>
                <c:pt idx="2044">
                  <c:v>94.011111111111106</c:v>
                </c:pt>
                <c:pt idx="2045">
                  <c:v>0.80624999999999991</c:v>
                </c:pt>
                <c:pt idx="2046">
                  <c:v>74.811805555555551</c:v>
                </c:pt>
                <c:pt idx="2047">
                  <c:v>0.82708333333333361</c:v>
                </c:pt>
                <c:pt idx="2048">
                  <c:v>127.85763888888845</c:v>
                </c:pt>
                <c:pt idx="2049">
                  <c:v>0.10902777777777779</c:v>
                </c:pt>
                <c:pt idx="2050">
                  <c:v>28.704861111111235</c:v>
                </c:pt>
                <c:pt idx="2051">
                  <c:v>8.5791666666666728</c:v>
                </c:pt>
                <c:pt idx="2052">
                  <c:v>6.944444444444539E-4</c:v>
                </c:pt>
                <c:pt idx="2053">
                  <c:v>0.22638888888888889</c:v>
                </c:pt>
                <c:pt idx="2054">
                  <c:v>6.944444444444539E-4</c:v>
                </c:pt>
                <c:pt idx="2055">
                  <c:v>81.544444444444466</c:v>
                </c:pt>
                <c:pt idx="2056">
                  <c:v>2.0833333333333632E-3</c:v>
                </c:pt>
                <c:pt idx="2057">
                  <c:v>0.91388888888888964</c:v>
                </c:pt>
                <c:pt idx="2058">
                  <c:v>2.4999999999999998E-2</c:v>
                </c:pt>
                <c:pt idx="2059">
                  <c:v>0.28125</c:v>
                </c:pt>
                <c:pt idx="2060">
                  <c:v>9.3055555555557321E-2</c:v>
                </c:pt>
                <c:pt idx="2061">
                  <c:v>65.742361111111109</c:v>
                </c:pt>
                <c:pt idx="2062">
                  <c:v>65.742361111111109</c:v>
                </c:pt>
                <c:pt idx="2063">
                  <c:v>3.9416666666666664</c:v>
                </c:pt>
                <c:pt idx="2064">
                  <c:v>31.309722222222089</c:v>
                </c:pt>
                <c:pt idx="2065">
                  <c:v>4.3055555555555375E-2</c:v>
                </c:pt>
                <c:pt idx="2066">
                  <c:v>1.2972222222222218</c:v>
                </c:pt>
                <c:pt idx="2067">
                  <c:v>39.564583333333324</c:v>
                </c:pt>
                <c:pt idx="2068">
                  <c:v>0</c:v>
                </c:pt>
                <c:pt idx="2069">
                  <c:v>0.32083333333333336</c:v>
                </c:pt>
                <c:pt idx="2070">
                  <c:v>0.4034722222222254</c:v>
                </c:pt>
                <c:pt idx="2071">
                  <c:v>67.972222222222214</c:v>
                </c:pt>
                <c:pt idx="2072">
                  <c:v>158.09930555555556</c:v>
                </c:pt>
                <c:pt idx="2073">
                  <c:v>1.2326388888888888</c:v>
                </c:pt>
                <c:pt idx="2074">
                  <c:v>5.8333333333334118E-2</c:v>
                </c:pt>
                <c:pt idx="2075">
                  <c:v>6.25E-2</c:v>
                </c:pt>
                <c:pt idx="2076">
                  <c:v>5.5555555555555558E-3</c:v>
                </c:pt>
                <c:pt idx="2077">
                  <c:v>0.42708333333333337</c:v>
                </c:pt>
                <c:pt idx="2078">
                  <c:v>0.43680555555555833</c:v>
                </c:pt>
                <c:pt idx="2079">
                  <c:v>2.0833333333333632E-3</c:v>
                </c:pt>
                <c:pt idx="2080">
                  <c:v>44.108333333333363</c:v>
                </c:pt>
                <c:pt idx="2081">
                  <c:v>2.0833333333333632E-3</c:v>
                </c:pt>
                <c:pt idx="2082">
                  <c:v>2.777777777777846E-3</c:v>
                </c:pt>
                <c:pt idx="2083">
                  <c:v>4.8611111111111112E-3</c:v>
                </c:pt>
                <c:pt idx="2084">
                  <c:v>76.854166666666657</c:v>
                </c:pt>
                <c:pt idx="2085">
                  <c:v>3.4722222222222242E-3</c:v>
                </c:pt>
                <c:pt idx="2086">
                  <c:v>0.17708333333333498</c:v>
                </c:pt>
                <c:pt idx="2087">
                  <c:v>66.396527777777777</c:v>
                </c:pt>
                <c:pt idx="2088">
                  <c:v>1.3888888888889104E-3</c:v>
                </c:pt>
                <c:pt idx="2089">
                  <c:v>4.3749999999999997E-2</c:v>
                </c:pt>
                <c:pt idx="2090">
                  <c:v>7.6388888888888904E-3</c:v>
                </c:pt>
                <c:pt idx="2091">
                  <c:v>1.4583333333333341E-2</c:v>
                </c:pt>
                <c:pt idx="2092">
                  <c:v>2.0833333333333632E-3</c:v>
                </c:pt>
                <c:pt idx="2093">
                  <c:v>6.944444444444539E-4</c:v>
                </c:pt>
                <c:pt idx="2094">
                  <c:v>15.720833333333333</c:v>
                </c:pt>
                <c:pt idx="2095">
                  <c:v>5.2083333333334099E-2</c:v>
                </c:pt>
                <c:pt idx="2096">
                  <c:v>1.5159722222222218</c:v>
                </c:pt>
                <c:pt idx="2097">
                  <c:v>20.011805555555735</c:v>
                </c:pt>
                <c:pt idx="2098">
                  <c:v>1.3888888888889104E-3</c:v>
                </c:pt>
                <c:pt idx="2099">
                  <c:v>29.87638888888889</c:v>
                </c:pt>
                <c:pt idx="2100">
                  <c:v>2.777777777777846E-3</c:v>
                </c:pt>
                <c:pt idx="2101">
                  <c:v>29.916666666666668</c:v>
                </c:pt>
                <c:pt idx="2102">
                  <c:v>3.4722222222222242E-3</c:v>
                </c:pt>
                <c:pt idx="2103">
                  <c:v>1.0277777777777777</c:v>
                </c:pt>
                <c:pt idx="2104">
                  <c:v>6.944444444444539E-4</c:v>
                </c:pt>
                <c:pt idx="2105">
                  <c:v>28.896527777777589</c:v>
                </c:pt>
                <c:pt idx="2106">
                  <c:v>1.305555555555556</c:v>
                </c:pt>
                <c:pt idx="2107">
                  <c:v>1.2499999999999956E-2</c:v>
                </c:pt>
                <c:pt idx="2108">
                  <c:v>9.0277777777777787E-3</c:v>
                </c:pt>
                <c:pt idx="2109">
                  <c:v>2.777777777777846E-3</c:v>
                </c:pt>
                <c:pt idx="2110">
                  <c:v>7.1138888888888845</c:v>
                </c:pt>
                <c:pt idx="2111">
                  <c:v>0.12083333333333332</c:v>
                </c:pt>
                <c:pt idx="2112">
                  <c:v>5.5555555555555558E-3</c:v>
                </c:pt>
                <c:pt idx="2113">
                  <c:v>2.777777777777846E-3</c:v>
                </c:pt>
                <c:pt idx="2114">
                  <c:v>116.81527777777778</c:v>
                </c:pt>
                <c:pt idx="2115">
                  <c:v>7.8472222222222332E-2</c:v>
                </c:pt>
                <c:pt idx="2116">
                  <c:v>4.8611111111111112E-3</c:v>
                </c:pt>
                <c:pt idx="2117">
                  <c:v>6.944444444444539E-4</c:v>
                </c:pt>
                <c:pt idx="2118">
                  <c:v>9.7222222222222224E-3</c:v>
                </c:pt>
                <c:pt idx="2119">
                  <c:v>172.59930555555556</c:v>
                </c:pt>
                <c:pt idx="2120">
                  <c:v>0.20416666666666666</c:v>
                </c:pt>
                <c:pt idx="2121">
                  <c:v>8.3333333333333367E-3</c:v>
                </c:pt>
                <c:pt idx="2122">
                  <c:v>2.6895833333333332</c:v>
                </c:pt>
                <c:pt idx="2123">
                  <c:v>20.368055555555554</c:v>
                </c:pt>
                <c:pt idx="2124">
                  <c:v>2.6013888888888888</c:v>
                </c:pt>
                <c:pt idx="2125">
                  <c:v>2.777777777777846E-3</c:v>
                </c:pt>
                <c:pt idx="2126">
                  <c:v>1.1291666666666667</c:v>
                </c:pt>
                <c:pt idx="2127">
                  <c:v>201.07777777777775</c:v>
                </c:pt>
                <c:pt idx="2128">
                  <c:v>56.883333333333326</c:v>
                </c:pt>
                <c:pt idx="2129">
                  <c:v>1.0416666666666666E-2</c:v>
                </c:pt>
                <c:pt idx="2130">
                  <c:v>0</c:v>
                </c:pt>
                <c:pt idx="2131">
                  <c:v>119.49305555555556</c:v>
                </c:pt>
                <c:pt idx="2132">
                  <c:v>0.12916666666666668</c:v>
                </c:pt>
                <c:pt idx="2133">
                  <c:v>0.453472222222225</c:v>
                </c:pt>
                <c:pt idx="2134">
                  <c:v>6.944444444444539E-4</c:v>
                </c:pt>
                <c:pt idx="2135">
                  <c:v>0.44791666666667024</c:v>
                </c:pt>
                <c:pt idx="2136">
                  <c:v>1.1805555555555765E-2</c:v>
                </c:pt>
                <c:pt idx="2137">
                  <c:v>1.3888888888889074E-2</c:v>
                </c:pt>
                <c:pt idx="2138">
                  <c:v>0.5</c:v>
                </c:pt>
                <c:pt idx="2139">
                  <c:v>2.0833333333333632E-3</c:v>
                </c:pt>
                <c:pt idx="2140">
                  <c:v>8.3333333333333367E-3</c:v>
                </c:pt>
                <c:pt idx="2141">
                  <c:v>1.3888888888889104E-3</c:v>
                </c:pt>
                <c:pt idx="2142">
                  <c:v>26.043055555555558</c:v>
                </c:pt>
                <c:pt idx="2143">
                  <c:v>1.3888888888889104E-3</c:v>
                </c:pt>
                <c:pt idx="2144">
                  <c:v>7.7083333333334114E-2</c:v>
                </c:pt>
                <c:pt idx="2145">
                  <c:v>0.46736111111111112</c:v>
                </c:pt>
                <c:pt idx="2146">
                  <c:v>0.23402777777777778</c:v>
                </c:pt>
                <c:pt idx="2147">
                  <c:v>3.4722222222222242E-3</c:v>
                </c:pt>
                <c:pt idx="2148">
                  <c:v>0.14930555555555555</c:v>
                </c:pt>
                <c:pt idx="2149">
                  <c:v>1.6680555555555712</c:v>
                </c:pt>
                <c:pt idx="2150">
                  <c:v>6.944444444444539E-4</c:v>
                </c:pt>
                <c:pt idx="2151">
                  <c:v>81.27569444444444</c:v>
                </c:pt>
                <c:pt idx="2152">
                  <c:v>223.23819444444445</c:v>
                </c:pt>
                <c:pt idx="2153">
                  <c:v>6.944444444444539E-4</c:v>
                </c:pt>
                <c:pt idx="2154">
                  <c:v>3.8194444444444441E-2</c:v>
                </c:pt>
                <c:pt idx="2155">
                  <c:v>33.922222222222217</c:v>
                </c:pt>
                <c:pt idx="2156">
                  <c:v>0.20972222222222375</c:v>
                </c:pt>
                <c:pt idx="2157">
                  <c:v>1.3888888888889074E-2</c:v>
                </c:pt>
                <c:pt idx="2158">
                  <c:v>2.0833333333333632E-3</c:v>
                </c:pt>
                <c:pt idx="2159">
                  <c:v>2.0833333333333632E-3</c:v>
                </c:pt>
                <c:pt idx="2160">
                  <c:v>228.50833333333526</c:v>
                </c:pt>
                <c:pt idx="2161">
                  <c:v>0.18888888888888891</c:v>
                </c:pt>
                <c:pt idx="2162">
                  <c:v>1.2055555555555557</c:v>
                </c:pt>
                <c:pt idx="2163">
                  <c:v>5.8874999999999975</c:v>
                </c:pt>
                <c:pt idx="2164">
                  <c:v>1.5277777777777781E-2</c:v>
                </c:pt>
                <c:pt idx="2165">
                  <c:v>0.52291666666666659</c:v>
                </c:pt>
                <c:pt idx="2166">
                  <c:v>237.48541666666767</c:v>
                </c:pt>
                <c:pt idx="2167">
                  <c:v>80.982638888888758</c:v>
                </c:pt>
                <c:pt idx="2168">
                  <c:v>1.7361111111111143E-2</c:v>
                </c:pt>
                <c:pt idx="2169">
                  <c:v>228.69861111111098</c:v>
                </c:pt>
                <c:pt idx="2170">
                  <c:v>27.220138888888886</c:v>
                </c:pt>
                <c:pt idx="2171">
                  <c:v>3.1944444444444449E-2</c:v>
                </c:pt>
                <c:pt idx="2172">
                  <c:v>8.3812500000000014</c:v>
                </c:pt>
                <c:pt idx="2173">
                  <c:v>76.854166666666657</c:v>
                </c:pt>
                <c:pt idx="2174">
                  <c:v>5.5555555555555558E-3</c:v>
                </c:pt>
                <c:pt idx="2175">
                  <c:v>100.6763888888874</c:v>
                </c:pt>
                <c:pt idx="2176">
                  <c:v>2.8430555555555559</c:v>
                </c:pt>
                <c:pt idx="2177">
                  <c:v>1.1263888888889013</c:v>
                </c:pt>
                <c:pt idx="2178">
                  <c:v>6.2500000000000134E-3</c:v>
                </c:pt>
                <c:pt idx="2179">
                  <c:v>0.23125000000000001</c:v>
                </c:pt>
                <c:pt idx="2180">
                  <c:v>65.277777777777658</c:v>
                </c:pt>
                <c:pt idx="2181">
                  <c:v>0.95763888888889592</c:v>
                </c:pt>
                <c:pt idx="2182">
                  <c:v>6.2500000000000134E-3</c:v>
                </c:pt>
                <c:pt idx="2183">
                  <c:v>0.6111111111111116</c:v>
                </c:pt>
                <c:pt idx="2184">
                  <c:v>0.11597222222222311</c:v>
                </c:pt>
                <c:pt idx="2185">
                  <c:v>0.50138888888888888</c:v>
                </c:pt>
                <c:pt idx="2186">
                  <c:v>2.777777777777846E-3</c:v>
                </c:pt>
                <c:pt idx="2187">
                  <c:v>6.4250000000000007</c:v>
                </c:pt>
                <c:pt idx="2188">
                  <c:v>7.0215277777777745</c:v>
                </c:pt>
                <c:pt idx="2189">
                  <c:v>7.0215277777777745</c:v>
                </c:pt>
                <c:pt idx="2190">
                  <c:v>265.92708333333724</c:v>
                </c:pt>
                <c:pt idx="2191">
                  <c:v>3.7500000000000006E-2</c:v>
                </c:pt>
                <c:pt idx="2192">
                  <c:v>267.18611111111113</c:v>
                </c:pt>
                <c:pt idx="2193">
                  <c:v>7.6388888888888904E-3</c:v>
                </c:pt>
                <c:pt idx="2194">
                  <c:v>2.777777777777846E-3</c:v>
                </c:pt>
                <c:pt idx="2195">
                  <c:v>0.22986111111111121</c:v>
                </c:pt>
                <c:pt idx="2196">
                  <c:v>0.24791666666666834</c:v>
                </c:pt>
                <c:pt idx="2197">
                  <c:v>0.9145833333333333</c:v>
                </c:pt>
                <c:pt idx="2198">
                  <c:v>0.36805555555555552</c:v>
                </c:pt>
                <c:pt idx="2199">
                  <c:v>273.48541666666665</c:v>
                </c:pt>
                <c:pt idx="2200">
                  <c:v>1.3888888888889104E-3</c:v>
                </c:pt>
                <c:pt idx="2201">
                  <c:v>6.944444444444539E-4</c:v>
                </c:pt>
                <c:pt idx="2202">
                  <c:v>59.138888888889063</c:v>
                </c:pt>
                <c:pt idx="2203">
                  <c:v>0.34375</c:v>
                </c:pt>
                <c:pt idx="2204">
                  <c:v>1.1111111111111125E-2</c:v>
                </c:pt>
                <c:pt idx="2205">
                  <c:v>1.3888888888889104E-3</c:v>
                </c:pt>
                <c:pt idx="2206">
                  <c:v>0.54236111111111107</c:v>
                </c:pt>
                <c:pt idx="2207">
                  <c:v>5.4861111111111915E-2</c:v>
                </c:pt>
                <c:pt idx="2208">
                  <c:v>1.5972222222222224E-2</c:v>
                </c:pt>
                <c:pt idx="2209">
                  <c:v>4.8611111111111112E-3</c:v>
                </c:pt>
                <c:pt idx="2210">
                  <c:v>31.608333333332983</c:v>
                </c:pt>
                <c:pt idx="2211">
                  <c:v>4.1666666666666683E-3</c:v>
                </c:pt>
                <c:pt idx="2212">
                  <c:v>8.1423611111109633</c:v>
                </c:pt>
                <c:pt idx="2213">
                  <c:v>6.944444444444539E-4</c:v>
                </c:pt>
                <c:pt idx="2214">
                  <c:v>127.07152777777779</c:v>
                </c:pt>
                <c:pt idx="2215">
                  <c:v>4.5833333333334093E-2</c:v>
                </c:pt>
                <c:pt idx="2216">
                  <c:v>291.83749999999969</c:v>
                </c:pt>
                <c:pt idx="2217">
                  <c:v>6.2500000000000134E-3</c:v>
                </c:pt>
                <c:pt idx="2218">
                  <c:v>4.7916666666666823E-2</c:v>
                </c:pt>
                <c:pt idx="2219">
                  <c:v>2.777777777777838E-2</c:v>
                </c:pt>
                <c:pt idx="2220">
                  <c:v>109.99236111111111</c:v>
                </c:pt>
                <c:pt idx="2221">
                  <c:v>1.8749999999999999E-2</c:v>
                </c:pt>
                <c:pt idx="2222">
                  <c:v>4.1666666666666683E-3</c:v>
                </c:pt>
                <c:pt idx="2223">
                  <c:v>4.1666666666666683E-3</c:v>
                </c:pt>
                <c:pt idx="2224">
                  <c:v>2.0833333333333632E-3</c:v>
                </c:pt>
                <c:pt idx="2225">
                  <c:v>0.24236111111111144</c:v>
                </c:pt>
                <c:pt idx="2226">
                  <c:v>2.2222222222222251E-2</c:v>
                </c:pt>
                <c:pt idx="2227">
                  <c:v>4.5249999999999755</c:v>
                </c:pt>
                <c:pt idx="2228">
                  <c:v>140.65347222222218</c:v>
                </c:pt>
                <c:pt idx="2229">
                  <c:v>1.1881944444444446</c:v>
                </c:pt>
                <c:pt idx="2230">
                  <c:v>0.18194444444444799</c:v>
                </c:pt>
                <c:pt idx="2231">
                  <c:v>0.97638888888888964</c:v>
                </c:pt>
                <c:pt idx="2232">
                  <c:v>6.944444444444539E-4</c:v>
                </c:pt>
                <c:pt idx="2233">
                  <c:v>1.3888888888889104E-3</c:v>
                </c:pt>
                <c:pt idx="2234">
                  <c:v>305.24930555555551</c:v>
                </c:pt>
                <c:pt idx="2235">
                  <c:v>11.550694444444456</c:v>
                </c:pt>
                <c:pt idx="2236">
                  <c:v>0</c:v>
                </c:pt>
                <c:pt idx="2237">
                  <c:v>0.33055555555555582</c:v>
                </c:pt>
                <c:pt idx="2238">
                  <c:v>0.23472222222222244</c:v>
                </c:pt>
                <c:pt idx="2239">
                  <c:v>0.18819444444444694</c:v>
                </c:pt>
                <c:pt idx="2240">
                  <c:v>65.742361111111109</c:v>
                </c:pt>
                <c:pt idx="2241">
                  <c:v>8.3333333333333367E-3</c:v>
                </c:pt>
                <c:pt idx="2242">
                  <c:v>1.7361111111111143E-2</c:v>
                </c:pt>
                <c:pt idx="2243">
                  <c:v>1.3888888888889104E-3</c:v>
                </c:pt>
                <c:pt idx="2244">
                  <c:v>7.6388888888888904E-3</c:v>
                </c:pt>
                <c:pt idx="2245">
                  <c:v>0.44444444444444448</c:v>
                </c:pt>
                <c:pt idx="2246">
                  <c:v>4.1666666666666683E-3</c:v>
                </c:pt>
                <c:pt idx="2247">
                  <c:v>0.25624999999999998</c:v>
                </c:pt>
                <c:pt idx="2248">
                  <c:v>6.2500000000000134E-3</c:v>
                </c:pt>
                <c:pt idx="2249">
                  <c:v>1.6763888888889029</c:v>
                </c:pt>
                <c:pt idx="2250">
                  <c:v>6.944444444444539E-4</c:v>
                </c:pt>
                <c:pt idx="2251">
                  <c:v>7.7083333333334114E-2</c:v>
                </c:pt>
                <c:pt idx="2252">
                  <c:v>10.680555555555555</c:v>
                </c:pt>
                <c:pt idx="2253">
                  <c:v>0.14166666666666666</c:v>
                </c:pt>
                <c:pt idx="2254">
                  <c:v>9.0277777777777787E-3</c:v>
                </c:pt>
                <c:pt idx="2255">
                  <c:v>1.1805555555555765E-2</c:v>
                </c:pt>
                <c:pt idx="2256">
                  <c:v>7.6388888888888904E-3</c:v>
                </c:pt>
                <c:pt idx="2257">
                  <c:v>14.827083333333334</c:v>
                </c:pt>
                <c:pt idx="2258">
                  <c:v>6.944444444444539E-4</c:v>
                </c:pt>
                <c:pt idx="2259">
                  <c:v>86.868749999999949</c:v>
                </c:pt>
                <c:pt idx="2260">
                  <c:v>39.013888888888886</c:v>
                </c:pt>
                <c:pt idx="2261">
                  <c:v>0</c:v>
                </c:pt>
                <c:pt idx="2262">
                  <c:v>6.944444444444539E-4</c:v>
                </c:pt>
                <c:pt idx="2263">
                  <c:v>0.14930555555555555</c:v>
                </c:pt>
                <c:pt idx="2264">
                  <c:v>0.3097222222222254</c:v>
                </c:pt>
                <c:pt idx="2265">
                  <c:v>0.17569444444444632</c:v>
                </c:pt>
                <c:pt idx="2266">
                  <c:v>6.944444444444539E-4</c:v>
                </c:pt>
                <c:pt idx="2267">
                  <c:v>0.16388888888888889</c:v>
                </c:pt>
                <c:pt idx="2268">
                  <c:v>25.341666666666665</c:v>
                </c:pt>
                <c:pt idx="2269">
                  <c:v>1.3888888888889104E-3</c:v>
                </c:pt>
                <c:pt idx="2270">
                  <c:v>4.8611111111111112E-3</c:v>
                </c:pt>
                <c:pt idx="2271">
                  <c:v>6.805555555555555E-2</c:v>
                </c:pt>
                <c:pt idx="2272">
                  <c:v>0.40416666666666984</c:v>
                </c:pt>
                <c:pt idx="2273">
                  <c:v>4.1666666666666683E-3</c:v>
                </c:pt>
                <c:pt idx="2274">
                  <c:v>6.2500000000000134E-3</c:v>
                </c:pt>
                <c:pt idx="2275">
                  <c:v>1.377777777777778</c:v>
                </c:pt>
                <c:pt idx="2276">
                  <c:v>0.29305555555555557</c:v>
                </c:pt>
                <c:pt idx="2277">
                  <c:v>387.86319444444399</c:v>
                </c:pt>
                <c:pt idx="2278">
                  <c:v>2.1208333333333336</c:v>
                </c:pt>
                <c:pt idx="2279">
                  <c:v>3.2256944444444446</c:v>
                </c:pt>
                <c:pt idx="2280">
                  <c:v>29.122222222222089</c:v>
                </c:pt>
                <c:pt idx="2281">
                  <c:v>18.372222222222089</c:v>
                </c:pt>
                <c:pt idx="2282">
                  <c:v>4.1666666666666683E-3</c:v>
                </c:pt>
                <c:pt idx="2283">
                  <c:v>2.1527777777778107E-2</c:v>
                </c:pt>
                <c:pt idx="2284">
                  <c:v>419.99305555555173</c:v>
                </c:pt>
                <c:pt idx="2285">
                  <c:v>45.459722222222226</c:v>
                </c:pt>
                <c:pt idx="2286">
                  <c:v>2.0833333333333632E-3</c:v>
                </c:pt>
                <c:pt idx="2287">
                  <c:v>3.4722222222222242E-3</c:v>
                </c:pt>
                <c:pt idx="2288">
                  <c:v>0.75833333333333364</c:v>
                </c:pt>
                <c:pt idx="2289">
                  <c:v>0.16736111111111121</c:v>
                </c:pt>
                <c:pt idx="2290">
                  <c:v>11.796527777777778</c:v>
                </c:pt>
                <c:pt idx="2291">
                  <c:v>35.014583333332958</c:v>
                </c:pt>
                <c:pt idx="2292">
                  <c:v>432.37569444444443</c:v>
                </c:pt>
                <c:pt idx="2293">
                  <c:v>2.777777777777846E-3</c:v>
                </c:pt>
                <c:pt idx="2294">
                  <c:v>2.4701388888888887</c:v>
                </c:pt>
                <c:pt idx="2295">
                  <c:v>3.4722222222222242E-3</c:v>
                </c:pt>
                <c:pt idx="2296">
                  <c:v>4.7222222222222332E-2</c:v>
                </c:pt>
                <c:pt idx="2297">
                  <c:v>0.32500000000000312</c:v>
                </c:pt>
                <c:pt idx="2298">
                  <c:v>23.024305555555557</c:v>
                </c:pt>
                <c:pt idx="2299">
                  <c:v>4.8611111111111112E-3</c:v>
                </c:pt>
                <c:pt idx="2300">
                  <c:v>0.3701388888888924</c:v>
                </c:pt>
                <c:pt idx="2301">
                  <c:v>0.58888888888888891</c:v>
                </c:pt>
                <c:pt idx="2302">
                  <c:v>7.9590277777777771</c:v>
                </c:pt>
                <c:pt idx="2303">
                  <c:v>6.0062500000000014</c:v>
                </c:pt>
                <c:pt idx="2304">
                  <c:v>0</c:v>
                </c:pt>
                <c:pt idx="2305">
                  <c:v>18.750694444444445</c:v>
                </c:pt>
                <c:pt idx="2306">
                  <c:v>478.95763888888865</c:v>
                </c:pt>
                <c:pt idx="2307">
                  <c:v>0.15833333333333557</c:v>
                </c:pt>
                <c:pt idx="2308">
                  <c:v>202.11597222222053</c:v>
                </c:pt>
                <c:pt idx="2309">
                  <c:v>0.61875000000000635</c:v>
                </c:pt>
                <c:pt idx="2310">
                  <c:v>0.15486111111111278</c:v>
                </c:pt>
                <c:pt idx="2311">
                  <c:v>145.80486111110972</c:v>
                </c:pt>
                <c:pt idx="2312">
                  <c:v>459.0215277777736</c:v>
                </c:pt>
                <c:pt idx="2313">
                  <c:v>6.944444444444539E-4</c:v>
                </c:pt>
                <c:pt idx="2314">
                  <c:v>8.1180555555555483</c:v>
                </c:pt>
                <c:pt idx="2315">
                  <c:v>0.11527777777777778</c:v>
                </c:pt>
                <c:pt idx="2316">
                  <c:v>0.16736111111111121</c:v>
                </c:pt>
                <c:pt idx="2317">
                  <c:v>2.777777777777846E-3</c:v>
                </c:pt>
                <c:pt idx="2318">
                  <c:v>6.944444444444539E-4</c:v>
                </c:pt>
                <c:pt idx="2319">
                  <c:v>0.13680555555555557</c:v>
                </c:pt>
                <c:pt idx="2320">
                  <c:v>61.181249999999999</c:v>
                </c:pt>
                <c:pt idx="2321">
                  <c:v>298.79374999999823</c:v>
                </c:pt>
                <c:pt idx="2322">
                  <c:v>321.79097222222163</c:v>
                </c:pt>
                <c:pt idx="2323">
                  <c:v>85.91736111111112</c:v>
                </c:pt>
                <c:pt idx="2324">
                  <c:v>73.586111111111109</c:v>
                </c:pt>
                <c:pt idx="2325">
                  <c:v>8.3333333333333367E-3</c:v>
                </c:pt>
                <c:pt idx="2326">
                  <c:v>77.787499999999994</c:v>
                </c:pt>
                <c:pt idx="2327">
                  <c:v>1.2499999999999956E-2</c:v>
                </c:pt>
                <c:pt idx="2328">
                  <c:v>1.5277777777777781E-2</c:v>
                </c:pt>
                <c:pt idx="2329">
                  <c:v>1.7361111111111143E-2</c:v>
                </c:pt>
                <c:pt idx="2330">
                  <c:v>454.14861111111202</c:v>
                </c:pt>
                <c:pt idx="2331">
                  <c:v>4.1666666666666683E-3</c:v>
                </c:pt>
                <c:pt idx="2332">
                  <c:v>8.3333333333333367E-3</c:v>
                </c:pt>
                <c:pt idx="2333">
                  <c:v>2.0388888888888768</c:v>
                </c:pt>
                <c:pt idx="2334">
                  <c:v>4.1666666666666683E-3</c:v>
                </c:pt>
                <c:pt idx="2335">
                  <c:v>3.4027777777778191E-2</c:v>
                </c:pt>
                <c:pt idx="2336">
                  <c:v>1.1388888888888999</c:v>
                </c:pt>
                <c:pt idx="2337">
                  <c:v>6.2500000000000134E-3</c:v>
                </c:pt>
                <c:pt idx="2338">
                  <c:v>2.777777777777846E-3</c:v>
                </c:pt>
                <c:pt idx="2339">
                  <c:v>3.0555555555555582E-2</c:v>
                </c:pt>
                <c:pt idx="2340">
                  <c:v>39.960416666666163</c:v>
                </c:pt>
                <c:pt idx="2341">
                  <c:v>0.18333333333333526</c:v>
                </c:pt>
                <c:pt idx="2342">
                  <c:v>18.465277777777484</c:v>
                </c:pt>
                <c:pt idx="2343">
                  <c:v>6.944444444444539E-4</c:v>
                </c:pt>
                <c:pt idx="2344">
                  <c:v>3.4722222222222242E-3</c:v>
                </c:pt>
                <c:pt idx="2345">
                  <c:v>443.83749999999969</c:v>
                </c:pt>
                <c:pt idx="2346">
                  <c:v>0.20694444444444776</c:v>
                </c:pt>
                <c:pt idx="2347">
                  <c:v>469.73194444444363</c:v>
                </c:pt>
                <c:pt idx="2348">
                  <c:v>7.2305555555555445</c:v>
                </c:pt>
                <c:pt idx="2349">
                  <c:v>2.777777777777846E-3</c:v>
                </c:pt>
                <c:pt idx="2350">
                  <c:v>0.13055555555555537</c:v>
                </c:pt>
                <c:pt idx="2351">
                  <c:v>337.98680555555529</c:v>
                </c:pt>
                <c:pt idx="2352">
                  <c:v>0.14652777777777778</c:v>
                </c:pt>
                <c:pt idx="2353">
                  <c:v>7.0833333333334123E-2</c:v>
                </c:pt>
                <c:pt idx="2354">
                  <c:v>0.99097222222222159</c:v>
                </c:pt>
                <c:pt idx="2355">
                  <c:v>4.8611111111111112E-3</c:v>
                </c:pt>
                <c:pt idx="2356">
                  <c:v>6.7173611111111642</c:v>
                </c:pt>
                <c:pt idx="2357">
                  <c:v>6.944444444444539E-4</c:v>
                </c:pt>
                <c:pt idx="2358">
                  <c:v>2.777777777777846E-3</c:v>
                </c:pt>
                <c:pt idx="2359">
                  <c:v>0.28611111111111109</c:v>
                </c:pt>
                <c:pt idx="2360">
                  <c:v>4.1666666666666683E-3</c:v>
                </c:pt>
                <c:pt idx="2361">
                  <c:v>2.9861111111111251E-2</c:v>
                </c:pt>
                <c:pt idx="2362">
                  <c:v>0.11319444444444469</c:v>
                </c:pt>
                <c:pt idx="2363">
                  <c:v>5.7638888888888892E-2</c:v>
                </c:pt>
                <c:pt idx="2364">
                  <c:v>14.180555555555555</c:v>
                </c:pt>
                <c:pt idx="2365">
                  <c:v>4.1666666666666683E-3</c:v>
                </c:pt>
                <c:pt idx="2366">
                  <c:v>1.9444444444444445E-2</c:v>
                </c:pt>
                <c:pt idx="2367">
                  <c:v>4.6555555555554635</c:v>
                </c:pt>
                <c:pt idx="2368">
                  <c:v>4.8416666666666694</c:v>
                </c:pt>
                <c:pt idx="2369">
                  <c:v>44.102777777777781</c:v>
                </c:pt>
                <c:pt idx="2370">
                  <c:v>1.8506944444444438</c:v>
                </c:pt>
                <c:pt idx="2371">
                  <c:v>411.40694444444364</c:v>
                </c:pt>
                <c:pt idx="2372">
                  <c:v>152.62777777777777</c:v>
                </c:pt>
                <c:pt idx="2373">
                  <c:v>0.41250000000000031</c:v>
                </c:pt>
                <c:pt idx="2374">
                  <c:v>0.3402777777777809</c:v>
                </c:pt>
                <c:pt idx="2375">
                  <c:v>39.036805555555546</c:v>
                </c:pt>
              </c:numCache>
            </c:numRef>
          </c:xVal>
          <c:yVal>
            <c:numRef>
              <c:f>'1週間，1か月'!$D$2:$D$2377</c:f>
              <c:numCache>
                <c:formatCode>0.0000_ </c:formatCode>
                <c:ptCount val="2376"/>
                <c:pt idx="0">
                  <c:v>0</c:v>
                </c:pt>
                <c:pt idx="1">
                  <c:v>0</c:v>
                </c:pt>
                <c:pt idx="2">
                  <c:v>0</c:v>
                </c:pt>
                <c:pt idx="3">
                  <c:v>6.944444444444539E-4</c:v>
                </c:pt>
                <c:pt idx="4">
                  <c:v>0</c:v>
                </c:pt>
                <c:pt idx="5">
                  <c:v>6.944444444444539E-4</c:v>
                </c:pt>
                <c:pt idx="6">
                  <c:v>0</c:v>
                </c:pt>
                <c:pt idx="7">
                  <c:v>0</c:v>
                </c:pt>
                <c:pt idx="8">
                  <c:v>0</c:v>
                </c:pt>
                <c:pt idx="9">
                  <c:v>0</c:v>
                </c:pt>
                <c:pt idx="10">
                  <c:v>6.944444444444539E-4</c:v>
                </c:pt>
                <c:pt idx="11">
                  <c:v>0</c:v>
                </c:pt>
                <c:pt idx="12">
                  <c:v>6.944444444444539E-4</c:v>
                </c:pt>
                <c:pt idx="13">
                  <c:v>0</c:v>
                </c:pt>
                <c:pt idx="14">
                  <c:v>2.0833333333333632E-3</c:v>
                </c:pt>
                <c:pt idx="15">
                  <c:v>0</c:v>
                </c:pt>
                <c:pt idx="16">
                  <c:v>0</c:v>
                </c:pt>
                <c:pt idx="17">
                  <c:v>6.944444444444539E-4</c:v>
                </c:pt>
                <c:pt idx="18">
                  <c:v>2.0833333333333632E-3</c:v>
                </c:pt>
                <c:pt idx="19">
                  <c:v>0</c:v>
                </c:pt>
                <c:pt idx="20">
                  <c:v>0</c:v>
                </c:pt>
                <c:pt idx="21">
                  <c:v>2.777777777777846E-3</c:v>
                </c:pt>
                <c:pt idx="22">
                  <c:v>4.8611111111111112E-3</c:v>
                </c:pt>
                <c:pt idx="23">
                  <c:v>7.6388888888888904E-3</c:v>
                </c:pt>
                <c:pt idx="24">
                  <c:v>6.9444444444445082E-3</c:v>
                </c:pt>
                <c:pt idx="25">
                  <c:v>5.5555555555555558E-3</c:v>
                </c:pt>
                <c:pt idx="26">
                  <c:v>0</c:v>
                </c:pt>
                <c:pt idx="27">
                  <c:v>4.8611111111111112E-3</c:v>
                </c:pt>
                <c:pt idx="28">
                  <c:v>9.7222222222222224E-3</c:v>
                </c:pt>
                <c:pt idx="29">
                  <c:v>1.2499999999999956E-2</c:v>
                </c:pt>
                <c:pt idx="30">
                  <c:v>1.0416666666666666E-2</c:v>
                </c:pt>
                <c:pt idx="31">
                  <c:v>7.6388888888888904E-3</c:v>
                </c:pt>
                <c:pt idx="32">
                  <c:v>0</c:v>
                </c:pt>
                <c:pt idx="33">
                  <c:v>9.7222222222222224E-3</c:v>
                </c:pt>
                <c:pt idx="34">
                  <c:v>1.4583333333333341E-2</c:v>
                </c:pt>
                <c:pt idx="35">
                  <c:v>9.0277777777777787E-3</c:v>
                </c:pt>
                <c:pt idx="36">
                  <c:v>1.5972222222222224E-2</c:v>
                </c:pt>
                <c:pt idx="37">
                  <c:v>1.5277777777777781E-2</c:v>
                </c:pt>
                <c:pt idx="38">
                  <c:v>1.3194444444444439E-2</c:v>
                </c:pt>
                <c:pt idx="39">
                  <c:v>9.0277777777777787E-3</c:v>
                </c:pt>
                <c:pt idx="40">
                  <c:v>3.4722222222222242E-3</c:v>
                </c:pt>
                <c:pt idx="41">
                  <c:v>7.6388888888888904E-3</c:v>
                </c:pt>
                <c:pt idx="42">
                  <c:v>1.7361111111111143E-2</c:v>
                </c:pt>
                <c:pt idx="43">
                  <c:v>1.6666666666666701E-2</c:v>
                </c:pt>
                <c:pt idx="44">
                  <c:v>1.8749999999999999E-2</c:v>
                </c:pt>
                <c:pt idx="45">
                  <c:v>2.0138888888888887E-2</c:v>
                </c:pt>
                <c:pt idx="46">
                  <c:v>1.7361111111111143E-2</c:v>
                </c:pt>
                <c:pt idx="47">
                  <c:v>0</c:v>
                </c:pt>
                <c:pt idx="48">
                  <c:v>6.944444444444539E-4</c:v>
                </c:pt>
                <c:pt idx="49">
                  <c:v>2.0138888888888887E-2</c:v>
                </c:pt>
                <c:pt idx="50">
                  <c:v>2.0833333333333412E-2</c:v>
                </c:pt>
                <c:pt idx="51">
                  <c:v>1.1111111111111125E-2</c:v>
                </c:pt>
                <c:pt idx="52">
                  <c:v>2.4999999999999998E-2</c:v>
                </c:pt>
                <c:pt idx="53">
                  <c:v>2.569444444444445E-2</c:v>
                </c:pt>
                <c:pt idx="54">
                  <c:v>2.4999999999999998E-2</c:v>
                </c:pt>
                <c:pt idx="55">
                  <c:v>2.569444444444445E-2</c:v>
                </c:pt>
                <c:pt idx="56">
                  <c:v>1.1805555555555765E-2</c:v>
                </c:pt>
                <c:pt idx="57">
                  <c:v>2.9166666666666664E-2</c:v>
                </c:pt>
                <c:pt idx="58">
                  <c:v>0</c:v>
                </c:pt>
                <c:pt idx="59">
                  <c:v>0</c:v>
                </c:pt>
                <c:pt idx="60">
                  <c:v>2.9861111111111251E-2</c:v>
                </c:pt>
                <c:pt idx="61">
                  <c:v>1.8749999999999999E-2</c:v>
                </c:pt>
                <c:pt idx="62">
                  <c:v>0</c:v>
                </c:pt>
                <c:pt idx="63">
                  <c:v>1.3888888888889104E-3</c:v>
                </c:pt>
                <c:pt idx="64">
                  <c:v>1.8055555555555561E-2</c:v>
                </c:pt>
                <c:pt idx="65">
                  <c:v>6.9444444444445082E-3</c:v>
                </c:pt>
                <c:pt idx="66">
                  <c:v>3.8194444444444441E-2</c:v>
                </c:pt>
                <c:pt idx="67">
                  <c:v>2.569444444444445E-2</c:v>
                </c:pt>
                <c:pt idx="68">
                  <c:v>3.6805555555555612E-2</c:v>
                </c:pt>
                <c:pt idx="69">
                  <c:v>3.7500000000000006E-2</c:v>
                </c:pt>
                <c:pt idx="70">
                  <c:v>2.9861111111111251E-2</c:v>
                </c:pt>
                <c:pt idx="71">
                  <c:v>4.0972222222222333E-2</c:v>
                </c:pt>
                <c:pt idx="72">
                  <c:v>1.3194444444444439E-2</c:v>
                </c:pt>
                <c:pt idx="73">
                  <c:v>8.8771753681392267E-3</c:v>
                </c:pt>
                <c:pt idx="74">
                  <c:v>0</c:v>
                </c:pt>
                <c:pt idx="75">
                  <c:v>1.3194444444444439E-2</c:v>
                </c:pt>
                <c:pt idx="76">
                  <c:v>0</c:v>
                </c:pt>
                <c:pt idx="77">
                  <c:v>3.1944444444444449E-2</c:v>
                </c:pt>
                <c:pt idx="78">
                  <c:v>1.3888888888889104E-3</c:v>
                </c:pt>
                <c:pt idx="79">
                  <c:v>0</c:v>
                </c:pt>
                <c:pt idx="80">
                  <c:v>6.9444444444445082E-3</c:v>
                </c:pt>
                <c:pt idx="81">
                  <c:v>1.443273092369461E-2</c:v>
                </c:pt>
                <c:pt idx="82">
                  <c:v>2.8472222222222242E-2</c:v>
                </c:pt>
                <c:pt idx="83">
                  <c:v>0</c:v>
                </c:pt>
                <c:pt idx="84">
                  <c:v>1.7210508701472563E-2</c:v>
                </c:pt>
                <c:pt idx="85">
                  <c:v>1.5277777777777781E-2</c:v>
                </c:pt>
                <c:pt idx="86">
                  <c:v>1.1654953145917168E-2</c:v>
                </c:pt>
                <c:pt idx="87">
                  <c:v>7.488286479250407E-3</c:v>
                </c:pt>
                <c:pt idx="88">
                  <c:v>0</c:v>
                </c:pt>
                <c:pt idx="89">
                  <c:v>2.4154953145916997E-2</c:v>
                </c:pt>
                <c:pt idx="90">
                  <c:v>1.3043842034805901E-2</c:v>
                </c:pt>
                <c:pt idx="91">
                  <c:v>2.8321619812583666E-2</c:v>
                </c:pt>
                <c:pt idx="92">
                  <c:v>2.9016064257028108E-2</c:v>
                </c:pt>
                <c:pt idx="93">
                  <c:v>2.4154953145916997E-2</c:v>
                </c:pt>
                <c:pt idx="94">
                  <c:v>3.3182730923694781E-2</c:v>
                </c:pt>
                <c:pt idx="95">
                  <c:v>0</c:v>
                </c:pt>
                <c:pt idx="96">
                  <c:v>3.3877175368139292E-2</c:v>
                </c:pt>
                <c:pt idx="97">
                  <c:v>3.3182730923694781E-2</c:v>
                </c:pt>
                <c:pt idx="98">
                  <c:v>1.5821619812583683E-2</c:v>
                </c:pt>
                <c:pt idx="99">
                  <c:v>0</c:v>
                </c:pt>
                <c:pt idx="100">
                  <c:v>3.596050870147257E-2</c:v>
                </c:pt>
                <c:pt idx="101">
                  <c:v>3.1099397590361857E-2</c:v>
                </c:pt>
                <c:pt idx="102">
                  <c:v>1.9444444444444445E-2</c:v>
                </c:pt>
                <c:pt idx="103">
                  <c:v>3.596050870147257E-2</c:v>
                </c:pt>
                <c:pt idx="104">
                  <c:v>3.3182730923694781E-2</c:v>
                </c:pt>
                <c:pt idx="105">
                  <c:v>2.1377175368139541E-2</c:v>
                </c:pt>
                <c:pt idx="106">
                  <c:v>4.0127175368139215E-2</c:v>
                </c:pt>
                <c:pt idx="107">
                  <c:v>3.6805555555555612E-2</c:v>
                </c:pt>
                <c:pt idx="108">
                  <c:v>9.4210174029451168E-3</c:v>
                </c:pt>
                <c:pt idx="109">
                  <c:v>2.9861111111111251E-2</c:v>
                </c:pt>
                <c:pt idx="110">
                  <c:v>3.5416666666666666E-2</c:v>
                </c:pt>
                <c:pt idx="111">
                  <c:v>8.7265729585006748E-3</c:v>
                </c:pt>
                <c:pt idx="112">
                  <c:v>0</c:v>
                </c:pt>
                <c:pt idx="113">
                  <c:v>1.7059906291833998E-2</c:v>
                </c:pt>
                <c:pt idx="114">
                  <c:v>0</c:v>
                </c:pt>
                <c:pt idx="115">
                  <c:v>1.9837684069611883E-2</c:v>
                </c:pt>
                <c:pt idx="116">
                  <c:v>2.1921017402945518E-2</c:v>
                </c:pt>
                <c:pt idx="117">
                  <c:v>2.1921017402945518E-2</c:v>
                </c:pt>
                <c:pt idx="118">
                  <c:v>2.3309906291833993E-2</c:v>
                </c:pt>
                <c:pt idx="119">
                  <c:v>4.1516064257028952E-2</c:v>
                </c:pt>
                <c:pt idx="120">
                  <c:v>0</c:v>
                </c:pt>
                <c:pt idx="121">
                  <c:v>1.4583333333333341E-2</c:v>
                </c:pt>
                <c:pt idx="122">
                  <c:v>2.3309906291833993E-2</c:v>
                </c:pt>
                <c:pt idx="123">
                  <c:v>1.6365461847389753E-2</c:v>
                </c:pt>
                <c:pt idx="124">
                  <c:v>1.7754350736278447E-2</c:v>
                </c:pt>
                <c:pt idx="125">
                  <c:v>3.4027777777778191E-2</c:v>
                </c:pt>
                <c:pt idx="126">
                  <c:v>2.2766064257028103E-2</c:v>
                </c:pt>
                <c:pt idx="127">
                  <c:v>2.8171017402945558E-2</c:v>
                </c:pt>
                <c:pt idx="128">
                  <c:v>2.569444444444445E-2</c:v>
                </c:pt>
                <c:pt idx="129">
                  <c:v>3.5115461847389562E-2</c:v>
                </c:pt>
                <c:pt idx="130">
                  <c:v>4.1365461847389914E-2</c:v>
                </c:pt>
                <c:pt idx="131">
                  <c:v>3.3726572958500671E-2</c:v>
                </c:pt>
                <c:pt idx="132">
                  <c:v>3.7198795180722895E-2</c:v>
                </c:pt>
                <c:pt idx="133">
                  <c:v>0</c:v>
                </c:pt>
                <c:pt idx="134">
                  <c:v>1.5671017402945114E-2</c:v>
                </c:pt>
                <c:pt idx="135">
                  <c:v>0</c:v>
                </c:pt>
                <c:pt idx="136">
                  <c:v>1.3437081659973241E-2</c:v>
                </c:pt>
                <c:pt idx="137">
                  <c:v>0</c:v>
                </c:pt>
                <c:pt idx="138">
                  <c:v>4.0972222222222333E-2</c:v>
                </c:pt>
                <c:pt idx="139">
                  <c:v>1.5520414993306563E-2</c:v>
                </c:pt>
                <c:pt idx="140">
                  <c:v>1.5520414993306563E-2</c:v>
                </c:pt>
                <c:pt idx="141">
                  <c:v>1.5520414993306563E-2</c:v>
                </c:pt>
                <c:pt idx="142">
                  <c:v>0</c:v>
                </c:pt>
                <c:pt idx="143">
                  <c:v>1.9687081659973474E-2</c:v>
                </c:pt>
                <c:pt idx="144">
                  <c:v>2.6087684069611792E-2</c:v>
                </c:pt>
                <c:pt idx="145">
                  <c:v>2.8714859437750987E-2</c:v>
                </c:pt>
                <c:pt idx="146">
                  <c:v>3.888888888888889E-2</c:v>
                </c:pt>
                <c:pt idx="147">
                  <c:v>3.4270414993306561E-2</c:v>
                </c:pt>
                <c:pt idx="148">
                  <c:v>1.8992637215528841E-2</c:v>
                </c:pt>
                <c:pt idx="149">
                  <c:v>2.6631526104417682E-2</c:v>
                </c:pt>
                <c:pt idx="150">
                  <c:v>4.2904953145917003E-2</c:v>
                </c:pt>
                <c:pt idx="151">
                  <c:v>3.9131526104417669E-2</c:v>
                </c:pt>
                <c:pt idx="152">
                  <c:v>0</c:v>
                </c:pt>
                <c:pt idx="153">
                  <c:v>4.3298192771083856E-2</c:v>
                </c:pt>
                <c:pt idx="154">
                  <c:v>4.3992637215529817E-2</c:v>
                </c:pt>
                <c:pt idx="155">
                  <c:v>3.9131526104417669E-2</c:v>
                </c:pt>
                <c:pt idx="156">
                  <c:v>4.9548192771083945E-2</c:v>
                </c:pt>
                <c:pt idx="157">
                  <c:v>4.8853748326639898E-2</c:v>
                </c:pt>
                <c:pt idx="158">
                  <c:v>3.4027777777778191E-2</c:v>
                </c:pt>
                <c:pt idx="159">
                  <c:v>5.0937081659973904E-2</c:v>
                </c:pt>
                <c:pt idx="160">
                  <c:v>4.3298192771083856E-2</c:v>
                </c:pt>
                <c:pt idx="161">
                  <c:v>3.3182730923694781E-2</c:v>
                </c:pt>
                <c:pt idx="162">
                  <c:v>4.1909303882195451E-2</c:v>
                </c:pt>
                <c:pt idx="163">
                  <c:v>5.2325970548862122E-2</c:v>
                </c:pt>
                <c:pt idx="164">
                  <c:v>5.2325970548862122E-2</c:v>
                </c:pt>
                <c:pt idx="165">
                  <c:v>4.6075970548862075E-2</c:v>
                </c:pt>
                <c:pt idx="166">
                  <c:v>0</c:v>
                </c:pt>
                <c:pt idx="167">
                  <c:v>5.3020414993307133E-2</c:v>
                </c:pt>
                <c:pt idx="168">
                  <c:v>2.5786479250334667E-2</c:v>
                </c:pt>
                <c:pt idx="169">
                  <c:v>2.1619812583668557E-2</c:v>
                </c:pt>
                <c:pt idx="170">
                  <c:v>1.0960508701472747E-2</c:v>
                </c:pt>
                <c:pt idx="171">
                  <c:v>2.6480923694779508E-2</c:v>
                </c:pt>
                <c:pt idx="172">
                  <c:v>2.9258701472556894E-2</c:v>
                </c:pt>
                <c:pt idx="173">
                  <c:v>0</c:v>
                </c:pt>
                <c:pt idx="174">
                  <c:v>3.0647590361445782E-2</c:v>
                </c:pt>
                <c:pt idx="175">
                  <c:v>3.6897590361445791E-2</c:v>
                </c:pt>
                <c:pt idx="176">
                  <c:v>2.0925368139223612E-2</c:v>
                </c:pt>
                <c:pt idx="177">
                  <c:v>3.9675368139224142E-2</c:v>
                </c:pt>
                <c:pt idx="178">
                  <c:v>4.6921017402945117E-2</c:v>
                </c:pt>
                <c:pt idx="179">
                  <c:v>3.7592034805890226E-2</c:v>
                </c:pt>
                <c:pt idx="180">
                  <c:v>3.9675368139224142E-2</c:v>
                </c:pt>
                <c:pt idx="181">
                  <c:v>4.3842034805890967E-2</c:v>
                </c:pt>
                <c:pt idx="182">
                  <c:v>1.8992637215528841E-2</c:v>
                </c:pt>
                <c:pt idx="183">
                  <c:v>3.8980923694779152E-2</c:v>
                </c:pt>
                <c:pt idx="184">
                  <c:v>4.3147590361445783E-2</c:v>
                </c:pt>
                <c:pt idx="185">
                  <c:v>4.4536479250335596E-2</c:v>
                </c:pt>
                <c:pt idx="186">
                  <c:v>3.8286479250334668E-2</c:v>
                </c:pt>
                <c:pt idx="187">
                  <c:v>4.7314257028113274E-2</c:v>
                </c:pt>
                <c:pt idx="188">
                  <c:v>2.1377175368139541E-2</c:v>
                </c:pt>
                <c:pt idx="189">
                  <c:v>4.9397590361446794E-2</c:v>
                </c:pt>
                <c:pt idx="190">
                  <c:v>4.6619812583667201E-2</c:v>
                </c:pt>
                <c:pt idx="191">
                  <c:v>1.9687081659973474E-2</c:v>
                </c:pt>
                <c:pt idx="192">
                  <c:v>8.8771753681392267E-3</c:v>
                </c:pt>
                <c:pt idx="193">
                  <c:v>5.6342034805891013E-2</c:v>
                </c:pt>
                <c:pt idx="194">
                  <c:v>0</c:v>
                </c:pt>
                <c:pt idx="195">
                  <c:v>5.6342034805891013E-2</c:v>
                </c:pt>
                <c:pt idx="196">
                  <c:v>2.5635876840696212E-2</c:v>
                </c:pt>
                <c:pt idx="197">
                  <c:v>5.3564257028112502E-2</c:v>
                </c:pt>
                <c:pt idx="198">
                  <c:v>2.8171017402945558E-2</c:v>
                </c:pt>
                <c:pt idx="199">
                  <c:v>2.9802543507362802E-2</c:v>
                </c:pt>
                <c:pt idx="200">
                  <c:v>3.9432730923694842E-2</c:v>
                </c:pt>
                <c:pt idx="201">
                  <c:v>4.7464859437751E-2</c:v>
                </c:pt>
                <c:pt idx="202">
                  <c:v>3.3274765729585015E-2</c:v>
                </c:pt>
                <c:pt idx="203">
                  <c:v>0</c:v>
                </c:pt>
                <c:pt idx="204">
                  <c:v>4.0219210174029449E-2</c:v>
                </c:pt>
                <c:pt idx="205">
                  <c:v>4.2302543507362789E-2</c:v>
                </c:pt>
                <c:pt idx="206">
                  <c:v>3.7441432396251681E-2</c:v>
                </c:pt>
                <c:pt idx="207">
                  <c:v>2.2222222222222251E-2</c:v>
                </c:pt>
                <c:pt idx="208">
                  <c:v>4.5080321285140584E-2</c:v>
                </c:pt>
                <c:pt idx="209">
                  <c:v>1.9687081659973474E-2</c:v>
                </c:pt>
                <c:pt idx="210">
                  <c:v>0</c:v>
                </c:pt>
                <c:pt idx="211">
                  <c:v>5.2719210174029522E-2</c:v>
                </c:pt>
                <c:pt idx="212">
                  <c:v>5.4802543507362793E-2</c:v>
                </c:pt>
                <c:pt idx="213">
                  <c:v>5.3413654618473923E-2</c:v>
                </c:pt>
                <c:pt idx="214">
                  <c:v>2.4096385542168676E-2</c:v>
                </c:pt>
                <c:pt idx="215">
                  <c:v>5.6191432396251684E-2</c:v>
                </c:pt>
                <c:pt idx="216">
                  <c:v>0</c:v>
                </c:pt>
                <c:pt idx="217">
                  <c:v>4.5230923694779095E-2</c:v>
                </c:pt>
                <c:pt idx="218">
                  <c:v>3.1040829986613505E-2</c:v>
                </c:pt>
                <c:pt idx="219">
                  <c:v>0</c:v>
                </c:pt>
                <c:pt idx="220">
                  <c:v>3.7985274431057682E-2</c:v>
                </c:pt>
                <c:pt idx="221">
                  <c:v>4.2846385542168693E-2</c:v>
                </c:pt>
                <c:pt idx="222">
                  <c:v>5.2719210174029522E-2</c:v>
                </c:pt>
                <c:pt idx="223">
                  <c:v>1.6909303882195449E-2</c:v>
                </c:pt>
                <c:pt idx="224">
                  <c:v>5.88186077643909E-2</c:v>
                </c:pt>
                <c:pt idx="225">
                  <c:v>3.2973560910307911E-2</c:v>
                </c:pt>
                <c:pt idx="226">
                  <c:v>2.6179718875502335E-2</c:v>
                </c:pt>
                <c:pt idx="227">
                  <c:v>6.2290829986613123E-2</c:v>
                </c:pt>
                <c:pt idx="228">
                  <c:v>5.0334672021419113E-2</c:v>
                </c:pt>
                <c:pt idx="229">
                  <c:v>5.2418005354752384E-2</c:v>
                </c:pt>
                <c:pt idx="230">
                  <c:v>5.0334672021419113E-2</c:v>
                </c:pt>
                <c:pt idx="231">
                  <c:v>5.5890227576974573E-2</c:v>
                </c:pt>
                <c:pt idx="232">
                  <c:v>5.5890227576974573E-2</c:v>
                </c:pt>
                <c:pt idx="233">
                  <c:v>8.0321285140562242E-3</c:v>
                </c:pt>
                <c:pt idx="234">
                  <c:v>3.6989625167336004E-2</c:v>
                </c:pt>
                <c:pt idx="235">
                  <c:v>2.2858099062918351E-2</c:v>
                </c:pt>
                <c:pt idx="236">
                  <c:v>5.0334672021419113E-2</c:v>
                </c:pt>
                <c:pt idx="237">
                  <c:v>3.2822958500669748E-2</c:v>
                </c:pt>
                <c:pt idx="238">
                  <c:v>4.5322958500669343E-2</c:v>
                </c:pt>
                <c:pt idx="239">
                  <c:v>4.2695783132530134E-2</c:v>
                </c:pt>
                <c:pt idx="240">
                  <c:v>4.7406291834004029E-2</c:v>
                </c:pt>
                <c:pt idx="241">
                  <c:v>4.4628514056224894E-2</c:v>
                </c:pt>
                <c:pt idx="242">
                  <c:v>4.2545180722891547E-2</c:v>
                </c:pt>
                <c:pt idx="243">
                  <c:v>5.1572958500669265E-2</c:v>
                </c:pt>
                <c:pt idx="244">
                  <c:v>4.6017402945114132E-2</c:v>
                </c:pt>
                <c:pt idx="245">
                  <c:v>3.1191432396251675E-2</c:v>
                </c:pt>
                <c:pt idx="246">
                  <c:v>1.7904953145917203E-2</c:v>
                </c:pt>
                <c:pt idx="247">
                  <c:v>5.5739625167336534E-2</c:v>
                </c:pt>
                <c:pt idx="248">
                  <c:v>5.9906291834004123E-2</c:v>
                </c:pt>
                <c:pt idx="249">
                  <c:v>6.3378514056224911E-2</c:v>
                </c:pt>
                <c:pt idx="250">
                  <c:v>2.6932730923694852E-2</c:v>
                </c:pt>
                <c:pt idx="251">
                  <c:v>5.3564257028112502E-2</c:v>
                </c:pt>
                <c:pt idx="252">
                  <c:v>4.4084672021419122E-2</c:v>
                </c:pt>
                <c:pt idx="253">
                  <c:v>3.6839022757697452E-2</c:v>
                </c:pt>
                <c:pt idx="254">
                  <c:v>3.6839022757697452E-2</c:v>
                </c:pt>
                <c:pt idx="255">
                  <c:v>4.1005689424364077E-2</c:v>
                </c:pt>
                <c:pt idx="256">
                  <c:v>6.2684069611780455E-2</c:v>
                </c:pt>
                <c:pt idx="257">
                  <c:v>5.2267402945114123E-2</c:v>
                </c:pt>
                <c:pt idx="258">
                  <c:v>2.2464859437750999E-2</c:v>
                </c:pt>
                <c:pt idx="259">
                  <c:v>3.333333333333334E-2</c:v>
                </c:pt>
                <c:pt idx="260">
                  <c:v>4.3089022757697451E-2</c:v>
                </c:pt>
                <c:pt idx="261">
                  <c:v>4.0127175368139215E-2</c:v>
                </c:pt>
                <c:pt idx="262">
                  <c:v>0</c:v>
                </c:pt>
                <c:pt idx="263">
                  <c:v>7.0172356091030799E-2</c:v>
                </c:pt>
                <c:pt idx="264">
                  <c:v>7.0172356091030799E-2</c:v>
                </c:pt>
                <c:pt idx="265">
                  <c:v>6.0901941097724233E-2</c:v>
                </c:pt>
                <c:pt idx="266">
                  <c:v>5.2811244979919833E-2</c:v>
                </c:pt>
                <c:pt idx="267">
                  <c:v>7.6422356091030791E-2</c:v>
                </c:pt>
                <c:pt idx="268">
                  <c:v>7.1561244979919683E-2</c:v>
                </c:pt>
                <c:pt idx="269">
                  <c:v>4.7105087014725593E-2</c:v>
                </c:pt>
                <c:pt idx="270">
                  <c:v>0</c:v>
                </c:pt>
                <c:pt idx="271">
                  <c:v>4.9188420348058932E-2</c:v>
                </c:pt>
                <c:pt idx="272">
                  <c:v>4.9882864792503423E-2</c:v>
                </c:pt>
                <c:pt idx="273">
                  <c:v>6.944444444444539E-4</c:v>
                </c:pt>
                <c:pt idx="274">
                  <c:v>5.5438420348058924E-2</c:v>
                </c:pt>
                <c:pt idx="275">
                  <c:v>4.0855087014725594E-2</c:v>
                </c:pt>
                <c:pt idx="276">
                  <c:v>5.0426706827309514E-2</c:v>
                </c:pt>
                <c:pt idx="277">
                  <c:v>5.6676706827309284E-2</c:v>
                </c:pt>
                <c:pt idx="278">
                  <c:v>2.9861111111111251E-2</c:v>
                </c:pt>
                <c:pt idx="279">
                  <c:v>5.3898929049532376E-2</c:v>
                </c:pt>
                <c:pt idx="280">
                  <c:v>7.5426706827309523E-2</c:v>
                </c:pt>
                <c:pt idx="281">
                  <c:v>6.2684069611780455E-2</c:v>
                </c:pt>
                <c:pt idx="282">
                  <c:v>8.4454484605087046E-2</c:v>
                </c:pt>
                <c:pt idx="283">
                  <c:v>5.6526104417670683E-2</c:v>
                </c:pt>
                <c:pt idx="284">
                  <c:v>5.8609437751004023E-2</c:v>
                </c:pt>
                <c:pt idx="285">
                  <c:v>5.2359437751004524E-2</c:v>
                </c:pt>
                <c:pt idx="286">
                  <c:v>5.6676706827309284E-2</c:v>
                </c:pt>
                <c:pt idx="287">
                  <c:v>6.392235609103078E-2</c:v>
                </c:pt>
                <c:pt idx="288">
                  <c:v>5.4442771084338024E-2</c:v>
                </c:pt>
                <c:pt idx="289">
                  <c:v>5.3898929049532376E-2</c:v>
                </c:pt>
                <c:pt idx="290">
                  <c:v>7.1803882195448462E-2</c:v>
                </c:pt>
                <c:pt idx="291">
                  <c:v>4.0612449799196794E-2</c:v>
                </c:pt>
                <c:pt idx="292">
                  <c:v>5.8760040160642582E-2</c:v>
                </c:pt>
                <c:pt idx="293">
                  <c:v>5.8065595716198126E-2</c:v>
                </c:pt>
                <c:pt idx="294">
                  <c:v>6.4315595716198132E-2</c:v>
                </c:pt>
                <c:pt idx="295">
                  <c:v>5.7764390896922112E-2</c:v>
                </c:pt>
                <c:pt idx="296">
                  <c:v>6.4014390896922166E-2</c:v>
                </c:pt>
                <c:pt idx="297">
                  <c:v>3.2279116465864198E-2</c:v>
                </c:pt>
                <c:pt idx="298">
                  <c:v>6.7486613119144445E-2</c:v>
                </c:pt>
                <c:pt idx="299">
                  <c:v>7.0264390896921533E-2</c:v>
                </c:pt>
                <c:pt idx="300">
                  <c:v>7.5125502008032127E-2</c:v>
                </c:pt>
                <c:pt idx="301">
                  <c:v>7.7903279785809909E-2</c:v>
                </c:pt>
                <c:pt idx="302">
                  <c:v>8.2764390896921225E-2</c:v>
                </c:pt>
                <c:pt idx="303">
                  <c:v>2.777777777777838E-2</c:v>
                </c:pt>
                <c:pt idx="304">
                  <c:v>4.5473560910307902E-2</c:v>
                </c:pt>
                <c:pt idx="305">
                  <c:v>5.7764390896922112E-2</c:v>
                </c:pt>
                <c:pt idx="306">
                  <c:v>8.2764390896921225E-2</c:v>
                </c:pt>
                <c:pt idx="307">
                  <c:v>8.6236613119143213E-2</c:v>
                </c:pt>
                <c:pt idx="308">
                  <c:v>5.8065595716198126E-2</c:v>
                </c:pt>
                <c:pt idx="309">
                  <c:v>8.8470548862115153E-2</c:v>
                </c:pt>
                <c:pt idx="310">
                  <c:v>9.1097724230254334E-2</c:v>
                </c:pt>
                <c:pt idx="311">
                  <c:v>7.0264390896921533E-2</c:v>
                </c:pt>
                <c:pt idx="312">
                  <c:v>6.3771753681392235E-2</c:v>
                </c:pt>
                <c:pt idx="313">
                  <c:v>6.8724899598393577E-2</c:v>
                </c:pt>
                <c:pt idx="314">
                  <c:v>7.4280455153949154E-2</c:v>
                </c:pt>
                <c:pt idx="315">
                  <c:v>4.8343373493975876E-2</c:v>
                </c:pt>
                <c:pt idx="316">
                  <c:v>8.4697121820615784E-2</c:v>
                </c:pt>
                <c:pt idx="317">
                  <c:v>7.0808232931727749E-2</c:v>
                </c:pt>
                <c:pt idx="318">
                  <c:v>9.3181057563587702E-2</c:v>
                </c:pt>
                <c:pt idx="319">
                  <c:v>4.6075970548862075E-2</c:v>
                </c:pt>
                <c:pt idx="320">
                  <c:v>9.1641566265060245E-2</c:v>
                </c:pt>
                <c:pt idx="321">
                  <c:v>6.1629852744309828E-2</c:v>
                </c:pt>
                <c:pt idx="322">
                  <c:v>5.1572958500669265E-2</c:v>
                </c:pt>
                <c:pt idx="323">
                  <c:v>7.5819946452476583E-2</c:v>
                </c:pt>
                <c:pt idx="324">
                  <c:v>7.002175368139224E-2</c:v>
                </c:pt>
                <c:pt idx="325">
                  <c:v>8.8169344042838244E-2</c:v>
                </c:pt>
                <c:pt idx="326">
                  <c:v>5.9454484605087114E-2</c:v>
                </c:pt>
                <c:pt idx="327">
                  <c:v>7.6213186077643907E-2</c:v>
                </c:pt>
                <c:pt idx="328">
                  <c:v>8.2914993306559728E-2</c:v>
                </c:pt>
                <c:pt idx="329">
                  <c:v>7.8990963855422702E-2</c:v>
                </c:pt>
                <c:pt idx="330">
                  <c:v>7.4188420348058934E-2</c:v>
                </c:pt>
                <c:pt idx="331">
                  <c:v>8.3157630522088868E-2</c:v>
                </c:pt>
                <c:pt idx="332">
                  <c:v>4.6318607764390902E-2</c:v>
                </c:pt>
                <c:pt idx="333">
                  <c:v>7.4581659973226924E-2</c:v>
                </c:pt>
                <c:pt idx="334">
                  <c:v>6.926874163319946E-2</c:v>
                </c:pt>
                <c:pt idx="335">
                  <c:v>6.5010040160642574E-2</c:v>
                </c:pt>
                <c:pt idx="336">
                  <c:v>8.1074297188755015E-2</c:v>
                </c:pt>
                <c:pt idx="337">
                  <c:v>4.5322958500669343E-2</c:v>
                </c:pt>
                <c:pt idx="338">
                  <c:v>9.5657630522088768E-2</c:v>
                </c:pt>
                <c:pt idx="339">
                  <c:v>7.606258366800539E-2</c:v>
                </c:pt>
                <c:pt idx="340">
                  <c:v>3.9374163319946455E-2</c:v>
                </c:pt>
                <c:pt idx="341">
                  <c:v>0</c:v>
                </c:pt>
                <c:pt idx="342">
                  <c:v>9.7590361445784299E-2</c:v>
                </c:pt>
                <c:pt idx="343">
                  <c:v>9.4118139223560923E-2</c:v>
                </c:pt>
                <c:pt idx="344">
                  <c:v>7.6606425702811329E-2</c:v>
                </c:pt>
                <c:pt idx="345">
                  <c:v>8.6328647925033544E-2</c:v>
                </c:pt>
                <c:pt idx="346">
                  <c:v>9.1189759036144319E-2</c:v>
                </c:pt>
                <c:pt idx="347">
                  <c:v>9.8134203480589766E-2</c:v>
                </c:pt>
                <c:pt idx="348">
                  <c:v>5.5831659973226908E-2</c:v>
                </c:pt>
                <c:pt idx="349">
                  <c:v>6.9661981258367034E-2</c:v>
                </c:pt>
                <c:pt idx="350">
                  <c:v>9.7197121820615739E-2</c:v>
                </c:pt>
                <c:pt idx="351">
                  <c:v>9.9673694779116501E-2</c:v>
                </c:pt>
                <c:pt idx="352">
                  <c:v>0</c:v>
                </c:pt>
                <c:pt idx="353">
                  <c:v>8.9650267737618375E-2</c:v>
                </c:pt>
                <c:pt idx="354">
                  <c:v>9.0344712182061596E-2</c:v>
                </c:pt>
                <c:pt idx="355">
                  <c:v>0.10646753681392236</c:v>
                </c:pt>
                <c:pt idx="356">
                  <c:v>0.1023008701472557</c:v>
                </c:pt>
                <c:pt idx="357">
                  <c:v>5.4200133868808592E-2</c:v>
                </c:pt>
                <c:pt idx="358">
                  <c:v>0.1000669344042847</c:v>
                </c:pt>
                <c:pt idx="359">
                  <c:v>8.3400267737617148E-2</c:v>
                </c:pt>
                <c:pt idx="360">
                  <c:v>0.11048360107095052</c:v>
                </c:pt>
                <c:pt idx="361">
                  <c:v>7.7844712182061571E-2</c:v>
                </c:pt>
                <c:pt idx="362">
                  <c:v>0.11326137884872825</c:v>
                </c:pt>
                <c:pt idx="363">
                  <c:v>0.11048360107095052</c:v>
                </c:pt>
                <c:pt idx="364">
                  <c:v>0.11256693440428422</c:v>
                </c:pt>
                <c:pt idx="365">
                  <c:v>7.9082998661311923E-2</c:v>
                </c:pt>
                <c:pt idx="366">
                  <c:v>6.9444444444445082E-3</c:v>
                </c:pt>
                <c:pt idx="367">
                  <c:v>7.884036144578313E-2</c:v>
                </c:pt>
                <c:pt idx="368">
                  <c:v>8.1166331994645263E-2</c:v>
                </c:pt>
                <c:pt idx="369">
                  <c:v>3.8437081659973608E-2</c:v>
                </c:pt>
                <c:pt idx="370">
                  <c:v>9.0194109772424341E-2</c:v>
                </c:pt>
                <c:pt idx="371">
                  <c:v>8.7566934404283828E-2</c:v>
                </c:pt>
                <c:pt idx="372">
                  <c:v>9.9916331994645266E-2</c:v>
                </c:pt>
                <c:pt idx="373">
                  <c:v>7.6999665327978584E-2</c:v>
                </c:pt>
                <c:pt idx="374">
                  <c:v>9.0043507362784464E-2</c:v>
                </c:pt>
                <c:pt idx="375">
                  <c:v>0</c:v>
                </c:pt>
                <c:pt idx="376">
                  <c:v>9.0043507362784464E-2</c:v>
                </c:pt>
                <c:pt idx="377">
                  <c:v>9.2821285140562246E-2</c:v>
                </c:pt>
                <c:pt idx="378">
                  <c:v>9.8376840696117865E-2</c:v>
                </c:pt>
                <c:pt idx="379">
                  <c:v>0</c:v>
                </c:pt>
                <c:pt idx="380">
                  <c:v>3.1793842034806015E-2</c:v>
                </c:pt>
                <c:pt idx="381">
                  <c:v>9.9765729585008178E-2</c:v>
                </c:pt>
                <c:pt idx="382">
                  <c:v>0.10879350736278551</c:v>
                </c:pt>
                <c:pt idx="383">
                  <c:v>0.11712684069611878</c:v>
                </c:pt>
                <c:pt idx="384">
                  <c:v>0.11782128514056225</c:v>
                </c:pt>
                <c:pt idx="385">
                  <c:v>9.4268741633199468E-2</c:v>
                </c:pt>
                <c:pt idx="386">
                  <c:v>7.9777443105756504E-2</c:v>
                </c:pt>
                <c:pt idx="387">
                  <c:v>0</c:v>
                </c:pt>
                <c:pt idx="388">
                  <c:v>7.7844712182061571E-2</c:v>
                </c:pt>
                <c:pt idx="389">
                  <c:v>6.8482262382864798E-2</c:v>
                </c:pt>
                <c:pt idx="390">
                  <c:v>0.10562248995984012</c:v>
                </c:pt>
                <c:pt idx="391">
                  <c:v>8.6328647925033544E-2</c:v>
                </c:pt>
                <c:pt idx="392">
                  <c:v>8.7115127175368137E-2</c:v>
                </c:pt>
                <c:pt idx="393">
                  <c:v>7.4824297188755023E-2</c:v>
                </c:pt>
                <c:pt idx="394">
                  <c:v>0.10586512717536814</c:v>
                </c:pt>
                <c:pt idx="395">
                  <c:v>9.9615127175368245E-2</c:v>
                </c:pt>
                <c:pt idx="396">
                  <c:v>0.10115461847389559</c:v>
                </c:pt>
                <c:pt idx="397">
                  <c:v>0.11142068273092369</c:v>
                </c:pt>
                <c:pt idx="398">
                  <c:v>9.6502677376171353E-2</c:v>
                </c:pt>
                <c:pt idx="399">
                  <c:v>1.8842034805890241E-2</c:v>
                </c:pt>
                <c:pt idx="400">
                  <c:v>6.8724899598393577E-2</c:v>
                </c:pt>
                <c:pt idx="401">
                  <c:v>0.11142068273092369</c:v>
                </c:pt>
                <c:pt idx="402">
                  <c:v>9.113119143239623E-2</c:v>
                </c:pt>
                <c:pt idx="403">
                  <c:v>9.1825635876840728E-2</c:v>
                </c:pt>
                <c:pt idx="404">
                  <c:v>4.0127175368139215E-2</c:v>
                </c:pt>
                <c:pt idx="405">
                  <c:v>0.10293674698795352</c:v>
                </c:pt>
                <c:pt idx="406">
                  <c:v>6.9569946452476591E-2</c:v>
                </c:pt>
                <c:pt idx="407">
                  <c:v>0.10918674698795375</c:v>
                </c:pt>
                <c:pt idx="408">
                  <c:v>0.11682563587684069</c:v>
                </c:pt>
                <c:pt idx="409">
                  <c:v>0.1175200803212863</c:v>
                </c:pt>
                <c:pt idx="410">
                  <c:v>7.6907630522088433E-2</c:v>
                </c:pt>
                <c:pt idx="411">
                  <c:v>0.10432563587684072</c:v>
                </c:pt>
                <c:pt idx="412">
                  <c:v>0.12446452476573097</c:v>
                </c:pt>
                <c:pt idx="413">
                  <c:v>0.12654785809906291</c:v>
                </c:pt>
                <c:pt idx="414">
                  <c:v>9.5147255689424365E-2</c:v>
                </c:pt>
                <c:pt idx="415">
                  <c:v>9.1825635876840728E-2</c:v>
                </c:pt>
                <c:pt idx="416">
                  <c:v>9.1189759036144319E-2</c:v>
                </c:pt>
                <c:pt idx="417">
                  <c:v>0.10864290495314677</c:v>
                </c:pt>
                <c:pt idx="418">
                  <c:v>0.11598058902275735</c:v>
                </c:pt>
                <c:pt idx="419">
                  <c:v>0.11875836680053548</c:v>
                </c:pt>
                <c:pt idx="420">
                  <c:v>0.12917503346720224</c:v>
                </c:pt>
                <c:pt idx="421">
                  <c:v>7.3343373493975905E-2</c:v>
                </c:pt>
                <c:pt idx="422">
                  <c:v>4.2904953145917003E-2</c:v>
                </c:pt>
                <c:pt idx="423">
                  <c:v>7.3586010709504684E-2</c:v>
                </c:pt>
                <c:pt idx="424">
                  <c:v>3.7349397590361891E-2</c:v>
                </c:pt>
                <c:pt idx="425">
                  <c:v>0</c:v>
                </c:pt>
                <c:pt idx="426">
                  <c:v>5.0577309236947803E-2</c:v>
                </c:pt>
                <c:pt idx="427">
                  <c:v>1.0291666666666666</c:v>
                </c:pt>
                <c:pt idx="428">
                  <c:v>0.12183734939759035</c:v>
                </c:pt>
                <c:pt idx="429">
                  <c:v>1.0347222222222219</c:v>
                </c:pt>
                <c:pt idx="430">
                  <c:v>1.0047105087014727</c:v>
                </c:pt>
                <c:pt idx="431">
                  <c:v>1.0297105087014726</c:v>
                </c:pt>
                <c:pt idx="432">
                  <c:v>1.0283216198125738</c:v>
                </c:pt>
                <c:pt idx="433">
                  <c:v>1.0283216198125738</c:v>
                </c:pt>
                <c:pt idx="434">
                  <c:v>9.6837349397591949E-2</c:v>
                </c:pt>
                <c:pt idx="435">
                  <c:v>1.0229166666666667</c:v>
                </c:pt>
                <c:pt idx="436">
                  <c:v>9.4059571619812724E-2</c:v>
                </c:pt>
                <c:pt idx="437">
                  <c:v>9.5749665327978725E-2</c:v>
                </c:pt>
                <c:pt idx="438">
                  <c:v>0.12361947791164662</c:v>
                </c:pt>
                <c:pt idx="439">
                  <c:v>0.12778614457831344</c:v>
                </c:pt>
                <c:pt idx="440">
                  <c:v>1.036654953145917</c:v>
                </c:pt>
                <c:pt idx="441">
                  <c:v>1.0387382864792498</c:v>
                </c:pt>
                <c:pt idx="442">
                  <c:v>8.6931057563587696E-2</c:v>
                </c:pt>
                <c:pt idx="443">
                  <c:v>1.0277777777777777</c:v>
                </c:pt>
                <c:pt idx="444">
                  <c:v>1.0415160642570283</c:v>
                </c:pt>
                <c:pt idx="445">
                  <c:v>1.023309906291834</c:v>
                </c:pt>
                <c:pt idx="446">
                  <c:v>1.0284722222222222</c:v>
                </c:pt>
                <c:pt idx="447">
                  <c:v>1.037893239625155</c:v>
                </c:pt>
                <c:pt idx="448">
                  <c:v>3.1735274431057642E-2</c:v>
                </c:pt>
                <c:pt idx="449">
                  <c:v>4.4385876840696933E-2</c:v>
                </c:pt>
                <c:pt idx="450">
                  <c:v>1.0127426372155288</c:v>
                </c:pt>
                <c:pt idx="451">
                  <c:v>1.0120481927710843</c:v>
                </c:pt>
                <c:pt idx="452">
                  <c:v>1.0182981927710844</c:v>
                </c:pt>
                <c:pt idx="453">
                  <c:v>1.020381526104418</c:v>
                </c:pt>
                <c:pt idx="454">
                  <c:v>1.0314926372155278</c:v>
                </c:pt>
                <c:pt idx="455">
                  <c:v>1.0453815261044177</c:v>
                </c:pt>
                <c:pt idx="456">
                  <c:v>1.0432981927710838</c:v>
                </c:pt>
                <c:pt idx="457">
                  <c:v>1.0412148594377508</c:v>
                </c:pt>
                <c:pt idx="458">
                  <c:v>1.0453815261044177</c:v>
                </c:pt>
                <c:pt idx="459">
                  <c:v>1.0523259705488621</c:v>
                </c:pt>
                <c:pt idx="460">
                  <c:v>1.0285642570280902</c:v>
                </c:pt>
                <c:pt idx="461">
                  <c:v>1.0257864792503346</c:v>
                </c:pt>
                <c:pt idx="462">
                  <c:v>1.0396753681392235</c:v>
                </c:pt>
                <c:pt idx="463">
                  <c:v>5.2175368139223556E-2</c:v>
                </c:pt>
                <c:pt idx="464">
                  <c:v>1.3888888888889104E-3</c:v>
                </c:pt>
                <c:pt idx="465">
                  <c:v>1.0263303212851407</c:v>
                </c:pt>
                <c:pt idx="466">
                  <c:v>7.1017402945114133E-2</c:v>
                </c:pt>
                <c:pt idx="467">
                  <c:v>1.0391315261044176</c:v>
                </c:pt>
                <c:pt idx="468">
                  <c:v>0</c:v>
                </c:pt>
                <c:pt idx="469">
                  <c:v>1.050635876840696</c:v>
                </c:pt>
                <c:pt idx="470">
                  <c:v>1.037441432396252</c:v>
                </c:pt>
                <c:pt idx="471">
                  <c:v>0</c:v>
                </c:pt>
                <c:pt idx="472">
                  <c:v>4.6862449799196793E-2</c:v>
                </c:pt>
                <c:pt idx="473">
                  <c:v>3.2128514056224897E-2</c:v>
                </c:pt>
                <c:pt idx="474">
                  <c:v>0.11667503346720325</c:v>
                </c:pt>
                <c:pt idx="475">
                  <c:v>1.0317352744310577</c:v>
                </c:pt>
                <c:pt idx="476">
                  <c:v>1.0470130522088354</c:v>
                </c:pt>
                <c:pt idx="477">
                  <c:v>1.0636797188755018</c:v>
                </c:pt>
                <c:pt idx="478">
                  <c:v>1.0502426372155287</c:v>
                </c:pt>
                <c:pt idx="479">
                  <c:v>0.11543674698795339</c:v>
                </c:pt>
                <c:pt idx="480">
                  <c:v>0</c:v>
                </c:pt>
                <c:pt idx="481">
                  <c:v>1.0443858768407144</c:v>
                </c:pt>
                <c:pt idx="482">
                  <c:v>1.0642235609103081</c:v>
                </c:pt>
                <c:pt idx="483">
                  <c:v>1.0656124497991968</c:v>
                </c:pt>
                <c:pt idx="484">
                  <c:v>9.8920682730923706E-2</c:v>
                </c:pt>
                <c:pt idx="485">
                  <c:v>1.0543507362784481</c:v>
                </c:pt>
                <c:pt idx="486">
                  <c:v>1.0564340696117929</c:v>
                </c:pt>
                <c:pt idx="487">
                  <c:v>1.0487951807228915</c:v>
                </c:pt>
                <c:pt idx="488">
                  <c:v>1.0654618473895439</c:v>
                </c:pt>
                <c:pt idx="489">
                  <c:v>1.0444779116466028</c:v>
                </c:pt>
                <c:pt idx="490">
                  <c:v>1.045866800535461</c:v>
                </c:pt>
                <c:pt idx="491">
                  <c:v>0</c:v>
                </c:pt>
                <c:pt idx="492">
                  <c:v>1.0715612449799072</c:v>
                </c:pt>
                <c:pt idx="493">
                  <c:v>2.7568607764390941E-2</c:v>
                </c:pt>
                <c:pt idx="494">
                  <c:v>1.0516315261044176</c:v>
                </c:pt>
                <c:pt idx="495">
                  <c:v>4.4628514056224894E-2</c:v>
                </c:pt>
                <c:pt idx="496">
                  <c:v>1.0491884203480601</c:v>
                </c:pt>
                <c:pt idx="497">
                  <c:v>1.0525100401606426</c:v>
                </c:pt>
                <c:pt idx="498">
                  <c:v>1.048343373493976</c:v>
                </c:pt>
                <c:pt idx="499">
                  <c:v>0</c:v>
                </c:pt>
                <c:pt idx="500">
                  <c:v>1.032128514056236</c:v>
                </c:pt>
                <c:pt idx="501">
                  <c:v>1.0670933734939758</c:v>
                </c:pt>
                <c:pt idx="502">
                  <c:v>1.069871151271754</c:v>
                </c:pt>
                <c:pt idx="503">
                  <c:v>1.0450217536813813</c:v>
                </c:pt>
                <c:pt idx="504">
                  <c:v>1.069871151271754</c:v>
                </c:pt>
                <c:pt idx="505">
                  <c:v>1.0277192101740111</c:v>
                </c:pt>
                <c:pt idx="506">
                  <c:v>1.0809822623828649</c:v>
                </c:pt>
                <c:pt idx="507">
                  <c:v>1.0811328647925178</c:v>
                </c:pt>
                <c:pt idx="508">
                  <c:v>1.0371402275769739</c:v>
                </c:pt>
                <c:pt idx="509">
                  <c:v>1.0657044846050872</c:v>
                </c:pt>
                <c:pt idx="510">
                  <c:v>1.0579149933065595</c:v>
                </c:pt>
                <c:pt idx="511">
                  <c:v>1.0740378179384205</c:v>
                </c:pt>
                <c:pt idx="512">
                  <c:v>1.0442938420348058</c:v>
                </c:pt>
                <c:pt idx="513">
                  <c:v>7.8053882195448482E-2</c:v>
                </c:pt>
                <c:pt idx="514">
                  <c:v>1.0910977242302655</c:v>
                </c:pt>
                <c:pt idx="515">
                  <c:v>1.0577643908969068</c:v>
                </c:pt>
                <c:pt idx="516">
                  <c:v>1.0827643908969198</c:v>
                </c:pt>
                <c:pt idx="517">
                  <c:v>1.0464692101740134</c:v>
                </c:pt>
                <c:pt idx="518">
                  <c:v>1.0712600401606418</c:v>
                </c:pt>
                <c:pt idx="519">
                  <c:v>1.0657044846050872</c:v>
                </c:pt>
                <c:pt idx="520">
                  <c:v>1.08291499330656</c:v>
                </c:pt>
                <c:pt idx="521">
                  <c:v>1.0392821285140563</c:v>
                </c:pt>
                <c:pt idx="522">
                  <c:v>1.0845465194109773</c:v>
                </c:pt>
                <c:pt idx="523">
                  <c:v>1.0930304551539478</c:v>
                </c:pt>
                <c:pt idx="524">
                  <c:v>1.0949631860776439</c:v>
                </c:pt>
                <c:pt idx="525">
                  <c:v>1.0656459170013386</c:v>
                </c:pt>
                <c:pt idx="526">
                  <c:v>7.2197121820617008E-2</c:v>
                </c:pt>
                <c:pt idx="527">
                  <c:v>1.0656459170013386</c:v>
                </c:pt>
                <c:pt idx="528">
                  <c:v>1.0737366131191208</c:v>
                </c:pt>
                <c:pt idx="529">
                  <c:v>1.0329735609103081</c:v>
                </c:pt>
                <c:pt idx="530">
                  <c:v>1.0845465194109773</c:v>
                </c:pt>
                <c:pt idx="531">
                  <c:v>1.0816181392235733</c:v>
                </c:pt>
                <c:pt idx="532">
                  <c:v>5.4743975903614524E-2</c:v>
                </c:pt>
                <c:pt idx="533">
                  <c:v>1.0189926372155278</c:v>
                </c:pt>
                <c:pt idx="534">
                  <c:v>1.0343624497991968</c:v>
                </c:pt>
                <c:pt idx="535">
                  <c:v>1.0877175368139362</c:v>
                </c:pt>
                <c:pt idx="536">
                  <c:v>1.0712014725568939</c:v>
                </c:pt>
                <c:pt idx="537">
                  <c:v>1.0785977242302669</c:v>
                </c:pt>
                <c:pt idx="538">
                  <c:v>1.0938169344042841</c:v>
                </c:pt>
                <c:pt idx="539">
                  <c:v>1.102150267737618</c:v>
                </c:pt>
                <c:pt idx="540">
                  <c:v>1.1014558232931781</c:v>
                </c:pt>
                <c:pt idx="541">
                  <c:v>1.1077058232931727</c:v>
                </c:pt>
                <c:pt idx="542">
                  <c:v>1.0832496653279675</c:v>
                </c:pt>
                <c:pt idx="543">
                  <c:v>1.0918842034805878</c:v>
                </c:pt>
                <c:pt idx="544">
                  <c:v>1.1019996653279589</c:v>
                </c:pt>
                <c:pt idx="545">
                  <c:v>1.1019996653279589</c:v>
                </c:pt>
                <c:pt idx="546">
                  <c:v>1.0308902275769738</c:v>
                </c:pt>
                <c:pt idx="547">
                  <c:v>1.085634203480577</c:v>
                </c:pt>
                <c:pt idx="548">
                  <c:v>1.0585174029451141</c:v>
                </c:pt>
                <c:pt idx="549">
                  <c:v>1.07050702811245</c:v>
                </c:pt>
                <c:pt idx="550">
                  <c:v>1.0954484605087158</c:v>
                </c:pt>
                <c:pt idx="551">
                  <c:v>1.0729836010709506</c:v>
                </c:pt>
                <c:pt idx="552">
                  <c:v>1.0766064257028121</c:v>
                </c:pt>
                <c:pt idx="553">
                  <c:v>1.0897423025435073</c:v>
                </c:pt>
                <c:pt idx="554">
                  <c:v>1.0897423025435073</c:v>
                </c:pt>
                <c:pt idx="555">
                  <c:v>1.0918256358768408</c:v>
                </c:pt>
                <c:pt idx="556">
                  <c:v>1.0381944444444438</c:v>
                </c:pt>
                <c:pt idx="557">
                  <c:v>1.0974397590361438</c:v>
                </c:pt>
                <c:pt idx="558">
                  <c:v>1.1029367469879519</c:v>
                </c:pt>
                <c:pt idx="559">
                  <c:v>1.1091867469879517</c:v>
                </c:pt>
                <c:pt idx="560">
                  <c:v>1.0676957831325298</c:v>
                </c:pt>
                <c:pt idx="561">
                  <c:v>1.0980756358768531</c:v>
                </c:pt>
                <c:pt idx="562">
                  <c:v>9.0403279785809892E-2</c:v>
                </c:pt>
                <c:pt idx="563">
                  <c:v>1.1100317938420348</c:v>
                </c:pt>
                <c:pt idx="564">
                  <c:v>1.0087265729585009</c:v>
                </c:pt>
                <c:pt idx="565">
                  <c:v>2.4999999999999998E-2</c:v>
                </c:pt>
                <c:pt idx="566">
                  <c:v>1.1034805890227581</c:v>
                </c:pt>
                <c:pt idx="567">
                  <c:v>1.0537483266398928</c:v>
                </c:pt>
                <c:pt idx="568">
                  <c:v>1.022464859437751</c:v>
                </c:pt>
                <c:pt idx="569">
                  <c:v>2.0062499999999703</c:v>
                </c:pt>
                <c:pt idx="570">
                  <c:v>2.0076388888888888</c:v>
                </c:pt>
                <c:pt idx="571">
                  <c:v>2.0152777777777802</c:v>
                </c:pt>
                <c:pt idx="572">
                  <c:v>2.0347222222222232</c:v>
                </c:pt>
                <c:pt idx="573">
                  <c:v>1.0695699464524655</c:v>
                </c:pt>
                <c:pt idx="574">
                  <c:v>2.002777777777804</c:v>
                </c:pt>
                <c:pt idx="575">
                  <c:v>1.0262382864792499</c:v>
                </c:pt>
                <c:pt idx="576">
                  <c:v>2.0241549531459202</c:v>
                </c:pt>
                <c:pt idx="577">
                  <c:v>2.0152777777777802</c:v>
                </c:pt>
                <c:pt idx="578">
                  <c:v>1.1166750334672146</c:v>
                </c:pt>
                <c:pt idx="579">
                  <c:v>1.1218373493975904</c:v>
                </c:pt>
                <c:pt idx="580">
                  <c:v>1.1154367469879518</c:v>
                </c:pt>
                <c:pt idx="581">
                  <c:v>2.0331827309236949</c:v>
                </c:pt>
                <c:pt idx="582">
                  <c:v>2.0302543507362785</c:v>
                </c:pt>
                <c:pt idx="583">
                  <c:v>2.0309487951807177</c:v>
                </c:pt>
                <c:pt idx="584">
                  <c:v>1.0864206827309126</c:v>
                </c:pt>
                <c:pt idx="585">
                  <c:v>2.0413654618473895</c:v>
                </c:pt>
                <c:pt idx="586">
                  <c:v>2.0302543507362785</c:v>
                </c:pt>
                <c:pt idx="587">
                  <c:v>2.0441432396251673</c:v>
                </c:pt>
                <c:pt idx="588">
                  <c:v>2.0351154618473895</c:v>
                </c:pt>
                <c:pt idx="589">
                  <c:v>0</c:v>
                </c:pt>
                <c:pt idx="590">
                  <c:v>2.0356593038821709</c:v>
                </c:pt>
                <c:pt idx="591">
                  <c:v>1.0837014725568939</c:v>
                </c:pt>
                <c:pt idx="592">
                  <c:v>2.0398259705488253</c:v>
                </c:pt>
                <c:pt idx="593">
                  <c:v>2.0446870816599811</c:v>
                </c:pt>
                <c:pt idx="594">
                  <c:v>2.0481593038821955</c:v>
                </c:pt>
                <c:pt idx="595">
                  <c:v>2.0257864792503351</c:v>
                </c:pt>
                <c:pt idx="596">
                  <c:v>2.0426037483266639</c:v>
                </c:pt>
                <c:pt idx="597">
                  <c:v>2.026087684069612</c:v>
                </c:pt>
                <c:pt idx="598">
                  <c:v>0</c:v>
                </c:pt>
                <c:pt idx="599">
                  <c:v>2.0431475903614738</c:v>
                </c:pt>
                <c:pt idx="600">
                  <c:v>2.0348142570281142</c:v>
                </c:pt>
                <c:pt idx="601">
                  <c:v>2.0542587014725582</c:v>
                </c:pt>
                <c:pt idx="602">
                  <c:v>2.0374414323962378</c:v>
                </c:pt>
                <c:pt idx="603">
                  <c:v>1.0998242971887338</c:v>
                </c:pt>
                <c:pt idx="604">
                  <c:v>2.0500920348058767</c:v>
                </c:pt>
                <c:pt idx="605">
                  <c:v>2.0228580990629177</c:v>
                </c:pt>
                <c:pt idx="606">
                  <c:v>2.0650686077643909</c:v>
                </c:pt>
                <c:pt idx="607">
                  <c:v>2.0463186077643911</c:v>
                </c:pt>
                <c:pt idx="608">
                  <c:v>1.0701723560910321</c:v>
                </c:pt>
                <c:pt idx="609">
                  <c:v>1.0968373493975903</c:v>
                </c:pt>
                <c:pt idx="610">
                  <c:v>2.0370481927710777</c:v>
                </c:pt>
                <c:pt idx="611">
                  <c:v>2.0432396251673492</c:v>
                </c:pt>
                <c:pt idx="612">
                  <c:v>2.0583668005354752</c:v>
                </c:pt>
                <c:pt idx="613">
                  <c:v>2.0519661981258368</c:v>
                </c:pt>
                <c:pt idx="614">
                  <c:v>0</c:v>
                </c:pt>
                <c:pt idx="615">
                  <c:v>2.0596050870147167</c:v>
                </c:pt>
                <c:pt idx="616">
                  <c:v>2.0606007362784471</c:v>
                </c:pt>
                <c:pt idx="617">
                  <c:v>1.032128514056236</c:v>
                </c:pt>
                <c:pt idx="618">
                  <c:v>2.061688420348029</c:v>
                </c:pt>
                <c:pt idx="619">
                  <c:v>2.0665495314591587</c:v>
                </c:pt>
                <c:pt idx="620">
                  <c:v>1.0670013386880857</c:v>
                </c:pt>
                <c:pt idx="621">
                  <c:v>2.0712600401606425</c:v>
                </c:pt>
                <c:pt idx="622">
                  <c:v>2.0467704149933068</c:v>
                </c:pt>
                <c:pt idx="623">
                  <c:v>2.0415160642570291</c:v>
                </c:pt>
                <c:pt idx="624">
                  <c:v>2.0423945783132602</c:v>
                </c:pt>
                <c:pt idx="625">
                  <c:v>2.0724983266398564</c:v>
                </c:pt>
                <c:pt idx="626">
                  <c:v>2.0891649933065599</c:v>
                </c:pt>
                <c:pt idx="627">
                  <c:v>2.0711094377510038</c:v>
                </c:pt>
                <c:pt idx="628">
                  <c:v>2.0884705488621589</c:v>
                </c:pt>
                <c:pt idx="629">
                  <c:v>0</c:v>
                </c:pt>
                <c:pt idx="630">
                  <c:v>2.0758199464524782</c:v>
                </c:pt>
                <c:pt idx="631">
                  <c:v>1.1284805890227723</c:v>
                </c:pt>
                <c:pt idx="632">
                  <c:v>2.0562248995983934</c:v>
                </c:pt>
                <c:pt idx="633">
                  <c:v>2.0755187416331995</c:v>
                </c:pt>
                <c:pt idx="634">
                  <c:v>2.0757279116465872</c:v>
                </c:pt>
                <c:pt idx="635">
                  <c:v>6.944444444444539E-4</c:v>
                </c:pt>
                <c:pt idx="636">
                  <c:v>0.10368975903614459</c:v>
                </c:pt>
                <c:pt idx="637">
                  <c:v>5.0970548862115085E-2</c:v>
                </c:pt>
                <c:pt idx="638">
                  <c:v>2.0852409638554197</c:v>
                </c:pt>
                <c:pt idx="639">
                  <c:v>0</c:v>
                </c:pt>
                <c:pt idx="640">
                  <c:v>2.1031459170013402</c:v>
                </c:pt>
                <c:pt idx="641">
                  <c:v>2.0630187416332002</c:v>
                </c:pt>
                <c:pt idx="642">
                  <c:v>5.3020414993307133E-2</c:v>
                </c:pt>
                <c:pt idx="643">
                  <c:v>1.0172105087014727</c:v>
                </c:pt>
                <c:pt idx="644">
                  <c:v>2.1090947121821046</c:v>
                </c:pt>
                <c:pt idx="645">
                  <c:v>2.0763052208835338</c:v>
                </c:pt>
                <c:pt idx="646">
                  <c:v>1.1232262382864682</c:v>
                </c:pt>
                <c:pt idx="647">
                  <c:v>1.0694193440428379</c:v>
                </c:pt>
                <c:pt idx="648">
                  <c:v>2.0846385542168675</c:v>
                </c:pt>
                <c:pt idx="649">
                  <c:v>1.1190595716198237</c:v>
                </c:pt>
                <c:pt idx="650">
                  <c:v>2.1151941097724252</c:v>
                </c:pt>
                <c:pt idx="651">
                  <c:v>2.0877761044176752</c:v>
                </c:pt>
                <c:pt idx="652">
                  <c:v>1.1225317938420338</c:v>
                </c:pt>
                <c:pt idx="653">
                  <c:v>2.0932145247657297</c:v>
                </c:pt>
                <c:pt idx="654">
                  <c:v>2.1211429049531367</c:v>
                </c:pt>
                <c:pt idx="655">
                  <c:v>2.0266315261044192</c:v>
                </c:pt>
                <c:pt idx="656">
                  <c:v>2.1097891566265092</c:v>
                </c:pt>
                <c:pt idx="657">
                  <c:v>2.1043256358768407</c:v>
                </c:pt>
                <c:pt idx="658">
                  <c:v>2.1084923025435076</c:v>
                </c:pt>
                <c:pt idx="659">
                  <c:v>2.1182145247657287</c:v>
                </c:pt>
                <c:pt idx="660">
                  <c:v>1.0871736947791053</c:v>
                </c:pt>
                <c:pt idx="661">
                  <c:v>2.0965361445783142</c:v>
                </c:pt>
                <c:pt idx="662">
                  <c:v>2.0766649933065349</c:v>
                </c:pt>
                <c:pt idx="663">
                  <c:v>2.0292587014725592</c:v>
                </c:pt>
                <c:pt idx="664">
                  <c:v>2.0958417001338567</c:v>
                </c:pt>
                <c:pt idx="665">
                  <c:v>7.6388888888888904E-3</c:v>
                </c:pt>
                <c:pt idx="666">
                  <c:v>3.0006944444444446</c:v>
                </c:pt>
                <c:pt idx="667">
                  <c:v>2.1277861445783386</c:v>
                </c:pt>
                <c:pt idx="668">
                  <c:v>2.1263972556894575</c:v>
                </c:pt>
                <c:pt idx="669">
                  <c:v>3.0194444444444377</c:v>
                </c:pt>
                <c:pt idx="670">
                  <c:v>3.0375000000000001</c:v>
                </c:pt>
                <c:pt idx="671">
                  <c:v>2.0435993975903926</c:v>
                </c:pt>
                <c:pt idx="672">
                  <c:v>0</c:v>
                </c:pt>
                <c:pt idx="673">
                  <c:v>5.0970548862115085E-2</c:v>
                </c:pt>
                <c:pt idx="674">
                  <c:v>3.0199882864792467</c:v>
                </c:pt>
                <c:pt idx="675">
                  <c:v>2.1138972556894502</c:v>
                </c:pt>
                <c:pt idx="676">
                  <c:v>3.0415160642570291</c:v>
                </c:pt>
                <c:pt idx="677">
                  <c:v>2.1229250334671987</c:v>
                </c:pt>
                <c:pt idx="678">
                  <c:v>3.0283216198126084</c:v>
                </c:pt>
                <c:pt idx="679">
                  <c:v>1.0584588353413775</c:v>
                </c:pt>
                <c:pt idx="680">
                  <c:v>2.1152861445783131</c:v>
                </c:pt>
                <c:pt idx="681">
                  <c:v>2.1154367469879958</c:v>
                </c:pt>
                <c:pt idx="682">
                  <c:v>2.1057145247657298</c:v>
                </c:pt>
                <c:pt idx="683">
                  <c:v>3.0094210174029756</c:v>
                </c:pt>
                <c:pt idx="684">
                  <c:v>3.022464859437751</c:v>
                </c:pt>
                <c:pt idx="685">
                  <c:v>0</c:v>
                </c:pt>
                <c:pt idx="686">
                  <c:v>3.0409722222222242</c:v>
                </c:pt>
                <c:pt idx="687">
                  <c:v>2.1083417001338685</c:v>
                </c:pt>
                <c:pt idx="688">
                  <c:v>2.1111780455153952</c:v>
                </c:pt>
                <c:pt idx="689">
                  <c:v>2.1025435073627845</c:v>
                </c:pt>
                <c:pt idx="690">
                  <c:v>3.0223142570281212</c:v>
                </c:pt>
                <c:pt idx="691">
                  <c:v>3.0438420348058566</c:v>
                </c:pt>
                <c:pt idx="692">
                  <c:v>3.0473142570281495</c:v>
                </c:pt>
                <c:pt idx="693">
                  <c:v>3.0445364792503402</c:v>
                </c:pt>
                <c:pt idx="694">
                  <c:v>3.0248493975903608</c:v>
                </c:pt>
                <c:pt idx="695">
                  <c:v>3.0316432396251343</c:v>
                </c:pt>
                <c:pt idx="696">
                  <c:v>3.0275686077644002</c:v>
                </c:pt>
                <c:pt idx="697">
                  <c:v>2.0321285140562177</c:v>
                </c:pt>
                <c:pt idx="698">
                  <c:v>3.022766064257028</c:v>
                </c:pt>
                <c:pt idx="699">
                  <c:v>3.0433902275770226</c:v>
                </c:pt>
                <c:pt idx="700">
                  <c:v>3.0461680053547524</c:v>
                </c:pt>
                <c:pt idx="701">
                  <c:v>2.0712014725568944</c:v>
                </c:pt>
                <c:pt idx="702">
                  <c:v>3.0557396251673392</c:v>
                </c:pt>
                <c:pt idx="703">
                  <c:v>3.0717118473895821</c:v>
                </c:pt>
                <c:pt idx="704">
                  <c:v>6.4072958500669352E-2</c:v>
                </c:pt>
                <c:pt idx="705">
                  <c:v>3.0391315261044212</c:v>
                </c:pt>
                <c:pt idx="706">
                  <c:v>3.0660056894243577</c:v>
                </c:pt>
                <c:pt idx="707">
                  <c:v>3.0736445783132531</c:v>
                </c:pt>
                <c:pt idx="708">
                  <c:v>2.0275686077644002</c:v>
                </c:pt>
                <c:pt idx="709">
                  <c:v>3.0701723560910312</c:v>
                </c:pt>
                <c:pt idx="710">
                  <c:v>3.0457161981258372</c:v>
                </c:pt>
                <c:pt idx="711">
                  <c:v>3.0477995314591699</c:v>
                </c:pt>
                <c:pt idx="712">
                  <c:v>2.0419093038821954</c:v>
                </c:pt>
                <c:pt idx="713">
                  <c:v>3.0484939759036145</c:v>
                </c:pt>
                <c:pt idx="714">
                  <c:v>3.0727995314591703</c:v>
                </c:pt>
                <c:pt idx="715">
                  <c:v>3.0441767068273622</c:v>
                </c:pt>
                <c:pt idx="716">
                  <c:v>1.0921854082998663</c:v>
                </c:pt>
                <c:pt idx="717">
                  <c:v>0</c:v>
                </c:pt>
                <c:pt idx="718">
                  <c:v>3.072648929049473</c:v>
                </c:pt>
                <c:pt idx="719">
                  <c:v>1.7361111111111143E-2</c:v>
                </c:pt>
                <c:pt idx="720">
                  <c:v>3.0457161981258372</c:v>
                </c:pt>
                <c:pt idx="721">
                  <c:v>3.072648929049473</c:v>
                </c:pt>
                <c:pt idx="722">
                  <c:v>3.0481927710843695</c:v>
                </c:pt>
                <c:pt idx="723">
                  <c:v>3.0530538821954485</c:v>
                </c:pt>
                <c:pt idx="724">
                  <c:v>2.7869812583668611E-2</c:v>
                </c:pt>
                <c:pt idx="725">
                  <c:v>3.0487951807228915</c:v>
                </c:pt>
                <c:pt idx="726">
                  <c:v>3.0604501338687715</c:v>
                </c:pt>
                <c:pt idx="727">
                  <c:v>9.3515729585008173E-2</c:v>
                </c:pt>
                <c:pt idx="728">
                  <c:v>7.6388888888888904E-3</c:v>
                </c:pt>
                <c:pt idx="729">
                  <c:v>3.0998242971887549</c:v>
                </c:pt>
                <c:pt idx="730">
                  <c:v>3.0991298527443414</c:v>
                </c:pt>
                <c:pt idx="731">
                  <c:v>3.0837014725569309</c:v>
                </c:pt>
                <c:pt idx="732">
                  <c:v>3.1031459170013402</c:v>
                </c:pt>
                <c:pt idx="733">
                  <c:v>3.0930304551539489</c:v>
                </c:pt>
                <c:pt idx="734">
                  <c:v>3.0967453145916699</c:v>
                </c:pt>
                <c:pt idx="735">
                  <c:v>3.0366549531459173</c:v>
                </c:pt>
                <c:pt idx="736">
                  <c:v>3.0778447121820616</c:v>
                </c:pt>
                <c:pt idx="737">
                  <c:v>3.0861780455154002</c:v>
                </c:pt>
                <c:pt idx="738">
                  <c:v>3.0800786479250402</c:v>
                </c:pt>
                <c:pt idx="739">
                  <c:v>2.0986194779116465</c:v>
                </c:pt>
                <c:pt idx="740">
                  <c:v>2.0580655957161977</c:v>
                </c:pt>
                <c:pt idx="741">
                  <c:v>3.0735860107095045</c:v>
                </c:pt>
                <c:pt idx="742">
                  <c:v>3.0943607764390899</c:v>
                </c:pt>
                <c:pt idx="743">
                  <c:v>3.0957496653279786</c:v>
                </c:pt>
                <c:pt idx="744">
                  <c:v>3.1131107764391155</c:v>
                </c:pt>
                <c:pt idx="745">
                  <c:v>0</c:v>
                </c:pt>
                <c:pt idx="746">
                  <c:v>3.1129601740294377</c:v>
                </c:pt>
                <c:pt idx="747">
                  <c:v>3.1169762382864796</c:v>
                </c:pt>
                <c:pt idx="748">
                  <c:v>3.1141984605086988</c:v>
                </c:pt>
                <c:pt idx="749">
                  <c:v>0.10154785809906144</c:v>
                </c:pt>
                <c:pt idx="750">
                  <c:v>3.1077978580991092</c:v>
                </c:pt>
                <c:pt idx="751">
                  <c:v>3.0920348058902274</c:v>
                </c:pt>
                <c:pt idx="752">
                  <c:v>3.1013052208835341</c:v>
                </c:pt>
                <c:pt idx="753">
                  <c:v>4.0215277777777745</c:v>
                </c:pt>
                <c:pt idx="754">
                  <c:v>2.0987700803212848</c:v>
                </c:pt>
                <c:pt idx="755">
                  <c:v>3.0682730923694792</c:v>
                </c:pt>
                <c:pt idx="756">
                  <c:v>2.0996151271753667</c:v>
                </c:pt>
                <c:pt idx="757">
                  <c:v>4.0088771753681414</c:v>
                </c:pt>
                <c:pt idx="758">
                  <c:v>4.0116549531459045</c:v>
                </c:pt>
                <c:pt idx="759">
                  <c:v>4.0123493975903823</c:v>
                </c:pt>
                <c:pt idx="760">
                  <c:v>3.1152861445783131</c:v>
                </c:pt>
                <c:pt idx="761">
                  <c:v>4.0297105087014655</c:v>
                </c:pt>
                <c:pt idx="762">
                  <c:v>4.0352660642570424</c:v>
                </c:pt>
                <c:pt idx="763">
                  <c:v>1.0867804551539491</c:v>
                </c:pt>
                <c:pt idx="764">
                  <c:v>1.0498828647925178</c:v>
                </c:pt>
                <c:pt idx="765">
                  <c:v>3.1216867469879968</c:v>
                </c:pt>
                <c:pt idx="766">
                  <c:v>4.0167587014725594</c:v>
                </c:pt>
                <c:pt idx="767">
                  <c:v>4.0523259705488615</c:v>
                </c:pt>
                <c:pt idx="768">
                  <c:v>4.0542587014725573</c:v>
                </c:pt>
                <c:pt idx="769">
                  <c:v>4.0249414323962345</c:v>
                </c:pt>
                <c:pt idx="770">
                  <c:v>1.1090361445783141</c:v>
                </c:pt>
                <c:pt idx="771">
                  <c:v>3.0530538821954485</c:v>
                </c:pt>
                <c:pt idx="772">
                  <c:v>4.0470130522088352</c:v>
                </c:pt>
                <c:pt idx="773">
                  <c:v>3.0040160642570282</c:v>
                </c:pt>
                <c:pt idx="774">
                  <c:v>4.0588186077643895</c:v>
                </c:pt>
                <c:pt idx="775">
                  <c:v>4.047556894243642</c:v>
                </c:pt>
                <c:pt idx="776">
                  <c:v>4.0321285140562253</c:v>
                </c:pt>
                <c:pt idx="777">
                  <c:v>3.0670933734939791</c:v>
                </c:pt>
                <c:pt idx="778">
                  <c:v>4.0487031459170124</c:v>
                </c:pt>
                <c:pt idx="779">
                  <c:v>4.0612951807229134</c:v>
                </c:pt>
                <c:pt idx="780">
                  <c:v>4.0609019410977245</c:v>
                </c:pt>
                <c:pt idx="781">
                  <c:v>4.0434487951807947</c:v>
                </c:pt>
                <c:pt idx="782">
                  <c:v>4.054894578313176</c:v>
                </c:pt>
                <c:pt idx="783">
                  <c:v>4.0625334672021385</c:v>
                </c:pt>
                <c:pt idx="784">
                  <c:v>1.7904953145917203E-2</c:v>
                </c:pt>
                <c:pt idx="785">
                  <c:v>4.0463186077643911</c:v>
                </c:pt>
                <c:pt idx="786">
                  <c:v>2.0191432396251567</c:v>
                </c:pt>
                <c:pt idx="787">
                  <c:v>4.0547439759036434</c:v>
                </c:pt>
                <c:pt idx="788">
                  <c:v>4.0644661981258361</c:v>
                </c:pt>
                <c:pt idx="789">
                  <c:v>4.0334253681392225</c:v>
                </c:pt>
                <c:pt idx="790">
                  <c:v>2.0948125836679998</c:v>
                </c:pt>
                <c:pt idx="791">
                  <c:v>4.0863872155287817</c:v>
                </c:pt>
                <c:pt idx="792">
                  <c:v>4.0529032797857347</c:v>
                </c:pt>
                <c:pt idx="793">
                  <c:v>4.0680890227576967</c:v>
                </c:pt>
                <c:pt idx="794">
                  <c:v>6.9661981258367034E-2</c:v>
                </c:pt>
                <c:pt idx="795">
                  <c:v>2.111872489959794</c:v>
                </c:pt>
                <c:pt idx="796">
                  <c:v>4.0488872155287785</c:v>
                </c:pt>
                <c:pt idx="797">
                  <c:v>1.0731342034805798</c:v>
                </c:pt>
                <c:pt idx="798">
                  <c:v>4.0831576305220878</c:v>
                </c:pt>
                <c:pt idx="799">
                  <c:v>3.1132028112449799</c:v>
                </c:pt>
                <c:pt idx="800">
                  <c:v>3.0849397590361729</c:v>
                </c:pt>
                <c:pt idx="801">
                  <c:v>4.0710508701472445</c:v>
                </c:pt>
                <c:pt idx="802">
                  <c:v>4.0743724899598908</c:v>
                </c:pt>
                <c:pt idx="803">
                  <c:v>0</c:v>
                </c:pt>
                <c:pt idx="804">
                  <c:v>4.0223142570280039</c:v>
                </c:pt>
                <c:pt idx="805">
                  <c:v>4.0834002677376056</c:v>
                </c:pt>
                <c:pt idx="806">
                  <c:v>4.1084002677375508</c:v>
                </c:pt>
                <c:pt idx="807">
                  <c:v>4.1087935073627841</c:v>
                </c:pt>
                <c:pt idx="808">
                  <c:v>4.1067101740294465</c:v>
                </c:pt>
                <c:pt idx="809">
                  <c:v>4.0857262382864645</c:v>
                </c:pt>
                <c:pt idx="810">
                  <c:v>0</c:v>
                </c:pt>
                <c:pt idx="811">
                  <c:v>4.1225317938420352</c:v>
                </c:pt>
                <c:pt idx="812">
                  <c:v>4.0769076305220882</c:v>
                </c:pt>
                <c:pt idx="813">
                  <c:v>0</c:v>
                </c:pt>
                <c:pt idx="814">
                  <c:v>4.1128095716197537</c:v>
                </c:pt>
                <c:pt idx="815">
                  <c:v>4.0965361445783115</c:v>
                </c:pt>
                <c:pt idx="816">
                  <c:v>4.1111194779116467</c:v>
                </c:pt>
                <c:pt idx="817">
                  <c:v>4.0458668005354745</c:v>
                </c:pt>
                <c:pt idx="818">
                  <c:v>4.114591700133869</c:v>
                </c:pt>
                <c:pt idx="819">
                  <c:v>4.0951472556894251</c:v>
                </c:pt>
                <c:pt idx="820">
                  <c:v>5.0312500000000124</c:v>
                </c:pt>
                <c:pt idx="821">
                  <c:v>4.1293256358768406</c:v>
                </c:pt>
                <c:pt idx="822">
                  <c:v>5.0108099062918354</c:v>
                </c:pt>
                <c:pt idx="823">
                  <c:v>5.0080321285140563</c:v>
                </c:pt>
                <c:pt idx="824">
                  <c:v>0.10284471218206158</c:v>
                </c:pt>
                <c:pt idx="825">
                  <c:v>4.1063169344042842</c:v>
                </c:pt>
                <c:pt idx="826">
                  <c:v>5.0245481927710864</c:v>
                </c:pt>
                <c:pt idx="827">
                  <c:v>5.0087265729584765</c:v>
                </c:pt>
                <c:pt idx="828">
                  <c:v>5.0405204149933134</c:v>
                </c:pt>
                <c:pt idx="829">
                  <c:v>0</c:v>
                </c:pt>
                <c:pt idx="830">
                  <c:v>5.0184487951807801</c:v>
                </c:pt>
                <c:pt idx="831">
                  <c:v>1.0521168005354753</c:v>
                </c:pt>
                <c:pt idx="832">
                  <c:v>1.0921854082998663</c:v>
                </c:pt>
                <c:pt idx="833">
                  <c:v>4.1055639223560885</c:v>
                </c:pt>
                <c:pt idx="834">
                  <c:v>2.0622908299866132</c:v>
                </c:pt>
                <c:pt idx="835">
                  <c:v>4.0460174029451164</c:v>
                </c:pt>
                <c:pt idx="836">
                  <c:v>5.0339692101740434</c:v>
                </c:pt>
                <c:pt idx="837">
                  <c:v>4.8552543507362766E-2</c:v>
                </c:pt>
                <c:pt idx="838">
                  <c:v>4.0621402275768883</c:v>
                </c:pt>
                <c:pt idx="839">
                  <c:v>5.0388303212851406</c:v>
                </c:pt>
                <c:pt idx="840">
                  <c:v>2.0558902275769801</c:v>
                </c:pt>
                <c:pt idx="841">
                  <c:v>5.0350568942436524</c:v>
                </c:pt>
                <c:pt idx="842">
                  <c:v>5.0449297188754745</c:v>
                </c:pt>
                <c:pt idx="843">
                  <c:v>5.0291666666666668</c:v>
                </c:pt>
                <c:pt idx="844">
                  <c:v>5.0362951807229672</c:v>
                </c:pt>
                <c:pt idx="845">
                  <c:v>5.0451723560910295</c:v>
                </c:pt>
                <c:pt idx="846">
                  <c:v>5.0458668005354745</c:v>
                </c:pt>
                <c:pt idx="847">
                  <c:v>5.028564257028032</c:v>
                </c:pt>
                <c:pt idx="848">
                  <c:v>5.0782044846050924</c:v>
                </c:pt>
                <c:pt idx="849">
                  <c:v>5.0626840696117226</c:v>
                </c:pt>
                <c:pt idx="850">
                  <c:v>4.0769996653279783</c:v>
                </c:pt>
                <c:pt idx="851">
                  <c:v>5.0735860107095041</c:v>
                </c:pt>
                <c:pt idx="852">
                  <c:v>5.0669427710843404</c:v>
                </c:pt>
                <c:pt idx="853">
                  <c:v>5.0701137884872827</c:v>
                </c:pt>
                <c:pt idx="854">
                  <c:v>5.0626255020080295</c:v>
                </c:pt>
                <c:pt idx="855">
                  <c:v>5.0490378179383955</c:v>
                </c:pt>
                <c:pt idx="856">
                  <c:v>5.0906459170013383</c:v>
                </c:pt>
                <c:pt idx="857">
                  <c:v>5.1038403614457755</c:v>
                </c:pt>
                <c:pt idx="858">
                  <c:v>5.0710508701472445</c:v>
                </c:pt>
                <c:pt idx="859">
                  <c:v>5.0629852744309671</c:v>
                </c:pt>
                <c:pt idx="860">
                  <c:v>5.0785391566265057</c:v>
                </c:pt>
                <c:pt idx="861">
                  <c:v>0</c:v>
                </c:pt>
                <c:pt idx="862">
                  <c:v>3.0983768406961212</c:v>
                </c:pt>
                <c:pt idx="863">
                  <c:v>5.0399180053547523</c:v>
                </c:pt>
                <c:pt idx="864">
                  <c:v>3.0500334672021419</c:v>
                </c:pt>
                <c:pt idx="865">
                  <c:v>1.0429969879518073</c:v>
                </c:pt>
                <c:pt idx="866">
                  <c:v>5.0593038821954481</c:v>
                </c:pt>
                <c:pt idx="867">
                  <c:v>1.6666666666666701E-2</c:v>
                </c:pt>
                <c:pt idx="868">
                  <c:v>1.1166750334672146</c:v>
                </c:pt>
                <c:pt idx="869">
                  <c:v>5.0907379518072275</c:v>
                </c:pt>
                <c:pt idx="870">
                  <c:v>5.1044762382863773</c:v>
                </c:pt>
                <c:pt idx="871">
                  <c:v>5.0376840696117755</c:v>
                </c:pt>
                <c:pt idx="872">
                  <c:v>5.1204484605086975</c:v>
                </c:pt>
                <c:pt idx="873">
                  <c:v>5.0890478580990628</c:v>
                </c:pt>
                <c:pt idx="874">
                  <c:v>5.1197540160642445</c:v>
                </c:pt>
                <c:pt idx="875">
                  <c:v>5.1052292503346814</c:v>
                </c:pt>
                <c:pt idx="876">
                  <c:v>5.1209923025435078</c:v>
                </c:pt>
                <c:pt idx="877">
                  <c:v>5.0642570281124355</c:v>
                </c:pt>
                <c:pt idx="878">
                  <c:v>5.1084923025435094</c:v>
                </c:pt>
                <c:pt idx="879">
                  <c:v>5.1069528112449785</c:v>
                </c:pt>
                <c:pt idx="880">
                  <c:v>5.1076472556894243</c:v>
                </c:pt>
                <c:pt idx="881">
                  <c:v>4.0432981927711946</c:v>
                </c:pt>
                <c:pt idx="882">
                  <c:v>5.1326472556894274</c:v>
                </c:pt>
                <c:pt idx="883">
                  <c:v>5.1284805890227245</c:v>
                </c:pt>
                <c:pt idx="884">
                  <c:v>5.1118139223560846</c:v>
                </c:pt>
                <c:pt idx="885">
                  <c:v>1.0463186077643898</c:v>
                </c:pt>
                <c:pt idx="886">
                  <c:v>6.020833333333333</c:v>
                </c:pt>
                <c:pt idx="887">
                  <c:v>5.1085508701471714</c:v>
                </c:pt>
                <c:pt idx="888">
                  <c:v>6.0156710174029451</c:v>
                </c:pt>
                <c:pt idx="889">
                  <c:v>6.0198376840696124</c:v>
                </c:pt>
                <c:pt idx="890">
                  <c:v>6.0340277777777755</c:v>
                </c:pt>
                <c:pt idx="891">
                  <c:v>6.0134370816599736</c:v>
                </c:pt>
                <c:pt idx="892">
                  <c:v>5.0717118473895555</c:v>
                </c:pt>
                <c:pt idx="893">
                  <c:v>1.039223560910308</c:v>
                </c:pt>
                <c:pt idx="894">
                  <c:v>6.0589692101740313</c:v>
                </c:pt>
                <c:pt idx="895">
                  <c:v>5.1001589692101685</c:v>
                </c:pt>
                <c:pt idx="896">
                  <c:v>6.0511797188755025</c:v>
                </c:pt>
                <c:pt idx="897">
                  <c:v>6.0281124497991945</c:v>
                </c:pt>
                <c:pt idx="898">
                  <c:v>6.0468624497992014</c:v>
                </c:pt>
                <c:pt idx="899">
                  <c:v>1.0945113788487393</c:v>
                </c:pt>
                <c:pt idx="900">
                  <c:v>6.062834672021352</c:v>
                </c:pt>
                <c:pt idx="901">
                  <c:v>6.0606007362784355</c:v>
                </c:pt>
                <c:pt idx="902">
                  <c:v>6.0415495314591734</c:v>
                </c:pt>
                <c:pt idx="903">
                  <c:v>6.0491884203480586</c:v>
                </c:pt>
                <c:pt idx="904">
                  <c:v>6.0783550870147334</c:v>
                </c:pt>
                <c:pt idx="905">
                  <c:v>6.0651606425702775</c:v>
                </c:pt>
                <c:pt idx="906">
                  <c:v>6.0464106425702795</c:v>
                </c:pt>
                <c:pt idx="907">
                  <c:v>6.0303463855422512</c:v>
                </c:pt>
                <c:pt idx="908">
                  <c:v>6.0545933734939759</c:v>
                </c:pt>
                <c:pt idx="909">
                  <c:v>6.0726489290495334</c:v>
                </c:pt>
                <c:pt idx="910">
                  <c:v>6.0788989290495312</c:v>
                </c:pt>
                <c:pt idx="911">
                  <c:v>1.7059906291833998E-2</c:v>
                </c:pt>
                <c:pt idx="912">
                  <c:v>6.0430890227576972</c:v>
                </c:pt>
                <c:pt idx="913">
                  <c:v>6.0522088353413714</c:v>
                </c:pt>
                <c:pt idx="914">
                  <c:v>6.0549866131191346</c:v>
                </c:pt>
                <c:pt idx="915">
                  <c:v>6.0348142570280139</c:v>
                </c:pt>
                <c:pt idx="916">
                  <c:v>3.1087935073628175</c:v>
                </c:pt>
                <c:pt idx="917">
                  <c:v>6.0683902275769164</c:v>
                </c:pt>
                <c:pt idx="918">
                  <c:v>2.0941181392235344</c:v>
                </c:pt>
                <c:pt idx="919">
                  <c:v>6.0974397590361447</c:v>
                </c:pt>
                <c:pt idx="920">
                  <c:v>6.0960508701472245</c:v>
                </c:pt>
                <c:pt idx="921">
                  <c:v>6.0634705488621146</c:v>
                </c:pt>
                <c:pt idx="922">
                  <c:v>3.2638888888888891E-2</c:v>
                </c:pt>
                <c:pt idx="923">
                  <c:v>6.0572791164658639</c:v>
                </c:pt>
                <c:pt idx="924">
                  <c:v>6.0844879518071755</c:v>
                </c:pt>
                <c:pt idx="925">
                  <c:v>6.1032379518072286</c:v>
                </c:pt>
                <c:pt idx="926">
                  <c:v>6.0825552208835285</c:v>
                </c:pt>
                <c:pt idx="927">
                  <c:v>0.1017570281124498</c:v>
                </c:pt>
                <c:pt idx="928">
                  <c:v>6.1094879518072265</c:v>
                </c:pt>
                <c:pt idx="929">
                  <c:v>6.1039323962516736</c:v>
                </c:pt>
                <c:pt idx="930">
                  <c:v>6.0111111111111111</c:v>
                </c:pt>
                <c:pt idx="931">
                  <c:v>6.1037817938420424</c:v>
                </c:pt>
                <c:pt idx="932">
                  <c:v>6.1225317938420352</c:v>
                </c:pt>
                <c:pt idx="933">
                  <c:v>6.1057730923694784</c:v>
                </c:pt>
                <c:pt idx="934">
                  <c:v>6.049246987951876</c:v>
                </c:pt>
                <c:pt idx="935">
                  <c:v>6.1265478580989949</c:v>
                </c:pt>
                <c:pt idx="936">
                  <c:v>6.093758366800536</c:v>
                </c:pt>
                <c:pt idx="937">
                  <c:v>6.0946034136546912</c:v>
                </c:pt>
                <c:pt idx="938">
                  <c:v>6.1284805890227245</c:v>
                </c:pt>
                <c:pt idx="939">
                  <c:v>6.1159805890226959</c:v>
                </c:pt>
                <c:pt idx="940">
                  <c:v>3.0243055555555602</c:v>
                </c:pt>
                <c:pt idx="941">
                  <c:v>6.1000669344042837</c:v>
                </c:pt>
                <c:pt idx="942">
                  <c:v>3.0561328647925032</c:v>
                </c:pt>
                <c:pt idx="943">
                  <c:v>7.0198376840696124</c:v>
                </c:pt>
                <c:pt idx="944">
                  <c:v>7.0274765729584132</c:v>
                </c:pt>
                <c:pt idx="945">
                  <c:v>2.0181475903614459</c:v>
                </c:pt>
                <c:pt idx="946">
                  <c:v>5.1016064257028759</c:v>
                </c:pt>
                <c:pt idx="947">
                  <c:v>7.0301037483266402</c:v>
                </c:pt>
                <c:pt idx="948">
                  <c:v>5.0087265729584765</c:v>
                </c:pt>
                <c:pt idx="949">
                  <c:v>7.0292587014725934</c:v>
                </c:pt>
                <c:pt idx="950">
                  <c:v>7.0426037483266404</c:v>
                </c:pt>
                <c:pt idx="951">
                  <c:v>7.0382864792503383</c:v>
                </c:pt>
                <c:pt idx="952">
                  <c:v>2.0625334672021451</c:v>
                </c:pt>
                <c:pt idx="953">
                  <c:v>6.0571285140562257</c:v>
                </c:pt>
                <c:pt idx="954">
                  <c:v>7.0207747657295849</c:v>
                </c:pt>
                <c:pt idx="955">
                  <c:v>7.0407630522088533</c:v>
                </c:pt>
                <c:pt idx="956">
                  <c:v>6.0939089692101742</c:v>
                </c:pt>
                <c:pt idx="957">
                  <c:v>7.0588186077643895</c:v>
                </c:pt>
                <c:pt idx="958">
                  <c:v>7.0474648594376879</c:v>
                </c:pt>
                <c:pt idx="959">
                  <c:v>7.0690846720213845</c:v>
                </c:pt>
                <c:pt idx="960">
                  <c:v>6.1291750334671855</c:v>
                </c:pt>
                <c:pt idx="961">
                  <c:v>7.0483433734939824</c:v>
                </c:pt>
                <c:pt idx="962">
                  <c:v>7.0856927710843944</c:v>
                </c:pt>
                <c:pt idx="963">
                  <c:v>7.0904032797858045</c:v>
                </c:pt>
                <c:pt idx="964">
                  <c:v>7.0916415662650545</c:v>
                </c:pt>
                <c:pt idx="965">
                  <c:v>7.0894076305220883</c:v>
                </c:pt>
                <c:pt idx="966">
                  <c:v>7.0811328647925027</c:v>
                </c:pt>
                <c:pt idx="967">
                  <c:v>7.0649514725568645</c:v>
                </c:pt>
                <c:pt idx="968">
                  <c:v>7.0698125836680052</c:v>
                </c:pt>
                <c:pt idx="969">
                  <c:v>7.0981342034805746</c:v>
                </c:pt>
                <c:pt idx="970">
                  <c:v>7.1085508701471714</c:v>
                </c:pt>
                <c:pt idx="971">
                  <c:v>1.0889558232931842</c:v>
                </c:pt>
                <c:pt idx="972">
                  <c:v>7.0396168005354749</c:v>
                </c:pt>
                <c:pt idx="973">
                  <c:v>6.1169762382863837</c:v>
                </c:pt>
                <c:pt idx="974">
                  <c:v>3.4270414993306561E-2</c:v>
                </c:pt>
                <c:pt idx="975">
                  <c:v>7.0894996653279794</c:v>
                </c:pt>
                <c:pt idx="976">
                  <c:v>7.0856342034805886</c:v>
                </c:pt>
                <c:pt idx="977">
                  <c:v>7.117821285140562</c:v>
                </c:pt>
                <c:pt idx="978">
                  <c:v>7.1044762382863773</c:v>
                </c:pt>
                <c:pt idx="979">
                  <c:v>7.1001589692101685</c:v>
                </c:pt>
                <c:pt idx="980">
                  <c:v>5.1253095716198045</c:v>
                </c:pt>
                <c:pt idx="981">
                  <c:v>7.0861780455153953</c:v>
                </c:pt>
                <c:pt idx="982">
                  <c:v>8.0206827309237028</c:v>
                </c:pt>
                <c:pt idx="983">
                  <c:v>8.042210508701471</c:v>
                </c:pt>
                <c:pt idx="984">
                  <c:v>0.13056392235609104</c:v>
                </c:pt>
                <c:pt idx="985">
                  <c:v>7.0555890227576965</c:v>
                </c:pt>
                <c:pt idx="986">
                  <c:v>8.0257864792503568</c:v>
                </c:pt>
                <c:pt idx="987">
                  <c:v>7.0811663319947025</c:v>
                </c:pt>
                <c:pt idx="988">
                  <c:v>8.0339692101740301</c:v>
                </c:pt>
                <c:pt idx="989">
                  <c:v>8.0348142570281205</c:v>
                </c:pt>
                <c:pt idx="990">
                  <c:v>8.0548025435073747</c:v>
                </c:pt>
                <c:pt idx="991">
                  <c:v>3.4722222222222242E-3</c:v>
                </c:pt>
                <c:pt idx="992">
                  <c:v>8.0379852744310583</c:v>
                </c:pt>
                <c:pt idx="993">
                  <c:v>8.0392235609102389</c:v>
                </c:pt>
                <c:pt idx="994">
                  <c:v>7.0368975903614484</c:v>
                </c:pt>
                <c:pt idx="995">
                  <c:v>8.0600568942437736</c:v>
                </c:pt>
                <c:pt idx="996">
                  <c:v>8.0390729585006717</c:v>
                </c:pt>
                <c:pt idx="997">
                  <c:v>7.0488872155287785</c:v>
                </c:pt>
                <c:pt idx="998">
                  <c:v>8.044628514056221</c:v>
                </c:pt>
                <c:pt idx="999">
                  <c:v>7.0554384203480565</c:v>
                </c:pt>
                <c:pt idx="1000">
                  <c:v>0</c:v>
                </c:pt>
                <c:pt idx="1001">
                  <c:v>8.0783550870146819</c:v>
                </c:pt>
                <c:pt idx="1002">
                  <c:v>8.0594544846051068</c:v>
                </c:pt>
                <c:pt idx="1003">
                  <c:v>8.0691767068273208</c:v>
                </c:pt>
                <c:pt idx="1004">
                  <c:v>8.0755773092369747</c:v>
                </c:pt>
                <c:pt idx="1005">
                  <c:v>7.1175200803212855</c:v>
                </c:pt>
                <c:pt idx="1006">
                  <c:v>8.0713520749665335</c:v>
                </c:pt>
                <c:pt idx="1007">
                  <c:v>8.0774514725568949</c:v>
                </c:pt>
                <c:pt idx="1008">
                  <c:v>8.0689675368139238</c:v>
                </c:pt>
                <c:pt idx="1009">
                  <c:v>2.1132613788487284</c:v>
                </c:pt>
                <c:pt idx="1010">
                  <c:v>3.7533467202141992E-2</c:v>
                </c:pt>
                <c:pt idx="1011">
                  <c:v>8.0750669344044255</c:v>
                </c:pt>
                <c:pt idx="1012">
                  <c:v>3.0481593038821955</c:v>
                </c:pt>
                <c:pt idx="1013">
                  <c:v>8.1028447121820708</c:v>
                </c:pt>
                <c:pt idx="1014">
                  <c:v>0</c:v>
                </c:pt>
                <c:pt idx="1015">
                  <c:v>8.0776941097724215</c:v>
                </c:pt>
                <c:pt idx="1016">
                  <c:v>8.0992218875501489</c:v>
                </c:pt>
                <c:pt idx="1017">
                  <c:v>4.0495816599732262</c:v>
                </c:pt>
                <c:pt idx="1018">
                  <c:v>5.0576137884872825</c:v>
                </c:pt>
                <c:pt idx="1019">
                  <c:v>8.1199046184738943</c:v>
                </c:pt>
                <c:pt idx="1020">
                  <c:v>8.1023929049531453</c:v>
                </c:pt>
                <c:pt idx="1021">
                  <c:v>8.1148929049531429</c:v>
                </c:pt>
                <c:pt idx="1022">
                  <c:v>8.1136546184738947</c:v>
                </c:pt>
                <c:pt idx="1023">
                  <c:v>4.6770414993307023E-2</c:v>
                </c:pt>
                <c:pt idx="1024">
                  <c:v>8.0680304551539503</c:v>
                </c:pt>
                <c:pt idx="1025">
                  <c:v>8.0959923025435074</c:v>
                </c:pt>
                <c:pt idx="1026">
                  <c:v>8.0891984605087011</c:v>
                </c:pt>
                <c:pt idx="1027">
                  <c:v>1.021921017402919</c:v>
                </c:pt>
                <c:pt idx="1028">
                  <c:v>4.0882613788487294</c:v>
                </c:pt>
                <c:pt idx="1029">
                  <c:v>9.03125</c:v>
                </c:pt>
                <c:pt idx="1030">
                  <c:v>9.0097222222222246</c:v>
                </c:pt>
                <c:pt idx="1031">
                  <c:v>8.078388554216863</c:v>
                </c:pt>
                <c:pt idx="1032">
                  <c:v>9.0377426372155281</c:v>
                </c:pt>
                <c:pt idx="1033">
                  <c:v>8.0528698125838094</c:v>
                </c:pt>
                <c:pt idx="1034">
                  <c:v>9.0459253681392209</c:v>
                </c:pt>
                <c:pt idx="1035">
                  <c:v>6.4708835341365484E-2</c:v>
                </c:pt>
                <c:pt idx="1036">
                  <c:v>9.0374414323962515</c:v>
                </c:pt>
                <c:pt idx="1037">
                  <c:v>9.0442352744310579</c:v>
                </c:pt>
                <c:pt idx="1038">
                  <c:v>9.0477074966532687</c:v>
                </c:pt>
                <c:pt idx="1039">
                  <c:v>9.0406124497991929</c:v>
                </c:pt>
                <c:pt idx="1040">
                  <c:v>6.0819193440428414</c:v>
                </c:pt>
                <c:pt idx="1041">
                  <c:v>9.0481007362784389</c:v>
                </c:pt>
                <c:pt idx="1042">
                  <c:v>8.0824046184740563</c:v>
                </c:pt>
                <c:pt idx="1043">
                  <c:v>9.0181475903614476</c:v>
                </c:pt>
                <c:pt idx="1044">
                  <c:v>9.0491884203480559</c:v>
                </c:pt>
                <c:pt idx="1045">
                  <c:v>5.1010040160642545</c:v>
                </c:pt>
                <c:pt idx="1046">
                  <c:v>9.0792921686746997</c:v>
                </c:pt>
                <c:pt idx="1047">
                  <c:v>9.0735860107096808</c:v>
                </c:pt>
                <c:pt idx="1048">
                  <c:v>8.0299531459170019</c:v>
                </c:pt>
                <c:pt idx="1049">
                  <c:v>9.0657044846051047</c:v>
                </c:pt>
                <c:pt idx="1050">
                  <c:v>9.1028447121820708</c:v>
                </c:pt>
                <c:pt idx="1051">
                  <c:v>9.0971385542168672</c:v>
                </c:pt>
                <c:pt idx="1052">
                  <c:v>9.0552878179385612</c:v>
                </c:pt>
                <c:pt idx="1053">
                  <c:v>7.1205990629183376</c:v>
                </c:pt>
                <c:pt idx="1054">
                  <c:v>9.1024514725568952</c:v>
                </c:pt>
                <c:pt idx="1055">
                  <c:v>7.9141566265060248E-2</c:v>
                </c:pt>
                <c:pt idx="1056">
                  <c:v>9.105865127175365</c:v>
                </c:pt>
                <c:pt idx="1057">
                  <c:v>9.0994645247657768</c:v>
                </c:pt>
                <c:pt idx="1058">
                  <c:v>9.1015478580990727</c:v>
                </c:pt>
                <c:pt idx="1059">
                  <c:v>9.1154367469881024</c:v>
                </c:pt>
                <c:pt idx="1060">
                  <c:v>9.1133534136546182</c:v>
                </c:pt>
                <c:pt idx="1061">
                  <c:v>6.944444444444539E-4</c:v>
                </c:pt>
                <c:pt idx="1062">
                  <c:v>0</c:v>
                </c:pt>
                <c:pt idx="1063">
                  <c:v>10.00609939759037</c:v>
                </c:pt>
                <c:pt idx="1064">
                  <c:v>8.0451723560910313</c:v>
                </c:pt>
                <c:pt idx="1065">
                  <c:v>10.04012717536814</c:v>
                </c:pt>
                <c:pt idx="1066">
                  <c:v>9.1077978580990706</c:v>
                </c:pt>
                <c:pt idx="1067">
                  <c:v>10.037742637215528</c:v>
                </c:pt>
                <c:pt idx="1068">
                  <c:v>8.1119645247657282</c:v>
                </c:pt>
                <c:pt idx="1069">
                  <c:v>10.051480923694779</c:v>
                </c:pt>
                <c:pt idx="1070">
                  <c:v>10.036746987951808</c:v>
                </c:pt>
                <c:pt idx="1071">
                  <c:v>6.0371402275769164</c:v>
                </c:pt>
                <c:pt idx="1072">
                  <c:v>10.065461847389576</c:v>
                </c:pt>
                <c:pt idx="1073">
                  <c:v>10.07310073627845</c:v>
                </c:pt>
                <c:pt idx="1074">
                  <c:v>10.060056894243786</c:v>
                </c:pt>
                <c:pt idx="1075">
                  <c:v>10.072498326640007</c:v>
                </c:pt>
                <c:pt idx="1076">
                  <c:v>10.085240963855423</c:v>
                </c:pt>
                <c:pt idx="1077">
                  <c:v>10.072590361445824</c:v>
                </c:pt>
                <c:pt idx="1078">
                  <c:v>10.085935408299866</c:v>
                </c:pt>
                <c:pt idx="1079">
                  <c:v>9.090194109772419</c:v>
                </c:pt>
                <c:pt idx="1080">
                  <c:v>10.10215026773762</c:v>
                </c:pt>
                <c:pt idx="1081">
                  <c:v>0</c:v>
                </c:pt>
                <c:pt idx="1082">
                  <c:v>10.107404618474007</c:v>
                </c:pt>
                <c:pt idx="1083">
                  <c:v>0</c:v>
                </c:pt>
                <c:pt idx="1084">
                  <c:v>10.0368390227577</c:v>
                </c:pt>
                <c:pt idx="1085">
                  <c:v>7.0792336010709533</c:v>
                </c:pt>
                <c:pt idx="1086">
                  <c:v>10.113504016064399</c:v>
                </c:pt>
                <c:pt idx="1087">
                  <c:v>10.100008366800518</c:v>
                </c:pt>
                <c:pt idx="1088">
                  <c:v>10.123075635876818</c:v>
                </c:pt>
                <c:pt idx="1089">
                  <c:v>4.3147590361445783E-2</c:v>
                </c:pt>
                <c:pt idx="1090">
                  <c:v>11.03888888888889</c:v>
                </c:pt>
                <c:pt idx="1091">
                  <c:v>11.005404953146103</c:v>
                </c:pt>
                <c:pt idx="1092">
                  <c:v>0</c:v>
                </c:pt>
                <c:pt idx="1093">
                  <c:v>0</c:v>
                </c:pt>
                <c:pt idx="1094">
                  <c:v>0</c:v>
                </c:pt>
                <c:pt idx="1095">
                  <c:v>10.093515729585006</c:v>
                </c:pt>
                <c:pt idx="1096">
                  <c:v>11.044988286479251</c:v>
                </c:pt>
                <c:pt idx="1097">
                  <c:v>11.021527777777768</c:v>
                </c:pt>
                <c:pt idx="1098">
                  <c:v>11.036654953146028</c:v>
                </c:pt>
                <c:pt idx="1099">
                  <c:v>11.042754350736304</c:v>
                </c:pt>
                <c:pt idx="1100">
                  <c:v>10.090344712182064</c:v>
                </c:pt>
                <c:pt idx="1101">
                  <c:v>11.04036981258367</c:v>
                </c:pt>
                <c:pt idx="1102">
                  <c:v>0</c:v>
                </c:pt>
                <c:pt idx="1103">
                  <c:v>11.018599397590362</c:v>
                </c:pt>
                <c:pt idx="1104">
                  <c:v>11.024548192771068</c:v>
                </c:pt>
                <c:pt idx="1105">
                  <c:v>11.053413654618474</c:v>
                </c:pt>
                <c:pt idx="1106">
                  <c:v>9.0959923025435074</c:v>
                </c:pt>
                <c:pt idx="1107">
                  <c:v>11.061445783132518</c:v>
                </c:pt>
                <c:pt idx="1108">
                  <c:v>10.027175368139218</c:v>
                </c:pt>
                <c:pt idx="1109">
                  <c:v>9.0536562918341161</c:v>
                </c:pt>
                <c:pt idx="1110">
                  <c:v>11.044477911646585</c:v>
                </c:pt>
                <c:pt idx="1111">
                  <c:v>11.047255689424365</c:v>
                </c:pt>
                <c:pt idx="1112">
                  <c:v>6.085935408299866</c:v>
                </c:pt>
                <c:pt idx="1113">
                  <c:v>11.045866800535475</c:v>
                </c:pt>
                <c:pt idx="1114">
                  <c:v>10.100911981258298</c:v>
                </c:pt>
                <c:pt idx="1115">
                  <c:v>11.081676706827309</c:v>
                </c:pt>
                <c:pt idx="1116">
                  <c:v>11.069176706827324</c:v>
                </c:pt>
                <c:pt idx="1117">
                  <c:v>6.0292587014725934</c:v>
                </c:pt>
                <c:pt idx="1118">
                  <c:v>7.3586010709504684E-2</c:v>
                </c:pt>
                <c:pt idx="1119">
                  <c:v>11.0804718875502</c:v>
                </c:pt>
                <c:pt idx="1120">
                  <c:v>11.109245314591702</c:v>
                </c:pt>
                <c:pt idx="1121">
                  <c:v>11.084638554216866</c:v>
                </c:pt>
                <c:pt idx="1122">
                  <c:v>11.120448460508701</c:v>
                </c:pt>
                <c:pt idx="1123">
                  <c:v>11.116976238286504</c:v>
                </c:pt>
                <c:pt idx="1124">
                  <c:v>3.0706576305220867</c:v>
                </c:pt>
                <c:pt idx="1125">
                  <c:v>2.0649180053547522</c:v>
                </c:pt>
                <c:pt idx="1126">
                  <c:v>11.106408969210168</c:v>
                </c:pt>
                <c:pt idx="1127">
                  <c:v>8.080622489959838</c:v>
                </c:pt>
                <c:pt idx="1128">
                  <c:v>11.10933734939759</c:v>
                </c:pt>
                <c:pt idx="1129">
                  <c:v>6.1150435073627847</c:v>
                </c:pt>
                <c:pt idx="1130">
                  <c:v>11.118063922355969</c:v>
                </c:pt>
                <c:pt idx="1131">
                  <c:v>12.040821619812498</c:v>
                </c:pt>
                <c:pt idx="1132">
                  <c:v>12.015972222222222</c:v>
                </c:pt>
                <c:pt idx="1133">
                  <c:v>12.03064759036145</c:v>
                </c:pt>
                <c:pt idx="1134">
                  <c:v>12.02756860776439</c:v>
                </c:pt>
                <c:pt idx="1135">
                  <c:v>12.039374163319945</c:v>
                </c:pt>
                <c:pt idx="1136">
                  <c:v>3.091792168674699</c:v>
                </c:pt>
                <c:pt idx="1137">
                  <c:v>12.054651941097719</c:v>
                </c:pt>
                <c:pt idx="1138">
                  <c:v>11.076213186077645</c:v>
                </c:pt>
                <c:pt idx="1139">
                  <c:v>12.03282295850067</c:v>
                </c:pt>
                <c:pt idx="1140">
                  <c:v>1.0223142570280979</c:v>
                </c:pt>
                <c:pt idx="1141">
                  <c:v>12.024305555555548</c:v>
                </c:pt>
                <c:pt idx="1142">
                  <c:v>12.048493975903614</c:v>
                </c:pt>
                <c:pt idx="1143">
                  <c:v>12.051966198125839</c:v>
                </c:pt>
                <c:pt idx="1144">
                  <c:v>8.1007613788487269</c:v>
                </c:pt>
                <c:pt idx="1145">
                  <c:v>12.079049531459319</c:v>
                </c:pt>
                <c:pt idx="1146">
                  <c:v>4.0759119812583684</c:v>
                </c:pt>
                <c:pt idx="1147">
                  <c:v>11.085332998661428</c:v>
                </c:pt>
                <c:pt idx="1148">
                  <c:v>12.066097724230255</c:v>
                </c:pt>
                <c:pt idx="1149">
                  <c:v>12.064708835341374</c:v>
                </c:pt>
                <c:pt idx="1150">
                  <c:v>10.030890227576975</c:v>
                </c:pt>
                <c:pt idx="1151">
                  <c:v>12.091792168674699</c:v>
                </c:pt>
                <c:pt idx="1152">
                  <c:v>1.0907965194109772</c:v>
                </c:pt>
                <c:pt idx="1153">
                  <c:v>12.096352074966534</c:v>
                </c:pt>
                <c:pt idx="1154">
                  <c:v>12.076907630522102</c:v>
                </c:pt>
                <c:pt idx="1155">
                  <c:v>12.114499665328006</c:v>
                </c:pt>
                <c:pt idx="1156">
                  <c:v>12.099071285140548</c:v>
                </c:pt>
                <c:pt idx="1157">
                  <c:v>12.087474899598424</c:v>
                </c:pt>
                <c:pt idx="1158">
                  <c:v>12.033575970548862</c:v>
                </c:pt>
                <c:pt idx="1159">
                  <c:v>13.04012717536814</c:v>
                </c:pt>
                <c:pt idx="1160">
                  <c:v>12.111813922355998</c:v>
                </c:pt>
                <c:pt idx="1161">
                  <c:v>13.045532128514056</c:v>
                </c:pt>
                <c:pt idx="1162">
                  <c:v>0</c:v>
                </c:pt>
                <c:pt idx="1163">
                  <c:v>13.049246987951808</c:v>
                </c:pt>
                <c:pt idx="1164">
                  <c:v>8.1083417001336802</c:v>
                </c:pt>
                <c:pt idx="1165">
                  <c:v>13.042001338688086</c:v>
                </c:pt>
                <c:pt idx="1166">
                  <c:v>13.025092034806036</c:v>
                </c:pt>
                <c:pt idx="1167">
                  <c:v>13.038227911646548</c:v>
                </c:pt>
                <c:pt idx="1168">
                  <c:v>13.071109437751005</c:v>
                </c:pt>
                <c:pt idx="1169">
                  <c:v>13.081526104417671</c:v>
                </c:pt>
                <c:pt idx="1170">
                  <c:v>13.077058232931728</c:v>
                </c:pt>
                <c:pt idx="1171">
                  <c:v>13.07219712182062</c:v>
                </c:pt>
                <c:pt idx="1172">
                  <c:v>11.077451472556895</c:v>
                </c:pt>
                <c:pt idx="1173">
                  <c:v>8.0800786479250331</c:v>
                </c:pt>
                <c:pt idx="1174">
                  <c:v>12.10215026773762</c:v>
                </c:pt>
                <c:pt idx="1175">
                  <c:v>4.0828564257028113</c:v>
                </c:pt>
                <c:pt idx="1176">
                  <c:v>13.056375502008034</c:v>
                </c:pt>
                <c:pt idx="1177">
                  <c:v>13.125158969210148</c:v>
                </c:pt>
                <c:pt idx="1178">
                  <c:v>10.023460508701472</c:v>
                </c:pt>
                <c:pt idx="1179">
                  <c:v>7.1298694779116474</c:v>
                </c:pt>
                <c:pt idx="1180">
                  <c:v>13.109881191432395</c:v>
                </c:pt>
                <c:pt idx="1181">
                  <c:v>12.112508366800535</c:v>
                </c:pt>
                <c:pt idx="1182">
                  <c:v>14.004710508701473</c:v>
                </c:pt>
                <c:pt idx="1183">
                  <c:v>14.015821619812581</c:v>
                </c:pt>
                <c:pt idx="1184">
                  <c:v>0</c:v>
                </c:pt>
                <c:pt idx="1185">
                  <c:v>0.11667503346720325</c:v>
                </c:pt>
                <c:pt idx="1186">
                  <c:v>14.022464859437873</c:v>
                </c:pt>
                <c:pt idx="1187">
                  <c:v>14.031492637215528</c:v>
                </c:pt>
                <c:pt idx="1188">
                  <c:v>14.027175368139218</c:v>
                </c:pt>
                <c:pt idx="1189">
                  <c:v>13.109730589022774</c:v>
                </c:pt>
                <c:pt idx="1190">
                  <c:v>14.031492637215528</c:v>
                </c:pt>
                <c:pt idx="1191">
                  <c:v>14.060751338688124</c:v>
                </c:pt>
                <c:pt idx="1192">
                  <c:v>14.07310073627845</c:v>
                </c:pt>
                <c:pt idx="1193">
                  <c:v>14.061688420348059</c:v>
                </c:pt>
                <c:pt idx="1194">
                  <c:v>13.089499665328111</c:v>
                </c:pt>
                <c:pt idx="1195">
                  <c:v>14.084847724230253</c:v>
                </c:pt>
                <c:pt idx="1196">
                  <c:v>14.089708835341376</c:v>
                </c:pt>
                <c:pt idx="1197">
                  <c:v>13.105020080321285</c:v>
                </c:pt>
                <c:pt idx="1198">
                  <c:v>14.097590361445784</c:v>
                </c:pt>
                <c:pt idx="1199">
                  <c:v>14.103145917001354</c:v>
                </c:pt>
                <c:pt idx="1200">
                  <c:v>0</c:v>
                </c:pt>
                <c:pt idx="1201">
                  <c:v>1.4583333333333341E-2</c:v>
                </c:pt>
                <c:pt idx="1202">
                  <c:v>14.031492637215528</c:v>
                </c:pt>
                <c:pt idx="1203">
                  <c:v>14.08116633199465</c:v>
                </c:pt>
                <c:pt idx="1204">
                  <c:v>8.1326472556895268</c:v>
                </c:pt>
                <c:pt idx="1205">
                  <c:v>0</c:v>
                </c:pt>
                <c:pt idx="1206">
                  <c:v>0</c:v>
                </c:pt>
                <c:pt idx="1207">
                  <c:v>9.0590612449799206</c:v>
                </c:pt>
                <c:pt idx="1208">
                  <c:v>9.0194444444444528</c:v>
                </c:pt>
                <c:pt idx="1209">
                  <c:v>14.11960341365462</c:v>
                </c:pt>
                <c:pt idx="1210">
                  <c:v>13.088863788487281</c:v>
                </c:pt>
                <c:pt idx="1211">
                  <c:v>14.114591700133751</c:v>
                </c:pt>
                <c:pt idx="1212">
                  <c:v>14.130563922356091</c:v>
                </c:pt>
                <c:pt idx="1213">
                  <c:v>15.003472222222276</c:v>
                </c:pt>
                <c:pt idx="1214">
                  <c:v>15.015821619812581</c:v>
                </c:pt>
                <c:pt idx="1215">
                  <c:v>13.104928045515289</c:v>
                </c:pt>
                <c:pt idx="1216">
                  <c:v>13.081919344042838</c:v>
                </c:pt>
                <c:pt idx="1217">
                  <c:v>15.048251338688083</c:v>
                </c:pt>
                <c:pt idx="1218">
                  <c:v>15.055739625167508</c:v>
                </c:pt>
                <c:pt idx="1219">
                  <c:v>0</c:v>
                </c:pt>
                <c:pt idx="1220">
                  <c:v>15.0680890227577</c:v>
                </c:pt>
                <c:pt idx="1221">
                  <c:v>15.048343373493948</c:v>
                </c:pt>
                <c:pt idx="1222">
                  <c:v>15.056191432396252</c:v>
                </c:pt>
                <c:pt idx="1223">
                  <c:v>15.066398929049532</c:v>
                </c:pt>
                <c:pt idx="1224">
                  <c:v>15.077602074966554</c:v>
                </c:pt>
                <c:pt idx="1225">
                  <c:v>11.088411981258368</c:v>
                </c:pt>
                <c:pt idx="1226">
                  <c:v>15.056977911646587</c:v>
                </c:pt>
                <c:pt idx="1227">
                  <c:v>15.088562583668006</c:v>
                </c:pt>
                <c:pt idx="1228">
                  <c:v>15.068273092369468</c:v>
                </c:pt>
                <c:pt idx="1229">
                  <c:v>15.092034805890354</c:v>
                </c:pt>
                <c:pt idx="1230">
                  <c:v>15.105078647925035</c:v>
                </c:pt>
                <c:pt idx="1231">
                  <c:v>10.095297858099126</c:v>
                </c:pt>
                <c:pt idx="1232">
                  <c:v>15.100911981258298</c:v>
                </c:pt>
                <c:pt idx="1233">
                  <c:v>15.078388554216867</c:v>
                </c:pt>
                <c:pt idx="1234">
                  <c:v>15.08587684069612</c:v>
                </c:pt>
                <c:pt idx="1235">
                  <c:v>15.114591700133751</c:v>
                </c:pt>
                <c:pt idx="1236">
                  <c:v>15.091340361445781</c:v>
                </c:pt>
                <c:pt idx="1237">
                  <c:v>15.097138554216867</c:v>
                </c:pt>
                <c:pt idx="1238">
                  <c:v>15.125309571619812</c:v>
                </c:pt>
                <c:pt idx="1239">
                  <c:v>16.035809906291828</c:v>
                </c:pt>
                <c:pt idx="1240">
                  <c:v>2.1194528112449778</c:v>
                </c:pt>
                <c:pt idx="1241">
                  <c:v>16.006944444444535</c:v>
                </c:pt>
                <c:pt idx="1242">
                  <c:v>10.052719210174146</c:v>
                </c:pt>
                <c:pt idx="1243">
                  <c:v>16.037742637215526</c:v>
                </c:pt>
                <c:pt idx="1244">
                  <c:v>16.04145749665329</c:v>
                </c:pt>
                <c:pt idx="1245">
                  <c:v>16.03019578313253</c:v>
                </c:pt>
                <c:pt idx="1246">
                  <c:v>14.056735274431126</c:v>
                </c:pt>
                <c:pt idx="1247">
                  <c:v>16.03822791164659</c:v>
                </c:pt>
                <c:pt idx="1248">
                  <c:v>6.0586680053548321</c:v>
                </c:pt>
                <c:pt idx="1249">
                  <c:v>16.040160642570282</c:v>
                </c:pt>
                <c:pt idx="1250">
                  <c:v>2.0594544846050615</c:v>
                </c:pt>
                <c:pt idx="1251">
                  <c:v>9.0192938420348039</c:v>
                </c:pt>
                <c:pt idx="1252">
                  <c:v>5.0235525435073605</c:v>
                </c:pt>
                <c:pt idx="1253">
                  <c:v>16.055681057563586</c:v>
                </c:pt>
                <c:pt idx="1254">
                  <c:v>16.079986613119143</c:v>
                </c:pt>
                <c:pt idx="1255">
                  <c:v>15.085542168674706</c:v>
                </c:pt>
                <c:pt idx="1256">
                  <c:v>16.060240963855421</c:v>
                </c:pt>
                <c:pt idx="1257">
                  <c:v>16.097590361445793</c:v>
                </c:pt>
                <c:pt idx="1258">
                  <c:v>16.036052543507289</c:v>
                </c:pt>
                <c:pt idx="1259">
                  <c:v>16.091039156626508</c:v>
                </c:pt>
                <c:pt idx="1260">
                  <c:v>16.086027443105689</c:v>
                </c:pt>
                <c:pt idx="1261">
                  <c:v>14.089742302543506</c:v>
                </c:pt>
                <c:pt idx="1262">
                  <c:v>16.103237951807227</c:v>
                </c:pt>
                <c:pt idx="1263">
                  <c:v>16.050878514056482</c:v>
                </c:pt>
                <c:pt idx="1264">
                  <c:v>4.0338186077643909</c:v>
                </c:pt>
                <c:pt idx="1265">
                  <c:v>10.111813922355998</c:v>
                </c:pt>
                <c:pt idx="1266">
                  <c:v>17.038980923695007</c:v>
                </c:pt>
                <c:pt idx="1267">
                  <c:v>17.035508701472558</c:v>
                </c:pt>
                <c:pt idx="1268">
                  <c:v>17.050092034805889</c:v>
                </c:pt>
                <c:pt idx="1269">
                  <c:v>17.027024765729585</c:v>
                </c:pt>
                <c:pt idx="1270">
                  <c:v>17.056584672021419</c:v>
                </c:pt>
                <c:pt idx="1271">
                  <c:v>17.040461847389526</c:v>
                </c:pt>
                <c:pt idx="1272">
                  <c:v>17.036295180722892</c:v>
                </c:pt>
                <c:pt idx="1273">
                  <c:v>16.06029953145892</c:v>
                </c:pt>
                <c:pt idx="1274">
                  <c:v>11.096050870147364</c:v>
                </c:pt>
                <c:pt idx="1275">
                  <c:v>17.062926706827092</c:v>
                </c:pt>
                <c:pt idx="1276">
                  <c:v>16.127091700133867</c:v>
                </c:pt>
                <c:pt idx="1277">
                  <c:v>17.000694444444445</c:v>
                </c:pt>
                <c:pt idx="1278">
                  <c:v>16.089499665327651</c:v>
                </c:pt>
                <c:pt idx="1279">
                  <c:v>16.090888554216935</c:v>
                </c:pt>
                <c:pt idx="1280">
                  <c:v>17.094419344042826</c:v>
                </c:pt>
                <c:pt idx="1281">
                  <c:v>17.089257028112495</c:v>
                </c:pt>
                <c:pt idx="1282">
                  <c:v>17.085391566264889</c:v>
                </c:pt>
                <c:pt idx="1283">
                  <c:v>17.103781793842035</c:v>
                </c:pt>
                <c:pt idx="1284">
                  <c:v>10.112416331994726</c:v>
                </c:pt>
                <c:pt idx="1285">
                  <c:v>17.122230589022589</c:v>
                </c:pt>
                <c:pt idx="1286">
                  <c:v>17.121837349397591</c:v>
                </c:pt>
                <c:pt idx="1287">
                  <c:v>16.10160642570283</c:v>
                </c:pt>
                <c:pt idx="1288">
                  <c:v>18.023309906291789</c:v>
                </c:pt>
                <c:pt idx="1289">
                  <c:v>17.125853413654934</c:v>
                </c:pt>
                <c:pt idx="1290">
                  <c:v>18.030798192771083</c:v>
                </c:pt>
                <c:pt idx="1291">
                  <c:v>5.5555555555555558E-3</c:v>
                </c:pt>
                <c:pt idx="1292">
                  <c:v>18.060056894243626</c:v>
                </c:pt>
                <c:pt idx="1293">
                  <c:v>18.054350736278664</c:v>
                </c:pt>
                <c:pt idx="1294">
                  <c:v>18.038922356091028</c:v>
                </c:pt>
                <c:pt idx="1295">
                  <c:v>4.0944528112449765</c:v>
                </c:pt>
                <c:pt idx="1296">
                  <c:v>3.0551957831325298</c:v>
                </c:pt>
                <c:pt idx="1297">
                  <c:v>18.074824297188755</c:v>
                </c:pt>
                <c:pt idx="1298">
                  <c:v>17.079986613119143</c:v>
                </c:pt>
                <c:pt idx="1299">
                  <c:v>18.074523092369429</c:v>
                </c:pt>
                <c:pt idx="1300">
                  <c:v>17.088411981258329</c:v>
                </c:pt>
                <c:pt idx="1301">
                  <c:v>7.0468624497992014</c:v>
                </c:pt>
                <c:pt idx="1302">
                  <c:v>18.107011378848735</c:v>
                </c:pt>
                <c:pt idx="1303">
                  <c:v>15.048343373493948</c:v>
                </c:pt>
                <c:pt idx="1304">
                  <c:v>18.072439759036129</c:v>
                </c:pt>
                <c:pt idx="1305">
                  <c:v>18.082705823293129</c:v>
                </c:pt>
                <c:pt idx="1306">
                  <c:v>18.116825635877031</c:v>
                </c:pt>
                <c:pt idx="1307">
                  <c:v>18.097230589022729</c:v>
                </c:pt>
                <c:pt idx="1308">
                  <c:v>19.038043842034789</c:v>
                </c:pt>
                <c:pt idx="1309">
                  <c:v>4.0579735609103045</c:v>
                </c:pt>
                <c:pt idx="1310">
                  <c:v>16.044143239624876</c:v>
                </c:pt>
                <c:pt idx="1311">
                  <c:v>16.100610776439087</c:v>
                </c:pt>
                <c:pt idx="1312">
                  <c:v>19.081375502008033</c:v>
                </c:pt>
                <c:pt idx="1313">
                  <c:v>17.091131191432396</c:v>
                </c:pt>
                <c:pt idx="1314">
                  <c:v>19.089708835340989</c:v>
                </c:pt>
                <c:pt idx="1315">
                  <c:v>19.09650267737587</c:v>
                </c:pt>
                <c:pt idx="1316">
                  <c:v>19.105321285140562</c:v>
                </c:pt>
                <c:pt idx="1317">
                  <c:v>3.0217704149933069</c:v>
                </c:pt>
                <c:pt idx="1318">
                  <c:v>19.092126840696089</c:v>
                </c:pt>
                <c:pt idx="1319">
                  <c:v>20.004710508701429</c:v>
                </c:pt>
                <c:pt idx="1320">
                  <c:v>20.037742637215526</c:v>
                </c:pt>
                <c:pt idx="1321">
                  <c:v>1.0339692101740046</c:v>
                </c:pt>
                <c:pt idx="1322">
                  <c:v>20.055647590360991</c:v>
                </c:pt>
                <c:pt idx="1323">
                  <c:v>20.021469210174029</c:v>
                </c:pt>
                <c:pt idx="1324">
                  <c:v>19.117670682730925</c:v>
                </c:pt>
                <c:pt idx="1325">
                  <c:v>20.039767402945113</c:v>
                </c:pt>
                <c:pt idx="1326">
                  <c:v>3.0313420348058524</c:v>
                </c:pt>
                <c:pt idx="1327">
                  <c:v>5.2116800535475412E-2</c:v>
                </c:pt>
                <c:pt idx="1328">
                  <c:v>20.020532128514056</c:v>
                </c:pt>
                <c:pt idx="1329">
                  <c:v>20.057069946452682</c:v>
                </c:pt>
                <c:pt idx="1330">
                  <c:v>19.087115127175366</c:v>
                </c:pt>
                <c:pt idx="1331">
                  <c:v>20.082069946452474</c:v>
                </c:pt>
                <c:pt idx="1332">
                  <c:v>20.089014390896921</c:v>
                </c:pt>
                <c:pt idx="1333">
                  <c:v>20.038529116465789</c:v>
                </c:pt>
                <c:pt idx="1334">
                  <c:v>20.107856425703098</c:v>
                </c:pt>
                <c:pt idx="1335">
                  <c:v>14.048309906291713</c:v>
                </c:pt>
                <c:pt idx="1336">
                  <c:v>14.017059906291831</c:v>
                </c:pt>
                <c:pt idx="1337">
                  <c:v>1.0833082329317281</c:v>
                </c:pt>
                <c:pt idx="1338">
                  <c:v>21.03873828647902</c:v>
                </c:pt>
                <c:pt idx="1339">
                  <c:v>21.031643239624909</c:v>
                </c:pt>
                <c:pt idx="1340">
                  <c:v>21.044143239624876</c:v>
                </c:pt>
                <c:pt idx="1341">
                  <c:v>21.026631526104417</c:v>
                </c:pt>
                <c:pt idx="1342">
                  <c:v>21.047013052208836</c:v>
                </c:pt>
                <c:pt idx="1343">
                  <c:v>1.0551957831325298</c:v>
                </c:pt>
                <c:pt idx="1344">
                  <c:v>0</c:v>
                </c:pt>
                <c:pt idx="1345">
                  <c:v>19.035600736278447</c:v>
                </c:pt>
                <c:pt idx="1346">
                  <c:v>5.0617804551539489</c:v>
                </c:pt>
                <c:pt idx="1347">
                  <c:v>21.076062583667781</c:v>
                </c:pt>
                <c:pt idx="1348">
                  <c:v>21.084939759036143</c:v>
                </c:pt>
                <c:pt idx="1349">
                  <c:v>21.099129852744081</c:v>
                </c:pt>
                <c:pt idx="1350">
                  <c:v>20.008726572958185</c:v>
                </c:pt>
                <c:pt idx="1351">
                  <c:v>21.031944444444704</c:v>
                </c:pt>
                <c:pt idx="1352">
                  <c:v>11.06932730923695</c:v>
                </c:pt>
                <c:pt idx="1353">
                  <c:v>21.104233601070952</c:v>
                </c:pt>
                <c:pt idx="1354">
                  <c:v>22.033333333333019</c:v>
                </c:pt>
                <c:pt idx="1355">
                  <c:v>2.0833333333333632E-3</c:v>
                </c:pt>
                <c:pt idx="1356">
                  <c:v>19.037742637215526</c:v>
                </c:pt>
                <c:pt idx="1357">
                  <c:v>19.025786479250289</c:v>
                </c:pt>
                <c:pt idx="1358">
                  <c:v>13.128631191432348</c:v>
                </c:pt>
                <c:pt idx="1359">
                  <c:v>22.03357597054886</c:v>
                </c:pt>
                <c:pt idx="1360">
                  <c:v>22.010809906291833</c:v>
                </c:pt>
                <c:pt idx="1361">
                  <c:v>22.020080321285139</c:v>
                </c:pt>
                <c:pt idx="1362">
                  <c:v>21.100702811244979</c:v>
                </c:pt>
                <c:pt idx="1363">
                  <c:v>22.021469210174029</c:v>
                </c:pt>
                <c:pt idx="1364">
                  <c:v>20.009722222222006</c:v>
                </c:pt>
                <c:pt idx="1365">
                  <c:v>22.036295180722892</c:v>
                </c:pt>
                <c:pt idx="1366">
                  <c:v>21.012742637215489</c:v>
                </c:pt>
                <c:pt idx="1367">
                  <c:v>22.033333333333019</c:v>
                </c:pt>
                <c:pt idx="1368">
                  <c:v>22.07210508701473</c:v>
                </c:pt>
                <c:pt idx="1369">
                  <c:v>22.068632864792203</c:v>
                </c:pt>
                <c:pt idx="1370">
                  <c:v>22.056224899598387</c:v>
                </c:pt>
                <c:pt idx="1371">
                  <c:v>22.101455823293335</c:v>
                </c:pt>
                <c:pt idx="1372">
                  <c:v>21.11558734939759</c:v>
                </c:pt>
                <c:pt idx="1373">
                  <c:v>22.115286144578313</c:v>
                </c:pt>
                <c:pt idx="1374">
                  <c:v>22.118515729585031</c:v>
                </c:pt>
                <c:pt idx="1375">
                  <c:v>22.123619477911589</c:v>
                </c:pt>
                <c:pt idx="1376">
                  <c:v>23.037742637215526</c:v>
                </c:pt>
                <c:pt idx="1377">
                  <c:v>23.034814257028131</c:v>
                </c:pt>
                <c:pt idx="1378">
                  <c:v>23.037893239625166</c:v>
                </c:pt>
                <c:pt idx="1379">
                  <c:v>23.036897590361427</c:v>
                </c:pt>
                <c:pt idx="1380">
                  <c:v>23.053263052208834</c:v>
                </c:pt>
                <c:pt idx="1381">
                  <c:v>22.043298192771083</c:v>
                </c:pt>
                <c:pt idx="1382">
                  <c:v>0</c:v>
                </c:pt>
                <c:pt idx="1383">
                  <c:v>18.026238286479089</c:v>
                </c:pt>
                <c:pt idx="1384">
                  <c:v>22.125008366800635</c:v>
                </c:pt>
                <c:pt idx="1385">
                  <c:v>6.5403279785809898E-2</c:v>
                </c:pt>
                <c:pt idx="1386">
                  <c:v>9.9071285140562265E-2</c:v>
                </c:pt>
                <c:pt idx="1387">
                  <c:v>23.084002677375917</c:v>
                </c:pt>
                <c:pt idx="1388">
                  <c:v>21.015821619812836</c:v>
                </c:pt>
                <c:pt idx="1389">
                  <c:v>9.0610860107095768</c:v>
                </c:pt>
                <c:pt idx="1390">
                  <c:v>23.088504016064189</c:v>
                </c:pt>
                <c:pt idx="1391">
                  <c:v>23.097138554216865</c:v>
                </c:pt>
                <c:pt idx="1392">
                  <c:v>24.00138888888889</c:v>
                </c:pt>
                <c:pt idx="1393">
                  <c:v>23.078597724230253</c:v>
                </c:pt>
                <c:pt idx="1394">
                  <c:v>21.044988286479249</c:v>
                </c:pt>
                <c:pt idx="1395">
                  <c:v>24.04145749665329</c:v>
                </c:pt>
                <c:pt idx="1396">
                  <c:v>24.045473560910189</c:v>
                </c:pt>
                <c:pt idx="1397">
                  <c:v>24.05727911646586</c:v>
                </c:pt>
                <c:pt idx="1398">
                  <c:v>21.034722222222189</c:v>
                </c:pt>
                <c:pt idx="1399">
                  <c:v>24.093724899598389</c:v>
                </c:pt>
                <c:pt idx="1400">
                  <c:v>24.065102074966155</c:v>
                </c:pt>
                <c:pt idx="1401">
                  <c:v>8.099313922356048</c:v>
                </c:pt>
                <c:pt idx="1402">
                  <c:v>6.0219210174029456</c:v>
                </c:pt>
                <c:pt idx="1403">
                  <c:v>24.098527443105549</c:v>
                </c:pt>
                <c:pt idx="1404">
                  <c:v>24.102392904953089</c:v>
                </c:pt>
                <c:pt idx="1405">
                  <c:v>9.043448795180721</c:v>
                </c:pt>
                <c:pt idx="1406">
                  <c:v>25.027719210173686</c:v>
                </c:pt>
                <c:pt idx="1407">
                  <c:v>25.023703145916986</c:v>
                </c:pt>
                <c:pt idx="1408">
                  <c:v>25.028112449799089</c:v>
                </c:pt>
                <c:pt idx="1409">
                  <c:v>2.0833333333333632E-3</c:v>
                </c:pt>
                <c:pt idx="1410">
                  <c:v>25.043599397590189</c:v>
                </c:pt>
                <c:pt idx="1411">
                  <c:v>21.074129852744289</c:v>
                </c:pt>
                <c:pt idx="1412">
                  <c:v>25.044327309236927</c:v>
                </c:pt>
                <c:pt idx="1413">
                  <c:v>8.4998326639894442E-2</c:v>
                </c:pt>
                <c:pt idx="1414">
                  <c:v>19.078204484605084</c:v>
                </c:pt>
                <c:pt idx="1415">
                  <c:v>25.080438420348059</c:v>
                </c:pt>
                <c:pt idx="1416">
                  <c:v>25.075217536813724</c:v>
                </c:pt>
                <c:pt idx="1417">
                  <c:v>25.077300870147024</c:v>
                </c:pt>
                <c:pt idx="1418">
                  <c:v>25.114198460509009</c:v>
                </c:pt>
                <c:pt idx="1419">
                  <c:v>26.044143239624876</c:v>
                </c:pt>
                <c:pt idx="1420">
                  <c:v>26.041064257028111</c:v>
                </c:pt>
                <c:pt idx="1421">
                  <c:v>4.6862449799196793E-2</c:v>
                </c:pt>
                <c:pt idx="1422">
                  <c:v>14.06793842034806</c:v>
                </c:pt>
                <c:pt idx="1423">
                  <c:v>20.05758032128514</c:v>
                </c:pt>
                <c:pt idx="1424">
                  <c:v>1.0266064257028121E-2</c:v>
                </c:pt>
                <c:pt idx="1425">
                  <c:v>21.068331659972948</c:v>
                </c:pt>
                <c:pt idx="1426">
                  <c:v>11.004710508701473</c:v>
                </c:pt>
                <c:pt idx="1427">
                  <c:v>26.043147590361016</c:v>
                </c:pt>
                <c:pt idx="1428">
                  <c:v>26.054593373493976</c:v>
                </c:pt>
                <c:pt idx="1429">
                  <c:v>26.063169344042826</c:v>
                </c:pt>
                <c:pt idx="1430">
                  <c:v>25.127786144578312</c:v>
                </c:pt>
                <c:pt idx="1431">
                  <c:v>26.091884203480635</c:v>
                </c:pt>
                <c:pt idx="1432">
                  <c:v>26.085332998660885</c:v>
                </c:pt>
                <c:pt idx="1433">
                  <c:v>2.0578229585006693</c:v>
                </c:pt>
                <c:pt idx="1434">
                  <c:v>26.1117218875502</c:v>
                </c:pt>
                <c:pt idx="1435">
                  <c:v>27.009571619812782</c:v>
                </c:pt>
                <c:pt idx="1436">
                  <c:v>7.0466198125836934</c:v>
                </c:pt>
                <c:pt idx="1437">
                  <c:v>27.044536479250329</c:v>
                </c:pt>
                <c:pt idx="1438">
                  <c:v>9.0592118473895606</c:v>
                </c:pt>
                <c:pt idx="1439">
                  <c:v>27.047314257028113</c:v>
                </c:pt>
                <c:pt idx="1440">
                  <c:v>26.102786144578289</c:v>
                </c:pt>
                <c:pt idx="1441">
                  <c:v>21.050577309236949</c:v>
                </c:pt>
                <c:pt idx="1442">
                  <c:v>26.122531793842032</c:v>
                </c:pt>
                <c:pt idx="1443">
                  <c:v>27.047799531458956</c:v>
                </c:pt>
                <c:pt idx="1444">
                  <c:v>27.025937081659972</c:v>
                </c:pt>
                <c:pt idx="1445">
                  <c:v>27.050970548862114</c:v>
                </c:pt>
                <c:pt idx="1446">
                  <c:v>27.054894578313252</c:v>
                </c:pt>
                <c:pt idx="1447">
                  <c:v>26.111964524765735</c:v>
                </c:pt>
                <c:pt idx="1448">
                  <c:v>22.091097724230291</c:v>
                </c:pt>
                <c:pt idx="1449">
                  <c:v>7.0808316599732262</c:v>
                </c:pt>
                <c:pt idx="1450">
                  <c:v>19.094511378848733</c:v>
                </c:pt>
                <c:pt idx="1451">
                  <c:v>27.125853413654934</c:v>
                </c:pt>
                <c:pt idx="1452">
                  <c:v>27.049941432396249</c:v>
                </c:pt>
                <c:pt idx="1453">
                  <c:v>28.043632864792489</c:v>
                </c:pt>
                <c:pt idx="1454">
                  <c:v>28.062290829986612</c:v>
                </c:pt>
                <c:pt idx="1455">
                  <c:v>28.052359437750987</c:v>
                </c:pt>
                <c:pt idx="1456">
                  <c:v>27.034814257028131</c:v>
                </c:pt>
                <c:pt idx="1457">
                  <c:v>28.056676706827286</c:v>
                </c:pt>
                <c:pt idx="1458">
                  <c:v>28.092879852744289</c:v>
                </c:pt>
                <c:pt idx="1459">
                  <c:v>28.1092453145917</c:v>
                </c:pt>
                <c:pt idx="1460">
                  <c:v>19.041156291834003</c:v>
                </c:pt>
                <c:pt idx="1461">
                  <c:v>28.120297858099065</c:v>
                </c:pt>
                <c:pt idx="1462">
                  <c:v>28.107647255689425</c:v>
                </c:pt>
                <c:pt idx="1463">
                  <c:v>29.031584672021417</c:v>
                </c:pt>
                <c:pt idx="1464">
                  <c:v>6.0398259705488622</c:v>
                </c:pt>
                <c:pt idx="1465">
                  <c:v>29.053656291834002</c:v>
                </c:pt>
                <c:pt idx="1466">
                  <c:v>29.068239625166949</c:v>
                </c:pt>
                <c:pt idx="1467">
                  <c:v>29.017210508701471</c:v>
                </c:pt>
                <c:pt idx="1468">
                  <c:v>28.088261378848728</c:v>
                </c:pt>
                <c:pt idx="1469">
                  <c:v>17.063077309236949</c:v>
                </c:pt>
                <c:pt idx="1470">
                  <c:v>26.065612449798927</c:v>
                </c:pt>
                <c:pt idx="1471">
                  <c:v>29.096352074966529</c:v>
                </c:pt>
                <c:pt idx="1472">
                  <c:v>29.064558232931589</c:v>
                </c:pt>
                <c:pt idx="1473">
                  <c:v>29.078204484605084</c:v>
                </c:pt>
                <c:pt idx="1474">
                  <c:v>29.113805220883812</c:v>
                </c:pt>
                <c:pt idx="1475">
                  <c:v>18.044687081659973</c:v>
                </c:pt>
                <c:pt idx="1476">
                  <c:v>29.095147255689422</c:v>
                </c:pt>
                <c:pt idx="1477">
                  <c:v>29.106408969210335</c:v>
                </c:pt>
                <c:pt idx="1478">
                  <c:v>17.078447121820616</c:v>
                </c:pt>
                <c:pt idx="1479">
                  <c:v>29.057672356091032</c:v>
                </c:pt>
                <c:pt idx="1480">
                  <c:v>24.04948962516707</c:v>
                </c:pt>
                <c:pt idx="1481">
                  <c:v>24.042453145916987</c:v>
                </c:pt>
                <c:pt idx="1482">
                  <c:v>26.089014390896921</c:v>
                </c:pt>
                <c:pt idx="1483">
                  <c:v>30.047799531458956</c:v>
                </c:pt>
                <c:pt idx="1484">
                  <c:v>30.073192771084329</c:v>
                </c:pt>
                <c:pt idx="1485">
                  <c:v>30.081919344042827</c:v>
                </c:pt>
                <c:pt idx="1486">
                  <c:v>27.068390227576767</c:v>
                </c:pt>
                <c:pt idx="1487">
                  <c:v>30.067879852744309</c:v>
                </c:pt>
                <c:pt idx="1488">
                  <c:v>30.082705823293129</c:v>
                </c:pt>
                <c:pt idx="1489">
                  <c:v>29.079986613119143</c:v>
                </c:pt>
                <c:pt idx="1490">
                  <c:v>15.00069444444445</c:v>
                </c:pt>
                <c:pt idx="1491">
                  <c:v>30.090403279785523</c:v>
                </c:pt>
                <c:pt idx="1492">
                  <c:v>31.023159303882196</c:v>
                </c:pt>
                <c:pt idx="1493">
                  <c:v>31.048703145916889</c:v>
                </c:pt>
                <c:pt idx="1494">
                  <c:v>31.054953145917203</c:v>
                </c:pt>
                <c:pt idx="1495">
                  <c:v>31.051179718875531</c:v>
                </c:pt>
                <c:pt idx="1496">
                  <c:v>31.017210508701471</c:v>
                </c:pt>
                <c:pt idx="1497">
                  <c:v>31.058124163319942</c:v>
                </c:pt>
                <c:pt idx="1498">
                  <c:v>31.033182730923492</c:v>
                </c:pt>
                <c:pt idx="1499">
                  <c:v>31.05643406961179</c:v>
                </c:pt>
                <c:pt idx="1500">
                  <c:v>31.075727911646585</c:v>
                </c:pt>
                <c:pt idx="1501">
                  <c:v>31.09650267737587</c:v>
                </c:pt>
                <c:pt idx="1502">
                  <c:v>31.092369477911589</c:v>
                </c:pt>
                <c:pt idx="1503">
                  <c:v>31.129175033467202</c:v>
                </c:pt>
                <c:pt idx="1504">
                  <c:v>22.058308232931481</c:v>
                </c:pt>
                <c:pt idx="1505">
                  <c:v>31.084638554216866</c:v>
                </c:pt>
                <c:pt idx="1506">
                  <c:v>29.073736613118989</c:v>
                </c:pt>
                <c:pt idx="1507">
                  <c:v>24.092277443105729</c:v>
                </c:pt>
                <c:pt idx="1508">
                  <c:v>32.033274765729544</c:v>
                </c:pt>
                <c:pt idx="1509">
                  <c:v>32.055589022757701</c:v>
                </c:pt>
                <c:pt idx="1510">
                  <c:v>32.036989625167294</c:v>
                </c:pt>
                <c:pt idx="1511">
                  <c:v>32.077300870147255</c:v>
                </c:pt>
                <c:pt idx="1512">
                  <c:v>14.092369477911646</c:v>
                </c:pt>
                <c:pt idx="1513">
                  <c:v>32.091582998661309</c:v>
                </c:pt>
                <c:pt idx="1514">
                  <c:v>32.088110776439478</c:v>
                </c:pt>
                <c:pt idx="1515">
                  <c:v>32.104233601070952</c:v>
                </c:pt>
                <c:pt idx="1516">
                  <c:v>31.090436746987713</c:v>
                </c:pt>
                <c:pt idx="1517">
                  <c:v>5.0033467202142592E-2</c:v>
                </c:pt>
                <c:pt idx="1518">
                  <c:v>32.120147255689425</c:v>
                </c:pt>
                <c:pt idx="1519">
                  <c:v>33.024849397590344</c:v>
                </c:pt>
                <c:pt idx="1520">
                  <c:v>32.055045180722892</c:v>
                </c:pt>
                <c:pt idx="1521">
                  <c:v>7.0124999999999975</c:v>
                </c:pt>
                <c:pt idx="1522">
                  <c:v>25.099313922356092</c:v>
                </c:pt>
                <c:pt idx="1523">
                  <c:v>33.071260040160624</c:v>
                </c:pt>
                <c:pt idx="1524">
                  <c:v>33.090043507362239</c:v>
                </c:pt>
                <c:pt idx="1525">
                  <c:v>33.127091700133867</c:v>
                </c:pt>
                <c:pt idx="1526">
                  <c:v>34.035809906291831</c:v>
                </c:pt>
                <c:pt idx="1527">
                  <c:v>34.020230923694783</c:v>
                </c:pt>
                <c:pt idx="1528">
                  <c:v>33.023552543507463</c:v>
                </c:pt>
                <c:pt idx="1529">
                  <c:v>33.045866800535478</c:v>
                </c:pt>
                <c:pt idx="1530">
                  <c:v>34.037140227577012</c:v>
                </c:pt>
                <c:pt idx="1531">
                  <c:v>34.091792168675013</c:v>
                </c:pt>
                <c:pt idx="1532">
                  <c:v>34.029802543507365</c:v>
                </c:pt>
                <c:pt idx="1533">
                  <c:v>34.115194109772425</c:v>
                </c:pt>
                <c:pt idx="1534">
                  <c:v>34.118758366800563</c:v>
                </c:pt>
                <c:pt idx="1535">
                  <c:v>35.043147590361244</c:v>
                </c:pt>
                <c:pt idx="1536">
                  <c:v>35.036746987952</c:v>
                </c:pt>
                <c:pt idx="1537">
                  <c:v>32.090194109772405</c:v>
                </c:pt>
                <c:pt idx="1538">
                  <c:v>35.045473560910295</c:v>
                </c:pt>
                <c:pt idx="1539">
                  <c:v>18.098920682730789</c:v>
                </c:pt>
                <c:pt idx="1540">
                  <c:v>34.076757028112446</c:v>
                </c:pt>
                <c:pt idx="1541">
                  <c:v>26.046619812583355</c:v>
                </c:pt>
                <c:pt idx="1542">
                  <c:v>36.074188420348044</c:v>
                </c:pt>
                <c:pt idx="1543">
                  <c:v>36.083249665327457</c:v>
                </c:pt>
                <c:pt idx="1544">
                  <c:v>36.095749665327979</c:v>
                </c:pt>
                <c:pt idx="1545">
                  <c:v>36.1097891566261</c:v>
                </c:pt>
                <c:pt idx="1546">
                  <c:v>34.031191432395993</c:v>
                </c:pt>
                <c:pt idx="1547">
                  <c:v>36.069026104417674</c:v>
                </c:pt>
                <c:pt idx="1548">
                  <c:v>36.059697121820214</c:v>
                </c:pt>
                <c:pt idx="1549">
                  <c:v>3.0262382864792503</c:v>
                </c:pt>
                <c:pt idx="1550">
                  <c:v>36.095297858099059</c:v>
                </c:pt>
                <c:pt idx="1551">
                  <c:v>37.022071619812444</c:v>
                </c:pt>
                <c:pt idx="1552">
                  <c:v>37.051330321285143</c:v>
                </c:pt>
                <c:pt idx="1553">
                  <c:v>37.024941432395998</c:v>
                </c:pt>
                <c:pt idx="1554">
                  <c:v>0</c:v>
                </c:pt>
                <c:pt idx="1555">
                  <c:v>18.037198795180831</c:v>
                </c:pt>
                <c:pt idx="1556">
                  <c:v>37.1097891566261</c:v>
                </c:pt>
                <c:pt idx="1557">
                  <c:v>37.118214524765733</c:v>
                </c:pt>
                <c:pt idx="1558">
                  <c:v>37.111813922356092</c:v>
                </c:pt>
                <c:pt idx="1559">
                  <c:v>11.020682730923706</c:v>
                </c:pt>
                <c:pt idx="1560">
                  <c:v>37.124464524765727</c:v>
                </c:pt>
                <c:pt idx="1561">
                  <c:v>34.039675368139363</c:v>
                </c:pt>
                <c:pt idx="1562">
                  <c:v>38.053564257027944</c:v>
                </c:pt>
                <c:pt idx="1563">
                  <c:v>38.052719210174516</c:v>
                </c:pt>
                <c:pt idx="1564">
                  <c:v>37.114892904953152</c:v>
                </c:pt>
                <c:pt idx="1565">
                  <c:v>23.076213186077627</c:v>
                </c:pt>
                <c:pt idx="1566">
                  <c:v>38.07156124498001</c:v>
                </c:pt>
                <c:pt idx="1567">
                  <c:v>38.080137215529113</c:v>
                </c:pt>
                <c:pt idx="1568">
                  <c:v>38.029016064257029</c:v>
                </c:pt>
                <c:pt idx="1569">
                  <c:v>38.040671017402794</c:v>
                </c:pt>
                <c:pt idx="1570">
                  <c:v>38.109337349397592</c:v>
                </c:pt>
                <c:pt idx="1571">
                  <c:v>38.105170682731163</c:v>
                </c:pt>
                <c:pt idx="1572">
                  <c:v>38.082220548862104</c:v>
                </c:pt>
                <c:pt idx="1573">
                  <c:v>39.038043842035243</c:v>
                </c:pt>
                <c:pt idx="1574">
                  <c:v>38.069963186077651</c:v>
                </c:pt>
                <c:pt idx="1575">
                  <c:v>39.024941432395998</c:v>
                </c:pt>
                <c:pt idx="1576">
                  <c:v>39.054802543507144</c:v>
                </c:pt>
                <c:pt idx="1577">
                  <c:v>36.081860776439044</c:v>
                </c:pt>
                <c:pt idx="1578">
                  <c:v>39.075577309236948</c:v>
                </c:pt>
                <c:pt idx="1579">
                  <c:v>39.074431057562997</c:v>
                </c:pt>
                <c:pt idx="1580">
                  <c:v>1.9444444444444445E-2</c:v>
                </c:pt>
                <c:pt idx="1581">
                  <c:v>40.056676706827304</c:v>
                </c:pt>
                <c:pt idx="1582">
                  <c:v>7.114591700133869</c:v>
                </c:pt>
                <c:pt idx="1583">
                  <c:v>40.083099062918244</c:v>
                </c:pt>
                <c:pt idx="1584">
                  <c:v>19.029710508701175</c:v>
                </c:pt>
                <c:pt idx="1585">
                  <c:v>31.11003179384225</c:v>
                </c:pt>
                <c:pt idx="1586">
                  <c:v>17.098619477911409</c:v>
                </c:pt>
                <c:pt idx="1587">
                  <c:v>41.009027777777774</c:v>
                </c:pt>
                <c:pt idx="1588">
                  <c:v>41.035358099062918</c:v>
                </c:pt>
                <c:pt idx="1589">
                  <c:v>40.060993975903614</c:v>
                </c:pt>
                <c:pt idx="1590">
                  <c:v>19.047255689424365</c:v>
                </c:pt>
                <c:pt idx="1591">
                  <c:v>31.015277777777779</c:v>
                </c:pt>
                <c:pt idx="1592">
                  <c:v>41.081015729585012</c:v>
                </c:pt>
                <c:pt idx="1593">
                  <c:v>41.111964524765725</c:v>
                </c:pt>
                <c:pt idx="1594">
                  <c:v>19.050485274431029</c:v>
                </c:pt>
                <c:pt idx="1595">
                  <c:v>42.03125</c:v>
                </c:pt>
                <c:pt idx="1596">
                  <c:v>41.053748326639912</c:v>
                </c:pt>
                <c:pt idx="1597">
                  <c:v>42.014432730924064</c:v>
                </c:pt>
                <c:pt idx="1598">
                  <c:v>42.06516064257093</c:v>
                </c:pt>
                <c:pt idx="1599">
                  <c:v>42.062776104417672</c:v>
                </c:pt>
                <c:pt idx="1600">
                  <c:v>42.104384203480294</c:v>
                </c:pt>
                <c:pt idx="1601">
                  <c:v>42.093214524765763</c:v>
                </c:pt>
                <c:pt idx="1602">
                  <c:v>40.113897255688855</c:v>
                </c:pt>
                <c:pt idx="1603">
                  <c:v>43.016666666665877</c:v>
                </c:pt>
                <c:pt idx="1604">
                  <c:v>31.041549531458891</c:v>
                </c:pt>
                <c:pt idx="1605">
                  <c:v>42.077995314592009</c:v>
                </c:pt>
                <c:pt idx="1606">
                  <c:v>43.099824297188761</c:v>
                </c:pt>
                <c:pt idx="1607">
                  <c:v>43.061839022757702</c:v>
                </c:pt>
                <c:pt idx="1608">
                  <c:v>44.036111111111111</c:v>
                </c:pt>
                <c:pt idx="1609">
                  <c:v>44.028171017402961</c:v>
                </c:pt>
                <c:pt idx="1610">
                  <c:v>43.122230589022763</c:v>
                </c:pt>
                <c:pt idx="1611">
                  <c:v>44.049640227576973</c:v>
                </c:pt>
                <c:pt idx="1612">
                  <c:v>40.100911981258371</c:v>
                </c:pt>
                <c:pt idx="1613">
                  <c:v>44.091189759035998</c:v>
                </c:pt>
                <c:pt idx="1614">
                  <c:v>44.127936746988524</c:v>
                </c:pt>
                <c:pt idx="1615">
                  <c:v>45.013888888888886</c:v>
                </c:pt>
                <c:pt idx="1616">
                  <c:v>45.018147590361444</c:v>
                </c:pt>
                <c:pt idx="1617">
                  <c:v>43.061295180722901</c:v>
                </c:pt>
                <c:pt idx="1618">
                  <c:v>20.101004016064255</c:v>
                </c:pt>
                <c:pt idx="1619">
                  <c:v>45.038888888888913</c:v>
                </c:pt>
                <c:pt idx="1620">
                  <c:v>40.075970548862117</c:v>
                </c:pt>
                <c:pt idx="1621">
                  <c:v>42.083852074966494</c:v>
                </c:pt>
                <c:pt idx="1622">
                  <c:v>45.076606425702245</c:v>
                </c:pt>
                <c:pt idx="1623">
                  <c:v>45.102242302543502</c:v>
                </c:pt>
                <c:pt idx="1624">
                  <c:v>46.0337265729585</c:v>
                </c:pt>
                <c:pt idx="1625">
                  <c:v>46.039825970548861</c:v>
                </c:pt>
                <c:pt idx="1626">
                  <c:v>46.036746987952</c:v>
                </c:pt>
                <c:pt idx="1627">
                  <c:v>46.101757028112445</c:v>
                </c:pt>
                <c:pt idx="1628">
                  <c:v>46.085784805889993</c:v>
                </c:pt>
                <c:pt idx="1629">
                  <c:v>46.098527443106001</c:v>
                </c:pt>
                <c:pt idx="1630">
                  <c:v>5.0076388888888888</c:v>
                </c:pt>
                <c:pt idx="1631">
                  <c:v>46.112115127176111</c:v>
                </c:pt>
                <c:pt idx="1632">
                  <c:v>46.10046017402945</c:v>
                </c:pt>
                <c:pt idx="1633">
                  <c:v>47.029016064257029</c:v>
                </c:pt>
                <c:pt idx="1634">
                  <c:v>47.021075970549013</c:v>
                </c:pt>
                <c:pt idx="1635">
                  <c:v>46.123920682730933</c:v>
                </c:pt>
                <c:pt idx="1636">
                  <c:v>47.0443858768407</c:v>
                </c:pt>
                <c:pt idx="1637">
                  <c:v>47.017904953145894</c:v>
                </c:pt>
                <c:pt idx="1638">
                  <c:v>47.063378514056232</c:v>
                </c:pt>
                <c:pt idx="1639">
                  <c:v>47.011805555555128</c:v>
                </c:pt>
                <c:pt idx="1640">
                  <c:v>17.117821285140735</c:v>
                </c:pt>
                <c:pt idx="1641">
                  <c:v>48.022766064257027</c:v>
                </c:pt>
                <c:pt idx="1642">
                  <c:v>46.091490963855421</c:v>
                </c:pt>
                <c:pt idx="1643">
                  <c:v>48.041909303882044</c:v>
                </c:pt>
                <c:pt idx="1644">
                  <c:v>47.020230923694783</c:v>
                </c:pt>
                <c:pt idx="1645">
                  <c:v>48.055195783132525</c:v>
                </c:pt>
                <c:pt idx="1646">
                  <c:v>48.0931810575632</c:v>
                </c:pt>
                <c:pt idx="1647">
                  <c:v>48.090947121820605</c:v>
                </c:pt>
                <c:pt idx="1648">
                  <c:v>47.094812583667995</c:v>
                </c:pt>
                <c:pt idx="1649">
                  <c:v>48.095205823293171</c:v>
                </c:pt>
                <c:pt idx="1650">
                  <c:v>48.047314257028106</c:v>
                </c:pt>
                <c:pt idx="1651">
                  <c:v>48.081015729585012</c:v>
                </c:pt>
                <c:pt idx="1652">
                  <c:v>48.129325635877287</c:v>
                </c:pt>
                <c:pt idx="1653">
                  <c:v>49.005555555555553</c:v>
                </c:pt>
                <c:pt idx="1654">
                  <c:v>49.027869812583646</c:v>
                </c:pt>
                <c:pt idx="1655">
                  <c:v>49.064315595716195</c:v>
                </c:pt>
                <c:pt idx="1656">
                  <c:v>40.075970548862117</c:v>
                </c:pt>
                <c:pt idx="1657">
                  <c:v>49.130563922356089</c:v>
                </c:pt>
                <c:pt idx="1658">
                  <c:v>50.057973560909993</c:v>
                </c:pt>
                <c:pt idx="1659">
                  <c:v>47.035508701472558</c:v>
                </c:pt>
                <c:pt idx="1660">
                  <c:v>50.081132864792494</c:v>
                </c:pt>
                <c:pt idx="1661">
                  <c:v>6.0355087014725584</c:v>
                </c:pt>
                <c:pt idx="1662">
                  <c:v>50.108341700133913</c:v>
                </c:pt>
                <c:pt idx="1663">
                  <c:v>48.094661981257971</c:v>
                </c:pt>
                <c:pt idx="1664">
                  <c:v>49.096536144579183</c:v>
                </c:pt>
                <c:pt idx="1665">
                  <c:v>51.033575970549293</c:v>
                </c:pt>
                <c:pt idx="1666">
                  <c:v>51.039616800535512</c:v>
                </c:pt>
                <c:pt idx="1667">
                  <c:v>51.094268741633194</c:v>
                </c:pt>
                <c:pt idx="1668">
                  <c:v>51.096142904953673</c:v>
                </c:pt>
                <c:pt idx="1669">
                  <c:v>41.091825635876837</c:v>
                </c:pt>
                <c:pt idx="1670">
                  <c:v>52.014432730924064</c:v>
                </c:pt>
                <c:pt idx="1671">
                  <c:v>52.041549531459154</c:v>
                </c:pt>
                <c:pt idx="1672">
                  <c:v>51.039767402945095</c:v>
                </c:pt>
                <c:pt idx="1673">
                  <c:v>52.068331659973232</c:v>
                </c:pt>
                <c:pt idx="1674">
                  <c:v>23.112416331994627</c:v>
                </c:pt>
                <c:pt idx="1675">
                  <c:v>52.079685408299845</c:v>
                </c:pt>
                <c:pt idx="1676">
                  <c:v>52.098979250334672</c:v>
                </c:pt>
                <c:pt idx="1677">
                  <c:v>11.046921017402946</c:v>
                </c:pt>
                <c:pt idx="1678">
                  <c:v>45.060901941097718</c:v>
                </c:pt>
                <c:pt idx="1679">
                  <c:v>34.077359437751007</c:v>
                </c:pt>
                <c:pt idx="1680">
                  <c:v>53.133341700133869</c:v>
                </c:pt>
                <c:pt idx="1681">
                  <c:v>54.010416666666025</c:v>
                </c:pt>
                <c:pt idx="1682">
                  <c:v>54.036295180722902</c:v>
                </c:pt>
                <c:pt idx="1683">
                  <c:v>7.0931224899598524</c:v>
                </c:pt>
                <c:pt idx="1684">
                  <c:v>54.054200133868804</c:v>
                </c:pt>
                <c:pt idx="1685">
                  <c:v>54.090102074966531</c:v>
                </c:pt>
                <c:pt idx="1686">
                  <c:v>54.031191432395993</c:v>
                </c:pt>
                <c:pt idx="1687">
                  <c:v>54.125853413654596</c:v>
                </c:pt>
                <c:pt idx="1688">
                  <c:v>40.082705823293146</c:v>
                </c:pt>
                <c:pt idx="1689">
                  <c:v>41.077995314592009</c:v>
                </c:pt>
                <c:pt idx="1690">
                  <c:v>55.062985274431163</c:v>
                </c:pt>
                <c:pt idx="1691">
                  <c:v>55.056827309236162</c:v>
                </c:pt>
                <c:pt idx="1692">
                  <c:v>54.092729250334671</c:v>
                </c:pt>
                <c:pt idx="1693">
                  <c:v>49.052024765729207</c:v>
                </c:pt>
                <c:pt idx="1694">
                  <c:v>55.101455823293144</c:v>
                </c:pt>
                <c:pt idx="1695">
                  <c:v>54.093063922356087</c:v>
                </c:pt>
                <c:pt idx="1696">
                  <c:v>20.022071619812635</c:v>
                </c:pt>
                <c:pt idx="1697">
                  <c:v>56.036445783132294</c:v>
                </c:pt>
                <c:pt idx="1698">
                  <c:v>56.098226238286479</c:v>
                </c:pt>
                <c:pt idx="1699">
                  <c:v>57.043599397590356</c:v>
                </c:pt>
                <c:pt idx="1700">
                  <c:v>36.080287817938029</c:v>
                </c:pt>
                <c:pt idx="1701">
                  <c:v>57.055496987951813</c:v>
                </c:pt>
                <c:pt idx="1702">
                  <c:v>57.089558232932013</c:v>
                </c:pt>
                <c:pt idx="1703">
                  <c:v>57.070808232932009</c:v>
                </c:pt>
                <c:pt idx="1704">
                  <c:v>22.053957496653549</c:v>
                </c:pt>
                <c:pt idx="1705">
                  <c:v>58.017059906291827</c:v>
                </c:pt>
                <c:pt idx="1706">
                  <c:v>58.039524765729574</c:v>
                </c:pt>
                <c:pt idx="1707">
                  <c:v>0</c:v>
                </c:pt>
                <c:pt idx="1708">
                  <c:v>41.035115461847376</c:v>
                </c:pt>
                <c:pt idx="1709">
                  <c:v>59.021469210174033</c:v>
                </c:pt>
                <c:pt idx="1710">
                  <c:v>7.0896502677376168</c:v>
                </c:pt>
                <c:pt idx="1711">
                  <c:v>35.038043842035243</c:v>
                </c:pt>
                <c:pt idx="1712">
                  <c:v>60.001388888888911</c:v>
                </c:pt>
                <c:pt idx="1713">
                  <c:v>60.030890227576982</c:v>
                </c:pt>
                <c:pt idx="1714">
                  <c:v>58.086629852743755</c:v>
                </c:pt>
                <c:pt idx="1715">
                  <c:v>60.064558232932249</c:v>
                </c:pt>
                <c:pt idx="1716">
                  <c:v>61.017361111110944</c:v>
                </c:pt>
                <c:pt idx="1717">
                  <c:v>17.019988286479247</c:v>
                </c:pt>
                <c:pt idx="1718">
                  <c:v>51.017603748326444</c:v>
                </c:pt>
                <c:pt idx="1719">
                  <c:v>22.076305220883533</c:v>
                </c:pt>
                <c:pt idx="1720">
                  <c:v>62.023309906292006</c:v>
                </c:pt>
                <c:pt idx="1721">
                  <c:v>4.1064257028112484E-2</c:v>
                </c:pt>
                <c:pt idx="1722">
                  <c:v>62.049004350735999</c:v>
                </c:pt>
                <c:pt idx="1723">
                  <c:v>62.048853748326636</c:v>
                </c:pt>
                <c:pt idx="1724">
                  <c:v>62.016758701472554</c:v>
                </c:pt>
                <c:pt idx="1725">
                  <c:v>1.076514390896921</c:v>
                </c:pt>
                <c:pt idx="1726">
                  <c:v>0</c:v>
                </c:pt>
                <c:pt idx="1727">
                  <c:v>62.056919344042832</c:v>
                </c:pt>
                <c:pt idx="1728">
                  <c:v>62.114742302543505</c:v>
                </c:pt>
                <c:pt idx="1729">
                  <c:v>62.123226238286485</c:v>
                </c:pt>
                <c:pt idx="1730">
                  <c:v>63.112416331994652</c:v>
                </c:pt>
                <c:pt idx="1731">
                  <c:v>63.114499665327457</c:v>
                </c:pt>
                <c:pt idx="1732">
                  <c:v>48.105622489959863</c:v>
                </c:pt>
                <c:pt idx="1733">
                  <c:v>63.094452811244977</c:v>
                </c:pt>
                <c:pt idx="1734">
                  <c:v>63.072891566264794</c:v>
                </c:pt>
                <c:pt idx="1735">
                  <c:v>14.11821452476573</c:v>
                </c:pt>
                <c:pt idx="1736">
                  <c:v>65.011504350736303</c:v>
                </c:pt>
                <c:pt idx="1737">
                  <c:v>65.040160642570427</c:v>
                </c:pt>
                <c:pt idx="1738">
                  <c:v>65.086629852744309</c:v>
                </c:pt>
                <c:pt idx="1739">
                  <c:v>66.028413654618475</c:v>
                </c:pt>
                <c:pt idx="1740">
                  <c:v>64.062474899598158</c:v>
                </c:pt>
                <c:pt idx="1741">
                  <c:v>66.060207496653248</c:v>
                </c:pt>
                <c:pt idx="1742">
                  <c:v>66.076422356089722</c:v>
                </c:pt>
                <c:pt idx="1743">
                  <c:v>66.078053882195448</c:v>
                </c:pt>
                <c:pt idx="1744">
                  <c:v>0</c:v>
                </c:pt>
                <c:pt idx="1745">
                  <c:v>66.116675033467189</c:v>
                </c:pt>
                <c:pt idx="1746">
                  <c:v>2.022464859437751</c:v>
                </c:pt>
                <c:pt idx="1747">
                  <c:v>4.3783467202142566E-2</c:v>
                </c:pt>
                <c:pt idx="1748">
                  <c:v>66.117369477911666</c:v>
                </c:pt>
                <c:pt idx="1749">
                  <c:v>67.046954484606104</c:v>
                </c:pt>
                <c:pt idx="1750">
                  <c:v>67.0677878179375</c:v>
                </c:pt>
                <c:pt idx="1751">
                  <c:v>67.060993975903727</c:v>
                </c:pt>
                <c:pt idx="1752">
                  <c:v>67.111721887550189</c:v>
                </c:pt>
                <c:pt idx="1753">
                  <c:v>67.118908969210167</c:v>
                </c:pt>
                <c:pt idx="1754">
                  <c:v>67.102091700133258</c:v>
                </c:pt>
                <c:pt idx="1755">
                  <c:v>68.005555555555489</c:v>
                </c:pt>
                <c:pt idx="1756">
                  <c:v>68.049004350736283</c:v>
                </c:pt>
                <c:pt idx="1757">
                  <c:v>64.092428045515405</c:v>
                </c:pt>
                <c:pt idx="1758">
                  <c:v>66.067545180722902</c:v>
                </c:pt>
                <c:pt idx="1759">
                  <c:v>69.007488286479258</c:v>
                </c:pt>
                <c:pt idx="1760">
                  <c:v>64.068632864792448</c:v>
                </c:pt>
                <c:pt idx="1761">
                  <c:v>69.068967536813858</c:v>
                </c:pt>
                <c:pt idx="1762">
                  <c:v>68.047858099062907</c:v>
                </c:pt>
                <c:pt idx="1763">
                  <c:v>69.093724899598385</c:v>
                </c:pt>
                <c:pt idx="1764">
                  <c:v>68.105229250334673</c:v>
                </c:pt>
                <c:pt idx="1765">
                  <c:v>69.096837349397603</c:v>
                </c:pt>
                <c:pt idx="1766">
                  <c:v>70.00957161981259</c:v>
                </c:pt>
                <c:pt idx="1767">
                  <c:v>70.040461847389551</c:v>
                </c:pt>
                <c:pt idx="1768">
                  <c:v>67.032128514055458</c:v>
                </c:pt>
                <c:pt idx="1769">
                  <c:v>70.052116800535458</c:v>
                </c:pt>
                <c:pt idx="1770">
                  <c:v>70.058308232930159</c:v>
                </c:pt>
                <c:pt idx="1771">
                  <c:v>40.118365127175814</c:v>
                </c:pt>
                <c:pt idx="1772">
                  <c:v>70.102786144577095</c:v>
                </c:pt>
                <c:pt idx="1773">
                  <c:v>63.017361111110944</c:v>
                </c:pt>
                <c:pt idx="1774">
                  <c:v>0</c:v>
                </c:pt>
                <c:pt idx="1775">
                  <c:v>70.058308232930159</c:v>
                </c:pt>
                <c:pt idx="1776">
                  <c:v>72.0563420348048</c:v>
                </c:pt>
                <c:pt idx="1777">
                  <c:v>8.1097305890227567</c:v>
                </c:pt>
                <c:pt idx="1778">
                  <c:v>72.079743975903611</c:v>
                </c:pt>
                <c:pt idx="1779">
                  <c:v>72.107254016064218</c:v>
                </c:pt>
                <c:pt idx="1780">
                  <c:v>73.04795013386881</c:v>
                </c:pt>
                <c:pt idx="1781">
                  <c:v>73.032881526103196</c:v>
                </c:pt>
                <c:pt idx="1782">
                  <c:v>73.015127175368136</c:v>
                </c:pt>
                <c:pt idx="1783">
                  <c:v>45.089951472556898</c:v>
                </c:pt>
                <c:pt idx="1784">
                  <c:v>73.131258366800509</c:v>
                </c:pt>
                <c:pt idx="1785">
                  <c:v>73.039675368139214</c:v>
                </c:pt>
                <c:pt idx="1786">
                  <c:v>55.012198795181099</c:v>
                </c:pt>
                <c:pt idx="1787">
                  <c:v>73.056434069611782</c:v>
                </c:pt>
                <c:pt idx="1788">
                  <c:v>61.071711847389558</c:v>
                </c:pt>
                <c:pt idx="1789">
                  <c:v>74.064072958500589</c:v>
                </c:pt>
                <c:pt idx="1790">
                  <c:v>74.076455823293159</c:v>
                </c:pt>
                <c:pt idx="1791">
                  <c:v>49.035809906291831</c:v>
                </c:pt>
                <c:pt idx="1792">
                  <c:v>74.078388554215636</c:v>
                </c:pt>
                <c:pt idx="1793">
                  <c:v>74.066005689424372</c:v>
                </c:pt>
                <c:pt idx="1794">
                  <c:v>32.053957496652835</c:v>
                </c:pt>
                <c:pt idx="1795">
                  <c:v>29.061989625167289</c:v>
                </c:pt>
                <c:pt idx="1796">
                  <c:v>13.008333333333333</c:v>
                </c:pt>
                <c:pt idx="1797">
                  <c:v>75.052024765729584</c:v>
                </c:pt>
                <c:pt idx="1798">
                  <c:v>70.088018741633178</c:v>
                </c:pt>
                <c:pt idx="1799">
                  <c:v>75.087173694779125</c:v>
                </c:pt>
                <c:pt idx="1800">
                  <c:v>76.035508701472551</c:v>
                </c:pt>
                <c:pt idx="1801">
                  <c:v>76.034906291834005</c:v>
                </c:pt>
                <c:pt idx="1802">
                  <c:v>76.079593373492855</c:v>
                </c:pt>
                <c:pt idx="1803">
                  <c:v>5.1060157295849855</c:v>
                </c:pt>
                <c:pt idx="1804">
                  <c:v>76.115436746987115</c:v>
                </c:pt>
                <c:pt idx="1805">
                  <c:v>77.042394578313264</c:v>
                </c:pt>
                <c:pt idx="1806">
                  <c:v>77.095507028112465</c:v>
                </c:pt>
                <c:pt idx="1807">
                  <c:v>0</c:v>
                </c:pt>
                <c:pt idx="1808">
                  <c:v>77.111119477911927</c:v>
                </c:pt>
                <c:pt idx="1809">
                  <c:v>77.117369477911666</c:v>
                </c:pt>
                <c:pt idx="1810">
                  <c:v>6.944444444444539E-4</c:v>
                </c:pt>
                <c:pt idx="1811">
                  <c:v>78.039282128513989</c:v>
                </c:pt>
                <c:pt idx="1812">
                  <c:v>78.036353748326647</c:v>
                </c:pt>
                <c:pt idx="1813">
                  <c:v>78.041758701472546</c:v>
                </c:pt>
                <c:pt idx="1814">
                  <c:v>78.045866800535478</c:v>
                </c:pt>
                <c:pt idx="1815">
                  <c:v>78.072105087014648</c:v>
                </c:pt>
                <c:pt idx="1816">
                  <c:v>79.009421017402858</c:v>
                </c:pt>
                <c:pt idx="1817">
                  <c:v>5.4501338688085682E-2</c:v>
                </c:pt>
                <c:pt idx="1818">
                  <c:v>79.050426706827309</c:v>
                </c:pt>
                <c:pt idx="1819">
                  <c:v>13.081375502008033</c:v>
                </c:pt>
                <c:pt idx="1820">
                  <c:v>63.074339022757698</c:v>
                </c:pt>
                <c:pt idx="1821">
                  <c:v>24.042754350736189</c:v>
                </c:pt>
                <c:pt idx="1822">
                  <c:v>80.082371151270536</c:v>
                </c:pt>
                <c:pt idx="1823">
                  <c:v>80.012500000000003</c:v>
                </c:pt>
                <c:pt idx="1824">
                  <c:v>79.098619477911697</c:v>
                </c:pt>
                <c:pt idx="1825">
                  <c:v>80.108341700132698</c:v>
                </c:pt>
                <c:pt idx="1826">
                  <c:v>71.097832998661318</c:v>
                </c:pt>
                <c:pt idx="1827">
                  <c:v>73.012198795180709</c:v>
                </c:pt>
                <c:pt idx="1828">
                  <c:v>82.088955823293148</c:v>
                </c:pt>
                <c:pt idx="1829">
                  <c:v>82.073644578313264</c:v>
                </c:pt>
                <c:pt idx="1830">
                  <c:v>83.050184069611774</c:v>
                </c:pt>
                <c:pt idx="1831">
                  <c:v>79.042243975904327</c:v>
                </c:pt>
                <c:pt idx="1832">
                  <c:v>83.090252677376327</c:v>
                </c:pt>
                <c:pt idx="1833">
                  <c:v>84.039675368139214</c:v>
                </c:pt>
                <c:pt idx="1834">
                  <c:v>77.059211847389548</c:v>
                </c:pt>
                <c:pt idx="1835">
                  <c:v>84.063470548862114</c:v>
                </c:pt>
                <c:pt idx="1836">
                  <c:v>84.070565595716204</c:v>
                </c:pt>
                <c:pt idx="1837">
                  <c:v>36.051815595715944</c:v>
                </c:pt>
                <c:pt idx="1838">
                  <c:v>74.05232597054885</c:v>
                </c:pt>
                <c:pt idx="1839">
                  <c:v>72.034964859437764</c:v>
                </c:pt>
                <c:pt idx="1840">
                  <c:v>84.074188420348065</c:v>
                </c:pt>
                <c:pt idx="1841">
                  <c:v>82.007638888888849</c:v>
                </c:pt>
                <c:pt idx="1842">
                  <c:v>85.066942771084058</c:v>
                </c:pt>
                <c:pt idx="1843">
                  <c:v>79.102786144577095</c:v>
                </c:pt>
                <c:pt idx="1844">
                  <c:v>54.017361111110944</c:v>
                </c:pt>
                <c:pt idx="1845">
                  <c:v>86.111119477911927</c:v>
                </c:pt>
                <c:pt idx="1846">
                  <c:v>87.043842034805849</c:v>
                </c:pt>
                <c:pt idx="1847">
                  <c:v>87.055045180722658</c:v>
                </c:pt>
                <c:pt idx="1848">
                  <c:v>78.042603748326727</c:v>
                </c:pt>
                <c:pt idx="1849">
                  <c:v>87.079777443105158</c:v>
                </c:pt>
                <c:pt idx="1850">
                  <c:v>87.086571285140565</c:v>
                </c:pt>
                <c:pt idx="1851">
                  <c:v>88.025543842033741</c:v>
                </c:pt>
                <c:pt idx="1852">
                  <c:v>87.096536144578309</c:v>
                </c:pt>
                <c:pt idx="1853">
                  <c:v>87.084939759036146</c:v>
                </c:pt>
                <c:pt idx="1854">
                  <c:v>44.049790829986605</c:v>
                </c:pt>
                <c:pt idx="1855">
                  <c:v>80.028714859437358</c:v>
                </c:pt>
                <c:pt idx="1856">
                  <c:v>88.080773092368958</c:v>
                </c:pt>
                <c:pt idx="1857">
                  <c:v>88.102995314590217</c:v>
                </c:pt>
                <c:pt idx="1858">
                  <c:v>88.104175033467158</c:v>
                </c:pt>
                <c:pt idx="1859">
                  <c:v>81.060901941097725</c:v>
                </c:pt>
                <c:pt idx="1860">
                  <c:v>52.081132864792494</c:v>
                </c:pt>
                <c:pt idx="1861">
                  <c:v>90.085876840694851</c:v>
                </c:pt>
                <c:pt idx="1862">
                  <c:v>81.066490963855415</c:v>
                </c:pt>
                <c:pt idx="1863">
                  <c:v>91.041214859438227</c:v>
                </c:pt>
                <c:pt idx="1864">
                  <c:v>91.060901941097725</c:v>
                </c:pt>
                <c:pt idx="1865">
                  <c:v>91.021377175368059</c:v>
                </c:pt>
                <c:pt idx="1866">
                  <c:v>91.066792168673786</c:v>
                </c:pt>
                <c:pt idx="1867">
                  <c:v>91.085332998660078</c:v>
                </c:pt>
                <c:pt idx="1868">
                  <c:v>7.0426957831325909</c:v>
                </c:pt>
                <c:pt idx="1869">
                  <c:v>10.107797858099072</c:v>
                </c:pt>
                <c:pt idx="1870">
                  <c:v>92.104626840696113</c:v>
                </c:pt>
                <c:pt idx="1871">
                  <c:v>92.081132864792508</c:v>
                </c:pt>
                <c:pt idx="1872">
                  <c:v>92.113202811244918</c:v>
                </c:pt>
                <c:pt idx="1873">
                  <c:v>93.028171017401348</c:v>
                </c:pt>
                <c:pt idx="1874">
                  <c:v>85.069477911646558</c:v>
                </c:pt>
                <c:pt idx="1875">
                  <c:v>1.0816767068273094</c:v>
                </c:pt>
                <c:pt idx="1876">
                  <c:v>94.045080321285141</c:v>
                </c:pt>
                <c:pt idx="1877">
                  <c:v>94.03158467202141</c:v>
                </c:pt>
                <c:pt idx="1878">
                  <c:v>92.058216198125749</c:v>
                </c:pt>
                <c:pt idx="1879">
                  <c:v>94.044477911646581</c:v>
                </c:pt>
                <c:pt idx="1880">
                  <c:v>51.042394578312994</c:v>
                </c:pt>
                <c:pt idx="1881">
                  <c:v>39.042210508701473</c:v>
                </c:pt>
                <c:pt idx="1882">
                  <c:v>94.058274765729578</c:v>
                </c:pt>
                <c:pt idx="1883">
                  <c:v>95.031250000000227</c:v>
                </c:pt>
                <c:pt idx="1884">
                  <c:v>95.036052543507353</c:v>
                </c:pt>
                <c:pt idx="1885">
                  <c:v>95.037985274431051</c:v>
                </c:pt>
                <c:pt idx="1886">
                  <c:v>29.074431057563586</c:v>
                </c:pt>
                <c:pt idx="1887">
                  <c:v>95.126547858097837</c:v>
                </c:pt>
                <c:pt idx="1888">
                  <c:v>13.122381191432391</c:v>
                </c:pt>
                <c:pt idx="1889">
                  <c:v>53.094603413654127</c:v>
                </c:pt>
                <c:pt idx="1890">
                  <c:v>94.088169344042896</c:v>
                </c:pt>
                <c:pt idx="1891">
                  <c:v>60.090436746988473</c:v>
                </c:pt>
                <c:pt idx="1892">
                  <c:v>11.10933734939759</c:v>
                </c:pt>
                <c:pt idx="1893">
                  <c:v>12.093758366800531</c:v>
                </c:pt>
                <c:pt idx="1894">
                  <c:v>58.039976572958501</c:v>
                </c:pt>
                <c:pt idx="1895">
                  <c:v>86.092034805890208</c:v>
                </c:pt>
                <c:pt idx="1896">
                  <c:v>66.087868139223559</c:v>
                </c:pt>
                <c:pt idx="1897">
                  <c:v>97.067001338688058</c:v>
                </c:pt>
                <c:pt idx="1898">
                  <c:v>25.050786479250327</c:v>
                </c:pt>
                <c:pt idx="1899">
                  <c:v>96.087625502008024</c:v>
                </c:pt>
                <c:pt idx="1900">
                  <c:v>97.064466198125842</c:v>
                </c:pt>
                <c:pt idx="1901">
                  <c:v>97.080287817937958</c:v>
                </c:pt>
                <c:pt idx="1902">
                  <c:v>97.083760040160655</c:v>
                </c:pt>
                <c:pt idx="1903">
                  <c:v>97.069268741633195</c:v>
                </c:pt>
                <c:pt idx="1904">
                  <c:v>96.116582998661258</c:v>
                </c:pt>
                <c:pt idx="1905">
                  <c:v>95.094360776439089</c:v>
                </c:pt>
                <c:pt idx="1906">
                  <c:v>98.110182396250437</c:v>
                </c:pt>
                <c:pt idx="1907">
                  <c:v>99.044477911646581</c:v>
                </c:pt>
                <c:pt idx="1908">
                  <c:v>99.054049531458958</c:v>
                </c:pt>
                <c:pt idx="1909">
                  <c:v>39.040671017402794</c:v>
                </c:pt>
                <c:pt idx="1910">
                  <c:v>100.04453647925052</c:v>
                </c:pt>
                <c:pt idx="1911">
                  <c:v>18.028171017402943</c:v>
                </c:pt>
                <c:pt idx="1912">
                  <c:v>100.04344879518071</c:v>
                </c:pt>
                <c:pt idx="1913">
                  <c:v>100.07769410977242</c:v>
                </c:pt>
                <c:pt idx="1914">
                  <c:v>97.092428045515405</c:v>
                </c:pt>
                <c:pt idx="1915">
                  <c:v>100.11018239625044</c:v>
                </c:pt>
                <c:pt idx="1916">
                  <c:v>100.11543674698723</c:v>
                </c:pt>
                <c:pt idx="1917">
                  <c:v>101.01165495314693</c:v>
                </c:pt>
                <c:pt idx="1918">
                  <c:v>81.059663654619328</c:v>
                </c:pt>
                <c:pt idx="1919">
                  <c:v>101.04979082998661</c:v>
                </c:pt>
                <c:pt idx="1920">
                  <c:v>89.071653279785806</c:v>
                </c:pt>
                <c:pt idx="1921">
                  <c:v>101.08137550200775</c:v>
                </c:pt>
                <c:pt idx="1922">
                  <c:v>101.09445281124498</c:v>
                </c:pt>
                <c:pt idx="1923">
                  <c:v>103.04052041499332</c:v>
                </c:pt>
                <c:pt idx="1924">
                  <c:v>45.106166331994643</c:v>
                </c:pt>
                <c:pt idx="1925">
                  <c:v>103.08572623828576</c:v>
                </c:pt>
                <c:pt idx="1926">
                  <c:v>104.05845883534064</c:v>
                </c:pt>
                <c:pt idx="1927">
                  <c:v>105.03614457831362</c:v>
                </c:pt>
                <c:pt idx="1928">
                  <c:v>105.07080823293033</c:v>
                </c:pt>
                <c:pt idx="1929">
                  <c:v>81.082705823292372</c:v>
                </c:pt>
                <c:pt idx="1930">
                  <c:v>105.10640896921016</c:v>
                </c:pt>
                <c:pt idx="1931">
                  <c:v>106.00818273092278</c:v>
                </c:pt>
                <c:pt idx="1932">
                  <c:v>105.12361947791166</c:v>
                </c:pt>
                <c:pt idx="1933">
                  <c:v>106.04746485943782</c:v>
                </c:pt>
                <c:pt idx="1934">
                  <c:v>106.07065763052208</c:v>
                </c:pt>
                <c:pt idx="1935">
                  <c:v>106.07968540829987</c:v>
                </c:pt>
                <c:pt idx="1936">
                  <c:v>31.056735274430853</c:v>
                </c:pt>
                <c:pt idx="1937">
                  <c:v>107.05380689424364</c:v>
                </c:pt>
                <c:pt idx="1938">
                  <c:v>107.08028781793772</c:v>
                </c:pt>
                <c:pt idx="1939">
                  <c:v>107.11628179384203</c:v>
                </c:pt>
                <c:pt idx="1940">
                  <c:v>108.04840194109772</c:v>
                </c:pt>
                <c:pt idx="1941">
                  <c:v>21.116281793842305</c:v>
                </c:pt>
                <c:pt idx="1942">
                  <c:v>108.08167670682731</c:v>
                </c:pt>
                <c:pt idx="1943">
                  <c:v>109.08255522088351</c:v>
                </c:pt>
                <c:pt idx="1944">
                  <c:v>102.09079651941065</c:v>
                </c:pt>
                <c:pt idx="1945">
                  <c:v>107.00818273092278</c:v>
                </c:pt>
                <c:pt idx="1946">
                  <c:v>110.07141064257029</c:v>
                </c:pt>
                <c:pt idx="1947">
                  <c:v>111.10522925033467</c:v>
                </c:pt>
                <c:pt idx="1948">
                  <c:v>111.081015729585</c:v>
                </c:pt>
                <c:pt idx="1949">
                  <c:v>111.07503346720216</c:v>
                </c:pt>
                <c:pt idx="1950">
                  <c:v>112.06005689424364</c:v>
                </c:pt>
                <c:pt idx="1951">
                  <c:v>111.07983601070819</c:v>
                </c:pt>
                <c:pt idx="1952">
                  <c:v>13.087416331994676</c:v>
                </c:pt>
                <c:pt idx="1953">
                  <c:v>34.094511378849013</c:v>
                </c:pt>
                <c:pt idx="1954">
                  <c:v>114.09605087014729</c:v>
                </c:pt>
                <c:pt idx="1955">
                  <c:v>55.106467536813895</c:v>
                </c:pt>
                <c:pt idx="1956">
                  <c:v>114.03396921017402</c:v>
                </c:pt>
                <c:pt idx="1957">
                  <c:v>36.113897255688855</c:v>
                </c:pt>
                <c:pt idx="1958">
                  <c:v>115.06060073627846</c:v>
                </c:pt>
                <c:pt idx="1959">
                  <c:v>93.091131191432382</c:v>
                </c:pt>
                <c:pt idx="1960">
                  <c:v>116.02901606425706</c:v>
                </c:pt>
                <c:pt idx="1961">
                  <c:v>116.05465194109844</c:v>
                </c:pt>
                <c:pt idx="1962">
                  <c:v>115.07696619812585</c:v>
                </c:pt>
                <c:pt idx="1963">
                  <c:v>2.0364457831325167</c:v>
                </c:pt>
                <c:pt idx="1964">
                  <c:v>117.04716365461984</c:v>
                </c:pt>
                <c:pt idx="1965">
                  <c:v>116.08816934404292</c:v>
                </c:pt>
                <c:pt idx="1966">
                  <c:v>0</c:v>
                </c:pt>
                <c:pt idx="1967">
                  <c:v>117.12029785809821</c:v>
                </c:pt>
                <c:pt idx="1968">
                  <c:v>111.02092536813922</c:v>
                </c:pt>
                <c:pt idx="1969">
                  <c:v>116.01567101740214</c:v>
                </c:pt>
                <c:pt idx="1970">
                  <c:v>75.006793842033943</c:v>
                </c:pt>
                <c:pt idx="1971">
                  <c:v>120.02871485943704</c:v>
                </c:pt>
                <c:pt idx="1972">
                  <c:v>121.03372657295805</c:v>
                </c:pt>
                <c:pt idx="1973">
                  <c:v>121.06679216867396</c:v>
                </c:pt>
                <c:pt idx="1974">
                  <c:v>121.10507864792373</c:v>
                </c:pt>
                <c:pt idx="1975">
                  <c:v>122.05727911646487</c:v>
                </c:pt>
                <c:pt idx="1976">
                  <c:v>122.04408467202141</c:v>
                </c:pt>
                <c:pt idx="1977">
                  <c:v>123.03590194109772</c:v>
                </c:pt>
                <c:pt idx="1978">
                  <c:v>76.074188420348065</c:v>
                </c:pt>
                <c:pt idx="1979">
                  <c:v>118.08539156626505</c:v>
                </c:pt>
                <c:pt idx="1980">
                  <c:v>124.0779032797858</c:v>
                </c:pt>
                <c:pt idx="1981">
                  <c:v>124.07914156626505</c:v>
                </c:pt>
                <c:pt idx="1982">
                  <c:v>124.11111947791267</c:v>
                </c:pt>
                <c:pt idx="1983">
                  <c:v>125.01651606425781</c:v>
                </c:pt>
                <c:pt idx="1984">
                  <c:v>126.01636546184874</c:v>
                </c:pt>
                <c:pt idx="1985">
                  <c:v>104.10215026773763</c:v>
                </c:pt>
                <c:pt idx="1986">
                  <c:v>126.02161981258286</c:v>
                </c:pt>
                <c:pt idx="1987">
                  <c:v>127.02841365461849</c:v>
                </c:pt>
                <c:pt idx="1988">
                  <c:v>127.05057730923635</c:v>
                </c:pt>
                <c:pt idx="1989">
                  <c:v>128.05583165997407</c:v>
                </c:pt>
                <c:pt idx="1990">
                  <c:v>128.09460341365462</c:v>
                </c:pt>
                <c:pt idx="1991">
                  <c:v>129.09118975903621</c:v>
                </c:pt>
                <c:pt idx="1992">
                  <c:v>129.10785642570278</c:v>
                </c:pt>
                <c:pt idx="1993">
                  <c:v>129.06769578313111</c:v>
                </c:pt>
                <c:pt idx="1994">
                  <c:v>130.03928212851395</c:v>
                </c:pt>
                <c:pt idx="1995">
                  <c:v>128.1107262382865</c:v>
                </c:pt>
                <c:pt idx="1996">
                  <c:v>130.08662985274617</c:v>
                </c:pt>
                <c:pt idx="1997">
                  <c:v>1.1048694779116466</c:v>
                </c:pt>
                <c:pt idx="1998">
                  <c:v>111.10794846050868</c:v>
                </c:pt>
                <c:pt idx="1999">
                  <c:v>130.03843708166227</c:v>
                </c:pt>
                <c:pt idx="2000">
                  <c:v>128.03774263721564</c:v>
                </c:pt>
                <c:pt idx="2001">
                  <c:v>118.06956994645249</c:v>
                </c:pt>
                <c:pt idx="2002">
                  <c:v>132.10710341365464</c:v>
                </c:pt>
                <c:pt idx="2003">
                  <c:v>132.11558734939752</c:v>
                </c:pt>
                <c:pt idx="2004">
                  <c:v>10.049941432396253</c:v>
                </c:pt>
                <c:pt idx="2005">
                  <c:v>133.08445448460509</c:v>
                </c:pt>
                <c:pt idx="2006">
                  <c:v>133.06733601071201</c:v>
                </c:pt>
                <c:pt idx="2007">
                  <c:v>134.01805555555555</c:v>
                </c:pt>
                <c:pt idx="2008">
                  <c:v>134.04121485943784</c:v>
                </c:pt>
                <c:pt idx="2009">
                  <c:v>134.12253179383995</c:v>
                </c:pt>
                <c:pt idx="2010">
                  <c:v>52.084002677375999</c:v>
                </c:pt>
                <c:pt idx="2011">
                  <c:v>127.10631693440322</c:v>
                </c:pt>
                <c:pt idx="2012">
                  <c:v>135.04740629183399</c:v>
                </c:pt>
                <c:pt idx="2013">
                  <c:v>135.06685073627673</c:v>
                </c:pt>
                <c:pt idx="2014">
                  <c:v>135.0235525435055</c:v>
                </c:pt>
                <c:pt idx="2015">
                  <c:v>85.051330321285079</c:v>
                </c:pt>
                <c:pt idx="2016">
                  <c:v>137.03744143239794</c:v>
                </c:pt>
                <c:pt idx="2017">
                  <c:v>46.015520414993304</c:v>
                </c:pt>
                <c:pt idx="2018">
                  <c:v>138.04840194109781</c:v>
                </c:pt>
                <c:pt idx="2019">
                  <c:v>138.08514892904961</c:v>
                </c:pt>
                <c:pt idx="2020">
                  <c:v>138.10492804551541</c:v>
                </c:pt>
                <c:pt idx="2021">
                  <c:v>139.05851740294653</c:v>
                </c:pt>
                <c:pt idx="2022">
                  <c:v>140.03496485943776</c:v>
                </c:pt>
                <c:pt idx="2023">
                  <c:v>141.04622657295857</c:v>
                </c:pt>
                <c:pt idx="2024">
                  <c:v>132.11196452476335</c:v>
                </c:pt>
                <c:pt idx="2025">
                  <c:v>141.03753346720214</c:v>
                </c:pt>
                <c:pt idx="2026">
                  <c:v>141.06818105756523</c:v>
                </c:pt>
                <c:pt idx="2027">
                  <c:v>141.04091365461838</c:v>
                </c:pt>
                <c:pt idx="2028">
                  <c:v>135.04909638554219</c:v>
                </c:pt>
                <c:pt idx="2029">
                  <c:v>123.04879518072288</c:v>
                </c:pt>
                <c:pt idx="2030">
                  <c:v>77.033032128513085</c:v>
                </c:pt>
                <c:pt idx="2031">
                  <c:v>142.12778614457832</c:v>
                </c:pt>
                <c:pt idx="2032">
                  <c:v>143.04840194109781</c:v>
                </c:pt>
                <c:pt idx="2033">
                  <c:v>143.04840194109781</c:v>
                </c:pt>
                <c:pt idx="2034">
                  <c:v>143.09019410977172</c:v>
                </c:pt>
                <c:pt idx="2035">
                  <c:v>145.01968708165998</c:v>
                </c:pt>
                <c:pt idx="2036">
                  <c:v>145.03907295850058</c:v>
                </c:pt>
                <c:pt idx="2037">
                  <c:v>145.11033299866131</c:v>
                </c:pt>
                <c:pt idx="2038">
                  <c:v>146.10492804551541</c:v>
                </c:pt>
                <c:pt idx="2039">
                  <c:v>148.04894578313255</c:v>
                </c:pt>
                <c:pt idx="2040">
                  <c:v>142.10492804551541</c:v>
                </c:pt>
                <c:pt idx="2041">
                  <c:v>149.03333333333347</c:v>
                </c:pt>
                <c:pt idx="2042">
                  <c:v>139.03958333333333</c:v>
                </c:pt>
                <c:pt idx="2043">
                  <c:v>145.08409471218198</c:v>
                </c:pt>
                <c:pt idx="2044">
                  <c:v>56.062985274431163</c:v>
                </c:pt>
                <c:pt idx="2045">
                  <c:v>150.03263888889077</c:v>
                </c:pt>
                <c:pt idx="2046">
                  <c:v>76.026087684069608</c:v>
                </c:pt>
                <c:pt idx="2047">
                  <c:v>150.01705990629185</c:v>
                </c:pt>
                <c:pt idx="2048">
                  <c:v>24.045774765729583</c:v>
                </c:pt>
                <c:pt idx="2049">
                  <c:v>152.0361111111111</c:v>
                </c:pt>
                <c:pt idx="2050">
                  <c:v>123.08309906291836</c:v>
                </c:pt>
                <c:pt idx="2051">
                  <c:v>144.04586680053546</c:v>
                </c:pt>
                <c:pt idx="2052">
                  <c:v>153.10432563587543</c:v>
                </c:pt>
                <c:pt idx="2053">
                  <c:v>153.11350401606219</c:v>
                </c:pt>
                <c:pt idx="2054">
                  <c:v>154.04933902275758</c:v>
                </c:pt>
                <c:pt idx="2055">
                  <c:v>73.020230923694058</c:v>
                </c:pt>
                <c:pt idx="2056">
                  <c:v>154.12377008032118</c:v>
                </c:pt>
                <c:pt idx="2057">
                  <c:v>154.00887717536813</c:v>
                </c:pt>
                <c:pt idx="2058">
                  <c:v>155.036203145917</c:v>
                </c:pt>
                <c:pt idx="2059">
                  <c:v>155.04894578313255</c:v>
                </c:pt>
                <c:pt idx="2060">
                  <c:v>155.08949966532799</c:v>
                </c:pt>
                <c:pt idx="2061">
                  <c:v>90.07705823293054</c:v>
                </c:pt>
                <c:pt idx="2062">
                  <c:v>90.079141566265051</c:v>
                </c:pt>
                <c:pt idx="2063">
                  <c:v>153.01096050870132</c:v>
                </c:pt>
                <c:pt idx="2064">
                  <c:v>128.01775435073628</c:v>
                </c:pt>
                <c:pt idx="2065">
                  <c:v>160.05688587683997</c:v>
                </c:pt>
                <c:pt idx="2066">
                  <c:v>161.06615629183398</c:v>
                </c:pt>
                <c:pt idx="2067">
                  <c:v>123.06090194109782</c:v>
                </c:pt>
                <c:pt idx="2068">
                  <c:v>164.03819444444446</c:v>
                </c:pt>
                <c:pt idx="2069">
                  <c:v>164.03526606425692</c:v>
                </c:pt>
                <c:pt idx="2070">
                  <c:v>164.10175702811097</c:v>
                </c:pt>
                <c:pt idx="2071">
                  <c:v>97.0250920348048</c:v>
                </c:pt>
                <c:pt idx="2072">
                  <c:v>7.050727911646586</c:v>
                </c:pt>
                <c:pt idx="2073">
                  <c:v>164.09004350736279</c:v>
                </c:pt>
                <c:pt idx="2074">
                  <c:v>166.05311244979924</c:v>
                </c:pt>
                <c:pt idx="2075">
                  <c:v>167.06238286479248</c:v>
                </c:pt>
                <c:pt idx="2076">
                  <c:v>167.07313420348058</c:v>
                </c:pt>
                <c:pt idx="2077">
                  <c:v>167.05112115127181</c:v>
                </c:pt>
                <c:pt idx="2078">
                  <c:v>167.09599230254361</c:v>
                </c:pt>
                <c:pt idx="2079">
                  <c:v>168.05211680053827</c:v>
                </c:pt>
                <c:pt idx="2080">
                  <c:v>125.06772925033469</c:v>
                </c:pt>
                <c:pt idx="2081">
                  <c:v>170.0386797188755</c:v>
                </c:pt>
                <c:pt idx="2082">
                  <c:v>170.06446619812579</c:v>
                </c:pt>
                <c:pt idx="2083">
                  <c:v>172.01829819277108</c:v>
                </c:pt>
                <c:pt idx="2084">
                  <c:v>95.123226238286449</c:v>
                </c:pt>
                <c:pt idx="2085">
                  <c:v>173.08037985274629</c:v>
                </c:pt>
                <c:pt idx="2086">
                  <c:v>173.06803045515542</c:v>
                </c:pt>
                <c:pt idx="2087">
                  <c:v>107.08270582329247</c:v>
                </c:pt>
                <c:pt idx="2088">
                  <c:v>174.08131693440626</c:v>
                </c:pt>
                <c:pt idx="2089">
                  <c:v>174.07868975903614</c:v>
                </c:pt>
                <c:pt idx="2090">
                  <c:v>174.08201137884873</c:v>
                </c:pt>
                <c:pt idx="2091">
                  <c:v>174.08309906291834</c:v>
                </c:pt>
                <c:pt idx="2092">
                  <c:v>174.12709170013389</c:v>
                </c:pt>
                <c:pt idx="2093">
                  <c:v>175.05827476572961</c:v>
                </c:pt>
                <c:pt idx="2094">
                  <c:v>161.02430555555554</c:v>
                </c:pt>
                <c:pt idx="2095">
                  <c:v>176.10154785810047</c:v>
                </c:pt>
                <c:pt idx="2096">
                  <c:v>175.0608433734958</c:v>
                </c:pt>
                <c:pt idx="2097">
                  <c:v>157.05673527443108</c:v>
                </c:pt>
                <c:pt idx="2098">
                  <c:v>177.11573795180718</c:v>
                </c:pt>
                <c:pt idx="2099">
                  <c:v>148.09064591700141</c:v>
                </c:pt>
                <c:pt idx="2100">
                  <c:v>179.03843708166227</c:v>
                </c:pt>
                <c:pt idx="2101">
                  <c:v>150.03040495314593</c:v>
                </c:pt>
                <c:pt idx="2102">
                  <c:v>179.11736947791167</c:v>
                </c:pt>
                <c:pt idx="2103">
                  <c:v>179.05072791164667</c:v>
                </c:pt>
                <c:pt idx="2104">
                  <c:v>180.04888721552877</c:v>
                </c:pt>
                <c:pt idx="2105">
                  <c:v>151.11727744310576</c:v>
                </c:pt>
                <c:pt idx="2106">
                  <c:v>181.07696619812575</c:v>
                </c:pt>
                <c:pt idx="2107">
                  <c:v>184.05613286479249</c:v>
                </c:pt>
                <c:pt idx="2108">
                  <c:v>184.13264725569169</c:v>
                </c:pt>
                <c:pt idx="2109">
                  <c:v>186.10794846050871</c:v>
                </c:pt>
                <c:pt idx="2110">
                  <c:v>180.00208333333347</c:v>
                </c:pt>
                <c:pt idx="2111">
                  <c:v>187.07715026773758</c:v>
                </c:pt>
                <c:pt idx="2112">
                  <c:v>189.12863119143242</c:v>
                </c:pt>
                <c:pt idx="2113">
                  <c:v>190.04746485943781</c:v>
                </c:pt>
                <c:pt idx="2114">
                  <c:v>73.042394578313264</c:v>
                </c:pt>
                <c:pt idx="2115">
                  <c:v>191.04601740294521</c:v>
                </c:pt>
                <c:pt idx="2116">
                  <c:v>191.10447623828648</c:v>
                </c:pt>
                <c:pt idx="2117">
                  <c:v>192.01250000000002</c:v>
                </c:pt>
                <c:pt idx="2118">
                  <c:v>192.04151606425592</c:v>
                </c:pt>
                <c:pt idx="2119">
                  <c:v>20.063713186077589</c:v>
                </c:pt>
                <c:pt idx="2120">
                  <c:v>193.09351572958212</c:v>
                </c:pt>
                <c:pt idx="2121">
                  <c:v>194.0754267068273</c:v>
                </c:pt>
                <c:pt idx="2122">
                  <c:v>193.0615378179408</c:v>
                </c:pt>
                <c:pt idx="2123">
                  <c:v>177.08801874163547</c:v>
                </c:pt>
                <c:pt idx="2124">
                  <c:v>197.06941934404279</c:v>
                </c:pt>
                <c:pt idx="2125">
                  <c:v>200.04130689424366</c:v>
                </c:pt>
                <c:pt idx="2126">
                  <c:v>199.10030957161987</c:v>
                </c:pt>
                <c:pt idx="2127">
                  <c:v>3.4722222222222242E-3</c:v>
                </c:pt>
                <c:pt idx="2128">
                  <c:v>144.07769410977062</c:v>
                </c:pt>
                <c:pt idx="2129">
                  <c:v>205.03194444444443</c:v>
                </c:pt>
                <c:pt idx="2130">
                  <c:v>206.06893406961177</c:v>
                </c:pt>
                <c:pt idx="2131">
                  <c:v>87.053112449799201</c:v>
                </c:pt>
                <c:pt idx="2132">
                  <c:v>207.02152777777781</c:v>
                </c:pt>
                <c:pt idx="2133">
                  <c:v>206.10393239625026</c:v>
                </c:pt>
                <c:pt idx="2134">
                  <c:v>208.12377008032118</c:v>
                </c:pt>
                <c:pt idx="2135">
                  <c:v>208.05691934404283</c:v>
                </c:pt>
                <c:pt idx="2136">
                  <c:v>209.04438587683995</c:v>
                </c:pt>
                <c:pt idx="2137">
                  <c:v>212.03049698795397</c:v>
                </c:pt>
                <c:pt idx="2138">
                  <c:v>213.09109772423025</c:v>
                </c:pt>
                <c:pt idx="2139">
                  <c:v>215.02777777777777</c:v>
                </c:pt>
                <c:pt idx="2140">
                  <c:v>215.07660642570278</c:v>
                </c:pt>
                <c:pt idx="2141">
                  <c:v>216.0497908299852</c:v>
                </c:pt>
                <c:pt idx="2142">
                  <c:v>191.04830990629227</c:v>
                </c:pt>
                <c:pt idx="2143">
                  <c:v>217.03852911646587</c:v>
                </c:pt>
                <c:pt idx="2144">
                  <c:v>217.09698795180725</c:v>
                </c:pt>
                <c:pt idx="2145">
                  <c:v>217.09683734939767</c:v>
                </c:pt>
                <c:pt idx="2146">
                  <c:v>218.03312416331912</c:v>
                </c:pt>
                <c:pt idx="2147">
                  <c:v>219.05335508701481</c:v>
                </c:pt>
                <c:pt idx="2148">
                  <c:v>222.02901606425698</c:v>
                </c:pt>
                <c:pt idx="2149">
                  <c:v>221.04592536813922</c:v>
                </c:pt>
                <c:pt idx="2150">
                  <c:v>222.09390896921019</c:v>
                </c:pt>
                <c:pt idx="2151">
                  <c:v>141.10091198125838</c:v>
                </c:pt>
                <c:pt idx="2152">
                  <c:v>7.874832663989291E-2</c:v>
                </c:pt>
                <c:pt idx="2153">
                  <c:v>224.04725568942436</c:v>
                </c:pt>
                <c:pt idx="2154">
                  <c:v>224.04432730923727</c:v>
                </c:pt>
                <c:pt idx="2155">
                  <c:v>190.08186077643921</c:v>
                </c:pt>
                <c:pt idx="2156">
                  <c:v>226.09774096385539</c:v>
                </c:pt>
                <c:pt idx="2157">
                  <c:v>226.09252008032129</c:v>
                </c:pt>
                <c:pt idx="2158">
                  <c:v>227.05211680053827</c:v>
                </c:pt>
                <c:pt idx="2159">
                  <c:v>227.11667503346521</c:v>
                </c:pt>
                <c:pt idx="2160">
                  <c:v>6.944444444444539E-4</c:v>
                </c:pt>
                <c:pt idx="2161">
                  <c:v>230.04958165997127</c:v>
                </c:pt>
                <c:pt idx="2162">
                  <c:v>230.10408299866072</c:v>
                </c:pt>
                <c:pt idx="2163">
                  <c:v>226.1291750334658</c:v>
                </c:pt>
                <c:pt idx="2164">
                  <c:v>233.04091365461838</c:v>
                </c:pt>
                <c:pt idx="2165">
                  <c:v>236.10864290495314</c:v>
                </c:pt>
                <c:pt idx="2166">
                  <c:v>0</c:v>
                </c:pt>
                <c:pt idx="2167">
                  <c:v>158.10770582329317</c:v>
                </c:pt>
                <c:pt idx="2168">
                  <c:v>241.0743390227577</c:v>
                </c:pt>
                <c:pt idx="2169">
                  <c:v>15.017754350736279</c:v>
                </c:pt>
                <c:pt idx="2170">
                  <c:v>217.04344879518072</c:v>
                </c:pt>
                <c:pt idx="2171">
                  <c:v>245.04770749665329</c:v>
                </c:pt>
                <c:pt idx="2172">
                  <c:v>237.11326137884603</c:v>
                </c:pt>
                <c:pt idx="2173">
                  <c:v>173.10948795180718</c:v>
                </c:pt>
                <c:pt idx="2174">
                  <c:v>251.04408467202092</c:v>
                </c:pt>
                <c:pt idx="2175">
                  <c:v>151.10547188755021</c:v>
                </c:pt>
                <c:pt idx="2176">
                  <c:v>250.01983768406959</c:v>
                </c:pt>
                <c:pt idx="2177">
                  <c:v>255.04091365461838</c:v>
                </c:pt>
                <c:pt idx="2178">
                  <c:v>256.09233601070929</c:v>
                </c:pt>
                <c:pt idx="2179">
                  <c:v>257.04344879518067</c:v>
                </c:pt>
                <c:pt idx="2180">
                  <c:v>193.04036981258528</c:v>
                </c:pt>
                <c:pt idx="2181">
                  <c:v>258.02633032127994</c:v>
                </c:pt>
                <c:pt idx="2182">
                  <c:v>261.09128179384231</c:v>
                </c:pt>
                <c:pt idx="2183">
                  <c:v>261.07328480589018</c:v>
                </c:pt>
                <c:pt idx="2184">
                  <c:v>263.09073795180285</c:v>
                </c:pt>
                <c:pt idx="2185">
                  <c:v>263.07790327978586</c:v>
                </c:pt>
                <c:pt idx="2186">
                  <c:v>264.04508032128518</c:v>
                </c:pt>
                <c:pt idx="2187">
                  <c:v>257.09698795180663</c:v>
                </c:pt>
                <c:pt idx="2188">
                  <c:v>258.00069444444443</c:v>
                </c:pt>
                <c:pt idx="2189">
                  <c:v>258.00887717536932</c:v>
                </c:pt>
                <c:pt idx="2190">
                  <c:v>0</c:v>
                </c:pt>
                <c:pt idx="2191">
                  <c:v>267.04012717536932</c:v>
                </c:pt>
                <c:pt idx="2192">
                  <c:v>6.944444444444539E-4</c:v>
                </c:pt>
                <c:pt idx="2193">
                  <c:v>267.10502008032432</c:v>
                </c:pt>
                <c:pt idx="2194">
                  <c:v>268.06322791164661</c:v>
                </c:pt>
                <c:pt idx="2195">
                  <c:v>269.10646753681402</c:v>
                </c:pt>
                <c:pt idx="2196">
                  <c:v>271.04085508701473</c:v>
                </c:pt>
                <c:pt idx="2197">
                  <c:v>271.05365629183405</c:v>
                </c:pt>
                <c:pt idx="2198">
                  <c:v>272.05876004016068</c:v>
                </c:pt>
                <c:pt idx="2199">
                  <c:v>0</c:v>
                </c:pt>
                <c:pt idx="2200">
                  <c:v>273.09318105756353</c:v>
                </c:pt>
                <c:pt idx="2201">
                  <c:v>274.08092369477907</c:v>
                </c:pt>
                <c:pt idx="2202">
                  <c:v>216.07403781794042</c:v>
                </c:pt>
                <c:pt idx="2203">
                  <c:v>275.07621318607693</c:v>
                </c:pt>
                <c:pt idx="2204">
                  <c:v>277.06733601070954</c:v>
                </c:pt>
                <c:pt idx="2205">
                  <c:v>280.05604082998678</c:v>
                </c:pt>
                <c:pt idx="2206">
                  <c:v>281.09792503346932</c:v>
                </c:pt>
                <c:pt idx="2207">
                  <c:v>282.08330823293164</c:v>
                </c:pt>
                <c:pt idx="2208">
                  <c:v>284.05558902275772</c:v>
                </c:pt>
                <c:pt idx="2209">
                  <c:v>284.09877008032134</c:v>
                </c:pt>
                <c:pt idx="2210">
                  <c:v>253.06818105756523</c:v>
                </c:pt>
                <c:pt idx="2211">
                  <c:v>287.01829819277111</c:v>
                </c:pt>
                <c:pt idx="2212">
                  <c:v>279.07908299866131</c:v>
                </c:pt>
                <c:pt idx="2213">
                  <c:v>288.12917503346932</c:v>
                </c:pt>
                <c:pt idx="2214">
                  <c:v>162.10051874163321</c:v>
                </c:pt>
                <c:pt idx="2215">
                  <c:v>290.09134036144565</c:v>
                </c:pt>
                <c:pt idx="2216">
                  <c:v>0</c:v>
                </c:pt>
                <c:pt idx="2217">
                  <c:v>291.09252008032132</c:v>
                </c:pt>
                <c:pt idx="2218">
                  <c:v>292.05133032128163</c:v>
                </c:pt>
                <c:pt idx="2219">
                  <c:v>293.03342536813869</c:v>
                </c:pt>
                <c:pt idx="2220">
                  <c:v>183.0510291164673</c:v>
                </c:pt>
                <c:pt idx="2221">
                  <c:v>293.07180388219524</c:v>
                </c:pt>
                <c:pt idx="2222">
                  <c:v>293.07899096385546</c:v>
                </c:pt>
                <c:pt idx="2223">
                  <c:v>294.01482597054888</c:v>
                </c:pt>
                <c:pt idx="2224">
                  <c:v>294.06229082998732</c:v>
                </c:pt>
                <c:pt idx="2225">
                  <c:v>294.06857429718514</c:v>
                </c:pt>
                <c:pt idx="2226">
                  <c:v>296.01096050870171</c:v>
                </c:pt>
                <c:pt idx="2227">
                  <c:v>291.08146753681388</c:v>
                </c:pt>
                <c:pt idx="2228">
                  <c:v>156.05528781794104</c:v>
                </c:pt>
                <c:pt idx="2229">
                  <c:v>297.06377175368129</c:v>
                </c:pt>
                <c:pt idx="2230">
                  <c:v>299.07349397590366</c:v>
                </c:pt>
                <c:pt idx="2231">
                  <c:v>299.00138888888864</c:v>
                </c:pt>
                <c:pt idx="2232">
                  <c:v>301.10909471218196</c:v>
                </c:pt>
                <c:pt idx="2233">
                  <c:v>302.04423527443208</c:v>
                </c:pt>
                <c:pt idx="2234">
                  <c:v>0</c:v>
                </c:pt>
                <c:pt idx="2235">
                  <c:v>294.01304384203399</c:v>
                </c:pt>
                <c:pt idx="2236">
                  <c:v>308.04538152610445</c:v>
                </c:pt>
                <c:pt idx="2237">
                  <c:v>310.09822623828165</c:v>
                </c:pt>
                <c:pt idx="2238">
                  <c:v>311.05528781793902</c:v>
                </c:pt>
                <c:pt idx="2239">
                  <c:v>313.02430555555554</c:v>
                </c:pt>
                <c:pt idx="2240">
                  <c:v>250.02315930388218</c:v>
                </c:pt>
                <c:pt idx="2241">
                  <c:v>316.08439591700125</c:v>
                </c:pt>
                <c:pt idx="2242">
                  <c:v>317.01705990628665</c:v>
                </c:pt>
                <c:pt idx="2243">
                  <c:v>317.07844712182072</c:v>
                </c:pt>
                <c:pt idx="2244">
                  <c:v>318.04571619812583</c:v>
                </c:pt>
                <c:pt idx="2245">
                  <c:v>318.09743975903609</c:v>
                </c:pt>
                <c:pt idx="2246">
                  <c:v>319.12238119143478</c:v>
                </c:pt>
                <c:pt idx="2247">
                  <c:v>321.10076137884931</c:v>
                </c:pt>
                <c:pt idx="2248">
                  <c:v>322.0303463855422</c:v>
                </c:pt>
                <c:pt idx="2249">
                  <c:v>323.09197623828055</c:v>
                </c:pt>
                <c:pt idx="2250">
                  <c:v>329.01011546184623</c:v>
                </c:pt>
                <c:pt idx="2251">
                  <c:v>329.08171017402924</c:v>
                </c:pt>
                <c:pt idx="2252">
                  <c:v>321.05117971887057</c:v>
                </c:pt>
                <c:pt idx="2253">
                  <c:v>332.07298360107092</c:v>
                </c:pt>
                <c:pt idx="2254">
                  <c:v>335.08871318607669</c:v>
                </c:pt>
                <c:pt idx="2255">
                  <c:v>340.01666666666671</c:v>
                </c:pt>
                <c:pt idx="2256">
                  <c:v>340.05356425702814</c:v>
                </c:pt>
                <c:pt idx="2257">
                  <c:v>326.02092536813899</c:v>
                </c:pt>
                <c:pt idx="2258">
                  <c:v>341.11727744310565</c:v>
                </c:pt>
                <c:pt idx="2259">
                  <c:v>255.07156124497797</c:v>
                </c:pt>
                <c:pt idx="2260">
                  <c:v>308.00887717536932</c:v>
                </c:pt>
                <c:pt idx="2261">
                  <c:v>347.01567101740295</c:v>
                </c:pt>
                <c:pt idx="2262">
                  <c:v>353.07835508701169</c:v>
                </c:pt>
                <c:pt idx="2263">
                  <c:v>355.05568105756402</c:v>
                </c:pt>
                <c:pt idx="2264">
                  <c:v>356.06416499330732</c:v>
                </c:pt>
                <c:pt idx="2265">
                  <c:v>357.07086680053578</c:v>
                </c:pt>
                <c:pt idx="2266">
                  <c:v>366.03822791164663</c:v>
                </c:pt>
                <c:pt idx="2267">
                  <c:v>367.08167670682724</c:v>
                </c:pt>
                <c:pt idx="2268">
                  <c:v>342.07730087014721</c:v>
                </c:pt>
                <c:pt idx="2269">
                  <c:v>368.10507864792493</c:v>
                </c:pt>
                <c:pt idx="2270">
                  <c:v>369.07274096385572</c:v>
                </c:pt>
                <c:pt idx="2271">
                  <c:v>374.00942101740338</c:v>
                </c:pt>
                <c:pt idx="2272">
                  <c:v>374.08345883534201</c:v>
                </c:pt>
                <c:pt idx="2273">
                  <c:v>375.03843708165869</c:v>
                </c:pt>
                <c:pt idx="2274">
                  <c:v>381.06352911646587</c:v>
                </c:pt>
                <c:pt idx="2275">
                  <c:v>385.01874999999899</c:v>
                </c:pt>
                <c:pt idx="2276">
                  <c:v>389.11241633199461</c:v>
                </c:pt>
                <c:pt idx="2277">
                  <c:v>2.0400686077643906</c:v>
                </c:pt>
                <c:pt idx="2278">
                  <c:v>390.02980254350734</c:v>
                </c:pt>
                <c:pt idx="2279">
                  <c:v>389.1125669344043</c:v>
                </c:pt>
                <c:pt idx="2280">
                  <c:v>365.02222222222224</c:v>
                </c:pt>
                <c:pt idx="2281">
                  <c:v>377.08385207496701</c:v>
                </c:pt>
                <c:pt idx="2282">
                  <c:v>398.02826305220663</c:v>
                </c:pt>
                <c:pt idx="2283">
                  <c:v>415.09559906291463</c:v>
                </c:pt>
                <c:pt idx="2284">
                  <c:v>0</c:v>
                </c:pt>
                <c:pt idx="2285">
                  <c:v>375.04795013387326</c:v>
                </c:pt>
                <c:pt idx="2286">
                  <c:v>422.05682730923701</c:v>
                </c:pt>
                <c:pt idx="2287">
                  <c:v>423.03907295849615</c:v>
                </c:pt>
                <c:pt idx="2288">
                  <c:v>425.06020749665328</c:v>
                </c:pt>
                <c:pt idx="2289">
                  <c:v>429.03828647925025</c:v>
                </c:pt>
                <c:pt idx="2290">
                  <c:v>418.06347054886214</c:v>
                </c:pt>
                <c:pt idx="2291">
                  <c:v>397.04160809906432</c:v>
                </c:pt>
                <c:pt idx="2292">
                  <c:v>0</c:v>
                </c:pt>
                <c:pt idx="2293">
                  <c:v>432.05211680053549</c:v>
                </c:pt>
                <c:pt idx="2294">
                  <c:v>431.06981258366932</c:v>
                </c:pt>
                <c:pt idx="2295">
                  <c:v>438.01358768406971</c:v>
                </c:pt>
                <c:pt idx="2296">
                  <c:v>441.0834002677376</c:v>
                </c:pt>
                <c:pt idx="2297">
                  <c:v>443.02950133868723</c:v>
                </c:pt>
                <c:pt idx="2298">
                  <c:v>423.03490629183403</c:v>
                </c:pt>
                <c:pt idx="2299">
                  <c:v>447.02856425702669</c:v>
                </c:pt>
                <c:pt idx="2300">
                  <c:v>449.08131693440163</c:v>
                </c:pt>
                <c:pt idx="2301">
                  <c:v>454.10139725568513</c:v>
                </c:pt>
                <c:pt idx="2302">
                  <c:v>457.04692101740295</c:v>
                </c:pt>
                <c:pt idx="2303">
                  <c:v>467.06322791164661</c:v>
                </c:pt>
                <c:pt idx="2304">
                  <c:v>476.04012717536932</c:v>
                </c:pt>
                <c:pt idx="2305">
                  <c:v>457.08186077643904</c:v>
                </c:pt>
                <c:pt idx="2306">
                  <c:v>2.0215277777778207</c:v>
                </c:pt>
                <c:pt idx="2307">
                  <c:v>481.09505522088324</c:v>
                </c:pt>
                <c:pt idx="2308">
                  <c:v>281.10824966532908</c:v>
                </c:pt>
                <c:pt idx="2309">
                  <c:v>483.03490629183403</c:v>
                </c:pt>
                <c:pt idx="2310">
                  <c:v>489.00942101740338</c:v>
                </c:pt>
                <c:pt idx="2311">
                  <c:v>348.06893406961166</c:v>
                </c:pt>
                <c:pt idx="2312">
                  <c:v>36.058124163319945</c:v>
                </c:pt>
                <c:pt idx="2313">
                  <c:v>499.12570281124499</c:v>
                </c:pt>
                <c:pt idx="2314">
                  <c:v>494.12029785809864</c:v>
                </c:pt>
                <c:pt idx="2315">
                  <c:v>503.05797356091034</c:v>
                </c:pt>
                <c:pt idx="2316">
                  <c:v>504.04393406961179</c:v>
                </c:pt>
                <c:pt idx="2317">
                  <c:v>505.05048527443432</c:v>
                </c:pt>
                <c:pt idx="2318">
                  <c:v>506.00942101740338</c:v>
                </c:pt>
                <c:pt idx="2319">
                  <c:v>517.03937416332053</c:v>
                </c:pt>
                <c:pt idx="2320">
                  <c:v>462.04076305220883</c:v>
                </c:pt>
                <c:pt idx="2321">
                  <c:v>225.04359939759036</c:v>
                </c:pt>
                <c:pt idx="2322">
                  <c:v>204.05652610441766</c:v>
                </c:pt>
                <c:pt idx="2323">
                  <c:v>450.02083333333718</c:v>
                </c:pt>
                <c:pt idx="2324">
                  <c:v>466.08191934404169</c:v>
                </c:pt>
                <c:pt idx="2325">
                  <c:v>554.11127008032133</c:v>
                </c:pt>
                <c:pt idx="2326">
                  <c:v>481.06703480589022</c:v>
                </c:pt>
                <c:pt idx="2327">
                  <c:v>568.08623661311913</c:v>
                </c:pt>
                <c:pt idx="2328">
                  <c:v>569.05776439089698</c:v>
                </c:pt>
                <c:pt idx="2329">
                  <c:v>575.04761546184739</c:v>
                </c:pt>
                <c:pt idx="2330">
                  <c:v>124.10363119143143</c:v>
                </c:pt>
                <c:pt idx="2331">
                  <c:v>583.08514892904952</c:v>
                </c:pt>
                <c:pt idx="2332">
                  <c:v>583.11459170013393</c:v>
                </c:pt>
                <c:pt idx="2333">
                  <c:v>584.01249999999948</c:v>
                </c:pt>
                <c:pt idx="2334">
                  <c:v>600.02777777777851</c:v>
                </c:pt>
                <c:pt idx="2335">
                  <c:v>613.02880689424296</c:v>
                </c:pt>
                <c:pt idx="2336">
                  <c:v>616.07790327978853</c:v>
                </c:pt>
                <c:pt idx="2337">
                  <c:v>623.08563420348059</c:v>
                </c:pt>
                <c:pt idx="2338">
                  <c:v>623.08340026774817</c:v>
                </c:pt>
                <c:pt idx="2339">
                  <c:v>638.01597222222301</c:v>
                </c:pt>
                <c:pt idx="2340">
                  <c:v>599.05528781793748</c:v>
                </c:pt>
                <c:pt idx="2341">
                  <c:v>641.04447791164853</c:v>
                </c:pt>
                <c:pt idx="2342">
                  <c:v>626.03288152610855</c:v>
                </c:pt>
                <c:pt idx="2343">
                  <c:v>645.07458165997355</c:v>
                </c:pt>
                <c:pt idx="2344">
                  <c:v>654.04677041499326</c:v>
                </c:pt>
                <c:pt idx="2345">
                  <c:v>212.03689759036138</c:v>
                </c:pt>
                <c:pt idx="2346">
                  <c:v>659.10507864792555</c:v>
                </c:pt>
                <c:pt idx="2347">
                  <c:v>210.04290495314592</c:v>
                </c:pt>
                <c:pt idx="2348">
                  <c:v>673.08593540830054</c:v>
                </c:pt>
                <c:pt idx="2349">
                  <c:v>700.0313420348059</c:v>
                </c:pt>
                <c:pt idx="2350">
                  <c:v>704.06105254350734</c:v>
                </c:pt>
                <c:pt idx="2351">
                  <c:v>369.02231425702377</c:v>
                </c:pt>
                <c:pt idx="2352">
                  <c:v>708.13056392235615</c:v>
                </c:pt>
                <c:pt idx="2353">
                  <c:v>723.04885374832804</c:v>
                </c:pt>
                <c:pt idx="2354">
                  <c:v>750.04408467202154</c:v>
                </c:pt>
                <c:pt idx="2355">
                  <c:v>753.04686244979916</c:v>
                </c:pt>
                <c:pt idx="2356">
                  <c:v>845.0074882864792</c:v>
                </c:pt>
                <c:pt idx="2357">
                  <c:v>860.03496485943776</c:v>
                </c:pt>
                <c:pt idx="2358">
                  <c:v>888.05341365461845</c:v>
                </c:pt>
                <c:pt idx="2359">
                  <c:v>889.06301874163319</c:v>
                </c:pt>
                <c:pt idx="2360">
                  <c:v>894.03650435073632</c:v>
                </c:pt>
                <c:pt idx="2361">
                  <c:v>947.08092369477799</c:v>
                </c:pt>
                <c:pt idx="2362">
                  <c:v>983.06594712182039</c:v>
                </c:pt>
                <c:pt idx="2363">
                  <c:v>991.06962851405626</c:v>
                </c:pt>
                <c:pt idx="2364">
                  <c:v>1001.1084923025436</c:v>
                </c:pt>
                <c:pt idx="2365">
                  <c:v>1136.0131944444445</c:v>
                </c:pt>
                <c:pt idx="2366">
                  <c:v>1147.0447791164659</c:v>
                </c:pt>
                <c:pt idx="2367">
                  <c:v>1188.1218373493948</c:v>
                </c:pt>
                <c:pt idx="2368">
                  <c:v>1258.0936663319947</c:v>
                </c:pt>
                <c:pt idx="2369">
                  <c:v>1284.0932730923696</c:v>
                </c:pt>
                <c:pt idx="2370">
                  <c:v>1417.112265729585</c:v>
                </c:pt>
                <c:pt idx="2371">
                  <c:v>1029.0986194779116</c:v>
                </c:pt>
                <c:pt idx="2372">
                  <c:v>1493.1143490629047</c:v>
                </c:pt>
                <c:pt idx="2373">
                  <c:v>1653.1100317938422</c:v>
                </c:pt>
                <c:pt idx="2374">
                  <c:v>1876.0589692101739</c:v>
                </c:pt>
                <c:pt idx="2375">
                  <c:v>2333.0076388888892</c:v>
                </c:pt>
              </c:numCache>
            </c:numRef>
          </c:yVal>
        </c:ser>
        <c:axId val="152624512"/>
        <c:axId val="162596736"/>
      </c:scatterChart>
      <c:valAx>
        <c:axId val="152624512"/>
        <c:scaling>
          <c:orientation val="minMax"/>
          <c:max val="900"/>
          <c:min val="0"/>
        </c:scaling>
        <c:axPos val="b"/>
        <c:title>
          <c:tx>
            <c:rich>
              <a:bodyPr/>
              <a:lstStyle/>
              <a:p>
                <a:pPr>
                  <a:defRPr b="0"/>
                </a:pPr>
                <a:r>
                  <a:rPr lang="ja-JP" b="0" dirty="0" smtClean="0">
                    <a:solidFill>
                      <a:srgbClr val="FF0000"/>
                    </a:solidFill>
                  </a:rPr>
                  <a:t>未対応</a:t>
                </a:r>
                <a:r>
                  <a:rPr lang="ja-JP" b="0" dirty="0">
                    <a:solidFill>
                      <a:srgbClr val="FF0000"/>
                    </a:solidFill>
                  </a:rPr>
                  <a:t>時間</a:t>
                </a:r>
                <a:r>
                  <a:rPr lang="ja-JP" b="0" dirty="0"/>
                  <a:t>（日）</a:t>
                </a:r>
              </a:p>
            </c:rich>
          </c:tx>
          <c:layout>
            <c:manualLayout>
              <c:xMode val="edge"/>
              <c:yMode val="edge"/>
              <c:x val="0.39009973753281046"/>
              <c:y val="0.87402703454968922"/>
            </c:manualLayout>
          </c:layout>
        </c:title>
        <c:numFmt formatCode="#,##0;[Red]\-#,##0" sourceLinked="0"/>
        <c:tickLblPos val="nextTo"/>
        <c:txPr>
          <a:bodyPr/>
          <a:lstStyle/>
          <a:p>
            <a:pPr>
              <a:defRPr>
                <a:latin typeface="Arial" pitchFamily="34" charset="0"/>
                <a:cs typeface="Arial" pitchFamily="34" charset="0"/>
              </a:defRPr>
            </a:pPr>
            <a:endParaRPr lang="ja-JP"/>
          </a:p>
        </c:txPr>
        <c:crossAx val="162596736"/>
        <c:crosses val="autoZero"/>
        <c:crossBetween val="midCat"/>
        <c:majorUnit val="120"/>
      </c:valAx>
      <c:valAx>
        <c:axId val="162596736"/>
        <c:scaling>
          <c:orientation val="minMax"/>
          <c:max val="900"/>
          <c:min val="0"/>
        </c:scaling>
        <c:axPos val="l"/>
        <c:majorGridlines/>
        <c:title>
          <c:tx>
            <c:rich>
              <a:bodyPr rot="-5400000" vert="horz"/>
              <a:lstStyle/>
              <a:p>
                <a:pPr>
                  <a:defRPr b="0"/>
                </a:pPr>
                <a:r>
                  <a:rPr lang="ja-JP" b="0" dirty="0" smtClean="0">
                    <a:solidFill>
                      <a:srgbClr val="0070C0"/>
                    </a:solidFill>
                  </a:rPr>
                  <a:t>対応</a:t>
                </a:r>
                <a:r>
                  <a:rPr lang="ja-JP" b="0" dirty="0">
                    <a:solidFill>
                      <a:srgbClr val="0070C0"/>
                    </a:solidFill>
                  </a:rPr>
                  <a:t>時間</a:t>
                </a:r>
                <a:r>
                  <a:rPr lang="ja-JP" b="0" dirty="0"/>
                  <a:t>（日）</a:t>
                </a:r>
              </a:p>
            </c:rich>
          </c:tx>
          <c:layout/>
        </c:title>
        <c:numFmt formatCode="#,##0;[Red]\-#,##0" sourceLinked="0"/>
        <c:tickLblPos val="nextTo"/>
        <c:txPr>
          <a:bodyPr/>
          <a:lstStyle/>
          <a:p>
            <a:pPr>
              <a:defRPr>
                <a:latin typeface="Arial" pitchFamily="34" charset="0"/>
                <a:cs typeface="Arial" pitchFamily="34" charset="0"/>
              </a:defRPr>
            </a:pPr>
            <a:endParaRPr lang="ja-JP"/>
          </a:p>
        </c:txPr>
        <c:crossAx val="152624512"/>
        <c:crosses val="autoZero"/>
        <c:crossBetween val="midCat"/>
        <c:majorUnit val="120"/>
      </c:valAx>
    </c:plotArea>
    <c:plotVisOnly val="1"/>
  </c:chart>
  <c:txPr>
    <a:bodyPr/>
    <a:lstStyle/>
    <a:p>
      <a:pPr>
        <a:defRPr sz="1600" b="0"/>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9890271343639895"/>
          <c:y val="0.10826648667017855"/>
          <c:w val="0.65904803030491199"/>
          <c:h val="0.64029829046155262"/>
        </c:manualLayout>
      </c:layout>
      <c:scatterChart>
        <c:scatterStyle val="smoothMarker"/>
        <c:ser>
          <c:idx val="0"/>
          <c:order val="0"/>
          <c:tx>
            <c:v>重要度高い</c:v>
          </c:tx>
          <c:spPr>
            <a:ln w="31750">
              <a:solidFill>
                <a:srgbClr val="C00000"/>
              </a:solidFill>
            </a:ln>
          </c:spPr>
          <c:marker>
            <c:symbol val="none"/>
          </c:marker>
          <c:xVal>
            <c:numRef>
              <c:f>重要度!$K$3:$K$204</c:f>
              <c:numCache>
                <c:formatCode>General</c:formatCode>
                <c:ptCount val="202"/>
                <c:pt idx="0">
                  <c:v>6.9444444444445445E-4</c:v>
                </c:pt>
                <c:pt idx="1">
                  <c:v>6.9444444444445445E-4</c:v>
                </c:pt>
                <c:pt idx="2">
                  <c:v>6.9444444444445445E-4</c:v>
                </c:pt>
                <c:pt idx="3">
                  <c:v>6.9444444444445445E-4</c:v>
                </c:pt>
                <c:pt idx="4">
                  <c:v>6.9444444444445445E-4</c:v>
                </c:pt>
                <c:pt idx="5">
                  <c:v>6.9444444444445445E-4</c:v>
                </c:pt>
                <c:pt idx="6">
                  <c:v>6.9444444444445445E-4</c:v>
                </c:pt>
                <c:pt idx="7">
                  <c:v>6.9444444444445445E-4</c:v>
                </c:pt>
                <c:pt idx="8">
                  <c:v>6.9444444444445445E-4</c:v>
                </c:pt>
                <c:pt idx="9">
                  <c:v>1.3888888888889117E-3</c:v>
                </c:pt>
                <c:pt idx="10">
                  <c:v>1.3888888888889117E-3</c:v>
                </c:pt>
                <c:pt idx="11">
                  <c:v>1.3888888888889117E-3</c:v>
                </c:pt>
                <c:pt idx="12">
                  <c:v>2.083333333333365E-3</c:v>
                </c:pt>
                <c:pt idx="13">
                  <c:v>2.083333333333365E-3</c:v>
                </c:pt>
                <c:pt idx="14">
                  <c:v>2.7777777777778494E-3</c:v>
                </c:pt>
                <c:pt idx="15">
                  <c:v>2.7777777777778494E-3</c:v>
                </c:pt>
                <c:pt idx="16">
                  <c:v>2.7777777777778494E-3</c:v>
                </c:pt>
                <c:pt idx="17">
                  <c:v>2.7777777777778494E-3</c:v>
                </c:pt>
                <c:pt idx="18">
                  <c:v>2.7777777777778494E-3</c:v>
                </c:pt>
                <c:pt idx="19">
                  <c:v>3.4722222222222242E-3</c:v>
                </c:pt>
                <c:pt idx="20">
                  <c:v>3.4722222222222242E-3</c:v>
                </c:pt>
                <c:pt idx="21">
                  <c:v>4.1666666666666683E-3</c:v>
                </c:pt>
                <c:pt idx="22">
                  <c:v>4.8611111111111112E-3</c:v>
                </c:pt>
                <c:pt idx="23">
                  <c:v>4.8611111111111112E-3</c:v>
                </c:pt>
                <c:pt idx="24">
                  <c:v>5.5555555555555558E-3</c:v>
                </c:pt>
                <c:pt idx="25">
                  <c:v>6.2500000000000134E-3</c:v>
                </c:pt>
                <c:pt idx="26">
                  <c:v>6.9444444444445134E-3</c:v>
                </c:pt>
                <c:pt idx="27">
                  <c:v>6.9444444444445134E-3</c:v>
                </c:pt>
                <c:pt idx="28">
                  <c:v>7.6388888888888904E-3</c:v>
                </c:pt>
                <c:pt idx="29">
                  <c:v>8.3333333333333367E-3</c:v>
                </c:pt>
                <c:pt idx="30">
                  <c:v>9.0277777777777787E-3</c:v>
                </c:pt>
                <c:pt idx="31">
                  <c:v>9.7222222222222224E-3</c:v>
                </c:pt>
                <c:pt idx="32">
                  <c:v>1.1111111111111125E-2</c:v>
                </c:pt>
                <c:pt idx="33">
                  <c:v>1.1111111111111125E-2</c:v>
                </c:pt>
                <c:pt idx="34">
                  <c:v>1.1805555555555777E-2</c:v>
                </c:pt>
                <c:pt idx="35">
                  <c:v>1.1805555555555777E-2</c:v>
                </c:pt>
                <c:pt idx="36">
                  <c:v>1.2499999999999956E-2</c:v>
                </c:pt>
                <c:pt idx="37">
                  <c:v>1.3194444444444439E-2</c:v>
                </c:pt>
                <c:pt idx="38">
                  <c:v>1.3194444444444439E-2</c:v>
                </c:pt>
                <c:pt idx="39">
                  <c:v>1.3888888888889086E-2</c:v>
                </c:pt>
                <c:pt idx="40">
                  <c:v>1.3888888888889086E-2</c:v>
                </c:pt>
                <c:pt idx="41">
                  <c:v>1.4583333333333341E-2</c:v>
                </c:pt>
                <c:pt idx="42">
                  <c:v>1.4583333333333341E-2</c:v>
                </c:pt>
                <c:pt idx="43">
                  <c:v>1.4583333333333341E-2</c:v>
                </c:pt>
                <c:pt idx="44">
                  <c:v>2.0138888888888887E-2</c:v>
                </c:pt>
                <c:pt idx="45">
                  <c:v>2.0833333333333412E-2</c:v>
                </c:pt>
                <c:pt idx="46">
                  <c:v>2.1527777777778135E-2</c:v>
                </c:pt>
                <c:pt idx="47">
                  <c:v>2.2916666666666672E-2</c:v>
                </c:pt>
                <c:pt idx="48">
                  <c:v>2.3611111111111211E-2</c:v>
                </c:pt>
                <c:pt idx="49">
                  <c:v>2.7083333333333452E-2</c:v>
                </c:pt>
                <c:pt idx="50">
                  <c:v>2.8472222222222242E-2</c:v>
                </c:pt>
                <c:pt idx="51">
                  <c:v>3.0555555555555582E-2</c:v>
                </c:pt>
                <c:pt idx="52">
                  <c:v>3.6805555555555612E-2</c:v>
                </c:pt>
                <c:pt idx="53">
                  <c:v>3.7500000000000006E-2</c:v>
                </c:pt>
                <c:pt idx="54">
                  <c:v>4.0277777777777767E-2</c:v>
                </c:pt>
                <c:pt idx="55">
                  <c:v>4.0277777777777767E-2</c:v>
                </c:pt>
                <c:pt idx="56">
                  <c:v>4.0972222222222333E-2</c:v>
                </c:pt>
                <c:pt idx="57">
                  <c:v>4.3055555555555375E-2</c:v>
                </c:pt>
                <c:pt idx="58">
                  <c:v>4.5833333333334114E-2</c:v>
                </c:pt>
                <c:pt idx="59">
                  <c:v>5.6944444444444443E-2</c:v>
                </c:pt>
                <c:pt idx="60">
                  <c:v>6.4583333333334034E-2</c:v>
                </c:pt>
                <c:pt idx="61">
                  <c:v>7.0833333333334123E-2</c:v>
                </c:pt>
                <c:pt idx="62">
                  <c:v>7.8472222222222332E-2</c:v>
                </c:pt>
                <c:pt idx="63">
                  <c:v>7.9166666666666913E-2</c:v>
                </c:pt>
                <c:pt idx="64">
                  <c:v>8.0555555555557434E-2</c:v>
                </c:pt>
                <c:pt idx="65">
                  <c:v>8.0555555555557434E-2</c:v>
                </c:pt>
                <c:pt idx="66">
                  <c:v>8.4722222222222768E-2</c:v>
                </c:pt>
                <c:pt idx="67">
                  <c:v>8.6111111111110819E-2</c:v>
                </c:pt>
                <c:pt idx="68">
                  <c:v>9.2361111111110589E-2</c:v>
                </c:pt>
                <c:pt idx="69">
                  <c:v>9.2361111111110589E-2</c:v>
                </c:pt>
                <c:pt idx="70">
                  <c:v>9.3055555555557432E-2</c:v>
                </c:pt>
                <c:pt idx="71">
                  <c:v>0.10416666666666759</c:v>
                </c:pt>
                <c:pt idx="72">
                  <c:v>0.10625000000000002</c:v>
                </c:pt>
                <c:pt idx="73">
                  <c:v>0.10902777777777779</c:v>
                </c:pt>
                <c:pt idx="74">
                  <c:v>0.11041666666666665</c:v>
                </c:pt>
                <c:pt idx="75">
                  <c:v>0.12361111111111203</c:v>
                </c:pt>
                <c:pt idx="76">
                  <c:v>0.12569444444444444</c:v>
                </c:pt>
                <c:pt idx="77">
                  <c:v>0.12569444444444444</c:v>
                </c:pt>
                <c:pt idx="78">
                  <c:v>0.13472222222222224</c:v>
                </c:pt>
                <c:pt idx="79">
                  <c:v>0.15625000000000044</c:v>
                </c:pt>
                <c:pt idx="80">
                  <c:v>0.17500000000000004</c:v>
                </c:pt>
                <c:pt idx="81">
                  <c:v>0.17986111111111144</c:v>
                </c:pt>
                <c:pt idx="82">
                  <c:v>0.18888888888888891</c:v>
                </c:pt>
                <c:pt idx="83">
                  <c:v>0.19305555555555537</c:v>
                </c:pt>
                <c:pt idx="84">
                  <c:v>0.20694444444444796</c:v>
                </c:pt>
                <c:pt idx="85">
                  <c:v>0.21875000000000044</c:v>
                </c:pt>
                <c:pt idx="86">
                  <c:v>0.22986111111111121</c:v>
                </c:pt>
                <c:pt idx="87">
                  <c:v>0.24027777777777778</c:v>
                </c:pt>
                <c:pt idx="88">
                  <c:v>0.24513888888888891</c:v>
                </c:pt>
                <c:pt idx="89">
                  <c:v>0.26527777777778072</c:v>
                </c:pt>
                <c:pt idx="90">
                  <c:v>0.26597222222222516</c:v>
                </c:pt>
                <c:pt idx="91">
                  <c:v>0.27500000000000002</c:v>
                </c:pt>
                <c:pt idx="92">
                  <c:v>0.32708333333333639</c:v>
                </c:pt>
                <c:pt idx="93">
                  <c:v>0.33819444444444813</c:v>
                </c:pt>
                <c:pt idx="94">
                  <c:v>0.34722222222222232</c:v>
                </c:pt>
                <c:pt idx="95">
                  <c:v>0.38402777777778441</c:v>
                </c:pt>
                <c:pt idx="96">
                  <c:v>0.42500000000000032</c:v>
                </c:pt>
                <c:pt idx="97">
                  <c:v>0.42777777777778214</c:v>
                </c:pt>
                <c:pt idx="98">
                  <c:v>0.46805555555555556</c:v>
                </c:pt>
                <c:pt idx="99">
                  <c:v>0.49583333333333335</c:v>
                </c:pt>
                <c:pt idx="100">
                  <c:v>0.53749999999999998</c:v>
                </c:pt>
                <c:pt idx="101">
                  <c:v>0.6145833333333337</c:v>
                </c:pt>
                <c:pt idx="102">
                  <c:v>0.61805555555556269</c:v>
                </c:pt>
                <c:pt idx="103">
                  <c:v>0.63194444444445486</c:v>
                </c:pt>
                <c:pt idx="104">
                  <c:v>0.63402777777777775</c:v>
                </c:pt>
                <c:pt idx="105">
                  <c:v>0.64305555555556304</c:v>
                </c:pt>
                <c:pt idx="106">
                  <c:v>0.79027777777777752</c:v>
                </c:pt>
                <c:pt idx="107">
                  <c:v>0.79513888888888884</c:v>
                </c:pt>
                <c:pt idx="108">
                  <c:v>0.81458333333333333</c:v>
                </c:pt>
                <c:pt idx="109">
                  <c:v>0.82430555555555562</c:v>
                </c:pt>
                <c:pt idx="110">
                  <c:v>0.86597222222222225</c:v>
                </c:pt>
                <c:pt idx="111">
                  <c:v>0.87986111111111165</c:v>
                </c:pt>
                <c:pt idx="112">
                  <c:v>0.96388888888889546</c:v>
                </c:pt>
                <c:pt idx="113">
                  <c:v>1.0263888888888901</c:v>
                </c:pt>
                <c:pt idx="114">
                  <c:v>1.0458333333333334</c:v>
                </c:pt>
                <c:pt idx="115">
                  <c:v>1.0736111111111113</c:v>
                </c:pt>
                <c:pt idx="116">
                  <c:v>1.1784722222222241</c:v>
                </c:pt>
                <c:pt idx="117">
                  <c:v>1.2604166666666667</c:v>
                </c:pt>
                <c:pt idx="118">
                  <c:v>1.4909722222222219</c:v>
                </c:pt>
                <c:pt idx="119">
                  <c:v>1.6486111111111121</c:v>
                </c:pt>
                <c:pt idx="120">
                  <c:v>1.6881944444444439</c:v>
                </c:pt>
                <c:pt idx="121">
                  <c:v>1.714583333333334</c:v>
                </c:pt>
                <c:pt idx="122">
                  <c:v>1.8229166666666665</c:v>
                </c:pt>
                <c:pt idx="123">
                  <c:v>1.8236111111111111</c:v>
                </c:pt>
                <c:pt idx="124">
                  <c:v>2.1798611111111108</c:v>
                </c:pt>
                <c:pt idx="125">
                  <c:v>2.3430555555555559</c:v>
                </c:pt>
                <c:pt idx="126">
                  <c:v>2.4131944444444446</c:v>
                </c:pt>
                <c:pt idx="127">
                  <c:v>2.7083333333333401</c:v>
                </c:pt>
                <c:pt idx="128">
                  <c:v>2.7486111111111202</c:v>
                </c:pt>
                <c:pt idx="129">
                  <c:v>2.8409722222222222</c:v>
                </c:pt>
                <c:pt idx="130">
                  <c:v>2.9833333333333352</c:v>
                </c:pt>
                <c:pt idx="131">
                  <c:v>3.0597222222222222</c:v>
                </c:pt>
                <c:pt idx="132">
                  <c:v>3.2993055555555602</c:v>
                </c:pt>
                <c:pt idx="133">
                  <c:v>3.7381944444444652</c:v>
                </c:pt>
                <c:pt idx="134">
                  <c:v>3.9</c:v>
                </c:pt>
                <c:pt idx="135">
                  <c:v>3.9388888888888767</c:v>
                </c:pt>
                <c:pt idx="136">
                  <c:v>4.0624999999999956</c:v>
                </c:pt>
                <c:pt idx="137">
                  <c:v>4.1750000000000007</c:v>
                </c:pt>
                <c:pt idx="138">
                  <c:v>4.3673611111111112</c:v>
                </c:pt>
                <c:pt idx="139">
                  <c:v>4.4402777777777782</c:v>
                </c:pt>
                <c:pt idx="140">
                  <c:v>4.4888888888888889</c:v>
                </c:pt>
                <c:pt idx="141">
                  <c:v>4.7270833333333329</c:v>
                </c:pt>
                <c:pt idx="142">
                  <c:v>5.0659722222222205</c:v>
                </c:pt>
                <c:pt idx="143">
                  <c:v>5.5652777777777755</c:v>
                </c:pt>
                <c:pt idx="144">
                  <c:v>5.6555555555554582</c:v>
                </c:pt>
                <c:pt idx="145">
                  <c:v>5.6652777777777645</c:v>
                </c:pt>
                <c:pt idx="146">
                  <c:v>5.6708333333333334</c:v>
                </c:pt>
                <c:pt idx="147">
                  <c:v>5.7791666666666694</c:v>
                </c:pt>
                <c:pt idx="148">
                  <c:v>6.4208333333333334</c:v>
                </c:pt>
                <c:pt idx="149">
                  <c:v>6.4979166666665895</c:v>
                </c:pt>
                <c:pt idx="150">
                  <c:v>6.7041666666666666</c:v>
                </c:pt>
                <c:pt idx="151">
                  <c:v>6.8111111111111118</c:v>
                </c:pt>
                <c:pt idx="152">
                  <c:v>7.3243055555554664</c:v>
                </c:pt>
                <c:pt idx="153">
                  <c:v>8.0534722222223483</c:v>
                </c:pt>
                <c:pt idx="154">
                  <c:v>8.1576388888890108</c:v>
                </c:pt>
                <c:pt idx="155">
                  <c:v>8.2048611111109562</c:v>
                </c:pt>
                <c:pt idx="156">
                  <c:v>8.2458333333333336</c:v>
                </c:pt>
                <c:pt idx="157">
                  <c:v>9.0750000000000028</c:v>
                </c:pt>
                <c:pt idx="158">
                  <c:v>9.6847222222222218</c:v>
                </c:pt>
                <c:pt idx="159">
                  <c:v>10.761111111110992</c:v>
                </c:pt>
                <c:pt idx="160">
                  <c:v>11.148611111110956</c:v>
                </c:pt>
                <c:pt idx="161">
                  <c:v>11.365972222222357</c:v>
                </c:pt>
                <c:pt idx="162">
                  <c:v>11.398611111111098</c:v>
                </c:pt>
                <c:pt idx="163">
                  <c:v>11.512500000000006</c:v>
                </c:pt>
                <c:pt idx="164">
                  <c:v>11.804166666666672</c:v>
                </c:pt>
                <c:pt idx="165">
                  <c:v>13.633333333333333</c:v>
                </c:pt>
                <c:pt idx="166">
                  <c:v>14.002083333333356</c:v>
                </c:pt>
                <c:pt idx="167">
                  <c:v>14.036111111111007</c:v>
                </c:pt>
                <c:pt idx="168">
                  <c:v>14.152083333333374</c:v>
                </c:pt>
                <c:pt idx="169">
                  <c:v>15.140277777777698</c:v>
                </c:pt>
                <c:pt idx="170">
                  <c:v>15.281249999999998</c:v>
                </c:pt>
                <c:pt idx="171">
                  <c:v>17.214583333333103</c:v>
                </c:pt>
                <c:pt idx="172">
                  <c:v>17.531250000000131</c:v>
                </c:pt>
                <c:pt idx="173">
                  <c:v>18.61736111111135</c:v>
                </c:pt>
                <c:pt idx="174">
                  <c:v>25.059722222222089</c:v>
                </c:pt>
                <c:pt idx="175">
                  <c:v>26.423611111111089</c:v>
                </c:pt>
                <c:pt idx="176">
                  <c:v>27.996527777777473</c:v>
                </c:pt>
                <c:pt idx="177">
                  <c:v>29.014583333333189</c:v>
                </c:pt>
                <c:pt idx="178">
                  <c:v>30.050694444444495</c:v>
                </c:pt>
                <c:pt idx="179">
                  <c:v>33.227083333333326</c:v>
                </c:pt>
                <c:pt idx="180">
                  <c:v>36.134027777777774</c:v>
                </c:pt>
                <c:pt idx="181">
                  <c:v>39.205555555555563</c:v>
                </c:pt>
                <c:pt idx="182">
                  <c:v>41.741666666665893</c:v>
                </c:pt>
                <c:pt idx="183">
                  <c:v>43.08194444444392</c:v>
                </c:pt>
                <c:pt idx="184">
                  <c:v>45.259722222222223</c:v>
                </c:pt>
                <c:pt idx="185">
                  <c:v>45.506250000000001</c:v>
                </c:pt>
                <c:pt idx="186">
                  <c:v>51.84375</c:v>
                </c:pt>
                <c:pt idx="187">
                  <c:v>57.405555555555559</c:v>
                </c:pt>
                <c:pt idx="188">
                  <c:v>59.830555555555556</c:v>
                </c:pt>
                <c:pt idx="189">
                  <c:v>65.547222222223027</c:v>
                </c:pt>
                <c:pt idx="190">
                  <c:v>70.056250000000006</c:v>
                </c:pt>
                <c:pt idx="191">
                  <c:v>73.39791666666666</c:v>
                </c:pt>
                <c:pt idx="192">
                  <c:v>79.823611111111049</c:v>
                </c:pt>
                <c:pt idx="193">
                  <c:v>165.42013888889167</c:v>
                </c:pt>
                <c:pt idx="194">
                  <c:v>166.90277777777777</c:v>
                </c:pt>
                <c:pt idx="195">
                  <c:v>172.64027777777778</c:v>
                </c:pt>
                <c:pt idx="196">
                  <c:v>184.70902777777778</c:v>
                </c:pt>
                <c:pt idx="197">
                  <c:v>184.76666666666532</c:v>
                </c:pt>
                <c:pt idx="198">
                  <c:v>233.63125000000002</c:v>
                </c:pt>
                <c:pt idx="199">
                  <c:v>258.71874999999869</c:v>
                </c:pt>
                <c:pt idx="200">
                  <c:v>264.89583333333741</c:v>
                </c:pt>
                <c:pt idx="201">
                  <c:v>377.06597222222223</c:v>
                </c:pt>
              </c:numCache>
            </c:numRef>
          </c:xVal>
          <c:yVal>
            <c:numRef>
              <c:f>重要度!$L$3:$L$204</c:f>
              <c:numCache>
                <c:formatCode>General</c:formatCode>
                <c:ptCount val="202"/>
                <c:pt idx="0">
                  <c:v>4.9504950495049514E-3</c:v>
                </c:pt>
                <c:pt idx="1">
                  <c:v>9.9009900990100208E-3</c:v>
                </c:pt>
                <c:pt idx="2">
                  <c:v>1.4851485148514861E-2</c:v>
                </c:pt>
                <c:pt idx="3">
                  <c:v>1.9801980198020024E-2</c:v>
                </c:pt>
                <c:pt idx="4">
                  <c:v>2.4752475247524754E-2</c:v>
                </c:pt>
                <c:pt idx="5">
                  <c:v>2.9702970297029802E-2</c:v>
                </c:pt>
                <c:pt idx="6">
                  <c:v>3.465346534653465E-2</c:v>
                </c:pt>
                <c:pt idx="7">
                  <c:v>3.9603960396039611E-2</c:v>
                </c:pt>
                <c:pt idx="8">
                  <c:v>4.4554455445544552E-2</c:v>
                </c:pt>
                <c:pt idx="9">
                  <c:v>4.9504950495049507E-2</c:v>
                </c:pt>
                <c:pt idx="10">
                  <c:v>5.4455445544554455E-2</c:v>
                </c:pt>
                <c:pt idx="11">
                  <c:v>5.9405940594059396E-2</c:v>
                </c:pt>
                <c:pt idx="12">
                  <c:v>6.4356435643564538E-2</c:v>
                </c:pt>
                <c:pt idx="13">
                  <c:v>6.9306930693069424E-2</c:v>
                </c:pt>
                <c:pt idx="14">
                  <c:v>7.4257425742574254E-2</c:v>
                </c:pt>
                <c:pt idx="15">
                  <c:v>7.9207920792079223E-2</c:v>
                </c:pt>
                <c:pt idx="16">
                  <c:v>8.4158415841584205E-2</c:v>
                </c:pt>
                <c:pt idx="17">
                  <c:v>8.9108910891089743E-2</c:v>
                </c:pt>
                <c:pt idx="18">
                  <c:v>9.4059405940595267E-2</c:v>
                </c:pt>
                <c:pt idx="19">
                  <c:v>9.9009900990100028E-2</c:v>
                </c:pt>
                <c:pt idx="20">
                  <c:v>0.10396039603960396</c:v>
                </c:pt>
                <c:pt idx="21">
                  <c:v>0.10891089108910891</c:v>
                </c:pt>
                <c:pt idx="22">
                  <c:v>0.11386138613861389</c:v>
                </c:pt>
                <c:pt idx="23">
                  <c:v>0.11881188118811882</c:v>
                </c:pt>
                <c:pt idx="24">
                  <c:v>0.12376237623762502</c:v>
                </c:pt>
                <c:pt idx="25">
                  <c:v>0.12871287128712874</c:v>
                </c:pt>
                <c:pt idx="26">
                  <c:v>0.1336633663366337</c:v>
                </c:pt>
                <c:pt idx="27">
                  <c:v>0.13861386138613871</c:v>
                </c:pt>
                <c:pt idx="28">
                  <c:v>0.14356435643564391</c:v>
                </c:pt>
                <c:pt idx="29">
                  <c:v>0.14851485148515028</c:v>
                </c:pt>
                <c:pt idx="30">
                  <c:v>0.15346534653465588</c:v>
                </c:pt>
                <c:pt idx="31">
                  <c:v>0.158415841584162</c:v>
                </c:pt>
                <c:pt idx="32">
                  <c:v>0.1633663366336634</c:v>
                </c:pt>
                <c:pt idx="33">
                  <c:v>0.16831683168316841</c:v>
                </c:pt>
                <c:pt idx="34">
                  <c:v>0.17326732673267492</c:v>
                </c:pt>
                <c:pt idx="35">
                  <c:v>0.17821782178218026</c:v>
                </c:pt>
                <c:pt idx="36">
                  <c:v>0.18316831683168341</c:v>
                </c:pt>
                <c:pt idx="37">
                  <c:v>0.18811881188118992</c:v>
                </c:pt>
                <c:pt idx="38">
                  <c:v>0.19306930693069321</c:v>
                </c:pt>
                <c:pt idx="39">
                  <c:v>0.19801980198019944</c:v>
                </c:pt>
                <c:pt idx="40">
                  <c:v>0.20297029702970298</c:v>
                </c:pt>
                <c:pt idx="41">
                  <c:v>0.20792079207920791</c:v>
                </c:pt>
                <c:pt idx="42">
                  <c:v>0.21287128712871289</c:v>
                </c:pt>
                <c:pt idx="43">
                  <c:v>0.2178217821782179</c:v>
                </c:pt>
                <c:pt idx="44">
                  <c:v>0.22277227722772278</c:v>
                </c:pt>
                <c:pt idx="45">
                  <c:v>0.22772277227722773</c:v>
                </c:pt>
                <c:pt idx="46">
                  <c:v>0.23267326732673269</c:v>
                </c:pt>
                <c:pt idx="47">
                  <c:v>0.23762376237623761</c:v>
                </c:pt>
                <c:pt idx="48">
                  <c:v>0.24257425742574271</c:v>
                </c:pt>
                <c:pt idx="49">
                  <c:v>0.24752475247524774</c:v>
                </c:pt>
                <c:pt idx="50">
                  <c:v>0.25247524752475248</c:v>
                </c:pt>
                <c:pt idx="51">
                  <c:v>0.25742574257425782</c:v>
                </c:pt>
                <c:pt idx="52">
                  <c:v>0.26237623762376533</c:v>
                </c:pt>
                <c:pt idx="53">
                  <c:v>0.26732673267327062</c:v>
                </c:pt>
                <c:pt idx="54">
                  <c:v>0.2722772277227723</c:v>
                </c:pt>
                <c:pt idx="55">
                  <c:v>0.27722772277227731</c:v>
                </c:pt>
                <c:pt idx="56">
                  <c:v>0.28217821782178232</c:v>
                </c:pt>
                <c:pt idx="57">
                  <c:v>0.28712871287128738</c:v>
                </c:pt>
                <c:pt idx="58">
                  <c:v>0.29207920792079539</c:v>
                </c:pt>
                <c:pt idx="59">
                  <c:v>0.29702970297030062</c:v>
                </c:pt>
                <c:pt idx="60">
                  <c:v>0.30198019801980858</c:v>
                </c:pt>
                <c:pt idx="61">
                  <c:v>0.30693069306931148</c:v>
                </c:pt>
                <c:pt idx="62">
                  <c:v>0.31188118811881715</c:v>
                </c:pt>
                <c:pt idx="63">
                  <c:v>0.31683168316831978</c:v>
                </c:pt>
                <c:pt idx="64">
                  <c:v>0.32178217821782845</c:v>
                </c:pt>
                <c:pt idx="65">
                  <c:v>0.32673267326733052</c:v>
                </c:pt>
                <c:pt idx="66">
                  <c:v>0.33168316831683603</c:v>
                </c:pt>
                <c:pt idx="67">
                  <c:v>0.33663366336633682</c:v>
                </c:pt>
                <c:pt idx="68">
                  <c:v>0.34158415841584455</c:v>
                </c:pt>
                <c:pt idx="69">
                  <c:v>0.34653465346534651</c:v>
                </c:pt>
                <c:pt idx="70">
                  <c:v>0.35148514851485524</c:v>
                </c:pt>
                <c:pt idx="71">
                  <c:v>0.35643564356435642</c:v>
                </c:pt>
                <c:pt idx="72">
                  <c:v>0.36138613861386665</c:v>
                </c:pt>
                <c:pt idx="73">
                  <c:v>0.36633663366336638</c:v>
                </c:pt>
                <c:pt idx="74">
                  <c:v>0.37128712871287456</c:v>
                </c:pt>
                <c:pt idx="75">
                  <c:v>0.37623762376237635</c:v>
                </c:pt>
                <c:pt idx="76">
                  <c:v>0.38118811881188536</c:v>
                </c:pt>
                <c:pt idx="77">
                  <c:v>0.38613861386138632</c:v>
                </c:pt>
                <c:pt idx="78">
                  <c:v>0.39108910891089643</c:v>
                </c:pt>
                <c:pt idx="79">
                  <c:v>0.396039603960399</c:v>
                </c:pt>
                <c:pt idx="80">
                  <c:v>0.40099009900990434</c:v>
                </c:pt>
                <c:pt idx="81">
                  <c:v>0.40594059405940974</c:v>
                </c:pt>
                <c:pt idx="82">
                  <c:v>0.41089108910891087</c:v>
                </c:pt>
                <c:pt idx="83">
                  <c:v>0.41584158415841582</c:v>
                </c:pt>
                <c:pt idx="84">
                  <c:v>0.42079207920792372</c:v>
                </c:pt>
                <c:pt idx="85">
                  <c:v>0.42574257425742906</c:v>
                </c:pt>
                <c:pt idx="86">
                  <c:v>0.4306930693069308</c:v>
                </c:pt>
                <c:pt idx="87">
                  <c:v>0.43564356435643581</c:v>
                </c:pt>
                <c:pt idx="88">
                  <c:v>0.4405940594059406</c:v>
                </c:pt>
                <c:pt idx="89">
                  <c:v>0.44554455445544555</c:v>
                </c:pt>
                <c:pt idx="90">
                  <c:v>0.45049504950495051</c:v>
                </c:pt>
                <c:pt idx="91">
                  <c:v>0.45544554455445546</c:v>
                </c:pt>
                <c:pt idx="92">
                  <c:v>0.46039603960396042</c:v>
                </c:pt>
                <c:pt idx="93">
                  <c:v>0.46534653465346537</c:v>
                </c:pt>
                <c:pt idx="94">
                  <c:v>0.47029702970297027</c:v>
                </c:pt>
                <c:pt idx="95">
                  <c:v>0.47524752475247528</c:v>
                </c:pt>
                <c:pt idx="96">
                  <c:v>0.48019801980198018</c:v>
                </c:pt>
                <c:pt idx="97">
                  <c:v>0.4851485148514853</c:v>
                </c:pt>
                <c:pt idx="98">
                  <c:v>0.49009900990099031</c:v>
                </c:pt>
                <c:pt idx="99">
                  <c:v>0.49504950495049532</c:v>
                </c:pt>
                <c:pt idx="100">
                  <c:v>0.5</c:v>
                </c:pt>
                <c:pt idx="101">
                  <c:v>0.50495049504950495</c:v>
                </c:pt>
                <c:pt idx="102">
                  <c:v>0.50990099009900991</c:v>
                </c:pt>
                <c:pt idx="103">
                  <c:v>0.51485148514851564</c:v>
                </c:pt>
                <c:pt idx="104">
                  <c:v>0.51980198019801982</c:v>
                </c:pt>
                <c:pt idx="105">
                  <c:v>0.52475247524752477</c:v>
                </c:pt>
                <c:pt idx="106">
                  <c:v>0.52970297029702951</c:v>
                </c:pt>
                <c:pt idx="107">
                  <c:v>0.53465346534653468</c:v>
                </c:pt>
                <c:pt idx="108">
                  <c:v>0.53960396039603953</c:v>
                </c:pt>
                <c:pt idx="109">
                  <c:v>0.54455445544554471</c:v>
                </c:pt>
                <c:pt idx="110">
                  <c:v>0.54950495049504955</c:v>
                </c:pt>
                <c:pt idx="111">
                  <c:v>0.55445544554455461</c:v>
                </c:pt>
                <c:pt idx="112">
                  <c:v>0.55940594059405968</c:v>
                </c:pt>
                <c:pt idx="113">
                  <c:v>0.56435643564356464</c:v>
                </c:pt>
                <c:pt idx="114">
                  <c:v>0.5693069306930697</c:v>
                </c:pt>
                <c:pt idx="115">
                  <c:v>0.57425742574257421</c:v>
                </c:pt>
                <c:pt idx="116">
                  <c:v>0.57920792079207917</c:v>
                </c:pt>
                <c:pt idx="117">
                  <c:v>0.58415841584158412</c:v>
                </c:pt>
                <c:pt idx="118">
                  <c:v>0.58910891089108908</c:v>
                </c:pt>
                <c:pt idx="119">
                  <c:v>0.59405940594059403</c:v>
                </c:pt>
                <c:pt idx="120">
                  <c:v>0.59900990099009899</c:v>
                </c:pt>
                <c:pt idx="121">
                  <c:v>0.60396039603960394</c:v>
                </c:pt>
                <c:pt idx="122">
                  <c:v>0.60891089108911545</c:v>
                </c:pt>
                <c:pt idx="123">
                  <c:v>0.61386138613861385</c:v>
                </c:pt>
                <c:pt idx="124">
                  <c:v>0.61881188118812624</c:v>
                </c:pt>
                <c:pt idx="125">
                  <c:v>0.62376237623762376</c:v>
                </c:pt>
                <c:pt idx="126">
                  <c:v>0.62871287128712872</c:v>
                </c:pt>
                <c:pt idx="127">
                  <c:v>0.63366336633663367</c:v>
                </c:pt>
                <c:pt idx="128">
                  <c:v>0.63861386138613863</c:v>
                </c:pt>
                <c:pt idx="129">
                  <c:v>0.64356435643564369</c:v>
                </c:pt>
                <c:pt idx="130">
                  <c:v>0.64851485148514865</c:v>
                </c:pt>
                <c:pt idx="131">
                  <c:v>0.6534653465346536</c:v>
                </c:pt>
                <c:pt idx="132">
                  <c:v>0.65841584158416455</c:v>
                </c:pt>
                <c:pt idx="133">
                  <c:v>0.66336633663366362</c:v>
                </c:pt>
                <c:pt idx="134">
                  <c:v>0.66831683168318023</c:v>
                </c:pt>
                <c:pt idx="135">
                  <c:v>0.67326732673267331</c:v>
                </c:pt>
                <c:pt idx="136">
                  <c:v>0.6782178217821786</c:v>
                </c:pt>
                <c:pt idx="137">
                  <c:v>0.68316831683168322</c:v>
                </c:pt>
                <c:pt idx="138">
                  <c:v>0.68811881188118862</c:v>
                </c:pt>
                <c:pt idx="139">
                  <c:v>0.69306930693069302</c:v>
                </c:pt>
                <c:pt idx="140">
                  <c:v>0.69801980198019864</c:v>
                </c:pt>
                <c:pt idx="141">
                  <c:v>0.70297029702971048</c:v>
                </c:pt>
                <c:pt idx="142">
                  <c:v>0.70792079207921377</c:v>
                </c:pt>
                <c:pt idx="143">
                  <c:v>0.71287128712872139</c:v>
                </c:pt>
                <c:pt idx="144">
                  <c:v>0.71782178217822434</c:v>
                </c:pt>
                <c:pt idx="145">
                  <c:v>0.72277227722772275</c:v>
                </c:pt>
                <c:pt idx="146">
                  <c:v>0.7277227722772277</c:v>
                </c:pt>
                <c:pt idx="147">
                  <c:v>0.73267326732673665</c:v>
                </c:pt>
                <c:pt idx="148">
                  <c:v>0.73762376237623761</c:v>
                </c:pt>
                <c:pt idx="149">
                  <c:v>0.74257425742574923</c:v>
                </c:pt>
                <c:pt idx="150">
                  <c:v>0.74752475247524763</c:v>
                </c:pt>
                <c:pt idx="151">
                  <c:v>0.75247524752476003</c:v>
                </c:pt>
                <c:pt idx="152">
                  <c:v>0.75742574257425765</c:v>
                </c:pt>
                <c:pt idx="153">
                  <c:v>0.76237623762376994</c:v>
                </c:pt>
                <c:pt idx="154">
                  <c:v>0.76732673267327789</c:v>
                </c:pt>
                <c:pt idx="155">
                  <c:v>0.77227722772277263</c:v>
                </c:pt>
                <c:pt idx="156">
                  <c:v>0.77722772277227725</c:v>
                </c:pt>
                <c:pt idx="157">
                  <c:v>0.78217821782178265</c:v>
                </c:pt>
                <c:pt idx="158">
                  <c:v>0.78712871287128761</c:v>
                </c:pt>
                <c:pt idx="159">
                  <c:v>0.79207920792079878</c:v>
                </c:pt>
                <c:pt idx="160">
                  <c:v>0.79702970297029763</c:v>
                </c:pt>
                <c:pt idx="161">
                  <c:v>0.80198019801980203</c:v>
                </c:pt>
                <c:pt idx="162">
                  <c:v>0.80693069306930765</c:v>
                </c:pt>
                <c:pt idx="163">
                  <c:v>0.81188118811881194</c:v>
                </c:pt>
                <c:pt idx="164">
                  <c:v>0.816831683168323</c:v>
                </c:pt>
                <c:pt idx="165">
                  <c:v>0.82178217821782151</c:v>
                </c:pt>
                <c:pt idx="166">
                  <c:v>0.82673267326732669</c:v>
                </c:pt>
                <c:pt idx="167">
                  <c:v>0.83168316831683153</c:v>
                </c:pt>
                <c:pt idx="168">
                  <c:v>0.8366336633663366</c:v>
                </c:pt>
                <c:pt idx="169">
                  <c:v>0.84158415841584155</c:v>
                </c:pt>
                <c:pt idx="170">
                  <c:v>0.84653465346534662</c:v>
                </c:pt>
                <c:pt idx="171">
                  <c:v>0.85148514851485169</c:v>
                </c:pt>
                <c:pt idx="172">
                  <c:v>0.85643564356435664</c:v>
                </c:pt>
                <c:pt idx="173">
                  <c:v>0.8613861386138616</c:v>
                </c:pt>
                <c:pt idx="174">
                  <c:v>0.86633663366337432</c:v>
                </c:pt>
                <c:pt idx="175">
                  <c:v>0.87128712871287128</c:v>
                </c:pt>
                <c:pt idx="176">
                  <c:v>0.87623762376237624</c:v>
                </c:pt>
                <c:pt idx="177">
                  <c:v>0.88118811881188119</c:v>
                </c:pt>
                <c:pt idx="178">
                  <c:v>0.88613861386138615</c:v>
                </c:pt>
                <c:pt idx="179">
                  <c:v>0.8910891089108911</c:v>
                </c:pt>
                <c:pt idx="180">
                  <c:v>0.89603960396039661</c:v>
                </c:pt>
                <c:pt idx="181">
                  <c:v>0.90099009900990101</c:v>
                </c:pt>
                <c:pt idx="182">
                  <c:v>0.90594059405940663</c:v>
                </c:pt>
                <c:pt idx="183">
                  <c:v>0.91089108910891092</c:v>
                </c:pt>
                <c:pt idx="184">
                  <c:v>0.91584158415841765</c:v>
                </c:pt>
                <c:pt idx="185">
                  <c:v>0.9207920792079205</c:v>
                </c:pt>
                <c:pt idx="186">
                  <c:v>0.92574257425742579</c:v>
                </c:pt>
                <c:pt idx="187">
                  <c:v>0.93069306930693052</c:v>
                </c:pt>
                <c:pt idx="188">
                  <c:v>0.9356435643564357</c:v>
                </c:pt>
                <c:pt idx="189">
                  <c:v>0.94059405940594054</c:v>
                </c:pt>
                <c:pt idx="190">
                  <c:v>0.94554455445544561</c:v>
                </c:pt>
                <c:pt idx="191">
                  <c:v>0.95049504950495045</c:v>
                </c:pt>
                <c:pt idx="192">
                  <c:v>0.95544554455445563</c:v>
                </c:pt>
                <c:pt idx="193">
                  <c:v>0.96039603960396069</c:v>
                </c:pt>
                <c:pt idx="194">
                  <c:v>0.96534653465346565</c:v>
                </c:pt>
                <c:pt idx="195">
                  <c:v>0.97029702970297027</c:v>
                </c:pt>
                <c:pt idx="196">
                  <c:v>0.97524752475247523</c:v>
                </c:pt>
                <c:pt idx="197">
                  <c:v>0.98019801980198018</c:v>
                </c:pt>
                <c:pt idx="198">
                  <c:v>0.98514851485148514</c:v>
                </c:pt>
                <c:pt idx="199">
                  <c:v>0.99009900990099009</c:v>
                </c:pt>
                <c:pt idx="200">
                  <c:v>0.99504950495049505</c:v>
                </c:pt>
                <c:pt idx="201">
                  <c:v>1</c:v>
                </c:pt>
              </c:numCache>
            </c:numRef>
          </c:yVal>
          <c:smooth val="1"/>
        </c:ser>
        <c:ser>
          <c:idx val="1"/>
          <c:order val="1"/>
          <c:tx>
            <c:v>重要度低い</c:v>
          </c:tx>
          <c:spPr>
            <a:ln w="31750">
              <a:solidFill>
                <a:srgbClr val="0070C0"/>
              </a:solidFill>
              <a:prstDash val="solid"/>
            </a:ln>
          </c:spPr>
          <c:marker>
            <c:symbol val="none"/>
          </c:marker>
          <c:xVal>
            <c:numRef>
              <c:f>重要度!$T$3:$T$547</c:f>
              <c:numCache>
                <c:formatCode>General</c:formatCode>
                <c:ptCount val="545"/>
                <c:pt idx="0">
                  <c:v>0</c:v>
                </c:pt>
                <c:pt idx="1">
                  <c:v>0</c:v>
                </c:pt>
                <c:pt idx="2">
                  <c:v>0</c:v>
                </c:pt>
                <c:pt idx="3">
                  <c:v>6.9444444444445445E-4</c:v>
                </c:pt>
                <c:pt idx="4">
                  <c:v>6.9444444444445445E-4</c:v>
                </c:pt>
                <c:pt idx="5">
                  <c:v>6.9444444444445445E-4</c:v>
                </c:pt>
                <c:pt idx="6">
                  <c:v>6.9444444444445445E-4</c:v>
                </c:pt>
                <c:pt idx="7">
                  <c:v>6.9444444444445445E-4</c:v>
                </c:pt>
                <c:pt idx="8">
                  <c:v>6.9444444444445445E-4</c:v>
                </c:pt>
                <c:pt idx="9">
                  <c:v>6.9444444444445445E-4</c:v>
                </c:pt>
                <c:pt idx="10">
                  <c:v>6.9444444444445445E-4</c:v>
                </c:pt>
                <c:pt idx="11">
                  <c:v>6.9444444444445445E-4</c:v>
                </c:pt>
                <c:pt idx="12">
                  <c:v>6.9444444444445445E-4</c:v>
                </c:pt>
                <c:pt idx="13">
                  <c:v>6.9444444444445445E-4</c:v>
                </c:pt>
                <c:pt idx="14">
                  <c:v>6.9444444444445445E-4</c:v>
                </c:pt>
                <c:pt idx="15">
                  <c:v>6.9444444444445445E-4</c:v>
                </c:pt>
                <c:pt idx="16">
                  <c:v>6.9444444444445445E-4</c:v>
                </c:pt>
                <c:pt idx="17">
                  <c:v>6.9444444444445445E-4</c:v>
                </c:pt>
                <c:pt idx="18">
                  <c:v>6.9444444444445445E-4</c:v>
                </c:pt>
                <c:pt idx="19">
                  <c:v>6.9444444444445445E-4</c:v>
                </c:pt>
                <c:pt idx="20">
                  <c:v>6.9444444444445445E-4</c:v>
                </c:pt>
                <c:pt idx="21">
                  <c:v>6.9444444444445445E-4</c:v>
                </c:pt>
                <c:pt idx="22">
                  <c:v>6.9444444444445445E-4</c:v>
                </c:pt>
                <c:pt idx="23">
                  <c:v>6.9444444444445445E-4</c:v>
                </c:pt>
                <c:pt idx="24">
                  <c:v>6.9444444444445445E-4</c:v>
                </c:pt>
                <c:pt idx="25">
                  <c:v>1.3888888888889117E-3</c:v>
                </c:pt>
                <c:pt idx="26">
                  <c:v>1.3888888888889117E-3</c:v>
                </c:pt>
                <c:pt idx="27">
                  <c:v>1.3888888888889117E-3</c:v>
                </c:pt>
                <c:pt idx="28">
                  <c:v>1.3888888888889117E-3</c:v>
                </c:pt>
                <c:pt idx="29">
                  <c:v>1.3888888888889117E-3</c:v>
                </c:pt>
                <c:pt idx="30">
                  <c:v>1.3888888888889117E-3</c:v>
                </c:pt>
                <c:pt idx="31">
                  <c:v>1.3888888888889117E-3</c:v>
                </c:pt>
                <c:pt idx="32">
                  <c:v>1.3888888888889117E-3</c:v>
                </c:pt>
                <c:pt idx="33">
                  <c:v>1.3888888888889117E-3</c:v>
                </c:pt>
                <c:pt idx="34">
                  <c:v>1.3888888888889117E-3</c:v>
                </c:pt>
                <c:pt idx="35">
                  <c:v>1.3888888888889117E-3</c:v>
                </c:pt>
                <c:pt idx="36">
                  <c:v>1.3888888888889117E-3</c:v>
                </c:pt>
                <c:pt idx="37">
                  <c:v>1.3888888888889117E-3</c:v>
                </c:pt>
                <c:pt idx="38">
                  <c:v>1.3888888888889117E-3</c:v>
                </c:pt>
                <c:pt idx="39">
                  <c:v>1.3888888888889117E-3</c:v>
                </c:pt>
                <c:pt idx="40">
                  <c:v>2.083333333333365E-3</c:v>
                </c:pt>
                <c:pt idx="41">
                  <c:v>2.083333333333365E-3</c:v>
                </c:pt>
                <c:pt idx="42">
                  <c:v>2.083333333333365E-3</c:v>
                </c:pt>
                <c:pt idx="43">
                  <c:v>2.083333333333365E-3</c:v>
                </c:pt>
                <c:pt idx="44">
                  <c:v>2.083333333333365E-3</c:v>
                </c:pt>
                <c:pt idx="45">
                  <c:v>2.083333333333365E-3</c:v>
                </c:pt>
                <c:pt idx="46">
                  <c:v>2.083333333333365E-3</c:v>
                </c:pt>
                <c:pt idx="47">
                  <c:v>2.083333333333365E-3</c:v>
                </c:pt>
                <c:pt idx="48">
                  <c:v>2.083333333333365E-3</c:v>
                </c:pt>
                <c:pt idx="49">
                  <c:v>2.083333333333365E-3</c:v>
                </c:pt>
                <c:pt idx="50">
                  <c:v>2.7777777777778494E-3</c:v>
                </c:pt>
                <c:pt idx="51">
                  <c:v>2.7777777777778494E-3</c:v>
                </c:pt>
                <c:pt idx="52">
                  <c:v>2.7777777777778494E-3</c:v>
                </c:pt>
                <c:pt idx="53">
                  <c:v>2.7777777777778494E-3</c:v>
                </c:pt>
                <c:pt idx="54">
                  <c:v>2.7777777777778494E-3</c:v>
                </c:pt>
                <c:pt idx="55">
                  <c:v>3.4722222222222242E-3</c:v>
                </c:pt>
                <c:pt idx="56">
                  <c:v>3.4722222222222242E-3</c:v>
                </c:pt>
                <c:pt idx="57">
                  <c:v>3.4722222222222242E-3</c:v>
                </c:pt>
                <c:pt idx="58">
                  <c:v>3.4722222222222242E-3</c:v>
                </c:pt>
                <c:pt idx="59">
                  <c:v>4.1666666666666683E-3</c:v>
                </c:pt>
                <c:pt idx="60">
                  <c:v>4.8611111111111112E-3</c:v>
                </c:pt>
                <c:pt idx="61">
                  <c:v>4.8611111111111112E-3</c:v>
                </c:pt>
                <c:pt idx="62">
                  <c:v>4.8611111111111112E-3</c:v>
                </c:pt>
                <c:pt idx="63">
                  <c:v>4.8611111111111112E-3</c:v>
                </c:pt>
                <c:pt idx="64">
                  <c:v>4.8611111111111112E-3</c:v>
                </c:pt>
                <c:pt idx="65">
                  <c:v>4.8611111111111112E-3</c:v>
                </c:pt>
                <c:pt idx="66">
                  <c:v>5.5555555555555558E-3</c:v>
                </c:pt>
                <c:pt idx="67">
                  <c:v>6.2500000000000134E-3</c:v>
                </c:pt>
                <c:pt idx="68">
                  <c:v>6.2500000000000134E-3</c:v>
                </c:pt>
                <c:pt idx="69">
                  <c:v>6.2500000000000134E-3</c:v>
                </c:pt>
                <c:pt idx="70">
                  <c:v>6.9444444444445134E-3</c:v>
                </c:pt>
                <c:pt idx="71">
                  <c:v>6.9444444444445134E-3</c:v>
                </c:pt>
                <c:pt idx="72">
                  <c:v>7.6388888888888904E-3</c:v>
                </c:pt>
                <c:pt idx="73">
                  <c:v>7.6388888888888904E-3</c:v>
                </c:pt>
                <c:pt idx="74">
                  <c:v>7.6388888888888904E-3</c:v>
                </c:pt>
                <c:pt idx="75">
                  <c:v>8.3333333333333367E-3</c:v>
                </c:pt>
                <c:pt idx="76">
                  <c:v>8.3333333333333367E-3</c:v>
                </c:pt>
                <c:pt idx="77">
                  <c:v>8.3333333333333367E-3</c:v>
                </c:pt>
                <c:pt idx="78">
                  <c:v>8.3333333333333367E-3</c:v>
                </c:pt>
                <c:pt idx="79">
                  <c:v>8.3333333333333367E-3</c:v>
                </c:pt>
                <c:pt idx="80">
                  <c:v>9.0277777777777787E-3</c:v>
                </c:pt>
                <c:pt idx="81">
                  <c:v>9.0277777777777787E-3</c:v>
                </c:pt>
                <c:pt idx="82">
                  <c:v>9.0277777777777787E-3</c:v>
                </c:pt>
                <c:pt idx="83">
                  <c:v>9.0277777777777787E-3</c:v>
                </c:pt>
                <c:pt idx="84">
                  <c:v>9.7222222222222224E-3</c:v>
                </c:pt>
                <c:pt idx="85">
                  <c:v>9.7222222222222224E-3</c:v>
                </c:pt>
                <c:pt idx="86">
                  <c:v>9.7222222222222224E-3</c:v>
                </c:pt>
                <c:pt idx="87">
                  <c:v>9.7222222222222224E-3</c:v>
                </c:pt>
                <c:pt idx="88">
                  <c:v>9.7222222222222224E-3</c:v>
                </c:pt>
                <c:pt idx="89">
                  <c:v>1.0416666666666666E-2</c:v>
                </c:pt>
                <c:pt idx="90">
                  <c:v>1.0416666666666666E-2</c:v>
                </c:pt>
                <c:pt idx="91">
                  <c:v>1.0416666666666666E-2</c:v>
                </c:pt>
                <c:pt idx="92">
                  <c:v>1.1111111111111125E-2</c:v>
                </c:pt>
                <c:pt idx="93">
                  <c:v>1.1111111111111125E-2</c:v>
                </c:pt>
                <c:pt idx="94">
                  <c:v>1.1805555555555777E-2</c:v>
                </c:pt>
                <c:pt idx="95">
                  <c:v>1.1805555555555777E-2</c:v>
                </c:pt>
                <c:pt idx="96">
                  <c:v>1.2499999999999956E-2</c:v>
                </c:pt>
                <c:pt idx="97">
                  <c:v>1.2499999999999956E-2</c:v>
                </c:pt>
                <c:pt idx="98">
                  <c:v>1.2499999999999956E-2</c:v>
                </c:pt>
                <c:pt idx="99">
                  <c:v>1.2499999999999956E-2</c:v>
                </c:pt>
                <c:pt idx="100">
                  <c:v>1.2499999999999956E-2</c:v>
                </c:pt>
                <c:pt idx="101">
                  <c:v>1.3194444444444439E-2</c:v>
                </c:pt>
                <c:pt idx="102">
                  <c:v>1.3194444444444439E-2</c:v>
                </c:pt>
                <c:pt idx="103">
                  <c:v>1.3194444444444439E-2</c:v>
                </c:pt>
                <c:pt idx="104">
                  <c:v>1.3194444444444439E-2</c:v>
                </c:pt>
                <c:pt idx="105">
                  <c:v>1.3888888888889086E-2</c:v>
                </c:pt>
                <c:pt idx="106">
                  <c:v>1.3888888888889086E-2</c:v>
                </c:pt>
                <c:pt idx="107">
                  <c:v>1.4583333333333341E-2</c:v>
                </c:pt>
                <c:pt idx="108">
                  <c:v>1.4583333333333341E-2</c:v>
                </c:pt>
                <c:pt idx="109">
                  <c:v>1.5277777777777781E-2</c:v>
                </c:pt>
                <c:pt idx="110">
                  <c:v>1.5277777777777781E-2</c:v>
                </c:pt>
                <c:pt idx="111">
                  <c:v>1.6666666666666701E-2</c:v>
                </c:pt>
                <c:pt idx="112">
                  <c:v>1.8749999999999999E-2</c:v>
                </c:pt>
                <c:pt idx="113">
                  <c:v>1.9444444444444445E-2</c:v>
                </c:pt>
                <c:pt idx="114">
                  <c:v>1.9444444444444445E-2</c:v>
                </c:pt>
                <c:pt idx="115">
                  <c:v>2.0138888888888887E-2</c:v>
                </c:pt>
                <c:pt idx="116">
                  <c:v>2.0138888888888887E-2</c:v>
                </c:pt>
                <c:pt idx="117">
                  <c:v>2.0138888888888887E-2</c:v>
                </c:pt>
                <c:pt idx="118">
                  <c:v>2.0833333333333412E-2</c:v>
                </c:pt>
                <c:pt idx="119">
                  <c:v>2.1527777777778135E-2</c:v>
                </c:pt>
                <c:pt idx="120">
                  <c:v>2.3611111111111211E-2</c:v>
                </c:pt>
                <c:pt idx="121">
                  <c:v>2.4305555555555556E-2</c:v>
                </c:pt>
                <c:pt idx="122">
                  <c:v>2.4999999999999998E-2</c:v>
                </c:pt>
                <c:pt idx="123">
                  <c:v>2.569444444444445E-2</c:v>
                </c:pt>
                <c:pt idx="124">
                  <c:v>2.6388888888888878E-2</c:v>
                </c:pt>
                <c:pt idx="125">
                  <c:v>2.7083333333333452E-2</c:v>
                </c:pt>
                <c:pt idx="126">
                  <c:v>2.7083333333333452E-2</c:v>
                </c:pt>
                <c:pt idx="127">
                  <c:v>2.7777777777778418E-2</c:v>
                </c:pt>
                <c:pt idx="128">
                  <c:v>2.8472222222222242E-2</c:v>
                </c:pt>
                <c:pt idx="129">
                  <c:v>2.9166666666666664E-2</c:v>
                </c:pt>
                <c:pt idx="130">
                  <c:v>2.9166666666666664E-2</c:v>
                </c:pt>
                <c:pt idx="131">
                  <c:v>2.9861111111111251E-2</c:v>
                </c:pt>
                <c:pt idx="132">
                  <c:v>3.125E-2</c:v>
                </c:pt>
                <c:pt idx="133">
                  <c:v>3.125E-2</c:v>
                </c:pt>
                <c:pt idx="134">
                  <c:v>3.125E-2</c:v>
                </c:pt>
                <c:pt idx="135">
                  <c:v>3.2638888888888891E-2</c:v>
                </c:pt>
                <c:pt idx="136">
                  <c:v>3.333333333333334E-2</c:v>
                </c:pt>
                <c:pt idx="137">
                  <c:v>3.333333333333334E-2</c:v>
                </c:pt>
                <c:pt idx="138">
                  <c:v>3.4722222222222224E-2</c:v>
                </c:pt>
                <c:pt idx="139">
                  <c:v>3.6805555555555612E-2</c:v>
                </c:pt>
                <c:pt idx="140">
                  <c:v>3.6805555555555612E-2</c:v>
                </c:pt>
                <c:pt idx="141">
                  <c:v>3.8194444444444441E-2</c:v>
                </c:pt>
                <c:pt idx="142">
                  <c:v>3.888888888888889E-2</c:v>
                </c:pt>
                <c:pt idx="143">
                  <c:v>4.2361111111111904E-2</c:v>
                </c:pt>
                <c:pt idx="144">
                  <c:v>4.4444444444444439E-2</c:v>
                </c:pt>
                <c:pt idx="145">
                  <c:v>4.9305555555555547E-2</c:v>
                </c:pt>
                <c:pt idx="146">
                  <c:v>0.05</c:v>
                </c:pt>
                <c:pt idx="147">
                  <c:v>5.0694444444444493E-2</c:v>
                </c:pt>
                <c:pt idx="148">
                  <c:v>5.1388888888888887E-2</c:v>
                </c:pt>
                <c:pt idx="149">
                  <c:v>5.2777777777777792E-2</c:v>
                </c:pt>
                <c:pt idx="150">
                  <c:v>5.4166666666666904E-2</c:v>
                </c:pt>
                <c:pt idx="151">
                  <c:v>5.4166666666666904E-2</c:v>
                </c:pt>
                <c:pt idx="152">
                  <c:v>5.6944444444444443E-2</c:v>
                </c:pt>
                <c:pt idx="153">
                  <c:v>5.7638888888888892E-2</c:v>
                </c:pt>
                <c:pt idx="154">
                  <c:v>5.8333333333334146E-2</c:v>
                </c:pt>
                <c:pt idx="155">
                  <c:v>6.1111111111111123E-2</c:v>
                </c:pt>
                <c:pt idx="156">
                  <c:v>6.1805555555555475E-2</c:v>
                </c:pt>
                <c:pt idx="157">
                  <c:v>6.1805555555555475E-2</c:v>
                </c:pt>
                <c:pt idx="158">
                  <c:v>6.25E-2</c:v>
                </c:pt>
                <c:pt idx="159">
                  <c:v>6.3194444444444484E-2</c:v>
                </c:pt>
                <c:pt idx="160">
                  <c:v>6.3194444444444484E-2</c:v>
                </c:pt>
                <c:pt idx="161">
                  <c:v>6.3888888888888884E-2</c:v>
                </c:pt>
                <c:pt idx="162">
                  <c:v>6.5277777777777768E-2</c:v>
                </c:pt>
                <c:pt idx="163">
                  <c:v>6.5972222222222224E-2</c:v>
                </c:pt>
                <c:pt idx="164">
                  <c:v>6.5972222222222224E-2</c:v>
                </c:pt>
                <c:pt idx="165">
                  <c:v>6.805555555555555E-2</c:v>
                </c:pt>
                <c:pt idx="166">
                  <c:v>7.013888888888889E-2</c:v>
                </c:pt>
                <c:pt idx="167">
                  <c:v>7.013888888888889E-2</c:v>
                </c:pt>
                <c:pt idx="168">
                  <c:v>7.1527777777777773E-2</c:v>
                </c:pt>
                <c:pt idx="169">
                  <c:v>7.2222222222222424E-2</c:v>
                </c:pt>
                <c:pt idx="170">
                  <c:v>7.5694444444444439E-2</c:v>
                </c:pt>
                <c:pt idx="171">
                  <c:v>7.6388888888888895E-2</c:v>
                </c:pt>
                <c:pt idx="172">
                  <c:v>7.7083333333334114E-2</c:v>
                </c:pt>
                <c:pt idx="173">
                  <c:v>7.8472222222222332E-2</c:v>
                </c:pt>
                <c:pt idx="174">
                  <c:v>8.0555555555557434E-2</c:v>
                </c:pt>
                <c:pt idx="175">
                  <c:v>8.0555555555557434E-2</c:v>
                </c:pt>
                <c:pt idx="176">
                  <c:v>8.1250000000000044E-2</c:v>
                </c:pt>
                <c:pt idx="177">
                  <c:v>8.1944444444444528E-2</c:v>
                </c:pt>
                <c:pt idx="178">
                  <c:v>8.2638888888890247E-2</c:v>
                </c:pt>
                <c:pt idx="179">
                  <c:v>8.6111111111110819E-2</c:v>
                </c:pt>
                <c:pt idx="180">
                  <c:v>8.9583333333333348E-2</c:v>
                </c:pt>
                <c:pt idx="181">
                  <c:v>9.0277777777777693E-2</c:v>
                </c:pt>
                <c:pt idx="182">
                  <c:v>9.5138888888888898E-2</c:v>
                </c:pt>
                <c:pt idx="183">
                  <c:v>9.9305555555555564E-2</c:v>
                </c:pt>
                <c:pt idx="184">
                  <c:v>0.10000000000000003</c:v>
                </c:pt>
                <c:pt idx="185">
                  <c:v>0.10833333333333332</c:v>
                </c:pt>
                <c:pt idx="186">
                  <c:v>0.11041666666666665</c:v>
                </c:pt>
                <c:pt idx="187">
                  <c:v>0.11041666666666665</c:v>
                </c:pt>
                <c:pt idx="188">
                  <c:v>0.11319444444444469</c:v>
                </c:pt>
                <c:pt idx="189">
                  <c:v>0.11944444444444446</c:v>
                </c:pt>
                <c:pt idx="190">
                  <c:v>0.12083333333333332</c:v>
                </c:pt>
                <c:pt idx="191">
                  <c:v>0.12152777777777776</c:v>
                </c:pt>
                <c:pt idx="192">
                  <c:v>0.13333333333333341</c:v>
                </c:pt>
                <c:pt idx="193">
                  <c:v>0.13472222222222224</c:v>
                </c:pt>
                <c:pt idx="194">
                  <c:v>0.13541666666666671</c:v>
                </c:pt>
                <c:pt idx="195">
                  <c:v>0.14305555555555555</c:v>
                </c:pt>
                <c:pt idx="196">
                  <c:v>0.1451388888888889</c:v>
                </c:pt>
                <c:pt idx="197">
                  <c:v>0.14583333333333509</c:v>
                </c:pt>
                <c:pt idx="198">
                  <c:v>0.15555555555555556</c:v>
                </c:pt>
                <c:pt idx="199">
                  <c:v>0.16527777777777777</c:v>
                </c:pt>
                <c:pt idx="200">
                  <c:v>0.16805555555555537</c:v>
                </c:pt>
                <c:pt idx="201">
                  <c:v>0.17083333333333489</c:v>
                </c:pt>
                <c:pt idx="202">
                  <c:v>0.18541666666666842</c:v>
                </c:pt>
                <c:pt idx="203">
                  <c:v>0.18541666666666842</c:v>
                </c:pt>
                <c:pt idx="204">
                  <c:v>0.19027777777777777</c:v>
                </c:pt>
                <c:pt idx="205">
                  <c:v>0.19166666666666665</c:v>
                </c:pt>
                <c:pt idx="206">
                  <c:v>0.19166666666666665</c:v>
                </c:pt>
                <c:pt idx="207">
                  <c:v>0.19861111111111121</c:v>
                </c:pt>
                <c:pt idx="208">
                  <c:v>0.20069444444444617</c:v>
                </c:pt>
                <c:pt idx="209">
                  <c:v>0.20486111111111124</c:v>
                </c:pt>
                <c:pt idx="210">
                  <c:v>0.20625000000000004</c:v>
                </c:pt>
                <c:pt idx="211">
                  <c:v>0.2076388888888889</c:v>
                </c:pt>
                <c:pt idx="212">
                  <c:v>0.20833333333333509</c:v>
                </c:pt>
                <c:pt idx="213">
                  <c:v>0.21319444444444688</c:v>
                </c:pt>
                <c:pt idx="214">
                  <c:v>0.2236111111111112</c:v>
                </c:pt>
                <c:pt idx="215">
                  <c:v>0.2277777777777778</c:v>
                </c:pt>
                <c:pt idx="216">
                  <c:v>0.22916666666666669</c:v>
                </c:pt>
                <c:pt idx="217">
                  <c:v>0.23055555555555557</c:v>
                </c:pt>
                <c:pt idx="218">
                  <c:v>0.23541666666666691</c:v>
                </c:pt>
                <c:pt idx="219">
                  <c:v>0.2388888888888889</c:v>
                </c:pt>
                <c:pt idx="220">
                  <c:v>0.24097222222222384</c:v>
                </c:pt>
                <c:pt idx="221">
                  <c:v>0.24652777777777779</c:v>
                </c:pt>
                <c:pt idx="222">
                  <c:v>0.24791666666666845</c:v>
                </c:pt>
                <c:pt idx="223">
                  <c:v>0.25138888888889416</c:v>
                </c:pt>
                <c:pt idx="224">
                  <c:v>0.25277777777777782</c:v>
                </c:pt>
                <c:pt idx="225">
                  <c:v>0.25694444444444442</c:v>
                </c:pt>
                <c:pt idx="226">
                  <c:v>0.26666666666666738</c:v>
                </c:pt>
                <c:pt idx="227">
                  <c:v>0.27361111111111114</c:v>
                </c:pt>
                <c:pt idx="228">
                  <c:v>0.27708333333333335</c:v>
                </c:pt>
                <c:pt idx="229">
                  <c:v>0.28194444444444638</c:v>
                </c:pt>
                <c:pt idx="230">
                  <c:v>0.29027777777778152</c:v>
                </c:pt>
                <c:pt idx="231">
                  <c:v>0.29444444444444773</c:v>
                </c:pt>
                <c:pt idx="232">
                  <c:v>0.29652777777778366</c:v>
                </c:pt>
                <c:pt idx="233">
                  <c:v>0.2986111111111111</c:v>
                </c:pt>
                <c:pt idx="234">
                  <c:v>0.30416666666667103</c:v>
                </c:pt>
                <c:pt idx="235">
                  <c:v>0.32500000000000334</c:v>
                </c:pt>
                <c:pt idx="236">
                  <c:v>0.32847222222222788</c:v>
                </c:pt>
                <c:pt idx="237">
                  <c:v>0.33125000000000032</c:v>
                </c:pt>
                <c:pt idx="238">
                  <c:v>0.33194444444444976</c:v>
                </c:pt>
                <c:pt idx="239">
                  <c:v>0.33541666666667336</c:v>
                </c:pt>
                <c:pt idx="240">
                  <c:v>0.35902777777778366</c:v>
                </c:pt>
                <c:pt idx="241">
                  <c:v>0.38402777777778441</c:v>
                </c:pt>
                <c:pt idx="242">
                  <c:v>0.40625</c:v>
                </c:pt>
                <c:pt idx="243">
                  <c:v>0.41666666666667046</c:v>
                </c:pt>
                <c:pt idx="244">
                  <c:v>0.43055555555555558</c:v>
                </c:pt>
                <c:pt idx="245">
                  <c:v>0.43263888888889263</c:v>
                </c:pt>
                <c:pt idx="246">
                  <c:v>0.43333333333333335</c:v>
                </c:pt>
                <c:pt idx="247">
                  <c:v>0.4555555555555556</c:v>
                </c:pt>
                <c:pt idx="248">
                  <c:v>0.50208333333333333</c:v>
                </c:pt>
                <c:pt idx="249">
                  <c:v>0.50347222222221621</c:v>
                </c:pt>
                <c:pt idx="250">
                  <c:v>0.50972222222222219</c:v>
                </c:pt>
                <c:pt idx="251">
                  <c:v>0.57222222222222219</c:v>
                </c:pt>
                <c:pt idx="252">
                  <c:v>0.64513888888889648</c:v>
                </c:pt>
                <c:pt idx="253">
                  <c:v>0.64722222222222225</c:v>
                </c:pt>
                <c:pt idx="254">
                  <c:v>0.65347222222222223</c:v>
                </c:pt>
                <c:pt idx="255">
                  <c:v>0.68472222222222223</c:v>
                </c:pt>
                <c:pt idx="256">
                  <c:v>0.69861111111111163</c:v>
                </c:pt>
                <c:pt idx="257">
                  <c:v>0.71527777777777779</c:v>
                </c:pt>
                <c:pt idx="258">
                  <c:v>0.71527777777777779</c:v>
                </c:pt>
                <c:pt idx="259">
                  <c:v>0.71666666666666667</c:v>
                </c:pt>
                <c:pt idx="260">
                  <c:v>0.73750000000000004</c:v>
                </c:pt>
                <c:pt idx="261">
                  <c:v>0.74236111111111114</c:v>
                </c:pt>
                <c:pt idx="262">
                  <c:v>0.75277777777778065</c:v>
                </c:pt>
                <c:pt idx="263">
                  <c:v>0.77013888888889648</c:v>
                </c:pt>
                <c:pt idx="264">
                  <c:v>0.80416666666666659</c:v>
                </c:pt>
                <c:pt idx="265">
                  <c:v>0.80763888888889546</c:v>
                </c:pt>
                <c:pt idx="266">
                  <c:v>0.83194444444445192</c:v>
                </c:pt>
                <c:pt idx="267">
                  <c:v>0.83750000000000002</c:v>
                </c:pt>
                <c:pt idx="268">
                  <c:v>0.83958333333333335</c:v>
                </c:pt>
                <c:pt idx="269">
                  <c:v>0.88819444444444462</c:v>
                </c:pt>
                <c:pt idx="270">
                  <c:v>0.90486111111111112</c:v>
                </c:pt>
                <c:pt idx="271">
                  <c:v>0.91319444444444464</c:v>
                </c:pt>
                <c:pt idx="272">
                  <c:v>0.91388888888888964</c:v>
                </c:pt>
                <c:pt idx="273">
                  <c:v>0.93958333333333333</c:v>
                </c:pt>
                <c:pt idx="274">
                  <c:v>0.94097222222222221</c:v>
                </c:pt>
                <c:pt idx="275">
                  <c:v>0.99027777777777759</c:v>
                </c:pt>
                <c:pt idx="276">
                  <c:v>1.0083333333333333</c:v>
                </c:pt>
                <c:pt idx="277">
                  <c:v>1.0166666666666666</c:v>
                </c:pt>
                <c:pt idx="278">
                  <c:v>1.023611111111111</c:v>
                </c:pt>
                <c:pt idx="279">
                  <c:v>1.052777777777778</c:v>
                </c:pt>
                <c:pt idx="280">
                  <c:v>1.0722222222222222</c:v>
                </c:pt>
                <c:pt idx="281">
                  <c:v>1.08125</c:v>
                </c:pt>
                <c:pt idx="282">
                  <c:v>1.1097222222222218</c:v>
                </c:pt>
                <c:pt idx="283">
                  <c:v>1.1708333333333341</c:v>
                </c:pt>
                <c:pt idx="284">
                  <c:v>1.1798611111111112</c:v>
                </c:pt>
                <c:pt idx="285">
                  <c:v>1.2006944444444292</c:v>
                </c:pt>
                <c:pt idx="286">
                  <c:v>1.2583333333333333</c:v>
                </c:pt>
                <c:pt idx="287">
                  <c:v>1.2590277777777779</c:v>
                </c:pt>
                <c:pt idx="288">
                  <c:v>1.3381944444444438</c:v>
                </c:pt>
                <c:pt idx="289">
                  <c:v>1.3875</c:v>
                </c:pt>
                <c:pt idx="290">
                  <c:v>1.4263888888888889</c:v>
                </c:pt>
                <c:pt idx="291">
                  <c:v>1.4395833333333334</c:v>
                </c:pt>
                <c:pt idx="292">
                  <c:v>1.5111111111111111</c:v>
                </c:pt>
                <c:pt idx="293">
                  <c:v>1.6138888888888889</c:v>
                </c:pt>
                <c:pt idx="294">
                  <c:v>1.6368055555555561</c:v>
                </c:pt>
                <c:pt idx="295">
                  <c:v>1.6430555555555661</c:v>
                </c:pt>
                <c:pt idx="296">
                  <c:v>1.7201388888888891</c:v>
                </c:pt>
                <c:pt idx="297">
                  <c:v>1.7333333333333334</c:v>
                </c:pt>
                <c:pt idx="298">
                  <c:v>1.8319444444444326</c:v>
                </c:pt>
                <c:pt idx="299">
                  <c:v>1.8756944444444312</c:v>
                </c:pt>
                <c:pt idx="300">
                  <c:v>1.9409722222222221</c:v>
                </c:pt>
                <c:pt idx="301">
                  <c:v>1.9597222222222224</c:v>
                </c:pt>
                <c:pt idx="302">
                  <c:v>1.9631944444444438</c:v>
                </c:pt>
                <c:pt idx="303">
                  <c:v>1.9812500000000119</c:v>
                </c:pt>
                <c:pt idx="304">
                  <c:v>1.9972222222222225</c:v>
                </c:pt>
                <c:pt idx="305">
                  <c:v>2.1090277777778121</c:v>
                </c:pt>
                <c:pt idx="306">
                  <c:v>2.1604166666666682</c:v>
                </c:pt>
                <c:pt idx="307">
                  <c:v>2.3340277777777811</c:v>
                </c:pt>
                <c:pt idx="308">
                  <c:v>2.3402777777777812</c:v>
                </c:pt>
                <c:pt idx="309">
                  <c:v>2.3694444444444427</c:v>
                </c:pt>
                <c:pt idx="310">
                  <c:v>2.3916666666666577</c:v>
                </c:pt>
                <c:pt idx="311">
                  <c:v>2.4187499999999735</c:v>
                </c:pt>
                <c:pt idx="312">
                  <c:v>2.4409722222222219</c:v>
                </c:pt>
                <c:pt idx="313">
                  <c:v>2.5993055555555555</c:v>
                </c:pt>
                <c:pt idx="314">
                  <c:v>2.667361111111139</c:v>
                </c:pt>
                <c:pt idx="315">
                  <c:v>2.6715277777778113</c:v>
                </c:pt>
                <c:pt idx="316">
                  <c:v>2.7125000000000004</c:v>
                </c:pt>
                <c:pt idx="317">
                  <c:v>2.8006944444444444</c:v>
                </c:pt>
                <c:pt idx="318">
                  <c:v>2.8499999999999988</c:v>
                </c:pt>
                <c:pt idx="319">
                  <c:v>2.9006944444444445</c:v>
                </c:pt>
                <c:pt idx="320">
                  <c:v>2.9305555555555554</c:v>
                </c:pt>
                <c:pt idx="321">
                  <c:v>2.9326388888888566</c:v>
                </c:pt>
                <c:pt idx="322">
                  <c:v>3.0249999999999999</c:v>
                </c:pt>
                <c:pt idx="323">
                  <c:v>3.036111111111111</c:v>
                </c:pt>
                <c:pt idx="324">
                  <c:v>3.0958333333333337</c:v>
                </c:pt>
                <c:pt idx="325">
                  <c:v>3.1527777777777812</c:v>
                </c:pt>
                <c:pt idx="326">
                  <c:v>3.1944444444444438</c:v>
                </c:pt>
                <c:pt idx="327">
                  <c:v>3.21875</c:v>
                </c:pt>
                <c:pt idx="328">
                  <c:v>3.2236111111111212</c:v>
                </c:pt>
                <c:pt idx="329">
                  <c:v>3.3423611111111113</c:v>
                </c:pt>
                <c:pt idx="330">
                  <c:v>3.3826388888888768</c:v>
                </c:pt>
                <c:pt idx="331">
                  <c:v>3.4138888888888768</c:v>
                </c:pt>
                <c:pt idx="332">
                  <c:v>3.4312499999999573</c:v>
                </c:pt>
                <c:pt idx="333">
                  <c:v>3.481249999999974</c:v>
                </c:pt>
                <c:pt idx="334">
                  <c:v>3.4847222222222252</c:v>
                </c:pt>
                <c:pt idx="335">
                  <c:v>3.6812499999999977</c:v>
                </c:pt>
                <c:pt idx="336">
                  <c:v>3.7118055555555558</c:v>
                </c:pt>
                <c:pt idx="337">
                  <c:v>3.7493055555555612</c:v>
                </c:pt>
                <c:pt idx="338">
                  <c:v>4.0986111111111114</c:v>
                </c:pt>
                <c:pt idx="339">
                  <c:v>4.2756944444444533</c:v>
                </c:pt>
                <c:pt idx="340">
                  <c:v>4.3048611111111112</c:v>
                </c:pt>
                <c:pt idx="341">
                  <c:v>4.3388888888888886</c:v>
                </c:pt>
                <c:pt idx="342">
                  <c:v>4.4715277777777773</c:v>
                </c:pt>
                <c:pt idx="343">
                  <c:v>4.5673611111111114</c:v>
                </c:pt>
                <c:pt idx="344">
                  <c:v>4.6687499999999975</c:v>
                </c:pt>
                <c:pt idx="345">
                  <c:v>4.7374999999999998</c:v>
                </c:pt>
                <c:pt idx="346">
                  <c:v>4.9236111111111134</c:v>
                </c:pt>
                <c:pt idx="347">
                  <c:v>4.9305555555555545</c:v>
                </c:pt>
                <c:pt idx="348">
                  <c:v>4.9812500000000544</c:v>
                </c:pt>
                <c:pt idx="349">
                  <c:v>5.0083333333333524</c:v>
                </c:pt>
                <c:pt idx="350">
                  <c:v>5.0111111111111111</c:v>
                </c:pt>
                <c:pt idx="351">
                  <c:v>5.0520833333333339</c:v>
                </c:pt>
                <c:pt idx="352">
                  <c:v>5.1006944444444438</c:v>
                </c:pt>
                <c:pt idx="353">
                  <c:v>5.1340277777777645</c:v>
                </c:pt>
                <c:pt idx="354">
                  <c:v>5.1777777777777745</c:v>
                </c:pt>
                <c:pt idx="355">
                  <c:v>5.3729166666665895</c:v>
                </c:pt>
                <c:pt idx="356">
                  <c:v>5.4034722222222324</c:v>
                </c:pt>
                <c:pt idx="357">
                  <c:v>5.4583333333333899</c:v>
                </c:pt>
                <c:pt idx="358">
                  <c:v>5.5520833333333339</c:v>
                </c:pt>
                <c:pt idx="359">
                  <c:v>5.6166666666666663</c:v>
                </c:pt>
                <c:pt idx="360">
                  <c:v>5.7277777777777645</c:v>
                </c:pt>
                <c:pt idx="361">
                  <c:v>5.7902777777777779</c:v>
                </c:pt>
                <c:pt idx="362">
                  <c:v>5.8888888888888875</c:v>
                </c:pt>
                <c:pt idx="363">
                  <c:v>5.9173611111111812</c:v>
                </c:pt>
                <c:pt idx="364">
                  <c:v>6.0249999999999755</c:v>
                </c:pt>
                <c:pt idx="365">
                  <c:v>6.0256944444444454</c:v>
                </c:pt>
                <c:pt idx="366">
                  <c:v>6.0284722222222218</c:v>
                </c:pt>
                <c:pt idx="367">
                  <c:v>6.1111111111111107</c:v>
                </c:pt>
                <c:pt idx="368">
                  <c:v>6.1499999999999995</c:v>
                </c:pt>
                <c:pt idx="369">
                  <c:v>6.1631944444444446</c:v>
                </c:pt>
                <c:pt idx="370">
                  <c:v>6.4173611111111812</c:v>
                </c:pt>
                <c:pt idx="371">
                  <c:v>6.5090277777777779</c:v>
                </c:pt>
                <c:pt idx="372">
                  <c:v>6.5368055555555555</c:v>
                </c:pt>
                <c:pt idx="373">
                  <c:v>6.6659722222221856</c:v>
                </c:pt>
                <c:pt idx="374">
                  <c:v>6.8055555555554808</c:v>
                </c:pt>
                <c:pt idx="375">
                  <c:v>6.8062500000000004</c:v>
                </c:pt>
                <c:pt idx="376">
                  <c:v>6.9395833333333963</c:v>
                </c:pt>
                <c:pt idx="377">
                  <c:v>7.4611111111111112</c:v>
                </c:pt>
                <c:pt idx="378">
                  <c:v>7.5111111111111111</c:v>
                </c:pt>
                <c:pt idx="379">
                  <c:v>7.5277777777777199</c:v>
                </c:pt>
                <c:pt idx="380">
                  <c:v>7.5805555555555255</c:v>
                </c:pt>
                <c:pt idx="381">
                  <c:v>7.9881944444444439</c:v>
                </c:pt>
                <c:pt idx="382">
                  <c:v>8.0444444444444443</c:v>
                </c:pt>
                <c:pt idx="383">
                  <c:v>8.2027777777777739</c:v>
                </c:pt>
                <c:pt idx="384">
                  <c:v>8.5145833333333325</c:v>
                </c:pt>
                <c:pt idx="385">
                  <c:v>8.8104166666667894</c:v>
                </c:pt>
                <c:pt idx="386">
                  <c:v>8.9659722222223248</c:v>
                </c:pt>
                <c:pt idx="387">
                  <c:v>9.1152777777777789</c:v>
                </c:pt>
                <c:pt idx="388">
                  <c:v>9.2069444444444457</c:v>
                </c:pt>
                <c:pt idx="389">
                  <c:v>9.5222222222222221</c:v>
                </c:pt>
                <c:pt idx="390">
                  <c:v>9.8465277777777782</c:v>
                </c:pt>
                <c:pt idx="391">
                  <c:v>10.125</c:v>
                </c:pt>
                <c:pt idx="392">
                  <c:v>10.392361111111111</c:v>
                </c:pt>
                <c:pt idx="393">
                  <c:v>11.492361111111098</c:v>
                </c:pt>
                <c:pt idx="394">
                  <c:v>11.567361111111005</c:v>
                </c:pt>
                <c:pt idx="395">
                  <c:v>12.561111111111098</c:v>
                </c:pt>
                <c:pt idx="396">
                  <c:v>12.943055555555555</c:v>
                </c:pt>
                <c:pt idx="397">
                  <c:v>12.972222222222276</c:v>
                </c:pt>
                <c:pt idx="398">
                  <c:v>12.972916666666784</c:v>
                </c:pt>
                <c:pt idx="399">
                  <c:v>13.127777777777768</c:v>
                </c:pt>
                <c:pt idx="400">
                  <c:v>13.161111111111007</c:v>
                </c:pt>
                <c:pt idx="401">
                  <c:v>13.265972222222222</c:v>
                </c:pt>
                <c:pt idx="402">
                  <c:v>13.870833333333374</c:v>
                </c:pt>
                <c:pt idx="403">
                  <c:v>14.809027777777777</c:v>
                </c:pt>
                <c:pt idx="404">
                  <c:v>14.857638888889072</c:v>
                </c:pt>
                <c:pt idx="405">
                  <c:v>14.939583333333356</c:v>
                </c:pt>
                <c:pt idx="406">
                  <c:v>15.136111111110992</c:v>
                </c:pt>
                <c:pt idx="407">
                  <c:v>15.336805555555555</c:v>
                </c:pt>
                <c:pt idx="408">
                  <c:v>15.373611111111112</c:v>
                </c:pt>
                <c:pt idx="409">
                  <c:v>15.527083333333334</c:v>
                </c:pt>
                <c:pt idx="410">
                  <c:v>15.629166666666666</c:v>
                </c:pt>
                <c:pt idx="411">
                  <c:v>15.755555555555556</c:v>
                </c:pt>
                <c:pt idx="412">
                  <c:v>16.087499999999793</c:v>
                </c:pt>
                <c:pt idx="413">
                  <c:v>16.116666666666731</c:v>
                </c:pt>
                <c:pt idx="414">
                  <c:v>16.420138888888889</c:v>
                </c:pt>
                <c:pt idx="415">
                  <c:v>16.968749999999549</c:v>
                </c:pt>
                <c:pt idx="416">
                  <c:v>17.071527777777689</c:v>
                </c:pt>
                <c:pt idx="417">
                  <c:v>17.523611111111112</c:v>
                </c:pt>
                <c:pt idx="418">
                  <c:v>18.71875</c:v>
                </c:pt>
                <c:pt idx="419">
                  <c:v>20.286111111111087</c:v>
                </c:pt>
                <c:pt idx="420">
                  <c:v>20.387499999999989</c:v>
                </c:pt>
                <c:pt idx="421">
                  <c:v>20.894444444444495</c:v>
                </c:pt>
                <c:pt idx="422">
                  <c:v>21.040277777777689</c:v>
                </c:pt>
                <c:pt idx="423">
                  <c:v>24.47708333333307</c:v>
                </c:pt>
                <c:pt idx="424">
                  <c:v>24.555555555555557</c:v>
                </c:pt>
                <c:pt idx="425">
                  <c:v>25.219444444444445</c:v>
                </c:pt>
                <c:pt idx="426">
                  <c:v>26.089583333332936</c:v>
                </c:pt>
                <c:pt idx="427">
                  <c:v>27.306944444444635</c:v>
                </c:pt>
                <c:pt idx="428">
                  <c:v>27.48958333333287</c:v>
                </c:pt>
                <c:pt idx="429">
                  <c:v>28.052083333333034</c:v>
                </c:pt>
                <c:pt idx="430">
                  <c:v>28.181250000000031</c:v>
                </c:pt>
                <c:pt idx="431">
                  <c:v>28.663194444444535</c:v>
                </c:pt>
                <c:pt idx="432">
                  <c:v>29.653472222222224</c:v>
                </c:pt>
                <c:pt idx="433">
                  <c:v>29.948611111110989</c:v>
                </c:pt>
                <c:pt idx="434">
                  <c:v>30.116666666666731</c:v>
                </c:pt>
                <c:pt idx="435">
                  <c:v>30.219444444444445</c:v>
                </c:pt>
                <c:pt idx="436">
                  <c:v>31.565972222222189</c:v>
                </c:pt>
                <c:pt idx="437">
                  <c:v>31.634722222222223</c:v>
                </c:pt>
                <c:pt idx="438">
                  <c:v>31.704166666666691</c:v>
                </c:pt>
                <c:pt idx="439">
                  <c:v>32.438194444444441</c:v>
                </c:pt>
                <c:pt idx="440">
                  <c:v>32.727777777777781</c:v>
                </c:pt>
                <c:pt idx="441">
                  <c:v>33.017361111110944</c:v>
                </c:pt>
                <c:pt idx="442">
                  <c:v>33.484027777777023</c:v>
                </c:pt>
                <c:pt idx="443">
                  <c:v>33.615277777777777</c:v>
                </c:pt>
                <c:pt idx="444">
                  <c:v>34.209722222222233</c:v>
                </c:pt>
                <c:pt idx="445">
                  <c:v>34.633333333333333</c:v>
                </c:pt>
                <c:pt idx="446">
                  <c:v>34.760416666666544</c:v>
                </c:pt>
                <c:pt idx="447">
                  <c:v>35.868055555555557</c:v>
                </c:pt>
                <c:pt idx="448">
                  <c:v>37.863194444444446</c:v>
                </c:pt>
                <c:pt idx="449">
                  <c:v>39.330555555555556</c:v>
                </c:pt>
                <c:pt idx="450">
                  <c:v>42.034722222222221</c:v>
                </c:pt>
                <c:pt idx="451">
                  <c:v>44.365277777777777</c:v>
                </c:pt>
                <c:pt idx="452">
                  <c:v>45.088194444444447</c:v>
                </c:pt>
                <c:pt idx="453">
                  <c:v>45.506250000000001</c:v>
                </c:pt>
                <c:pt idx="454">
                  <c:v>45.879861111110628</c:v>
                </c:pt>
                <c:pt idx="455">
                  <c:v>46.334027777777109</c:v>
                </c:pt>
                <c:pt idx="456">
                  <c:v>48.62777777777778</c:v>
                </c:pt>
                <c:pt idx="457">
                  <c:v>51.287500000000001</c:v>
                </c:pt>
                <c:pt idx="458">
                  <c:v>53.011805555555107</c:v>
                </c:pt>
                <c:pt idx="459">
                  <c:v>53.345833333333324</c:v>
                </c:pt>
                <c:pt idx="460">
                  <c:v>54.80069444444392</c:v>
                </c:pt>
                <c:pt idx="461">
                  <c:v>55.895138888889605</c:v>
                </c:pt>
                <c:pt idx="462">
                  <c:v>58.122916666666654</c:v>
                </c:pt>
                <c:pt idx="463">
                  <c:v>61.345138888889416</c:v>
                </c:pt>
                <c:pt idx="464">
                  <c:v>61.965972222222263</c:v>
                </c:pt>
                <c:pt idx="465">
                  <c:v>66.209722222222211</c:v>
                </c:pt>
                <c:pt idx="466">
                  <c:v>66.594444444444434</c:v>
                </c:pt>
                <c:pt idx="467">
                  <c:v>71.420138888888758</c:v>
                </c:pt>
                <c:pt idx="468">
                  <c:v>71.910416666666663</c:v>
                </c:pt>
                <c:pt idx="469">
                  <c:v>73.754861111111111</c:v>
                </c:pt>
                <c:pt idx="470">
                  <c:v>74.65902777777778</c:v>
                </c:pt>
                <c:pt idx="471">
                  <c:v>75.939583333333331</c:v>
                </c:pt>
                <c:pt idx="472">
                  <c:v>77.280555555555551</c:v>
                </c:pt>
                <c:pt idx="473">
                  <c:v>77.685416666665958</c:v>
                </c:pt>
                <c:pt idx="474">
                  <c:v>78.709722222222211</c:v>
                </c:pt>
                <c:pt idx="475">
                  <c:v>83.358333333332098</c:v>
                </c:pt>
                <c:pt idx="476">
                  <c:v>88.577083333333249</c:v>
                </c:pt>
                <c:pt idx="477">
                  <c:v>90.955555555555549</c:v>
                </c:pt>
                <c:pt idx="478">
                  <c:v>92.823611111111049</c:v>
                </c:pt>
                <c:pt idx="479">
                  <c:v>95.005555555555489</c:v>
                </c:pt>
                <c:pt idx="480">
                  <c:v>95.781250000000227</c:v>
                </c:pt>
                <c:pt idx="481">
                  <c:v>99.834027777777777</c:v>
                </c:pt>
                <c:pt idx="482">
                  <c:v>101.31041666666667</c:v>
                </c:pt>
                <c:pt idx="483">
                  <c:v>101.83055555555555</c:v>
                </c:pt>
                <c:pt idx="484">
                  <c:v>101.84652777777779</c:v>
                </c:pt>
                <c:pt idx="485">
                  <c:v>102.75972222222221</c:v>
                </c:pt>
                <c:pt idx="486">
                  <c:v>103.70555555555555</c:v>
                </c:pt>
                <c:pt idx="487">
                  <c:v>106.10069444444444</c:v>
                </c:pt>
                <c:pt idx="488">
                  <c:v>106.93333333333334</c:v>
                </c:pt>
                <c:pt idx="489">
                  <c:v>108.48055555555555</c:v>
                </c:pt>
                <c:pt idx="490">
                  <c:v>109.99930555555555</c:v>
                </c:pt>
                <c:pt idx="491">
                  <c:v>113.42569444444446</c:v>
                </c:pt>
                <c:pt idx="492">
                  <c:v>113.76388888888845</c:v>
                </c:pt>
                <c:pt idx="493">
                  <c:v>114.46041666666666</c:v>
                </c:pt>
                <c:pt idx="494">
                  <c:v>117.73472222222222</c:v>
                </c:pt>
                <c:pt idx="495">
                  <c:v>118.03402777777779</c:v>
                </c:pt>
                <c:pt idx="496">
                  <c:v>118.61180555555555</c:v>
                </c:pt>
                <c:pt idx="497">
                  <c:v>121.63263888888785</c:v>
                </c:pt>
                <c:pt idx="498">
                  <c:v>125.89375</c:v>
                </c:pt>
                <c:pt idx="499">
                  <c:v>126.46805555555555</c:v>
                </c:pt>
                <c:pt idx="500">
                  <c:v>130.61388888888752</c:v>
                </c:pt>
                <c:pt idx="501">
                  <c:v>132.78750000000002</c:v>
                </c:pt>
                <c:pt idx="502">
                  <c:v>134.95694444444447</c:v>
                </c:pt>
                <c:pt idx="503">
                  <c:v>138.05555555555532</c:v>
                </c:pt>
                <c:pt idx="504">
                  <c:v>139.78125</c:v>
                </c:pt>
                <c:pt idx="505">
                  <c:v>140.50069444444438</c:v>
                </c:pt>
                <c:pt idx="506">
                  <c:v>142.11180555555558</c:v>
                </c:pt>
                <c:pt idx="507">
                  <c:v>147.21180555555532</c:v>
                </c:pt>
                <c:pt idx="508">
                  <c:v>148.27152777777778</c:v>
                </c:pt>
                <c:pt idx="509">
                  <c:v>148.79305555555379</c:v>
                </c:pt>
                <c:pt idx="510">
                  <c:v>151.78819444444446</c:v>
                </c:pt>
                <c:pt idx="511">
                  <c:v>152.73541666666668</c:v>
                </c:pt>
                <c:pt idx="512">
                  <c:v>160.66180555555556</c:v>
                </c:pt>
                <c:pt idx="513">
                  <c:v>163.08472222222218</c:v>
                </c:pt>
                <c:pt idx="514">
                  <c:v>169.35208333333537</c:v>
                </c:pt>
                <c:pt idx="515">
                  <c:v>170.89861111111111</c:v>
                </c:pt>
                <c:pt idx="516">
                  <c:v>189.89236111111111</c:v>
                </c:pt>
                <c:pt idx="517">
                  <c:v>190.35694444444547</c:v>
                </c:pt>
                <c:pt idx="518">
                  <c:v>203.44930555555555</c:v>
                </c:pt>
                <c:pt idx="519">
                  <c:v>204.67152777777775</c:v>
                </c:pt>
                <c:pt idx="520">
                  <c:v>210.94027777777777</c:v>
                </c:pt>
                <c:pt idx="521">
                  <c:v>211.19652777777776</c:v>
                </c:pt>
                <c:pt idx="522">
                  <c:v>217.28402777777777</c:v>
                </c:pt>
                <c:pt idx="523">
                  <c:v>220.07916666666532</c:v>
                </c:pt>
                <c:pt idx="524">
                  <c:v>221.38402777777787</c:v>
                </c:pt>
                <c:pt idx="525">
                  <c:v>224.34583333333347</c:v>
                </c:pt>
                <c:pt idx="526">
                  <c:v>225.27986111110778</c:v>
                </c:pt>
                <c:pt idx="527">
                  <c:v>232.8402777777778</c:v>
                </c:pt>
                <c:pt idx="528">
                  <c:v>235.82569444444442</c:v>
                </c:pt>
                <c:pt idx="529">
                  <c:v>238.89513888889127</c:v>
                </c:pt>
                <c:pt idx="530">
                  <c:v>244.74236111110972</c:v>
                </c:pt>
                <c:pt idx="531">
                  <c:v>250.18125000000003</c:v>
                </c:pt>
                <c:pt idx="532">
                  <c:v>282.99374999999623</c:v>
                </c:pt>
                <c:pt idx="533">
                  <c:v>283.10347222222219</c:v>
                </c:pt>
                <c:pt idx="534">
                  <c:v>293.19444444444446</c:v>
                </c:pt>
                <c:pt idx="535">
                  <c:v>305.13194444444429</c:v>
                </c:pt>
                <c:pt idx="536">
                  <c:v>330.86805555555554</c:v>
                </c:pt>
                <c:pt idx="537">
                  <c:v>372.14791666666702</c:v>
                </c:pt>
                <c:pt idx="538">
                  <c:v>376.1618055555557</c:v>
                </c:pt>
                <c:pt idx="539">
                  <c:v>403.94444444444446</c:v>
                </c:pt>
                <c:pt idx="540">
                  <c:v>430.82013888888514</c:v>
                </c:pt>
                <c:pt idx="541">
                  <c:v>474.71319444444163</c:v>
                </c:pt>
                <c:pt idx="542">
                  <c:v>531.17986111111304</c:v>
                </c:pt>
                <c:pt idx="543">
                  <c:v>556.00416666666854</c:v>
                </c:pt>
                <c:pt idx="544">
                  <c:v>751.22083333333353</c:v>
                </c:pt>
              </c:numCache>
            </c:numRef>
          </c:xVal>
          <c:yVal>
            <c:numRef>
              <c:f>重要度!$U$3:$U$547</c:f>
              <c:numCache>
                <c:formatCode>General</c:formatCode>
                <c:ptCount val="545"/>
                <c:pt idx="0">
                  <c:v>1.8348623853211101E-3</c:v>
                </c:pt>
                <c:pt idx="1">
                  <c:v>3.6697247706422779E-3</c:v>
                </c:pt>
                <c:pt idx="2">
                  <c:v>5.5045871559633334E-3</c:v>
                </c:pt>
                <c:pt idx="3">
                  <c:v>7.3394495412844995E-3</c:v>
                </c:pt>
                <c:pt idx="4">
                  <c:v>9.1743119266055051E-3</c:v>
                </c:pt>
                <c:pt idx="5">
                  <c:v>1.1009174311926785E-2</c:v>
                </c:pt>
                <c:pt idx="6">
                  <c:v>1.2844036697247783E-2</c:v>
                </c:pt>
                <c:pt idx="7">
                  <c:v>1.4678899082568813E-2</c:v>
                </c:pt>
                <c:pt idx="8">
                  <c:v>1.6513761467889923E-2</c:v>
                </c:pt>
                <c:pt idx="9">
                  <c:v>1.8348623853211021E-2</c:v>
                </c:pt>
                <c:pt idx="10">
                  <c:v>2.0183486238531743E-2</c:v>
                </c:pt>
                <c:pt idx="11">
                  <c:v>2.2018348623853802E-2</c:v>
                </c:pt>
                <c:pt idx="12">
                  <c:v>2.3853211009174737E-2</c:v>
                </c:pt>
                <c:pt idx="13">
                  <c:v>2.5688073394495414E-2</c:v>
                </c:pt>
                <c:pt idx="14">
                  <c:v>2.7522935779816612E-2</c:v>
                </c:pt>
                <c:pt idx="15">
                  <c:v>2.9357798165137599E-2</c:v>
                </c:pt>
                <c:pt idx="16">
                  <c:v>3.1192660550458717E-2</c:v>
                </c:pt>
                <c:pt idx="17">
                  <c:v>3.3027522935779818E-2</c:v>
                </c:pt>
                <c:pt idx="18">
                  <c:v>3.4862385321100919E-2</c:v>
                </c:pt>
                <c:pt idx="19">
                  <c:v>3.6697247706422666E-2</c:v>
                </c:pt>
                <c:pt idx="20">
                  <c:v>3.8532110091743142E-2</c:v>
                </c:pt>
                <c:pt idx="21">
                  <c:v>4.0366972477064222E-2</c:v>
                </c:pt>
                <c:pt idx="22">
                  <c:v>4.2201834862385323E-2</c:v>
                </c:pt>
                <c:pt idx="23">
                  <c:v>4.4036697247707854E-2</c:v>
                </c:pt>
                <c:pt idx="24">
                  <c:v>4.5871559633027505E-2</c:v>
                </c:pt>
                <c:pt idx="25">
                  <c:v>4.7706422018349674E-2</c:v>
                </c:pt>
                <c:pt idx="26">
                  <c:v>4.9541284403669728E-2</c:v>
                </c:pt>
                <c:pt idx="27">
                  <c:v>5.1376146788990766E-2</c:v>
                </c:pt>
                <c:pt idx="28">
                  <c:v>5.3211009174311916E-2</c:v>
                </c:pt>
                <c:pt idx="29">
                  <c:v>5.5045871559633031E-2</c:v>
                </c:pt>
                <c:pt idx="30">
                  <c:v>5.6880733944954132E-2</c:v>
                </c:pt>
                <c:pt idx="31">
                  <c:v>5.8715596330275434E-2</c:v>
                </c:pt>
                <c:pt idx="32">
                  <c:v>6.0550458715596327E-2</c:v>
                </c:pt>
                <c:pt idx="33">
                  <c:v>6.2385321100917532E-2</c:v>
                </c:pt>
                <c:pt idx="34">
                  <c:v>6.4220183486238536E-2</c:v>
                </c:pt>
                <c:pt idx="35">
                  <c:v>6.6055045871559345E-2</c:v>
                </c:pt>
                <c:pt idx="36">
                  <c:v>6.7889908256880738E-2</c:v>
                </c:pt>
                <c:pt idx="37">
                  <c:v>6.9724770642202033E-2</c:v>
                </c:pt>
                <c:pt idx="38">
                  <c:v>7.1559633027522954E-2</c:v>
                </c:pt>
                <c:pt idx="39">
                  <c:v>7.3394495412844124E-2</c:v>
                </c:pt>
                <c:pt idx="40">
                  <c:v>7.5229357798165045E-2</c:v>
                </c:pt>
                <c:pt idx="41">
                  <c:v>7.7064220183486534E-2</c:v>
                </c:pt>
                <c:pt idx="42">
                  <c:v>7.8899082568807344E-2</c:v>
                </c:pt>
                <c:pt idx="43">
                  <c:v>8.0733944954128445E-2</c:v>
                </c:pt>
                <c:pt idx="44">
                  <c:v>8.2568807339450268E-2</c:v>
                </c:pt>
                <c:pt idx="45">
                  <c:v>8.4403669724770647E-2</c:v>
                </c:pt>
                <c:pt idx="46">
                  <c:v>8.6238532110091748E-2</c:v>
                </c:pt>
                <c:pt idx="47">
                  <c:v>8.8073394495413265E-2</c:v>
                </c:pt>
                <c:pt idx="48">
                  <c:v>8.9908256880733964E-2</c:v>
                </c:pt>
                <c:pt idx="49">
                  <c:v>9.1743119266055009E-2</c:v>
                </c:pt>
                <c:pt idx="50">
                  <c:v>9.3577981651376207E-2</c:v>
                </c:pt>
                <c:pt idx="51">
                  <c:v>9.5412844036697253E-2</c:v>
                </c:pt>
                <c:pt idx="52">
                  <c:v>9.7247706422017979E-2</c:v>
                </c:pt>
                <c:pt idx="53">
                  <c:v>9.9082568807339524E-2</c:v>
                </c:pt>
                <c:pt idx="54">
                  <c:v>0.10091743119265995</c:v>
                </c:pt>
                <c:pt idx="55">
                  <c:v>0.10275229357798259</c:v>
                </c:pt>
                <c:pt idx="56">
                  <c:v>0.10458715596330276</c:v>
                </c:pt>
                <c:pt idx="57">
                  <c:v>0.10642201834862412</c:v>
                </c:pt>
                <c:pt idx="58">
                  <c:v>0.10825688073394522</c:v>
                </c:pt>
                <c:pt idx="59">
                  <c:v>0.11009174311926606</c:v>
                </c:pt>
                <c:pt idx="60">
                  <c:v>0.11192660550458716</c:v>
                </c:pt>
                <c:pt idx="61">
                  <c:v>0.11376146788990825</c:v>
                </c:pt>
                <c:pt idx="62">
                  <c:v>0.11559633027523092</c:v>
                </c:pt>
                <c:pt idx="63">
                  <c:v>0.11743119266055049</c:v>
                </c:pt>
                <c:pt idx="64">
                  <c:v>0.11926605504587277</c:v>
                </c:pt>
                <c:pt idx="65">
                  <c:v>0.12110091743119272</c:v>
                </c:pt>
                <c:pt idx="66">
                  <c:v>0.12293577981651545</c:v>
                </c:pt>
                <c:pt idx="67">
                  <c:v>0.12477064220183665</c:v>
                </c:pt>
                <c:pt idx="68">
                  <c:v>0.12660550458715597</c:v>
                </c:pt>
                <c:pt idx="69">
                  <c:v>0.12844036697247929</c:v>
                </c:pt>
                <c:pt idx="70">
                  <c:v>0.1302752293577982</c:v>
                </c:pt>
                <c:pt idx="71">
                  <c:v>0.13211009174311927</c:v>
                </c:pt>
                <c:pt idx="72">
                  <c:v>0.13394495412844243</c:v>
                </c:pt>
                <c:pt idx="73">
                  <c:v>0.13577981651376148</c:v>
                </c:pt>
                <c:pt idx="74">
                  <c:v>0.13761467889908258</c:v>
                </c:pt>
                <c:pt idx="75">
                  <c:v>0.13944954128440568</c:v>
                </c:pt>
                <c:pt idx="76">
                  <c:v>0.14128440366972544</c:v>
                </c:pt>
                <c:pt idx="77">
                  <c:v>0.14311926605504591</c:v>
                </c:pt>
                <c:pt idx="78">
                  <c:v>0.14495412844036876</c:v>
                </c:pt>
                <c:pt idx="79">
                  <c:v>0.14678899082568841</c:v>
                </c:pt>
                <c:pt idx="80">
                  <c:v>0.14862385321100918</c:v>
                </c:pt>
                <c:pt idx="81">
                  <c:v>0.15045871559633348</c:v>
                </c:pt>
                <c:pt idx="82">
                  <c:v>0.15229357798165138</c:v>
                </c:pt>
                <c:pt idx="83">
                  <c:v>0.15412844036697451</c:v>
                </c:pt>
                <c:pt idx="84">
                  <c:v>0.155963302752298</c:v>
                </c:pt>
                <c:pt idx="85">
                  <c:v>0.15779816513761713</c:v>
                </c:pt>
                <c:pt idx="86">
                  <c:v>0.15963302752293781</c:v>
                </c:pt>
                <c:pt idx="87">
                  <c:v>0.16146788990825689</c:v>
                </c:pt>
                <c:pt idx="88">
                  <c:v>0.16330275229357619</c:v>
                </c:pt>
                <c:pt idx="89">
                  <c:v>0.16513761467889887</c:v>
                </c:pt>
                <c:pt idx="90">
                  <c:v>0.16697247706422041</c:v>
                </c:pt>
                <c:pt idx="91">
                  <c:v>0.16880733944954129</c:v>
                </c:pt>
                <c:pt idx="92">
                  <c:v>0.17064220183486412</c:v>
                </c:pt>
                <c:pt idx="93">
                  <c:v>0.1724770642201835</c:v>
                </c:pt>
                <c:pt idx="94">
                  <c:v>0.1743119266055046</c:v>
                </c:pt>
                <c:pt idx="95">
                  <c:v>0.17614678899082725</c:v>
                </c:pt>
                <c:pt idx="96">
                  <c:v>0.17798165137614691</c:v>
                </c:pt>
                <c:pt idx="97">
                  <c:v>0.17981651376146993</c:v>
                </c:pt>
                <c:pt idx="98">
                  <c:v>0.181651376146789</c:v>
                </c:pt>
                <c:pt idx="99">
                  <c:v>0.18348623853211393</c:v>
                </c:pt>
                <c:pt idx="100">
                  <c:v>0.18532110091743295</c:v>
                </c:pt>
                <c:pt idx="101">
                  <c:v>0.1871559633027523</c:v>
                </c:pt>
                <c:pt idx="102">
                  <c:v>0.1889908256880734</c:v>
                </c:pt>
                <c:pt idx="103">
                  <c:v>0.19082568807339451</c:v>
                </c:pt>
                <c:pt idx="104">
                  <c:v>0.19266055045871405</c:v>
                </c:pt>
                <c:pt idx="105">
                  <c:v>0.19449541284403873</c:v>
                </c:pt>
                <c:pt idx="106">
                  <c:v>0.19633027522935767</c:v>
                </c:pt>
                <c:pt idx="107">
                  <c:v>0.19816513761467888</c:v>
                </c:pt>
                <c:pt idx="108">
                  <c:v>0.2</c:v>
                </c:pt>
                <c:pt idx="109">
                  <c:v>0.20183486238532194</c:v>
                </c:pt>
                <c:pt idx="110">
                  <c:v>0.20366972477064219</c:v>
                </c:pt>
                <c:pt idx="111">
                  <c:v>0.20550458715596506</c:v>
                </c:pt>
                <c:pt idx="112">
                  <c:v>0.20733944954128708</c:v>
                </c:pt>
                <c:pt idx="113">
                  <c:v>0.20917431192660552</c:v>
                </c:pt>
                <c:pt idx="114">
                  <c:v>0.21100917431192842</c:v>
                </c:pt>
                <c:pt idx="115">
                  <c:v>0.21284403669725038</c:v>
                </c:pt>
                <c:pt idx="116">
                  <c:v>0.2146788990825689</c:v>
                </c:pt>
                <c:pt idx="117">
                  <c:v>0.21651376146789281</c:v>
                </c:pt>
                <c:pt idx="118">
                  <c:v>0.21834862385321124</c:v>
                </c:pt>
                <c:pt idx="119">
                  <c:v>0.22018348623853212</c:v>
                </c:pt>
                <c:pt idx="120">
                  <c:v>0.22201834862385322</c:v>
                </c:pt>
                <c:pt idx="121">
                  <c:v>0.22385321100917432</c:v>
                </c:pt>
                <c:pt idx="122">
                  <c:v>0.22568807339449543</c:v>
                </c:pt>
                <c:pt idx="123">
                  <c:v>0.22752293577981653</c:v>
                </c:pt>
                <c:pt idx="124">
                  <c:v>0.22935779816513771</c:v>
                </c:pt>
                <c:pt idx="125">
                  <c:v>0.23119266055045873</c:v>
                </c:pt>
                <c:pt idx="126">
                  <c:v>0.23302752293577828</c:v>
                </c:pt>
                <c:pt idx="127">
                  <c:v>0.23486238532110296</c:v>
                </c:pt>
                <c:pt idx="128">
                  <c:v>0.23669724770642497</c:v>
                </c:pt>
                <c:pt idx="129">
                  <c:v>0.23853211009174324</c:v>
                </c:pt>
                <c:pt idx="130">
                  <c:v>0.24036697247706626</c:v>
                </c:pt>
                <c:pt idx="131">
                  <c:v>0.2422018348623883</c:v>
                </c:pt>
                <c:pt idx="132">
                  <c:v>0.24403669724770644</c:v>
                </c:pt>
                <c:pt idx="133">
                  <c:v>0.24587155963302737</c:v>
                </c:pt>
                <c:pt idx="134">
                  <c:v>0.24770642201834894</c:v>
                </c:pt>
                <c:pt idx="135">
                  <c:v>0.24954128440367201</c:v>
                </c:pt>
                <c:pt idx="136">
                  <c:v>0.25137614678899084</c:v>
                </c:pt>
                <c:pt idx="137">
                  <c:v>0.25321100917431194</c:v>
                </c:pt>
                <c:pt idx="138">
                  <c:v>0.25504587155963332</c:v>
                </c:pt>
                <c:pt idx="139">
                  <c:v>0.25688073394496108</c:v>
                </c:pt>
                <c:pt idx="140">
                  <c:v>0.2587155963302753</c:v>
                </c:pt>
                <c:pt idx="141">
                  <c:v>0.26055045871559629</c:v>
                </c:pt>
                <c:pt idx="142">
                  <c:v>0.26238532110092039</c:v>
                </c:pt>
                <c:pt idx="143">
                  <c:v>0.26422018348623855</c:v>
                </c:pt>
                <c:pt idx="144">
                  <c:v>0.26605504587155965</c:v>
                </c:pt>
                <c:pt idx="145">
                  <c:v>0.26788990825688486</c:v>
                </c:pt>
                <c:pt idx="146">
                  <c:v>0.26972477064220551</c:v>
                </c:pt>
                <c:pt idx="147">
                  <c:v>0.27155963302752295</c:v>
                </c:pt>
                <c:pt idx="148">
                  <c:v>0.27339449541284938</c:v>
                </c:pt>
                <c:pt idx="149">
                  <c:v>0.27522935779816515</c:v>
                </c:pt>
                <c:pt idx="150">
                  <c:v>0.27706422018348631</c:v>
                </c:pt>
                <c:pt idx="151">
                  <c:v>0.27889908256880735</c:v>
                </c:pt>
                <c:pt idx="152">
                  <c:v>0.28073394495412829</c:v>
                </c:pt>
                <c:pt idx="153">
                  <c:v>0.28256880733945833</c:v>
                </c:pt>
                <c:pt idx="154">
                  <c:v>0.28440366972477593</c:v>
                </c:pt>
                <c:pt idx="155">
                  <c:v>0.28623853211009176</c:v>
                </c:pt>
                <c:pt idx="156">
                  <c:v>0.28807339449541286</c:v>
                </c:pt>
                <c:pt idx="157">
                  <c:v>0.28990825688073396</c:v>
                </c:pt>
                <c:pt idx="158">
                  <c:v>0.29174311926605506</c:v>
                </c:pt>
                <c:pt idx="159">
                  <c:v>0.29357798165137688</c:v>
                </c:pt>
                <c:pt idx="160">
                  <c:v>0.29541284403669732</c:v>
                </c:pt>
                <c:pt idx="161">
                  <c:v>0.29724770642201825</c:v>
                </c:pt>
                <c:pt idx="162">
                  <c:v>0.29908256880734568</c:v>
                </c:pt>
                <c:pt idx="163">
                  <c:v>0.30091743119266712</c:v>
                </c:pt>
                <c:pt idx="164">
                  <c:v>0.30275229357798461</c:v>
                </c:pt>
                <c:pt idx="165">
                  <c:v>0.30458715596330282</c:v>
                </c:pt>
                <c:pt idx="166">
                  <c:v>0.30642201834862842</c:v>
                </c:pt>
                <c:pt idx="167">
                  <c:v>0.30825688073394908</c:v>
                </c:pt>
                <c:pt idx="168">
                  <c:v>0.31009174311926985</c:v>
                </c:pt>
                <c:pt idx="169">
                  <c:v>0.31192660550459356</c:v>
                </c:pt>
                <c:pt idx="170">
                  <c:v>0.31376146788991366</c:v>
                </c:pt>
                <c:pt idx="171">
                  <c:v>0.31559633027522938</c:v>
                </c:pt>
                <c:pt idx="172">
                  <c:v>0.31743119266055048</c:v>
                </c:pt>
                <c:pt idx="173">
                  <c:v>0.31926605504587541</c:v>
                </c:pt>
                <c:pt idx="174">
                  <c:v>0.32110091743119268</c:v>
                </c:pt>
                <c:pt idx="175">
                  <c:v>0.32293577981651672</c:v>
                </c:pt>
                <c:pt idx="176">
                  <c:v>0.32477064220183488</c:v>
                </c:pt>
                <c:pt idx="177">
                  <c:v>0.32660550458715598</c:v>
                </c:pt>
                <c:pt idx="178">
                  <c:v>0.32844036697248369</c:v>
                </c:pt>
                <c:pt idx="179">
                  <c:v>0.33027522935780346</c:v>
                </c:pt>
                <c:pt idx="180">
                  <c:v>0.33211009174312256</c:v>
                </c:pt>
                <c:pt idx="181">
                  <c:v>0.33394495412844577</c:v>
                </c:pt>
                <c:pt idx="182">
                  <c:v>0.33577981651376182</c:v>
                </c:pt>
                <c:pt idx="183">
                  <c:v>0.33761467889908969</c:v>
                </c:pt>
                <c:pt idx="184">
                  <c:v>0.33944954128441029</c:v>
                </c:pt>
                <c:pt idx="185">
                  <c:v>0.34128440366972812</c:v>
                </c:pt>
                <c:pt idx="186">
                  <c:v>0.34311926605504883</c:v>
                </c:pt>
                <c:pt idx="187">
                  <c:v>0.34495412844036699</c:v>
                </c:pt>
                <c:pt idx="188">
                  <c:v>0.34678899082569264</c:v>
                </c:pt>
                <c:pt idx="189">
                  <c:v>0.3486238532110093</c:v>
                </c:pt>
                <c:pt idx="190">
                  <c:v>0.35045871559633035</c:v>
                </c:pt>
                <c:pt idx="191">
                  <c:v>0.35229357798165467</c:v>
                </c:pt>
                <c:pt idx="192">
                  <c:v>0.35412844036697338</c:v>
                </c:pt>
                <c:pt idx="193">
                  <c:v>0.35596330275229382</c:v>
                </c:pt>
                <c:pt idx="194">
                  <c:v>0.35779816513761903</c:v>
                </c:pt>
                <c:pt idx="195">
                  <c:v>0.35963302752293574</c:v>
                </c:pt>
                <c:pt idx="196">
                  <c:v>0.36146788990826351</c:v>
                </c:pt>
                <c:pt idx="197">
                  <c:v>0.36330275229358094</c:v>
                </c:pt>
                <c:pt idx="198">
                  <c:v>0.3651376146788991</c:v>
                </c:pt>
                <c:pt idx="199">
                  <c:v>0.36697247706422792</c:v>
                </c:pt>
                <c:pt idx="200">
                  <c:v>0.36880733944954541</c:v>
                </c:pt>
                <c:pt idx="201">
                  <c:v>0.37064220183486907</c:v>
                </c:pt>
                <c:pt idx="202">
                  <c:v>0.37247706422018684</c:v>
                </c:pt>
                <c:pt idx="203">
                  <c:v>0.37431192660550588</c:v>
                </c:pt>
                <c:pt idx="204">
                  <c:v>0.37614678899083093</c:v>
                </c:pt>
                <c:pt idx="205">
                  <c:v>0.37798165137615114</c:v>
                </c:pt>
                <c:pt idx="206">
                  <c:v>0.37981651376147457</c:v>
                </c:pt>
                <c:pt idx="207">
                  <c:v>0.38165137614678901</c:v>
                </c:pt>
                <c:pt idx="208">
                  <c:v>0.38348623853211306</c:v>
                </c:pt>
                <c:pt idx="209">
                  <c:v>0.38532110091743654</c:v>
                </c:pt>
                <c:pt idx="210">
                  <c:v>0.38715596330276003</c:v>
                </c:pt>
                <c:pt idx="211">
                  <c:v>0.38899082568807758</c:v>
                </c:pt>
                <c:pt idx="212">
                  <c:v>0.39082568807339835</c:v>
                </c:pt>
                <c:pt idx="213">
                  <c:v>0.39266055045871562</c:v>
                </c:pt>
                <c:pt idx="214">
                  <c:v>0.39449541284403788</c:v>
                </c:pt>
                <c:pt idx="215">
                  <c:v>0.39633027522936648</c:v>
                </c:pt>
                <c:pt idx="216">
                  <c:v>0.39816513761468336</c:v>
                </c:pt>
                <c:pt idx="217">
                  <c:v>0.4</c:v>
                </c:pt>
                <c:pt idx="218">
                  <c:v>0.40183486238532445</c:v>
                </c:pt>
                <c:pt idx="219">
                  <c:v>0.40366972477064517</c:v>
                </c:pt>
                <c:pt idx="220">
                  <c:v>0.40550458715596865</c:v>
                </c:pt>
                <c:pt idx="221">
                  <c:v>0.40733944954128443</c:v>
                </c:pt>
                <c:pt idx="222">
                  <c:v>0.40917431192660975</c:v>
                </c:pt>
                <c:pt idx="223">
                  <c:v>0.41100917431192668</c:v>
                </c:pt>
                <c:pt idx="224">
                  <c:v>0.41284403669725106</c:v>
                </c:pt>
                <c:pt idx="225">
                  <c:v>0.41467889908257427</c:v>
                </c:pt>
                <c:pt idx="226">
                  <c:v>0.41651376146789526</c:v>
                </c:pt>
                <c:pt idx="227">
                  <c:v>0.41834862385321547</c:v>
                </c:pt>
                <c:pt idx="228">
                  <c:v>0.4201834862385323</c:v>
                </c:pt>
                <c:pt idx="229">
                  <c:v>0.42201834862385657</c:v>
                </c:pt>
                <c:pt idx="230">
                  <c:v>0.42385321100917728</c:v>
                </c:pt>
                <c:pt idx="231">
                  <c:v>0.42568807339450426</c:v>
                </c:pt>
                <c:pt idx="232">
                  <c:v>0.42752293577982425</c:v>
                </c:pt>
                <c:pt idx="233">
                  <c:v>0.42935779816513781</c:v>
                </c:pt>
                <c:pt idx="234">
                  <c:v>0.43119266055046251</c:v>
                </c:pt>
                <c:pt idx="235">
                  <c:v>0.43302752293578312</c:v>
                </c:pt>
                <c:pt idx="236">
                  <c:v>0.43486238532110638</c:v>
                </c:pt>
                <c:pt idx="237">
                  <c:v>0.43669724770642204</c:v>
                </c:pt>
                <c:pt idx="238">
                  <c:v>0.43853211009174331</c:v>
                </c:pt>
                <c:pt idx="239">
                  <c:v>0.44036697247706802</c:v>
                </c:pt>
                <c:pt idx="240">
                  <c:v>0.44220183486238529</c:v>
                </c:pt>
                <c:pt idx="241">
                  <c:v>0.44403669724770939</c:v>
                </c:pt>
                <c:pt idx="242">
                  <c:v>0.44587155963302755</c:v>
                </c:pt>
                <c:pt idx="243">
                  <c:v>0.44770642201834865</c:v>
                </c:pt>
                <c:pt idx="244">
                  <c:v>0.44954128440366975</c:v>
                </c:pt>
                <c:pt idx="245">
                  <c:v>0.45137614678899085</c:v>
                </c:pt>
                <c:pt idx="246">
                  <c:v>0.45321100917431195</c:v>
                </c:pt>
                <c:pt idx="247">
                  <c:v>0.45504587155963488</c:v>
                </c:pt>
                <c:pt idx="248">
                  <c:v>0.45688073394496287</c:v>
                </c:pt>
                <c:pt idx="249">
                  <c:v>0.45871559633027531</c:v>
                </c:pt>
                <c:pt idx="250">
                  <c:v>0.46055045871559624</c:v>
                </c:pt>
                <c:pt idx="251">
                  <c:v>0.46238532110092073</c:v>
                </c:pt>
                <c:pt idx="252">
                  <c:v>0.46422018348623856</c:v>
                </c:pt>
                <c:pt idx="253">
                  <c:v>0.46605504587155966</c:v>
                </c:pt>
                <c:pt idx="254">
                  <c:v>0.46788990825688548</c:v>
                </c:pt>
                <c:pt idx="255">
                  <c:v>0.46972477064220608</c:v>
                </c:pt>
                <c:pt idx="256">
                  <c:v>0.47155963302752296</c:v>
                </c:pt>
                <c:pt idx="257">
                  <c:v>0.47339449541285056</c:v>
                </c:pt>
                <c:pt idx="258">
                  <c:v>0.47522935779816516</c:v>
                </c:pt>
                <c:pt idx="259">
                  <c:v>0.47706422018348632</c:v>
                </c:pt>
                <c:pt idx="260">
                  <c:v>0.47889908256880737</c:v>
                </c:pt>
                <c:pt idx="261">
                  <c:v>0.48073394495412825</c:v>
                </c:pt>
                <c:pt idx="262">
                  <c:v>0.48256880733945851</c:v>
                </c:pt>
                <c:pt idx="263">
                  <c:v>0.48440366972477655</c:v>
                </c:pt>
                <c:pt idx="264">
                  <c:v>0.48623853211009177</c:v>
                </c:pt>
                <c:pt idx="265">
                  <c:v>0.48807339449541287</c:v>
                </c:pt>
                <c:pt idx="266">
                  <c:v>0.48990825688073397</c:v>
                </c:pt>
                <c:pt idx="267">
                  <c:v>0.49174311926605507</c:v>
                </c:pt>
                <c:pt idx="268">
                  <c:v>0.4935779816513795</c:v>
                </c:pt>
                <c:pt idx="269">
                  <c:v>0.49541284403669938</c:v>
                </c:pt>
                <c:pt idx="270">
                  <c:v>0.49724770642201827</c:v>
                </c:pt>
                <c:pt idx="271">
                  <c:v>0.49908256880734636</c:v>
                </c:pt>
                <c:pt idx="272">
                  <c:v>0.50091743119265397</c:v>
                </c:pt>
                <c:pt idx="273">
                  <c:v>0.50275229357798168</c:v>
                </c:pt>
                <c:pt idx="274">
                  <c:v>0.50458715596329518</c:v>
                </c:pt>
                <c:pt idx="275">
                  <c:v>0.50642201834862388</c:v>
                </c:pt>
                <c:pt idx="276">
                  <c:v>0.50825688073393616</c:v>
                </c:pt>
                <c:pt idx="277">
                  <c:v>0.51009174311926608</c:v>
                </c:pt>
                <c:pt idx="278">
                  <c:v>0.51192660550459379</c:v>
                </c:pt>
                <c:pt idx="279">
                  <c:v>0.51376146788990829</c:v>
                </c:pt>
                <c:pt idx="280">
                  <c:v>0.51559633027522656</c:v>
                </c:pt>
                <c:pt idx="281">
                  <c:v>0.5174311926605506</c:v>
                </c:pt>
                <c:pt idx="282">
                  <c:v>0.51926605504587153</c:v>
                </c:pt>
                <c:pt idx="283">
                  <c:v>0.52110091743119935</c:v>
                </c:pt>
                <c:pt idx="284">
                  <c:v>0.52293577981651351</c:v>
                </c:pt>
                <c:pt idx="285">
                  <c:v>0.52477064220184122</c:v>
                </c:pt>
                <c:pt idx="286">
                  <c:v>0.52660550458715594</c:v>
                </c:pt>
                <c:pt idx="287">
                  <c:v>0.52844036697247709</c:v>
                </c:pt>
                <c:pt idx="288">
                  <c:v>0.53027522935779814</c:v>
                </c:pt>
                <c:pt idx="289">
                  <c:v>0.5321100917431193</c:v>
                </c:pt>
                <c:pt idx="290">
                  <c:v>0.533944954128447</c:v>
                </c:pt>
                <c:pt idx="291">
                  <c:v>0.53577981651377715</c:v>
                </c:pt>
                <c:pt idx="292">
                  <c:v>0.53761467889908265</c:v>
                </c:pt>
                <c:pt idx="293">
                  <c:v>0.5394495412844037</c:v>
                </c:pt>
                <c:pt idx="294">
                  <c:v>0.54128440366972475</c:v>
                </c:pt>
                <c:pt idx="295">
                  <c:v>0.5431192660550459</c:v>
                </c:pt>
                <c:pt idx="296">
                  <c:v>0.5449541284403665</c:v>
                </c:pt>
                <c:pt idx="297">
                  <c:v>0.5467889908256881</c:v>
                </c:pt>
                <c:pt idx="298">
                  <c:v>0.54862385321101681</c:v>
                </c:pt>
                <c:pt idx="299">
                  <c:v>0.55045871559633031</c:v>
                </c:pt>
                <c:pt idx="300">
                  <c:v>0.55229357798165057</c:v>
                </c:pt>
                <c:pt idx="301">
                  <c:v>0.55412844036697262</c:v>
                </c:pt>
                <c:pt idx="302">
                  <c:v>0.55596330275229056</c:v>
                </c:pt>
                <c:pt idx="303">
                  <c:v>0.55779816513761449</c:v>
                </c:pt>
                <c:pt idx="304">
                  <c:v>0.55963302752293576</c:v>
                </c:pt>
                <c:pt idx="305">
                  <c:v>0.56146788990824803</c:v>
                </c:pt>
                <c:pt idx="306">
                  <c:v>0.56330275229358684</c:v>
                </c:pt>
                <c:pt idx="307">
                  <c:v>0.56513761467890589</c:v>
                </c:pt>
                <c:pt idx="308">
                  <c:v>0.5669724770642206</c:v>
                </c:pt>
                <c:pt idx="309">
                  <c:v>0.56880733944954165</c:v>
                </c:pt>
                <c:pt idx="310">
                  <c:v>0.57064220183486269</c:v>
                </c:pt>
                <c:pt idx="311">
                  <c:v>0.57247706422018363</c:v>
                </c:pt>
                <c:pt idx="312">
                  <c:v>0.57431192660551122</c:v>
                </c:pt>
                <c:pt idx="313">
                  <c:v>0.5761467889908255</c:v>
                </c:pt>
                <c:pt idx="314">
                  <c:v>0.57798165137614765</c:v>
                </c:pt>
                <c:pt idx="315">
                  <c:v>0.57981651376146759</c:v>
                </c:pt>
                <c:pt idx="316">
                  <c:v>0.58165137614678963</c:v>
                </c:pt>
                <c:pt idx="317">
                  <c:v>0.58348623853210957</c:v>
                </c:pt>
                <c:pt idx="318">
                  <c:v>0.58532110091742351</c:v>
                </c:pt>
                <c:pt idx="319">
                  <c:v>0.58715596330274644</c:v>
                </c:pt>
                <c:pt idx="320">
                  <c:v>0.58899082568808103</c:v>
                </c:pt>
                <c:pt idx="321">
                  <c:v>0.59082568807339464</c:v>
                </c:pt>
                <c:pt idx="322">
                  <c:v>0.59266055045871568</c:v>
                </c:pt>
                <c:pt idx="323">
                  <c:v>0.59449541284403673</c:v>
                </c:pt>
                <c:pt idx="324">
                  <c:v>0.59633027522935556</c:v>
                </c:pt>
                <c:pt idx="325">
                  <c:v>0.59816513761467893</c:v>
                </c:pt>
                <c:pt idx="326">
                  <c:v>0.60000000000000064</c:v>
                </c:pt>
                <c:pt idx="327">
                  <c:v>0.60183486238532802</c:v>
                </c:pt>
                <c:pt idx="328">
                  <c:v>0.60366972477064218</c:v>
                </c:pt>
                <c:pt idx="329">
                  <c:v>0.60550458715596256</c:v>
                </c:pt>
                <c:pt idx="330">
                  <c:v>0.6073394495412846</c:v>
                </c:pt>
                <c:pt idx="331">
                  <c:v>0.60917431192660554</c:v>
                </c:pt>
                <c:pt idx="332">
                  <c:v>0.61100917431192669</c:v>
                </c:pt>
                <c:pt idx="333">
                  <c:v>0.61284403669725662</c:v>
                </c:pt>
                <c:pt idx="334">
                  <c:v>0.61467889908258055</c:v>
                </c:pt>
                <c:pt idx="335">
                  <c:v>0.6165137614678895</c:v>
                </c:pt>
                <c:pt idx="336">
                  <c:v>0.61834862385321165</c:v>
                </c:pt>
                <c:pt idx="337">
                  <c:v>0.62018348623853981</c:v>
                </c:pt>
                <c:pt idx="338">
                  <c:v>0.62201834862385363</c:v>
                </c:pt>
                <c:pt idx="339">
                  <c:v>0.62385321100918756</c:v>
                </c:pt>
                <c:pt idx="340">
                  <c:v>0.62568807339450927</c:v>
                </c:pt>
                <c:pt idx="341">
                  <c:v>0.62752293577981655</c:v>
                </c:pt>
                <c:pt idx="342">
                  <c:v>0.62935779816513771</c:v>
                </c:pt>
                <c:pt idx="343">
                  <c:v>0.63119266055045875</c:v>
                </c:pt>
                <c:pt idx="344">
                  <c:v>0.63302752293578635</c:v>
                </c:pt>
                <c:pt idx="345">
                  <c:v>0.63486238532110051</c:v>
                </c:pt>
                <c:pt idx="346">
                  <c:v>0.63669724770642788</c:v>
                </c:pt>
                <c:pt idx="347">
                  <c:v>0.63853211009174249</c:v>
                </c:pt>
                <c:pt idx="348">
                  <c:v>0.6403669724770642</c:v>
                </c:pt>
                <c:pt idx="349">
                  <c:v>0.64220183486239235</c:v>
                </c:pt>
                <c:pt idx="350">
                  <c:v>0.64403669724770662</c:v>
                </c:pt>
                <c:pt idx="351">
                  <c:v>0.64587155963303988</c:v>
                </c:pt>
                <c:pt idx="352">
                  <c:v>0.64770642201835604</c:v>
                </c:pt>
                <c:pt idx="353">
                  <c:v>0.64954128440368009</c:v>
                </c:pt>
                <c:pt idx="354">
                  <c:v>0.65137614678899081</c:v>
                </c:pt>
                <c:pt idx="355">
                  <c:v>0.65321100917431263</c:v>
                </c:pt>
                <c:pt idx="356">
                  <c:v>0.65504587155964589</c:v>
                </c:pt>
                <c:pt idx="357">
                  <c:v>0.65688073394495461</c:v>
                </c:pt>
                <c:pt idx="358">
                  <c:v>0.65871559633028576</c:v>
                </c:pt>
                <c:pt idx="359">
                  <c:v>0.66055045871560003</c:v>
                </c:pt>
                <c:pt idx="360">
                  <c:v>0.66238532110091741</c:v>
                </c:pt>
                <c:pt idx="361">
                  <c:v>0.66422018348623868</c:v>
                </c:pt>
                <c:pt idx="362">
                  <c:v>0.66605504587155961</c:v>
                </c:pt>
                <c:pt idx="363">
                  <c:v>0.66788990825689198</c:v>
                </c:pt>
                <c:pt idx="364">
                  <c:v>0.66972477064220926</c:v>
                </c:pt>
                <c:pt idx="365">
                  <c:v>0.67155963302753319</c:v>
                </c:pt>
                <c:pt idx="366">
                  <c:v>0.67339449541285068</c:v>
                </c:pt>
                <c:pt idx="367">
                  <c:v>0.67522935779817672</c:v>
                </c:pt>
                <c:pt idx="368">
                  <c:v>0.67706422018349799</c:v>
                </c:pt>
                <c:pt idx="369">
                  <c:v>0.67889908256882725</c:v>
                </c:pt>
                <c:pt idx="370">
                  <c:v>0.68073394495412842</c:v>
                </c:pt>
                <c:pt idx="371">
                  <c:v>0.68256880733944969</c:v>
                </c:pt>
                <c:pt idx="372">
                  <c:v>0.68440366972477051</c:v>
                </c:pt>
                <c:pt idx="373">
                  <c:v>0.68623853211009822</c:v>
                </c:pt>
                <c:pt idx="374">
                  <c:v>0.68807339449541283</c:v>
                </c:pt>
                <c:pt idx="375">
                  <c:v>0.68990825688073465</c:v>
                </c:pt>
                <c:pt idx="376">
                  <c:v>0.69174311926605503</c:v>
                </c:pt>
                <c:pt idx="377">
                  <c:v>0.69357798165137619</c:v>
                </c:pt>
                <c:pt idx="378">
                  <c:v>0.69541284403669656</c:v>
                </c:pt>
                <c:pt idx="379">
                  <c:v>0.69724770642201861</c:v>
                </c:pt>
                <c:pt idx="380">
                  <c:v>0.69908256880732766</c:v>
                </c:pt>
                <c:pt idx="381">
                  <c:v>0.70091743119266059</c:v>
                </c:pt>
                <c:pt idx="382">
                  <c:v>0.70275229357798163</c:v>
                </c:pt>
                <c:pt idx="383">
                  <c:v>0.70458715596330257</c:v>
                </c:pt>
                <c:pt idx="384">
                  <c:v>0.70642201834862384</c:v>
                </c:pt>
                <c:pt idx="385">
                  <c:v>0.70825688073393911</c:v>
                </c:pt>
                <c:pt idx="386">
                  <c:v>0.71009174311926604</c:v>
                </c:pt>
                <c:pt idx="387">
                  <c:v>0.71192660550459763</c:v>
                </c:pt>
                <c:pt idx="388">
                  <c:v>0.71376146788990824</c:v>
                </c:pt>
                <c:pt idx="389">
                  <c:v>0.7155963302752294</c:v>
                </c:pt>
                <c:pt idx="390">
                  <c:v>0.71743119266055633</c:v>
                </c:pt>
                <c:pt idx="391">
                  <c:v>0.7192660550458716</c:v>
                </c:pt>
                <c:pt idx="392">
                  <c:v>0.72110091743120064</c:v>
                </c:pt>
                <c:pt idx="393">
                  <c:v>0.7229357798165138</c:v>
                </c:pt>
                <c:pt idx="394">
                  <c:v>0.72477064220184373</c:v>
                </c:pt>
                <c:pt idx="395">
                  <c:v>0.72660550458716244</c:v>
                </c:pt>
                <c:pt idx="396">
                  <c:v>0.72844036697247705</c:v>
                </c:pt>
                <c:pt idx="397">
                  <c:v>0.73027522935779865</c:v>
                </c:pt>
                <c:pt idx="398">
                  <c:v>0.73211009174311925</c:v>
                </c:pt>
                <c:pt idx="399">
                  <c:v>0.73394495412844918</c:v>
                </c:pt>
                <c:pt idx="400">
                  <c:v>0.73577981651378244</c:v>
                </c:pt>
                <c:pt idx="401">
                  <c:v>0.73761467889909005</c:v>
                </c:pt>
                <c:pt idx="402">
                  <c:v>0.73944954128440465</c:v>
                </c:pt>
                <c:pt idx="403">
                  <c:v>0.74128440366973225</c:v>
                </c:pt>
                <c:pt idx="404">
                  <c:v>0.74311926605504663</c:v>
                </c:pt>
                <c:pt idx="405">
                  <c:v>0.74495412844036701</c:v>
                </c:pt>
                <c:pt idx="406">
                  <c:v>0.74678899082568861</c:v>
                </c:pt>
                <c:pt idx="407">
                  <c:v>0.74862385321102065</c:v>
                </c:pt>
                <c:pt idx="408">
                  <c:v>0.75045871559633071</c:v>
                </c:pt>
                <c:pt idx="409">
                  <c:v>0.75229357798165142</c:v>
                </c:pt>
                <c:pt idx="410">
                  <c:v>0.75412844036697912</c:v>
                </c:pt>
                <c:pt idx="411">
                  <c:v>0.75596330275229351</c:v>
                </c:pt>
                <c:pt idx="412">
                  <c:v>0.75779816513761467</c:v>
                </c:pt>
                <c:pt idx="413">
                  <c:v>0.75963302752293582</c:v>
                </c:pt>
                <c:pt idx="414">
                  <c:v>0.76146788990825021</c:v>
                </c:pt>
                <c:pt idx="415">
                  <c:v>0.76330275229359124</c:v>
                </c:pt>
                <c:pt idx="416">
                  <c:v>0.76513761467890851</c:v>
                </c:pt>
                <c:pt idx="417">
                  <c:v>0.76697247706422678</c:v>
                </c:pt>
                <c:pt idx="418">
                  <c:v>0.76880733944954893</c:v>
                </c:pt>
                <c:pt idx="419">
                  <c:v>0.77064220183486265</c:v>
                </c:pt>
                <c:pt idx="420">
                  <c:v>0.77247706422019102</c:v>
                </c:pt>
                <c:pt idx="421">
                  <c:v>0.7743119266055134</c:v>
                </c:pt>
                <c:pt idx="422">
                  <c:v>0.77614678899082568</c:v>
                </c:pt>
                <c:pt idx="423">
                  <c:v>0.77798165137615438</c:v>
                </c:pt>
                <c:pt idx="424">
                  <c:v>0.77981651376146788</c:v>
                </c:pt>
                <c:pt idx="425">
                  <c:v>0.78165137614679658</c:v>
                </c:pt>
                <c:pt idx="426">
                  <c:v>0.78348623853211008</c:v>
                </c:pt>
                <c:pt idx="427">
                  <c:v>0.78532110091743057</c:v>
                </c:pt>
                <c:pt idx="428">
                  <c:v>0.78715596330275228</c:v>
                </c:pt>
                <c:pt idx="429">
                  <c:v>0.78899082568808476</c:v>
                </c:pt>
                <c:pt idx="430">
                  <c:v>0.79082568807340203</c:v>
                </c:pt>
                <c:pt idx="431">
                  <c:v>0.79266055045871564</c:v>
                </c:pt>
                <c:pt idx="432">
                  <c:v>0.79449541284404324</c:v>
                </c:pt>
                <c:pt idx="433">
                  <c:v>0.79633027522935751</c:v>
                </c:pt>
                <c:pt idx="434">
                  <c:v>0.79816513761468477</c:v>
                </c:pt>
                <c:pt idx="435">
                  <c:v>0.8</c:v>
                </c:pt>
                <c:pt idx="436">
                  <c:v>0.80183486238532165</c:v>
                </c:pt>
                <c:pt idx="437">
                  <c:v>0.80366972477064158</c:v>
                </c:pt>
                <c:pt idx="438">
                  <c:v>0.80550458715595585</c:v>
                </c:pt>
                <c:pt idx="439">
                  <c:v>0.80733944954128445</c:v>
                </c:pt>
                <c:pt idx="440">
                  <c:v>0.80917431192660549</c:v>
                </c:pt>
                <c:pt idx="441">
                  <c:v>0.81100917431192654</c:v>
                </c:pt>
                <c:pt idx="442">
                  <c:v>0.81284403669725513</c:v>
                </c:pt>
                <c:pt idx="443">
                  <c:v>0.81467889908256885</c:v>
                </c:pt>
                <c:pt idx="444">
                  <c:v>0.81651376146788957</c:v>
                </c:pt>
                <c:pt idx="445">
                  <c:v>0.81834862385321105</c:v>
                </c:pt>
                <c:pt idx="446">
                  <c:v>0.82018348623853365</c:v>
                </c:pt>
                <c:pt idx="447">
                  <c:v>0.8220183486238537</c:v>
                </c:pt>
                <c:pt idx="448">
                  <c:v>0.82385321100918374</c:v>
                </c:pt>
                <c:pt idx="449">
                  <c:v>0.82568807339450856</c:v>
                </c:pt>
                <c:pt idx="450">
                  <c:v>0.8275229357798165</c:v>
                </c:pt>
                <c:pt idx="451">
                  <c:v>0.82935779816513766</c:v>
                </c:pt>
                <c:pt idx="452">
                  <c:v>0.83119266055045871</c:v>
                </c:pt>
                <c:pt idx="453">
                  <c:v>0.83302752293578064</c:v>
                </c:pt>
                <c:pt idx="454">
                  <c:v>0.83486238532110058</c:v>
                </c:pt>
                <c:pt idx="455">
                  <c:v>0.83669724770642262</c:v>
                </c:pt>
                <c:pt idx="456">
                  <c:v>0.83853211009174256</c:v>
                </c:pt>
                <c:pt idx="457">
                  <c:v>0.84036697247706427</c:v>
                </c:pt>
                <c:pt idx="458">
                  <c:v>0.84220183486238565</c:v>
                </c:pt>
                <c:pt idx="459">
                  <c:v>0.84403669724770669</c:v>
                </c:pt>
                <c:pt idx="460">
                  <c:v>0.84587155963303629</c:v>
                </c:pt>
                <c:pt idx="461">
                  <c:v>0.84770642201835522</c:v>
                </c:pt>
                <c:pt idx="462">
                  <c:v>0.84954128440366972</c:v>
                </c:pt>
                <c:pt idx="463">
                  <c:v>0.85137614678899087</c:v>
                </c:pt>
                <c:pt idx="464">
                  <c:v>0.85321100917431192</c:v>
                </c:pt>
                <c:pt idx="465">
                  <c:v>0.85504587155964196</c:v>
                </c:pt>
                <c:pt idx="466">
                  <c:v>0.85688073394495412</c:v>
                </c:pt>
                <c:pt idx="467">
                  <c:v>0.85871559633028294</c:v>
                </c:pt>
                <c:pt idx="468">
                  <c:v>0.86055045871559765</c:v>
                </c:pt>
                <c:pt idx="469">
                  <c:v>0.86238532110091748</c:v>
                </c:pt>
                <c:pt idx="470">
                  <c:v>0.86422018348623852</c:v>
                </c:pt>
                <c:pt idx="471">
                  <c:v>0.86605504587155968</c:v>
                </c:pt>
                <c:pt idx="472">
                  <c:v>0.86788990825688905</c:v>
                </c:pt>
                <c:pt idx="473">
                  <c:v>0.86972477064220777</c:v>
                </c:pt>
                <c:pt idx="474">
                  <c:v>0.87155963302753048</c:v>
                </c:pt>
                <c:pt idx="475">
                  <c:v>0.87339449541284464</c:v>
                </c:pt>
                <c:pt idx="476">
                  <c:v>0.87522935779817346</c:v>
                </c:pt>
                <c:pt idx="477">
                  <c:v>0.87706422018349506</c:v>
                </c:pt>
                <c:pt idx="478">
                  <c:v>0.87889908256882487</c:v>
                </c:pt>
                <c:pt idx="479">
                  <c:v>0.88073394495412849</c:v>
                </c:pt>
                <c:pt idx="480">
                  <c:v>0.88256880733944953</c:v>
                </c:pt>
                <c:pt idx="481">
                  <c:v>0.88440366972477058</c:v>
                </c:pt>
                <c:pt idx="482">
                  <c:v>0.88623853211009174</c:v>
                </c:pt>
                <c:pt idx="483">
                  <c:v>0.88807339449541289</c:v>
                </c:pt>
                <c:pt idx="484">
                  <c:v>0.88990825688073394</c:v>
                </c:pt>
                <c:pt idx="485">
                  <c:v>0.8917431192660551</c:v>
                </c:pt>
                <c:pt idx="486">
                  <c:v>0.89357798165137559</c:v>
                </c:pt>
                <c:pt idx="487">
                  <c:v>0.8954128440366903</c:v>
                </c:pt>
                <c:pt idx="488">
                  <c:v>0.89724770642201834</c:v>
                </c:pt>
                <c:pt idx="489">
                  <c:v>0.89908256880732629</c:v>
                </c:pt>
                <c:pt idx="490">
                  <c:v>0.90091743119265466</c:v>
                </c:pt>
                <c:pt idx="491">
                  <c:v>0.9027522935779817</c:v>
                </c:pt>
                <c:pt idx="492">
                  <c:v>0.90458715596329609</c:v>
                </c:pt>
                <c:pt idx="493">
                  <c:v>0.9064220183486239</c:v>
                </c:pt>
                <c:pt idx="494">
                  <c:v>0.90825688073393729</c:v>
                </c:pt>
                <c:pt idx="495">
                  <c:v>0.91009174311926611</c:v>
                </c:pt>
                <c:pt idx="496">
                  <c:v>0.91192660550459481</c:v>
                </c:pt>
                <c:pt idx="497">
                  <c:v>0.91376146788990831</c:v>
                </c:pt>
                <c:pt idx="498">
                  <c:v>0.91559633027522858</c:v>
                </c:pt>
                <c:pt idx="499">
                  <c:v>0.91743119266055062</c:v>
                </c:pt>
                <c:pt idx="500">
                  <c:v>0.91926605504587167</c:v>
                </c:pt>
                <c:pt idx="501">
                  <c:v>0.92110091743120004</c:v>
                </c:pt>
                <c:pt idx="502">
                  <c:v>0.92293577981651376</c:v>
                </c:pt>
                <c:pt idx="503">
                  <c:v>0.92477064220184202</c:v>
                </c:pt>
                <c:pt idx="504">
                  <c:v>0.92660550458715663</c:v>
                </c:pt>
                <c:pt idx="505">
                  <c:v>0.92844036697247712</c:v>
                </c:pt>
                <c:pt idx="506">
                  <c:v>0.93027522935779861</c:v>
                </c:pt>
                <c:pt idx="507">
                  <c:v>0.93211009174311932</c:v>
                </c:pt>
                <c:pt idx="508">
                  <c:v>0.93394495412844802</c:v>
                </c:pt>
                <c:pt idx="509">
                  <c:v>0.93577981651377928</c:v>
                </c:pt>
                <c:pt idx="510">
                  <c:v>0.93761467889908923</c:v>
                </c:pt>
                <c:pt idx="511">
                  <c:v>0.93944954128440372</c:v>
                </c:pt>
                <c:pt idx="512">
                  <c:v>0.94128440366972665</c:v>
                </c:pt>
                <c:pt idx="513">
                  <c:v>0.94311926605504592</c:v>
                </c:pt>
                <c:pt idx="514">
                  <c:v>0.94495412844036697</c:v>
                </c:pt>
                <c:pt idx="515">
                  <c:v>0.94678899082568813</c:v>
                </c:pt>
                <c:pt idx="516">
                  <c:v>0.94862385321101772</c:v>
                </c:pt>
                <c:pt idx="517">
                  <c:v>0.95045871559633033</c:v>
                </c:pt>
                <c:pt idx="518">
                  <c:v>0.95229357798165137</c:v>
                </c:pt>
                <c:pt idx="519">
                  <c:v>0.95412844036697264</c:v>
                </c:pt>
                <c:pt idx="520">
                  <c:v>0.95596330275229358</c:v>
                </c:pt>
                <c:pt idx="521">
                  <c:v>0.95779816513761451</c:v>
                </c:pt>
                <c:pt idx="522">
                  <c:v>0.95963302752293578</c:v>
                </c:pt>
                <c:pt idx="523">
                  <c:v>0.96146788990824816</c:v>
                </c:pt>
                <c:pt idx="524">
                  <c:v>0.96330275229358853</c:v>
                </c:pt>
                <c:pt idx="525">
                  <c:v>0.96513761467890669</c:v>
                </c:pt>
                <c:pt idx="526">
                  <c:v>0.96697247706422063</c:v>
                </c:pt>
                <c:pt idx="527">
                  <c:v>0.968807339449548</c:v>
                </c:pt>
                <c:pt idx="528">
                  <c:v>0.97064220183486261</c:v>
                </c:pt>
                <c:pt idx="529">
                  <c:v>0.97247706422018365</c:v>
                </c:pt>
                <c:pt idx="530">
                  <c:v>0.97431192660551214</c:v>
                </c:pt>
                <c:pt idx="531">
                  <c:v>0.97614678899082552</c:v>
                </c:pt>
                <c:pt idx="532">
                  <c:v>0.97798165137615334</c:v>
                </c:pt>
                <c:pt idx="533">
                  <c:v>0.9798165137614675</c:v>
                </c:pt>
                <c:pt idx="534">
                  <c:v>0.98165137614679165</c:v>
                </c:pt>
                <c:pt idx="535">
                  <c:v>0.98348623853210959</c:v>
                </c:pt>
                <c:pt idx="536">
                  <c:v>0.98532110091742453</c:v>
                </c:pt>
                <c:pt idx="537">
                  <c:v>0.98715596330275157</c:v>
                </c:pt>
                <c:pt idx="538">
                  <c:v>0.98899082568808194</c:v>
                </c:pt>
                <c:pt idx="539">
                  <c:v>0.99082568807340043</c:v>
                </c:pt>
                <c:pt idx="540">
                  <c:v>0.9926605504587156</c:v>
                </c:pt>
                <c:pt idx="541">
                  <c:v>0.99449541284403675</c:v>
                </c:pt>
                <c:pt idx="542">
                  <c:v>0.99633027522935758</c:v>
                </c:pt>
                <c:pt idx="543">
                  <c:v>0.99816513761467895</c:v>
                </c:pt>
                <c:pt idx="544">
                  <c:v>1</c:v>
                </c:pt>
              </c:numCache>
            </c:numRef>
          </c:yVal>
          <c:smooth val="1"/>
        </c:ser>
        <c:axId val="162693504"/>
        <c:axId val="162695424"/>
      </c:scatterChart>
      <c:valAx>
        <c:axId val="162693504"/>
        <c:scaling>
          <c:logBase val="10"/>
          <c:orientation val="minMax"/>
          <c:min val="1"/>
        </c:scaling>
        <c:axPos val="b"/>
        <c:title>
          <c:tx>
            <c:rich>
              <a:bodyPr/>
              <a:lstStyle/>
              <a:p>
                <a:pPr>
                  <a:defRPr b="0"/>
                </a:pPr>
                <a:r>
                  <a:rPr lang="ja-JP" b="0" dirty="0" smtClean="0">
                    <a:solidFill>
                      <a:srgbClr val="FF0000"/>
                    </a:solidFill>
                  </a:rPr>
                  <a:t>未対応</a:t>
                </a:r>
                <a:r>
                  <a:rPr lang="ja-JP" b="0" dirty="0">
                    <a:solidFill>
                      <a:srgbClr val="FF0000"/>
                    </a:solidFill>
                  </a:rPr>
                  <a:t>時間</a:t>
                </a:r>
                <a:r>
                  <a:rPr lang="ja-JP" b="0" dirty="0"/>
                  <a:t>（日）</a:t>
                </a:r>
              </a:p>
            </c:rich>
          </c:tx>
          <c:layout/>
        </c:title>
        <c:numFmt formatCode="General" sourceLinked="0"/>
        <c:tickLblPos val="nextTo"/>
        <c:txPr>
          <a:bodyPr/>
          <a:lstStyle/>
          <a:p>
            <a:pPr>
              <a:defRPr>
                <a:latin typeface="Arial" pitchFamily="34" charset="0"/>
                <a:cs typeface="Arial" pitchFamily="34" charset="0"/>
              </a:defRPr>
            </a:pPr>
            <a:endParaRPr lang="ja-JP"/>
          </a:p>
        </c:txPr>
        <c:crossAx val="162695424"/>
        <c:crosses val="autoZero"/>
        <c:crossBetween val="midCat"/>
      </c:valAx>
      <c:valAx>
        <c:axId val="162695424"/>
        <c:scaling>
          <c:orientation val="minMax"/>
          <c:max val="1"/>
          <c:min val="0"/>
        </c:scaling>
        <c:axPos val="l"/>
        <c:majorGridlines/>
        <c:title>
          <c:tx>
            <c:rich>
              <a:bodyPr rot="-5400000" vert="horz"/>
              <a:lstStyle/>
              <a:p>
                <a:pPr>
                  <a:defRPr sz="1100" b="0"/>
                </a:pPr>
                <a:r>
                  <a:rPr lang="ja-JP" sz="1100" b="0" dirty="0"/>
                  <a:t>対応</a:t>
                </a:r>
                <a:r>
                  <a:rPr lang="ja-JP" sz="1100" b="0" dirty="0" smtClean="0"/>
                  <a:t>された</a:t>
                </a:r>
                <a:r>
                  <a:rPr lang="ja-JP" altLang="en-US" sz="1100" b="0" dirty="0" smtClean="0"/>
                  <a:t>障害</a:t>
                </a:r>
                <a:r>
                  <a:rPr lang="ja-JP" sz="1100" b="0" dirty="0" smtClean="0"/>
                  <a:t>の</a:t>
                </a:r>
                <a:r>
                  <a:rPr lang="ja-JP" sz="1100" b="0" dirty="0"/>
                  <a:t>割合</a:t>
                </a:r>
              </a:p>
            </c:rich>
          </c:tx>
          <c:layout>
            <c:manualLayout>
              <c:xMode val="edge"/>
              <c:yMode val="edge"/>
              <c:x val="2.7902532479386812E-2"/>
              <c:y val="0.13179497450114624"/>
            </c:manualLayout>
          </c:layout>
        </c:title>
        <c:numFmt formatCode="#,##0.0_);[Red]\(#,##0.0\)" sourceLinked="0"/>
        <c:tickLblPos val="nextTo"/>
        <c:txPr>
          <a:bodyPr/>
          <a:lstStyle/>
          <a:p>
            <a:pPr>
              <a:defRPr>
                <a:latin typeface="Arial" pitchFamily="34" charset="0"/>
                <a:cs typeface="Arial" pitchFamily="34" charset="0"/>
              </a:defRPr>
            </a:pPr>
            <a:endParaRPr lang="ja-JP"/>
          </a:p>
        </c:txPr>
        <c:crossAx val="162693504"/>
        <c:crosses val="autoZero"/>
        <c:crossBetween val="midCat"/>
        <c:majorUnit val="0.1"/>
      </c:valAx>
    </c:plotArea>
    <c:plotVisOnly val="1"/>
  </c:chart>
  <c:txPr>
    <a:bodyPr/>
    <a:lstStyle/>
    <a:p>
      <a:pPr>
        <a:defRPr sz="1600"/>
      </a:pPr>
      <a:endParaRPr lang="ja-JP"/>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9428315543551228"/>
          <c:y val="4.0637643016705034E-2"/>
          <c:w val="0.65907812171378977"/>
          <c:h val="0.62985889675542073"/>
        </c:manualLayout>
      </c:layout>
      <c:scatterChart>
        <c:scatterStyle val="smoothMarker"/>
        <c:ser>
          <c:idx val="0"/>
          <c:order val="0"/>
          <c:tx>
            <c:v>優先度高い</c:v>
          </c:tx>
          <c:spPr>
            <a:ln w="31750">
              <a:solidFill>
                <a:srgbClr val="C00000"/>
              </a:solidFill>
            </a:ln>
          </c:spPr>
          <c:marker>
            <c:symbol val="none"/>
          </c:marker>
          <c:xVal>
            <c:numRef>
              <c:f>優先度!$K$3:$K$51</c:f>
              <c:numCache>
                <c:formatCode>0.0000_);[Red]\(0.0000\)</c:formatCode>
                <c:ptCount val="49"/>
                <c:pt idx="0">
                  <c:v>0</c:v>
                </c:pt>
                <c:pt idx="1">
                  <c:v>6.9444444444445607E-4</c:v>
                </c:pt>
                <c:pt idx="2">
                  <c:v>6.9444444444445607E-4</c:v>
                </c:pt>
                <c:pt idx="3">
                  <c:v>6.9444444444445607E-4</c:v>
                </c:pt>
                <c:pt idx="4">
                  <c:v>6.9444444444445607E-4</c:v>
                </c:pt>
                <c:pt idx="5">
                  <c:v>6.9444444444445607E-4</c:v>
                </c:pt>
                <c:pt idx="6">
                  <c:v>6.9444444444445607E-4</c:v>
                </c:pt>
                <c:pt idx="7">
                  <c:v>1.3888888888889145E-3</c:v>
                </c:pt>
                <c:pt idx="8">
                  <c:v>2.0833333333333689E-3</c:v>
                </c:pt>
                <c:pt idx="9">
                  <c:v>2.0833333333333689E-3</c:v>
                </c:pt>
                <c:pt idx="10">
                  <c:v>4.8611111111111112E-3</c:v>
                </c:pt>
                <c:pt idx="11">
                  <c:v>4.8611111111111112E-3</c:v>
                </c:pt>
                <c:pt idx="12">
                  <c:v>6.9444444444445273E-3</c:v>
                </c:pt>
                <c:pt idx="13">
                  <c:v>7.6388888888888904E-3</c:v>
                </c:pt>
                <c:pt idx="14">
                  <c:v>1.0416666666666666E-2</c:v>
                </c:pt>
                <c:pt idx="15">
                  <c:v>1.2499999999999956E-2</c:v>
                </c:pt>
                <c:pt idx="16">
                  <c:v>1.3194444444444439E-2</c:v>
                </c:pt>
                <c:pt idx="17">
                  <c:v>1.3194444444444439E-2</c:v>
                </c:pt>
                <c:pt idx="18">
                  <c:v>1.388888888888911E-2</c:v>
                </c:pt>
                <c:pt idx="19">
                  <c:v>1.9444444444444445E-2</c:v>
                </c:pt>
                <c:pt idx="20">
                  <c:v>2.7083333333333452E-2</c:v>
                </c:pt>
                <c:pt idx="21">
                  <c:v>3.125E-2</c:v>
                </c:pt>
                <c:pt idx="22">
                  <c:v>5.6944444444444443E-2</c:v>
                </c:pt>
                <c:pt idx="23">
                  <c:v>0.12569444444444444</c:v>
                </c:pt>
                <c:pt idx="24">
                  <c:v>0.20833333333333537</c:v>
                </c:pt>
                <c:pt idx="25">
                  <c:v>0.35902777777778455</c:v>
                </c:pt>
                <c:pt idx="26">
                  <c:v>0.42500000000000032</c:v>
                </c:pt>
                <c:pt idx="27">
                  <c:v>0.50208333333333333</c:v>
                </c:pt>
                <c:pt idx="28">
                  <c:v>0.61805555555556368</c:v>
                </c:pt>
                <c:pt idx="29">
                  <c:v>0.79513888888888884</c:v>
                </c:pt>
                <c:pt idx="30">
                  <c:v>0.83750000000000002</c:v>
                </c:pt>
                <c:pt idx="31">
                  <c:v>1.1784722222222241</c:v>
                </c:pt>
                <c:pt idx="32">
                  <c:v>1.4909722222222219</c:v>
                </c:pt>
                <c:pt idx="33">
                  <c:v>1.6881944444444439</c:v>
                </c:pt>
                <c:pt idx="34">
                  <c:v>1.8236111111111111</c:v>
                </c:pt>
                <c:pt idx="35">
                  <c:v>1.9812500000000137</c:v>
                </c:pt>
                <c:pt idx="36">
                  <c:v>2.8409722222222222</c:v>
                </c:pt>
                <c:pt idx="37">
                  <c:v>5.4583333333333934</c:v>
                </c:pt>
                <c:pt idx="38">
                  <c:v>5.6555555555554395</c:v>
                </c:pt>
                <c:pt idx="39">
                  <c:v>6.0249999999999755</c:v>
                </c:pt>
                <c:pt idx="40">
                  <c:v>8.2458333333333336</c:v>
                </c:pt>
                <c:pt idx="41">
                  <c:v>11.804166666666672</c:v>
                </c:pt>
                <c:pt idx="42">
                  <c:v>17.214583333333074</c:v>
                </c:pt>
                <c:pt idx="43">
                  <c:v>34.760416666666544</c:v>
                </c:pt>
                <c:pt idx="44">
                  <c:v>43.081944444443849</c:v>
                </c:pt>
                <c:pt idx="45">
                  <c:v>45.506250000000001</c:v>
                </c:pt>
                <c:pt idx="46">
                  <c:v>70.056250000000006</c:v>
                </c:pt>
                <c:pt idx="47">
                  <c:v>77.685416666665958</c:v>
                </c:pt>
                <c:pt idx="48">
                  <c:v>109.99930555555555</c:v>
                </c:pt>
              </c:numCache>
            </c:numRef>
          </c:xVal>
          <c:yVal>
            <c:numRef>
              <c:f>優先度!$L$3:$L$51</c:f>
              <c:numCache>
                <c:formatCode>General</c:formatCode>
                <c:ptCount val="49"/>
                <c:pt idx="0">
                  <c:v>2.0408163265306142E-2</c:v>
                </c:pt>
                <c:pt idx="1">
                  <c:v>4.0816326530612533E-2</c:v>
                </c:pt>
                <c:pt idx="2">
                  <c:v>6.1224489795918373E-2</c:v>
                </c:pt>
                <c:pt idx="3">
                  <c:v>8.1632653061224497E-2</c:v>
                </c:pt>
                <c:pt idx="4">
                  <c:v>0.10204081632653061</c:v>
                </c:pt>
                <c:pt idx="5">
                  <c:v>0.12244897959183668</c:v>
                </c:pt>
                <c:pt idx="6">
                  <c:v>0.14285714285714532</c:v>
                </c:pt>
                <c:pt idx="7">
                  <c:v>0.16326530612245194</c:v>
                </c:pt>
                <c:pt idx="8">
                  <c:v>0.18367346938775511</c:v>
                </c:pt>
                <c:pt idx="9">
                  <c:v>0.20408163265306123</c:v>
                </c:pt>
                <c:pt idx="10">
                  <c:v>0.2244897959183674</c:v>
                </c:pt>
                <c:pt idx="11">
                  <c:v>0.24489795918367346</c:v>
                </c:pt>
                <c:pt idx="12">
                  <c:v>0.26530612244897961</c:v>
                </c:pt>
                <c:pt idx="13">
                  <c:v>0.28571428571429075</c:v>
                </c:pt>
                <c:pt idx="14">
                  <c:v>0.30612244897959562</c:v>
                </c:pt>
                <c:pt idx="15">
                  <c:v>0.32653061224490404</c:v>
                </c:pt>
                <c:pt idx="16">
                  <c:v>0.34693877551020846</c:v>
                </c:pt>
                <c:pt idx="17">
                  <c:v>0.36734693877551361</c:v>
                </c:pt>
                <c:pt idx="18">
                  <c:v>0.38775510204081631</c:v>
                </c:pt>
                <c:pt idx="19">
                  <c:v>0.40816326530612246</c:v>
                </c:pt>
                <c:pt idx="20">
                  <c:v>0.42857142857142855</c:v>
                </c:pt>
                <c:pt idx="21">
                  <c:v>0.4489795918367348</c:v>
                </c:pt>
                <c:pt idx="22">
                  <c:v>0.46938775510204778</c:v>
                </c:pt>
                <c:pt idx="23">
                  <c:v>0.48979591836734698</c:v>
                </c:pt>
                <c:pt idx="24">
                  <c:v>0.51020408163264475</c:v>
                </c:pt>
                <c:pt idx="25">
                  <c:v>0.53061224489794645</c:v>
                </c:pt>
                <c:pt idx="26">
                  <c:v>0.55102040816326525</c:v>
                </c:pt>
                <c:pt idx="27">
                  <c:v>0.5714285714285815</c:v>
                </c:pt>
                <c:pt idx="28">
                  <c:v>0.59183673469387765</c:v>
                </c:pt>
                <c:pt idx="29">
                  <c:v>0.6122448979591989</c:v>
                </c:pt>
                <c:pt idx="30">
                  <c:v>0.6326530612244986</c:v>
                </c:pt>
                <c:pt idx="31">
                  <c:v>0.65306122448980808</c:v>
                </c:pt>
                <c:pt idx="32">
                  <c:v>0.67346938775510201</c:v>
                </c:pt>
                <c:pt idx="33">
                  <c:v>0.6938775510204086</c:v>
                </c:pt>
                <c:pt idx="34">
                  <c:v>0.71428571428571463</c:v>
                </c:pt>
                <c:pt idx="35">
                  <c:v>0.73469387755103432</c:v>
                </c:pt>
                <c:pt idx="36">
                  <c:v>0.75510204081632648</c:v>
                </c:pt>
                <c:pt idx="37">
                  <c:v>0.77551020408163251</c:v>
                </c:pt>
                <c:pt idx="38">
                  <c:v>0.795918367346932</c:v>
                </c:pt>
                <c:pt idx="39">
                  <c:v>0.81632653061224458</c:v>
                </c:pt>
                <c:pt idx="40">
                  <c:v>0.83673469387755162</c:v>
                </c:pt>
                <c:pt idx="41">
                  <c:v>0.85714285714285765</c:v>
                </c:pt>
                <c:pt idx="42">
                  <c:v>0.87755102040817179</c:v>
                </c:pt>
                <c:pt idx="43">
                  <c:v>0.89795918367346961</c:v>
                </c:pt>
                <c:pt idx="44">
                  <c:v>0.91836734693877553</c:v>
                </c:pt>
                <c:pt idx="45">
                  <c:v>0.93877551020409655</c:v>
                </c:pt>
                <c:pt idx="46">
                  <c:v>0.95918367346939626</c:v>
                </c:pt>
                <c:pt idx="47">
                  <c:v>0.97959183673470396</c:v>
                </c:pt>
                <c:pt idx="48">
                  <c:v>1</c:v>
                </c:pt>
              </c:numCache>
            </c:numRef>
          </c:yVal>
          <c:smooth val="1"/>
        </c:ser>
        <c:ser>
          <c:idx val="1"/>
          <c:order val="1"/>
          <c:tx>
            <c:v>優先度低い</c:v>
          </c:tx>
          <c:spPr>
            <a:ln w="31750">
              <a:solidFill>
                <a:srgbClr val="0070C0"/>
              </a:solidFill>
              <a:prstDash val="solid"/>
            </a:ln>
          </c:spPr>
          <c:marker>
            <c:symbol val="none"/>
          </c:marker>
          <c:xVal>
            <c:numRef>
              <c:f>優先度!$T$3:$T$700</c:f>
              <c:numCache>
                <c:formatCode>0.0000_);[Red]\(0.0000\)</c:formatCode>
                <c:ptCount val="698"/>
                <c:pt idx="0">
                  <c:v>0</c:v>
                </c:pt>
                <c:pt idx="1">
                  <c:v>0</c:v>
                </c:pt>
                <c:pt idx="2">
                  <c:v>6.9444444444445607E-4</c:v>
                </c:pt>
                <c:pt idx="3">
                  <c:v>6.9444444444445607E-4</c:v>
                </c:pt>
                <c:pt idx="4">
                  <c:v>6.9444444444445607E-4</c:v>
                </c:pt>
                <c:pt idx="5">
                  <c:v>6.9444444444445607E-4</c:v>
                </c:pt>
                <c:pt idx="6">
                  <c:v>6.9444444444445607E-4</c:v>
                </c:pt>
                <c:pt idx="7">
                  <c:v>6.9444444444445607E-4</c:v>
                </c:pt>
                <c:pt idx="8">
                  <c:v>6.9444444444445607E-4</c:v>
                </c:pt>
                <c:pt idx="9">
                  <c:v>6.9444444444445607E-4</c:v>
                </c:pt>
                <c:pt idx="10">
                  <c:v>6.9444444444445607E-4</c:v>
                </c:pt>
                <c:pt idx="11">
                  <c:v>6.9444444444445607E-4</c:v>
                </c:pt>
                <c:pt idx="12">
                  <c:v>6.9444444444445607E-4</c:v>
                </c:pt>
                <c:pt idx="13">
                  <c:v>6.9444444444445607E-4</c:v>
                </c:pt>
                <c:pt idx="14">
                  <c:v>6.9444444444445607E-4</c:v>
                </c:pt>
                <c:pt idx="15">
                  <c:v>6.9444444444445607E-4</c:v>
                </c:pt>
                <c:pt idx="16">
                  <c:v>6.9444444444445607E-4</c:v>
                </c:pt>
                <c:pt idx="17">
                  <c:v>6.9444444444445607E-4</c:v>
                </c:pt>
                <c:pt idx="18">
                  <c:v>6.9444444444445607E-4</c:v>
                </c:pt>
                <c:pt idx="19">
                  <c:v>6.9444444444445607E-4</c:v>
                </c:pt>
                <c:pt idx="20">
                  <c:v>6.9444444444445607E-4</c:v>
                </c:pt>
                <c:pt idx="21">
                  <c:v>6.9444444444445607E-4</c:v>
                </c:pt>
                <c:pt idx="22">
                  <c:v>6.9444444444445607E-4</c:v>
                </c:pt>
                <c:pt idx="23">
                  <c:v>6.9444444444445607E-4</c:v>
                </c:pt>
                <c:pt idx="24">
                  <c:v>6.9444444444445607E-4</c:v>
                </c:pt>
                <c:pt idx="25">
                  <c:v>6.9444444444445607E-4</c:v>
                </c:pt>
                <c:pt idx="26">
                  <c:v>6.9444444444445607E-4</c:v>
                </c:pt>
                <c:pt idx="27">
                  <c:v>1.3888888888889145E-3</c:v>
                </c:pt>
                <c:pt idx="28">
                  <c:v>1.3888888888889145E-3</c:v>
                </c:pt>
                <c:pt idx="29">
                  <c:v>1.3888888888889145E-3</c:v>
                </c:pt>
                <c:pt idx="30">
                  <c:v>1.3888888888889145E-3</c:v>
                </c:pt>
                <c:pt idx="31">
                  <c:v>1.3888888888889145E-3</c:v>
                </c:pt>
                <c:pt idx="32">
                  <c:v>1.3888888888889145E-3</c:v>
                </c:pt>
                <c:pt idx="33">
                  <c:v>1.3888888888889145E-3</c:v>
                </c:pt>
                <c:pt idx="34">
                  <c:v>1.3888888888889145E-3</c:v>
                </c:pt>
                <c:pt idx="35">
                  <c:v>1.3888888888889145E-3</c:v>
                </c:pt>
                <c:pt idx="36">
                  <c:v>1.3888888888889145E-3</c:v>
                </c:pt>
                <c:pt idx="37">
                  <c:v>1.3888888888889145E-3</c:v>
                </c:pt>
                <c:pt idx="38">
                  <c:v>1.3888888888889145E-3</c:v>
                </c:pt>
                <c:pt idx="39">
                  <c:v>1.3888888888889145E-3</c:v>
                </c:pt>
                <c:pt idx="40">
                  <c:v>1.3888888888889145E-3</c:v>
                </c:pt>
                <c:pt idx="41">
                  <c:v>1.3888888888889145E-3</c:v>
                </c:pt>
                <c:pt idx="42">
                  <c:v>1.3888888888889145E-3</c:v>
                </c:pt>
                <c:pt idx="43">
                  <c:v>1.3888888888889145E-3</c:v>
                </c:pt>
                <c:pt idx="44">
                  <c:v>2.0833333333333689E-3</c:v>
                </c:pt>
                <c:pt idx="45">
                  <c:v>2.0833333333333689E-3</c:v>
                </c:pt>
                <c:pt idx="46">
                  <c:v>2.0833333333333689E-3</c:v>
                </c:pt>
                <c:pt idx="47">
                  <c:v>2.0833333333333689E-3</c:v>
                </c:pt>
                <c:pt idx="48">
                  <c:v>2.0833333333333689E-3</c:v>
                </c:pt>
                <c:pt idx="49">
                  <c:v>2.0833333333333689E-3</c:v>
                </c:pt>
                <c:pt idx="50">
                  <c:v>2.0833333333333689E-3</c:v>
                </c:pt>
                <c:pt idx="51">
                  <c:v>2.0833333333333689E-3</c:v>
                </c:pt>
                <c:pt idx="52">
                  <c:v>2.0833333333333689E-3</c:v>
                </c:pt>
                <c:pt idx="53">
                  <c:v>2.0833333333333689E-3</c:v>
                </c:pt>
                <c:pt idx="54">
                  <c:v>2.7777777777778612E-3</c:v>
                </c:pt>
                <c:pt idx="55">
                  <c:v>2.7777777777778612E-3</c:v>
                </c:pt>
                <c:pt idx="56">
                  <c:v>2.7777777777778612E-3</c:v>
                </c:pt>
                <c:pt idx="57">
                  <c:v>2.7777777777778612E-3</c:v>
                </c:pt>
                <c:pt idx="58">
                  <c:v>2.7777777777778612E-3</c:v>
                </c:pt>
                <c:pt idx="59">
                  <c:v>2.7777777777778612E-3</c:v>
                </c:pt>
                <c:pt idx="60">
                  <c:v>2.7777777777778612E-3</c:v>
                </c:pt>
                <c:pt idx="61">
                  <c:v>2.7777777777778612E-3</c:v>
                </c:pt>
                <c:pt idx="62">
                  <c:v>2.7777777777778612E-3</c:v>
                </c:pt>
                <c:pt idx="63">
                  <c:v>2.7777777777778612E-3</c:v>
                </c:pt>
                <c:pt idx="64">
                  <c:v>3.4722222222222242E-3</c:v>
                </c:pt>
                <c:pt idx="65">
                  <c:v>3.4722222222222242E-3</c:v>
                </c:pt>
                <c:pt idx="66">
                  <c:v>3.4722222222222242E-3</c:v>
                </c:pt>
                <c:pt idx="67">
                  <c:v>3.4722222222222242E-3</c:v>
                </c:pt>
                <c:pt idx="68">
                  <c:v>3.4722222222222242E-3</c:v>
                </c:pt>
                <c:pt idx="69">
                  <c:v>3.4722222222222242E-3</c:v>
                </c:pt>
                <c:pt idx="70">
                  <c:v>4.1666666666666683E-3</c:v>
                </c:pt>
                <c:pt idx="71">
                  <c:v>4.1666666666666683E-3</c:v>
                </c:pt>
                <c:pt idx="72">
                  <c:v>4.8611111111111112E-3</c:v>
                </c:pt>
                <c:pt idx="73">
                  <c:v>4.8611111111111112E-3</c:v>
                </c:pt>
                <c:pt idx="74">
                  <c:v>4.8611111111111112E-3</c:v>
                </c:pt>
                <c:pt idx="75">
                  <c:v>4.8611111111111112E-3</c:v>
                </c:pt>
                <c:pt idx="76">
                  <c:v>4.8611111111111112E-3</c:v>
                </c:pt>
                <c:pt idx="77">
                  <c:v>4.8611111111111112E-3</c:v>
                </c:pt>
                <c:pt idx="78">
                  <c:v>5.5555555555555558E-3</c:v>
                </c:pt>
                <c:pt idx="79">
                  <c:v>5.5555555555555558E-3</c:v>
                </c:pt>
                <c:pt idx="80">
                  <c:v>6.2500000000000134E-3</c:v>
                </c:pt>
                <c:pt idx="81">
                  <c:v>6.2500000000000134E-3</c:v>
                </c:pt>
                <c:pt idx="82">
                  <c:v>6.2500000000000134E-3</c:v>
                </c:pt>
                <c:pt idx="83">
                  <c:v>6.2500000000000134E-3</c:v>
                </c:pt>
                <c:pt idx="84">
                  <c:v>6.9444444444445273E-3</c:v>
                </c:pt>
                <c:pt idx="85">
                  <c:v>6.9444444444445273E-3</c:v>
                </c:pt>
                <c:pt idx="86">
                  <c:v>6.9444444444445273E-3</c:v>
                </c:pt>
                <c:pt idx="87">
                  <c:v>7.6388888888888904E-3</c:v>
                </c:pt>
                <c:pt idx="88">
                  <c:v>7.6388888888888904E-3</c:v>
                </c:pt>
                <c:pt idx="89">
                  <c:v>7.6388888888888904E-3</c:v>
                </c:pt>
                <c:pt idx="90">
                  <c:v>8.3333333333333367E-3</c:v>
                </c:pt>
                <c:pt idx="91">
                  <c:v>8.3333333333333367E-3</c:v>
                </c:pt>
                <c:pt idx="92">
                  <c:v>8.3333333333333367E-3</c:v>
                </c:pt>
                <c:pt idx="93">
                  <c:v>8.3333333333333367E-3</c:v>
                </c:pt>
                <c:pt idx="94">
                  <c:v>8.3333333333333367E-3</c:v>
                </c:pt>
                <c:pt idx="95">
                  <c:v>8.3333333333333367E-3</c:v>
                </c:pt>
                <c:pt idx="96">
                  <c:v>9.0277777777777787E-3</c:v>
                </c:pt>
                <c:pt idx="97">
                  <c:v>9.0277777777777787E-3</c:v>
                </c:pt>
                <c:pt idx="98">
                  <c:v>9.0277777777777787E-3</c:v>
                </c:pt>
                <c:pt idx="99">
                  <c:v>9.0277777777777787E-3</c:v>
                </c:pt>
                <c:pt idx="100">
                  <c:v>9.0277777777777787E-3</c:v>
                </c:pt>
                <c:pt idx="101">
                  <c:v>9.7222222222222224E-3</c:v>
                </c:pt>
                <c:pt idx="102">
                  <c:v>9.7222222222222224E-3</c:v>
                </c:pt>
                <c:pt idx="103">
                  <c:v>9.7222222222222224E-3</c:v>
                </c:pt>
                <c:pt idx="104">
                  <c:v>9.7222222222222224E-3</c:v>
                </c:pt>
                <c:pt idx="105">
                  <c:v>9.7222222222222224E-3</c:v>
                </c:pt>
                <c:pt idx="106">
                  <c:v>9.7222222222222224E-3</c:v>
                </c:pt>
                <c:pt idx="107">
                  <c:v>1.0416666666666666E-2</c:v>
                </c:pt>
                <c:pt idx="108">
                  <c:v>1.0416666666666666E-2</c:v>
                </c:pt>
                <c:pt idx="109">
                  <c:v>1.1111111111111125E-2</c:v>
                </c:pt>
                <c:pt idx="110">
                  <c:v>1.1111111111111125E-2</c:v>
                </c:pt>
                <c:pt idx="111">
                  <c:v>1.1111111111111125E-2</c:v>
                </c:pt>
                <c:pt idx="112">
                  <c:v>1.1111111111111125E-2</c:v>
                </c:pt>
                <c:pt idx="113">
                  <c:v>1.1805555555555809E-2</c:v>
                </c:pt>
                <c:pt idx="114">
                  <c:v>1.1805555555555809E-2</c:v>
                </c:pt>
                <c:pt idx="115">
                  <c:v>1.1805555555555809E-2</c:v>
                </c:pt>
                <c:pt idx="116">
                  <c:v>1.1805555555555809E-2</c:v>
                </c:pt>
                <c:pt idx="117">
                  <c:v>1.2499999999999956E-2</c:v>
                </c:pt>
                <c:pt idx="118">
                  <c:v>1.2499999999999956E-2</c:v>
                </c:pt>
                <c:pt idx="119">
                  <c:v>1.2499999999999956E-2</c:v>
                </c:pt>
                <c:pt idx="120">
                  <c:v>1.2499999999999956E-2</c:v>
                </c:pt>
                <c:pt idx="121">
                  <c:v>1.2499999999999956E-2</c:v>
                </c:pt>
                <c:pt idx="122">
                  <c:v>1.3194444444444439E-2</c:v>
                </c:pt>
                <c:pt idx="123">
                  <c:v>1.3194444444444439E-2</c:v>
                </c:pt>
                <c:pt idx="124">
                  <c:v>1.3194444444444439E-2</c:v>
                </c:pt>
                <c:pt idx="125">
                  <c:v>1.3194444444444439E-2</c:v>
                </c:pt>
                <c:pt idx="126">
                  <c:v>1.388888888888911E-2</c:v>
                </c:pt>
                <c:pt idx="127">
                  <c:v>1.388888888888911E-2</c:v>
                </c:pt>
                <c:pt idx="128">
                  <c:v>1.388888888888911E-2</c:v>
                </c:pt>
                <c:pt idx="129">
                  <c:v>1.4583333333333341E-2</c:v>
                </c:pt>
                <c:pt idx="130">
                  <c:v>1.4583333333333341E-2</c:v>
                </c:pt>
                <c:pt idx="131">
                  <c:v>1.4583333333333341E-2</c:v>
                </c:pt>
                <c:pt idx="132">
                  <c:v>1.4583333333333341E-2</c:v>
                </c:pt>
                <c:pt idx="133">
                  <c:v>1.4583333333333341E-2</c:v>
                </c:pt>
                <c:pt idx="134">
                  <c:v>1.5277777777777781E-2</c:v>
                </c:pt>
                <c:pt idx="135">
                  <c:v>1.5277777777777781E-2</c:v>
                </c:pt>
                <c:pt idx="136">
                  <c:v>1.6666666666666701E-2</c:v>
                </c:pt>
                <c:pt idx="137">
                  <c:v>1.8749999999999999E-2</c:v>
                </c:pt>
                <c:pt idx="138">
                  <c:v>1.9444444444444445E-2</c:v>
                </c:pt>
                <c:pt idx="139">
                  <c:v>2.0138888888888887E-2</c:v>
                </c:pt>
                <c:pt idx="140">
                  <c:v>2.0138888888888887E-2</c:v>
                </c:pt>
                <c:pt idx="141">
                  <c:v>2.0138888888888887E-2</c:v>
                </c:pt>
                <c:pt idx="142">
                  <c:v>2.0138888888888887E-2</c:v>
                </c:pt>
                <c:pt idx="143">
                  <c:v>2.0833333333333412E-2</c:v>
                </c:pt>
                <c:pt idx="144">
                  <c:v>2.0833333333333412E-2</c:v>
                </c:pt>
                <c:pt idx="145">
                  <c:v>2.1527777777778197E-2</c:v>
                </c:pt>
                <c:pt idx="146">
                  <c:v>2.1527777777778197E-2</c:v>
                </c:pt>
                <c:pt idx="147">
                  <c:v>2.2916666666666672E-2</c:v>
                </c:pt>
                <c:pt idx="148">
                  <c:v>2.3611111111111211E-2</c:v>
                </c:pt>
                <c:pt idx="149">
                  <c:v>2.3611111111111211E-2</c:v>
                </c:pt>
                <c:pt idx="150">
                  <c:v>2.4305555555555556E-2</c:v>
                </c:pt>
                <c:pt idx="151">
                  <c:v>2.4999999999999998E-2</c:v>
                </c:pt>
                <c:pt idx="152">
                  <c:v>2.569444444444445E-2</c:v>
                </c:pt>
                <c:pt idx="153">
                  <c:v>2.6388888888888878E-2</c:v>
                </c:pt>
                <c:pt idx="154">
                  <c:v>2.7083333333333452E-2</c:v>
                </c:pt>
                <c:pt idx="155">
                  <c:v>2.7083333333333452E-2</c:v>
                </c:pt>
                <c:pt idx="156">
                  <c:v>2.7777777777778508E-2</c:v>
                </c:pt>
                <c:pt idx="157">
                  <c:v>2.8472222222222242E-2</c:v>
                </c:pt>
                <c:pt idx="158">
                  <c:v>2.8472222222222242E-2</c:v>
                </c:pt>
                <c:pt idx="159">
                  <c:v>2.9166666666666664E-2</c:v>
                </c:pt>
                <c:pt idx="160">
                  <c:v>2.9166666666666664E-2</c:v>
                </c:pt>
                <c:pt idx="161">
                  <c:v>2.9861111111111251E-2</c:v>
                </c:pt>
                <c:pt idx="162">
                  <c:v>3.0555555555555582E-2</c:v>
                </c:pt>
                <c:pt idx="163">
                  <c:v>3.125E-2</c:v>
                </c:pt>
                <c:pt idx="164">
                  <c:v>3.125E-2</c:v>
                </c:pt>
                <c:pt idx="165">
                  <c:v>3.2638888888888891E-2</c:v>
                </c:pt>
                <c:pt idx="166">
                  <c:v>3.333333333333334E-2</c:v>
                </c:pt>
                <c:pt idx="167">
                  <c:v>3.333333333333334E-2</c:v>
                </c:pt>
                <c:pt idx="168">
                  <c:v>3.4722222222222224E-2</c:v>
                </c:pt>
                <c:pt idx="169">
                  <c:v>3.6805555555555612E-2</c:v>
                </c:pt>
                <c:pt idx="170">
                  <c:v>3.6805555555555612E-2</c:v>
                </c:pt>
                <c:pt idx="171">
                  <c:v>3.6805555555555612E-2</c:v>
                </c:pt>
                <c:pt idx="172">
                  <c:v>3.7500000000000006E-2</c:v>
                </c:pt>
                <c:pt idx="173">
                  <c:v>3.8194444444444441E-2</c:v>
                </c:pt>
                <c:pt idx="174">
                  <c:v>3.888888888888889E-2</c:v>
                </c:pt>
                <c:pt idx="175">
                  <c:v>4.0277777777777767E-2</c:v>
                </c:pt>
                <c:pt idx="176">
                  <c:v>4.0277777777777767E-2</c:v>
                </c:pt>
                <c:pt idx="177">
                  <c:v>4.0972222222222333E-2</c:v>
                </c:pt>
                <c:pt idx="178">
                  <c:v>4.2361111111111995E-2</c:v>
                </c:pt>
                <c:pt idx="179">
                  <c:v>4.3055555555555375E-2</c:v>
                </c:pt>
                <c:pt idx="180">
                  <c:v>4.4444444444444439E-2</c:v>
                </c:pt>
                <c:pt idx="181">
                  <c:v>4.5833333333334114E-2</c:v>
                </c:pt>
                <c:pt idx="182">
                  <c:v>4.9305555555555547E-2</c:v>
                </c:pt>
                <c:pt idx="183">
                  <c:v>0.05</c:v>
                </c:pt>
                <c:pt idx="184">
                  <c:v>5.0694444444444493E-2</c:v>
                </c:pt>
                <c:pt idx="185">
                  <c:v>5.1388888888888887E-2</c:v>
                </c:pt>
                <c:pt idx="186">
                  <c:v>5.2777777777777792E-2</c:v>
                </c:pt>
                <c:pt idx="187">
                  <c:v>5.4166666666666904E-2</c:v>
                </c:pt>
                <c:pt idx="188">
                  <c:v>5.4166666666666904E-2</c:v>
                </c:pt>
                <c:pt idx="189">
                  <c:v>5.6944444444444443E-2</c:v>
                </c:pt>
                <c:pt idx="190">
                  <c:v>5.7638888888888892E-2</c:v>
                </c:pt>
                <c:pt idx="191">
                  <c:v>5.833333333333425E-2</c:v>
                </c:pt>
                <c:pt idx="192">
                  <c:v>6.1111111111111123E-2</c:v>
                </c:pt>
                <c:pt idx="193">
                  <c:v>6.1805555555555475E-2</c:v>
                </c:pt>
                <c:pt idx="194">
                  <c:v>6.1805555555555475E-2</c:v>
                </c:pt>
                <c:pt idx="195">
                  <c:v>6.25E-2</c:v>
                </c:pt>
                <c:pt idx="196">
                  <c:v>6.3194444444444484E-2</c:v>
                </c:pt>
                <c:pt idx="197">
                  <c:v>6.3194444444444484E-2</c:v>
                </c:pt>
                <c:pt idx="198">
                  <c:v>6.3888888888888884E-2</c:v>
                </c:pt>
                <c:pt idx="199">
                  <c:v>6.4583333333334034E-2</c:v>
                </c:pt>
                <c:pt idx="200">
                  <c:v>6.5277777777777768E-2</c:v>
                </c:pt>
                <c:pt idx="201">
                  <c:v>6.5972222222222224E-2</c:v>
                </c:pt>
                <c:pt idx="202">
                  <c:v>6.5972222222222224E-2</c:v>
                </c:pt>
                <c:pt idx="203">
                  <c:v>6.805555555555555E-2</c:v>
                </c:pt>
                <c:pt idx="204">
                  <c:v>7.013888888888889E-2</c:v>
                </c:pt>
                <c:pt idx="205">
                  <c:v>7.013888888888889E-2</c:v>
                </c:pt>
                <c:pt idx="206">
                  <c:v>7.0833333333334123E-2</c:v>
                </c:pt>
                <c:pt idx="207">
                  <c:v>7.1527777777777773E-2</c:v>
                </c:pt>
                <c:pt idx="208">
                  <c:v>7.2222222222222424E-2</c:v>
                </c:pt>
                <c:pt idx="209">
                  <c:v>7.5694444444444439E-2</c:v>
                </c:pt>
                <c:pt idx="210">
                  <c:v>7.6388888888888895E-2</c:v>
                </c:pt>
                <c:pt idx="211">
                  <c:v>7.7083333333334114E-2</c:v>
                </c:pt>
                <c:pt idx="212">
                  <c:v>7.8472222222222332E-2</c:v>
                </c:pt>
                <c:pt idx="213">
                  <c:v>7.8472222222222332E-2</c:v>
                </c:pt>
                <c:pt idx="214">
                  <c:v>7.9166666666666913E-2</c:v>
                </c:pt>
                <c:pt idx="215">
                  <c:v>8.0555555555557712E-2</c:v>
                </c:pt>
                <c:pt idx="216">
                  <c:v>8.0555555555557712E-2</c:v>
                </c:pt>
                <c:pt idx="217">
                  <c:v>8.0555555555557712E-2</c:v>
                </c:pt>
                <c:pt idx="218">
                  <c:v>8.0555555555557712E-2</c:v>
                </c:pt>
                <c:pt idx="219">
                  <c:v>8.1250000000000044E-2</c:v>
                </c:pt>
                <c:pt idx="220">
                  <c:v>8.1944444444444528E-2</c:v>
                </c:pt>
                <c:pt idx="221">
                  <c:v>8.2638888888890247E-2</c:v>
                </c:pt>
                <c:pt idx="222">
                  <c:v>8.4722222222222768E-2</c:v>
                </c:pt>
                <c:pt idx="223">
                  <c:v>8.6111111111110819E-2</c:v>
                </c:pt>
                <c:pt idx="224">
                  <c:v>8.6111111111110819E-2</c:v>
                </c:pt>
                <c:pt idx="225">
                  <c:v>8.9583333333333348E-2</c:v>
                </c:pt>
                <c:pt idx="226">
                  <c:v>9.0277777777777693E-2</c:v>
                </c:pt>
                <c:pt idx="227">
                  <c:v>9.2361111111110589E-2</c:v>
                </c:pt>
                <c:pt idx="228">
                  <c:v>9.2361111111110589E-2</c:v>
                </c:pt>
                <c:pt idx="229">
                  <c:v>9.3055555555557765E-2</c:v>
                </c:pt>
                <c:pt idx="230">
                  <c:v>9.5138888888888898E-2</c:v>
                </c:pt>
                <c:pt idx="231">
                  <c:v>9.9305555555555564E-2</c:v>
                </c:pt>
                <c:pt idx="232">
                  <c:v>0.10000000000000003</c:v>
                </c:pt>
                <c:pt idx="233">
                  <c:v>0.1041666666666677</c:v>
                </c:pt>
                <c:pt idx="234">
                  <c:v>0.10625000000000002</c:v>
                </c:pt>
                <c:pt idx="235">
                  <c:v>0.10833333333333332</c:v>
                </c:pt>
                <c:pt idx="236">
                  <c:v>0.10902777777777779</c:v>
                </c:pt>
                <c:pt idx="237">
                  <c:v>0.11041666666666665</c:v>
                </c:pt>
                <c:pt idx="238">
                  <c:v>0.11041666666666665</c:v>
                </c:pt>
                <c:pt idx="239">
                  <c:v>0.11041666666666665</c:v>
                </c:pt>
                <c:pt idx="240">
                  <c:v>0.11319444444444469</c:v>
                </c:pt>
                <c:pt idx="241">
                  <c:v>0.11944444444444446</c:v>
                </c:pt>
                <c:pt idx="242">
                  <c:v>0.12083333333333332</c:v>
                </c:pt>
                <c:pt idx="243">
                  <c:v>0.12152777777777776</c:v>
                </c:pt>
                <c:pt idx="244">
                  <c:v>0.12361111111111216</c:v>
                </c:pt>
                <c:pt idx="245">
                  <c:v>0.12569444444444444</c:v>
                </c:pt>
                <c:pt idx="246">
                  <c:v>0.13333333333333341</c:v>
                </c:pt>
                <c:pt idx="247">
                  <c:v>0.13472222222222224</c:v>
                </c:pt>
                <c:pt idx="248">
                  <c:v>0.13472222222222224</c:v>
                </c:pt>
                <c:pt idx="249">
                  <c:v>0.13541666666666671</c:v>
                </c:pt>
                <c:pt idx="250">
                  <c:v>0.14305555555555555</c:v>
                </c:pt>
                <c:pt idx="251">
                  <c:v>0.1451388888888889</c:v>
                </c:pt>
                <c:pt idx="252">
                  <c:v>0.14583333333333537</c:v>
                </c:pt>
                <c:pt idx="253">
                  <c:v>0.15555555555555556</c:v>
                </c:pt>
                <c:pt idx="254">
                  <c:v>0.15625000000000044</c:v>
                </c:pt>
                <c:pt idx="255">
                  <c:v>0.16527777777777777</c:v>
                </c:pt>
                <c:pt idx="256">
                  <c:v>0.16805555555555537</c:v>
                </c:pt>
                <c:pt idx="257">
                  <c:v>0.17083333333333511</c:v>
                </c:pt>
                <c:pt idx="258">
                  <c:v>0.17500000000000004</c:v>
                </c:pt>
                <c:pt idx="259">
                  <c:v>0.17986111111111144</c:v>
                </c:pt>
                <c:pt idx="260">
                  <c:v>0.18541666666666867</c:v>
                </c:pt>
                <c:pt idx="261">
                  <c:v>0.18541666666666867</c:v>
                </c:pt>
                <c:pt idx="262">
                  <c:v>0.18888888888888891</c:v>
                </c:pt>
                <c:pt idx="263">
                  <c:v>0.19027777777777777</c:v>
                </c:pt>
                <c:pt idx="264">
                  <c:v>0.19166666666666665</c:v>
                </c:pt>
                <c:pt idx="265">
                  <c:v>0.19166666666666665</c:v>
                </c:pt>
                <c:pt idx="266">
                  <c:v>0.19305555555555537</c:v>
                </c:pt>
                <c:pt idx="267">
                  <c:v>0.19861111111111121</c:v>
                </c:pt>
                <c:pt idx="268">
                  <c:v>0.20069444444444645</c:v>
                </c:pt>
                <c:pt idx="269">
                  <c:v>0.20486111111111124</c:v>
                </c:pt>
                <c:pt idx="270">
                  <c:v>0.20625000000000004</c:v>
                </c:pt>
                <c:pt idx="271">
                  <c:v>0.20694444444444846</c:v>
                </c:pt>
                <c:pt idx="272">
                  <c:v>0.2076388888888889</c:v>
                </c:pt>
                <c:pt idx="273">
                  <c:v>0.21319444444444724</c:v>
                </c:pt>
                <c:pt idx="274">
                  <c:v>0.21875000000000044</c:v>
                </c:pt>
                <c:pt idx="275">
                  <c:v>0.2236111111111112</c:v>
                </c:pt>
                <c:pt idx="276">
                  <c:v>0.2277777777777778</c:v>
                </c:pt>
                <c:pt idx="277">
                  <c:v>0.22916666666666669</c:v>
                </c:pt>
                <c:pt idx="278">
                  <c:v>0.22986111111111121</c:v>
                </c:pt>
                <c:pt idx="279">
                  <c:v>0.23055555555555557</c:v>
                </c:pt>
                <c:pt idx="280">
                  <c:v>0.23541666666666691</c:v>
                </c:pt>
                <c:pt idx="281">
                  <c:v>0.2388888888888889</c:v>
                </c:pt>
                <c:pt idx="282">
                  <c:v>0.24027777777777778</c:v>
                </c:pt>
                <c:pt idx="283">
                  <c:v>0.24097222222222406</c:v>
                </c:pt>
                <c:pt idx="284">
                  <c:v>0.24513888888888891</c:v>
                </c:pt>
                <c:pt idx="285">
                  <c:v>0.24652777777777779</c:v>
                </c:pt>
                <c:pt idx="286">
                  <c:v>0.24791666666666873</c:v>
                </c:pt>
                <c:pt idx="287">
                  <c:v>0.25138888888889493</c:v>
                </c:pt>
                <c:pt idx="288">
                  <c:v>0.25277777777777782</c:v>
                </c:pt>
                <c:pt idx="289">
                  <c:v>0.25694444444444442</c:v>
                </c:pt>
                <c:pt idx="290">
                  <c:v>0.26527777777778117</c:v>
                </c:pt>
                <c:pt idx="291">
                  <c:v>0.26597222222222561</c:v>
                </c:pt>
                <c:pt idx="292">
                  <c:v>0.26666666666666738</c:v>
                </c:pt>
                <c:pt idx="293">
                  <c:v>0.27361111111111114</c:v>
                </c:pt>
                <c:pt idx="294">
                  <c:v>0.27500000000000002</c:v>
                </c:pt>
                <c:pt idx="295">
                  <c:v>0.27708333333333335</c:v>
                </c:pt>
                <c:pt idx="296">
                  <c:v>0.28194444444444638</c:v>
                </c:pt>
                <c:pt idx="297">
                  <c:v>0.29027777777778208</c:v>
                </c:pt>
                <c:pt idx="298">
                  <c:v>0.29444444444444823</c:v>
                </c:pt>
                <c:pt idx="299">
                  <c:v>0.29652777777778455</c:v>
                </c:pt>
                <c:pt idx="300">
                  <c:v>0.2986111111111111</c:v>
                </c:pt>
                <c:pt idx="301">
                  <c:v>0.30416666666667175</c:v>
                </c:pt>
                <c:pt idx="302">
                  <c:v>0.32500000000000384</c:v>
                </c:pt>
                <c:pt idx="303">
                  <c:v>0.32708333333333683</c:v>
                </c:pt>
                <c:pt idx="304">
                  <c:v>0.32847222222222866</c:v>
                </c:pt>
                <c:pt idx="305">
                  <c:v>0.33125000000000032</c:v>
                </c:pt>
                <c:pt idx="306">
                  <c:v>0.33194444444445054</c:v>
                </c:pt>
                <c:pt idx="307">
                  <c:v>0.33541666666667436</c:v>
                </c:pt>
                <c:pt idx="308">
                  <c:v>0.33819444444444874</c:v>
                </c:pt>
                <c:pt idx="309">
                  <c:v>0.34722222222222232</c:v>
                </c:pt>
                <c:pt idx="310">
                  <c:v>0.38402777777778541</c:v>
                </c:pt>
                <c:pt idx="311">
                  <c:v>0.38402777777778541</c:v>
                </c:pt>
                <c:pt idx="312">
                  <c:v>0.40625</c:v>
                </c:pt>
                <c:pt idx="313">
                  <c:v>0.41666666666667102</c:v>
                </c:pt>
                <c:pt idx="314">
                  <c:v>0.42777777777778286</c:v>
                </c:pt>
                <c:pt idx="315">
                  <c:v>0.43055555555555558</c:v>
                </c:pt>
                <c:pt idx="316">
                  <c:v>0.43263888888889324</c:v>
                </c:pt>
                <c:pt idx="317">
                  <c:v>0.43333333333333335</c:v>
                </c:pt>
                <c:pt idx="318">
                  <c:v>0.4555555555555556</c:v>
                </c:pt>
                <c:pt idx="319">
                  <c:v>0.46805555555555556</c:v>
                </c:pt>
                <c:pt idx="320">
                  <c:v>0.49583333333333335</c:v>
                </c:pt>
                <c:pt idx="321">
                  <c:v>0.50347222222221533</c:v>
                </c:pt>
                <c:pt idx="322">
                  <c:v>0.50972222222222219</c:v>
                </c:pt>
                <c:pt idx="323">
                  <c:v>0.53749999999999998</c:v>
                </c:pt>
                <c:pt idx="324">
                  <c:v>0.57222222222222219</c:v>
                </c:pt>
                <c:pt idx="325">
                  <c:v>0.6145833333333337</c:v>
                </c:pt>
                <c:pt idx="326">
                  <c:v>0.63194444444445652</c:v>
                </c:pt>
                <c:pt idx="327">
                  <c:v>0.63402777777777775</c:v>
                </c:pt>
                <c:pt idx="328">
                  <c:v>0.64305555555556415</c:v>
                </c:pt>
                <c:pt idx="329">
                  <c:v>0.6451388888888977</c:v>
                </c:pt>
                <c:pt idx="330">
                  <c:v>0.64722222222222225</c:v>
                </c:pt>
                <c:pt idx="331">
                  <c:v>0.65347222222222223</c:v>
                </c:pt>
                <c:pt idx="332">
                  <c:v>0.68472222222222223</c:v>
                </c:pt>
                <c:pt idx="333">
                  <c:v>0.69861111111111163</c:v>
                </c:pt>
                <c:pt idx="334">
                  <c:v>0.71527777777777779</c:v>
                </c:pt>
                <c:pt idx="335">
                  <c:v>0.71527777777777779</c:v>
                </c:pt>
                <c:pt idx="336">
                  <c:v>0.71666666666666667</c:v>
                </c:pt>
                <c:pt idx="337">
                  <c:v>0.73750000000000004</c:v>
                </c:pt>
                <c:pt idx="338">
                  <c:v>0.74236111111111114</c:v>
                </c:pt>
                <c:pt idx="339">
                  <c:v>0.75277777777778065</c:v>
                </c:pt>
                <c:pt idx="340">
                  <c:v>0.7701388888888977</c:v>
                </c:pt>
                <c:pt idx="341">
                  <c:v>0.79027777777777752</c:v>
                </c:pt>
                <c:pt idx="342">
                  <c:v>0.80416666666666659</c:v>
                </c:pt>
                <c:pt idx="343">
                  <c:v>0.80763888888889646</c:v>
                </c:pt>
                <c:pt idx="344">
                  <c:v>0.81458333333333333</c:v>
                </c:pt>
                <c:pt idx="345">
                  <c:v>0.82430555555555562</c:v>
                </c:pt>
                <c:pt idx="346">
                  <c:v>0.83194444444445304</c:v>
                </c:pt>
                <c:pt idx="347">
                  <c:v>0.83958333333333335</c:v>
                </c:pt>
                <c:pt idx="348">
                  <c:v>0.86597222222222225</c:v>
                </c:pt>
                <c:pt idx="349">
                  <c:v>0.87986111111111165</c:v>
                </c:pt>
                <c:pt idx="350">
                  <c:v>0.88819444444444462</c:v>
                </c:pt>
                <c:pt idx="351">
                  <c:v>0.90486111111111112</c:v>
                </c:pt>
                <c:pt idx="352">
                  <c:v>0.91319444444444464</c:v>
                </c:pt>
                <c:pt idx="353">
                  <c:v>0.91388888888888964</c:v>
                </c:pt>
                <c:pt idx="354">
                  <c:v>0.93958333333333333</c:v>
                </c:pt>
                <c:pt idx="355">
                  <c:v>0.94097222222222221</c:v>
                </c:pt>
                <c:pt idx="356">
                  <c:v>0.96388888888889646</c:v>
                </c:pt>
                <c:pt idx="357">
                  <c:v>0.99027777777777759</c:v>
                </c:pt>
                <c:pt idx="358">
                  <c:v>1.0083333333333333</c:v>
                </c:pt>
                <c:pt idx="359">
                  <c:v>1.0166666666666666</c:v>
                </c:pt>
                <c:pt idx="360">
                  <c:v>1.023611111111111</c:v>
                </c:pt>
                <c:pt idx="361">
                  <c:v>1.0263888888888901</c:v>
                </c:pt>
                <c:pt idx="362">
                  <c:v>1.0458333333333334</c:v>
                </c:pt>
                <c:pt idx="363">
                  <c:v>1.052777777777778</c:v>
                </c:pt>
                <c:pt idx="364">
                  <c:v>1.0722222222222222</c:v>
                </c:pt>
                <c:pt idx="365">
                  <c:v>1.0736111111111113</c:v>
                </c:pt>
                <c:pt idx="366">
                  <c:v>1.08125</c:v>
                </c:pt>
                <c:pt idx="367">
                  <c:v>1.1097222222222218</c:v>
                </c:pt>
                <c:pt idx="368">
                  <c:v>1.1708333333333341</c:v>
                </c:pt>
                <c:pt idx="369">
                  <c:v>1.1798611111111112</c:v>
                </c:pt>
                <c:pt idx="370">
                  <c:v>1.200694444444427</c:v>
                </c:pt>
                <c:pt idx="371">
                  <c:v>1.2583333333333333</c:v>
                </c:pt>
                <c:pt idx="372">
                  <c:v>1.2590277777777779</c:v>
                </c:pt>
                <c:pt idx="373">
                  <c:v>1.2604166666666667</c:v>
                </c:pt>
                <c:pt idx="374">
                  <c:v>1.3381944444444438</c:v>
                </c:pt>
                <c:pt idx="375">
                  <c:v>1.3875</c:v>
                </c:pt>
                <c:pt idx="376">
                  <c:v>1.4263888888888889</c:v>
                </c:pt>
                <c:pt idx="377">
                  <c:v>1.4395833333333334</c:v>
                </c:pt>
                <c:pt idx="378">
                  <c:v>1.5111111111111111</c:v>
                </c:pt>
                <c:pt idx="379">
                  <c:v>1.6138888888888889</c:v>
                </c:pt>
                <c:pt idx="380">
                  <c:v>1.6368055555555561</c:v>
                </c:pt>
                <c:pt idx="381">
                  <c:v>1.6430555555555661</c:v>
                </c:pt>
                <c:pt idx="382">
                  <c:v>1.6486111111111121</c:v>
                </c:pt>
                <c:pt idx="383">
                  <c:v>1.714583333333334</c:v>
                </c:pt>
                <c:pt idx="384">
                  <c:v>1.7201388888888891</c:v>
                </c:pt>
                <c:pt idx="385">
                  <c:v>1.7333333333333334</c:v>
                </c:pt>
                <c:pt idx="386">
                  <c:v>1.8229166666666665</c:v>
                </c:pt>
                <c:pt idx="387">
                  <c:v>1.8319444444444308</c:v>
                </c:pt>
                <c:pt idx="388">
                  <c:v>1.8756944444444292</c:v>
                </c:pt>
                <c:pt idx="389">
                  <c:v>1.9409722222222221</c:v>
                </c:pt>
                <c:pt idx="390">
                  <c:v>1.9597222222222224</c:v>
                </c:pt>
                <c:pt idx="391">
                  <c:v>1.9631944444444438</c:v>
                </c:pt>
                <c:pt idx="392">
                  <c:v>1.9972222222222225</c:v>
                </c:pt>
                <c:pt idx="393">
                  <c:v>2.1090277777778192</c:v>
                </c:pt>
                <c:pt idx="394">
                  <c:v>2.1604166666666682</c:v>
                </c:pt>
                <c:pt idx="395">
                  <c:v>2.1798611111111108</c:v>
                </c:pt>
                <c:pt idx="396">
                  <c:v>2.3340277777777811</c:v>
                </c:pt>
                <c:pt idx="397">
                  <c:v>2.3402777777777812</c:v>
                </c:pt>
                <c:pt idx="398">
                  <c:v>2.3430555555555559</c:v>
                </c:pt>
                <c:pt idx="399">
                  <c:v>2.3694444444444427</c:v>
                </c:pt>
                <c:pt idx="400">
                  <c:v>2.3916666666666577</c:v>
                </c:pt>
                <c:pt idx="401">
                  <c:v>2.4131944444444446</c:v>
                </c:pt>
                <c:pt idx="402">
                  <c:v>2.41874999999997</c:v>
                </c:pt>
                <c:pt idx="403">
                  <c:v>2.4409722222222219</c:v>
                </c:pt>
                <c:pt idx="404">
                  <c:v>2.5993055555555555</c:v>
                </c:pt>
                <c:pt idx="405">
                  <c:v>2.6673611111111426</c:v>
                </c:pt>
                <c:pt idx="406">
                  <c:v>2.6715277777778184</c:v>
                </c:pt>
                <c:pt idx="407">
                  <c:v>2.7083333333333401</c:v>
                </c:pt>
                <c:pt idx="408">
                  <c:v>2.7125000000000004</c:v>
                </c:pt>
                <c:pt idx="409">
                  <c:v>2.7486111111111202</c:v>
                </c:pt>
                <c:pt idx="410">
                  <c:v>2.8006944444444444</c:v>
                </c:pt>
                <c:pt idx="411">
                  <c:v>2.8499999999999988</c:v>
                </c:pt>
                <c:pt idx="412">
                  <c:v>2.9006944444444445</c:v>
                </c:pt>
                <c:pt idx="413">
                  <c:v>2.9305555555555554</c:v>
                </c:pt>
                <c:pt idx="414">
                  <c:v>2.932638888888853</c:v>
                </c:pt>
                <c:pt idx="415">
                  <c:v>2.9833333333333352</c:v>
                </c:pt>
                <c:pt idx="416">
                  <c:v>3.0249999999999999</c:v>
                </c:pt>
                <c:pt idx="417">
                  <c:v>3.036111111111111</c:v>
                </c:pt>
                <c:pt idx="418">
                  <c:v>3.0597222222222222</c:v>
                </c:pt>
                <c:pt idx="419">
                  <c:v>3.0958333333333337</c:v>
                </c:pt>
                <c:pt idx="420">
                  <c:v>3.1527777777777812</c:v>
                </c:pt>
                <c:pt idx="421">
                  <c:v>3.1944444444444438</c:v>
                </c:pt>
                <c:pt idx="422">
                  <c:v>3.21875</c:v>
                </c:pt>
                <c:pt idx="423">
                  <c:v>3.2236111111111212</c:v>
                </c:pt>
                <c:pt idx="424">
                  <c:v>3.2993055555555602</c:v>
                </c:pt>
                <c:pt idx="425">
                  <c:v>3.3423611111111113</c:v>
                </c:pt>
                <c:pt idx="426">
                  <c:v>3.3826388888888768</c:v>
                </c:pt>
                <c:pt idx="427">
                  <c:v>3.4138888888888768</c:v>
                </c:pt>
                <c:pt idx="428">
                  <c:v>3.4312499999999524</c:v>
                </c:pt>
                <c:pt idx="429">
                  <c:v>3.4812499999999704</c:v>
                </c:pt>
                <c:pt idx="430">
                  <c:v>3.4847222222222252</c:v>
                </c:pt>
                <c:pt idx="431">
                  <c:v>3.6812499999999977</c:v>
                </c:pt>
                <c:pt idx="432">
                  <c:v>3.7118055555555558</c:v>
                </c:pt>
                <c:pt idx="433">
                  <c:v>3.7381944444444652</c:v>
                </c:pt>
                <c:pt idx="434">
                  <c:v>3.7493055555555612</c:v>
                </c:pt>
                <c:pt idx="435">
                  <c:v>3.9</c:v>
                </c:pt>
                <c:pt idx="436">
                  <c:v>3.9388888888888767</c:v>
                </c:pt>
                <c:pt idx="437">
                  <c:v>4.0624999999999956</c:v>
                </c:pt>
                <c:pt idx="438">
                  <c:v>4.0986111111111114</c:v>
                </c:pt>
                <c:pt idx="439">
                  <c:v>4.1750000000000007</c:v>
                </c:pt>
                <c:pt idx="440">
                  <c:v>4.2756944444444533</c:v>
                </c:pt>
                <c:pt idx="441">
                  <c:v>4.3048611111111112</c:v>
                </c:pt>
                <c:pt idx="442">
                  <c:v>4.3388888888888886</c:v>
                </c:pt>
                <c:pt idx="443">
                  <c:v>4.3673611111111112</c:v>
                </c:pt>
                <c:pt idx="444">
                  <c:v>4.4402777777777782</c:v>
                </c:pt>
                <c:pt idx="445">
                  <c:v>4.4715277777777773</c:v>
                </c:pt>
                <c:pt idx="446">
                  <c:v>4.4888888888888889</c:v>
                </c:pt>
                <c:pt idx="447">
                  <c:v>4.5673611111111114</c:v>
                </c:pt>
                <c:pt idx="448">
                  <c:v>4.6687499999999975</c:v>
                </c:pt>
                <c:pt idx="449">
                  <c:v>4.7270833333333329</c:v>
                </c:pt>
                <c:pt idx="450">
                  <c:v>4.7374999999999998</c:v>
                </c:pt>
                <c:pt idx="451">
                  <c:v>4.9236111111111134</c:v>
                </c:pt>
                <c:pt idx="452">
                  <c:v>4.9305555555555545</c:v>
                </c:pt>
                <c:pt idx="453">
                  <c:v>4.9812500000000624</c:v>
                </c:pt>
                <c:pt idx="454">
                  <c:v>5.0083333333333524</c:v>
                </c:pt>
                <c:pt idx="455">
                  <c:v>5.0111111111111111</c:v>
                </c:pt>
                <c:pt idx="456">
                  <c:v>5.0520833333333339</c:v>
                </c:pt>
                <c:pt idx="457">
                  <c:v>5.0659722222222205</c:v>
                </c:pt>
                <c:pt idx="458">
                  <c:v>5.1006944444444438</c:v>
                </c:pt>
                <c:pt idx="459">
                  <c:v>5.1340277777777645</c:v>
                </c:pt>
                <c:pt idx="460">
                  <c:v>5.1777777777777745</c:v>
                </c:pt>
                <c:pt idx="461">
                  <c:v>5.3729166666665744</c:v>
                </c:pt>
                <c:pt idx="462">
                  <c:v>5.4034722222222324</c:v>
                </c:pt>
                <c:pt idx="463">
                  <c:v>5.5520833333333339</c:v>
                </c:pt>
                <c:pt idx="464">
                  <c:v>5.5652777777777755</c:v>
                </c:pt>
                <c:pt idx="465">
                  <c:v>5.6166666666666663</c:v>
                </c:pt>
                <c:pt idx="466">
                  <c:v>5.6652777777777645</c:v>
                </c:pt>
                <c:pt idx="467">
                  <c:v>5.6708333333333334</c:v>
                </c:pt>
                <c:pt idx="468">
                  <c:v>5.7277777777777645</c:v>
                </c:pt>
                <c:pt idx="469">
                  <c:v>5.7791666666666694</c:v>
                </c:pt>
                <c:pt idx="470">
                  <c:v>5.7902777777777779</c:v>
                </c:pt>
                <c:pt idx="471">
                  <c:v>5.8888888888888875</c:v>
                </c:pt>
                <c:pt idx="472">
                  <c:v>5.9173611111111901</c:v>
                </c:pt>
                <c:pt idx="473">
                  <c:v>6.0256944444444454</c:v>
                </c:pt>
                <c:pt idx="474">
                  <c:v>6.0284722222222218</c:v>
                </c:pt>
                <c:pt idx="475">
                  <c:v>6.1111111111111107</c:v>
                </c:pt>
                <c:pt idx="476">
                  <c:v>6.1499999999999995</c:v>
                </c:pt>
                <c:pt idx="477">
                  <c:v>6.1631944444444446</c:v>
                </c:pt>
                <c:pt idx="478">
                  <c:v>6.4173611111111901</c:v>
                </c:pt>
                <c:pt idx="479">
                  <c:v>6.4208333333333334</c:v>
                </c:pt>
                <c:pt idx="480">
                  <c:v>6.4979166666665744</c:v>
                </c:pt>
                <c:pt idx="481">
                  <c:v>6.5090277777777779</c:v>
                </c:pt>
                <c:pt idx="482">
                  <c:v>6.5368055555555555</c:v>
                </c:pt>
                <c:pt idx="483">
                  <c:v>6.6659722222221856</c:v>
                </c:pt>
                <c:pt idx="484">
                  <c:v>6.7041666666666666</c:v>
                </c:pt>
                <c:pt idx="485">
                  <c:v>6.8055555555554665</c:v>
                </c:pt>
                <c:pt idx="486">
                  <c:v>6.8062500000000004</c:v>
                </c:pt>
                <c:pt idx="487">
                  <c:v>6.8111111111111118</c:v>
                </c:pt>
                <c:pt idx="488">
                  <c:v>6.9395833333334034</c:v>
                </c:pt>
                <c:pt idx="489">
                  <c:v>7.3243055555554513</c:v>
                </c:pt>
                <c:pt idx="490">
                  <c:v>7.4611111111111112</c:v>
                </c:pt>
                <c:pt idx="491">
                  <c:v>7.5111111111111111</c:v>
                </c:pt>
                <c:pt idx="492">
                  <c:v>7.5277777777777066</c:v>
                </c:pt>
                <c:pt idx="493">
                  <c:v>7.5805555555555255</c:v>
                </c:pt>
                <c:pt idx="494">
                  <c:v>7.9881944444444439</c:v>
                </c:pt>
                <c:pt idx="495">
                  <c:v>8.0444444444444443</c:v>
                </c:pt>
                <c:pt idx="496">
                  <c:v>8.053472222222366</c:v>
                </c:pt>
                <c:pt idx="497">
                  <c:v>8.1576388888890268</c:v>
                </c:pt>
                <c:pt idx="498">
                  <c:v>8.2027777777777739</c:v>
                </c:pt>
                <c:pt idx="499">
                  <c:v>8.2048611111109384</c:v>
                </c:pt>
                <c:pt idx="500">
                  <c:v>8.5145833333333325</c:v>
                </c:pt>
                <c:pt idx="501">
                  <c:v>8.8104166666668071</c:v>
                </c:pt>
                <c:pt idx="502">
                  <c:v>8.9659722222223248</c:v>
                </c:pt>
                <c:pt idx="503">
                  <c:v>9.0750000000000028</c:v>
                </c:pt>
                <c:pt idx="504">
                  <c:v>9.1152777777777789</c:v>
                </c:pt>
                <c:pt idx="505">
                  <c:v>9.2069444444444457</c:v>
                </c:pt>
                <c:pt idx="506">
                  <c:v>9.5222222222222221</c:v>
                </c:pt>
                <c:pt idx="507">
                  <c:v>9.6847222222222218</c:v>
                </c:pt>
                <c:pt idx="508">
                  <c:v>9.8465277777777782</c:v>
                </c:pt>
                <c:pt idx="509">
                  <c:v>10.125</c:v>
                </c:pt>
                <c:pt idx="510">
                  <c:v>10.392361111111111</c:v>
                </c:pt>
                <c:pt idx="511">
                  <c:v>10.761111111110978</c:v>
                </c:pt>
                <c:pt idx="512">
                  <c:v>11.148611111110938</c:v>
                </c:pt>
                <c:pt idx="513">
                  <c:v>11.365972222222375</c:v>
                </c:pt>
                <c:pt idx="514">
                  <c:v>11.398611111111098</c:v>
                </c:pt>
                <c:pt idx="515">
                  <c:v>11.492361111111098</c:v>
                </c:pt>
                <c:pt idx="516">
                  <c:v>11.512500000000006</c:v>
                </c:pt>
                <c:pt idx="517">
                  <c:v>11.567361111110998</c:v>
                </c:pt>
                <c:pt idx="518">
                  <c:v>12.561111111111098</c:v>
                </c:pt>
                <c:pt idx="519">
                  <c:v>12.943055555555555</c:v>
                </c:pt>
                <c:pt idx="520">
                  <c:v>12.972222222222276</c:v>
                </c:pt>
                <c:pt idx="521">
                  <c:v>12.972916666666801</c:v>
                </c:pt>
                <c:pt idx="522">
                  <c:v>13.127777777777768</c:v>
                </c:pt>
                <c:pt idx="523">
                  <c:v>13.161111111110998</c:v>
                </c:pt>
                <c:pt idx="524">
                  <c:v>13.265972222222222</c:v>
                </c:pt>
                <c:pt idx="525">
                  <c:v>13.633333333333333</c:v>
                </c:pt>
                <c:pt idx="526">
                  <c:v>13.870833333333374</c:v>
                </c:pt>
                <c:pt idx="527">
                  <c:v>14.002083333333356</c:v>
                </c:pt>
                <c:pt idx="528">
                  <c:v>14.036111111110998</c:v>
                </c:pt>
                <c:pt idx="529">
                  <c:v>14.152083333333374</c:v>
                </c:pt>
                <c:pt idx="530">
                  <c:v>14.809027777777777</c:v>
                </c:pt>
                <c:pt idx="531">
                  <c:v>14.857638888889095</c:v>
                </c:pt>
                <c:pt idx="532">
                  <c:v>14.939583333333356</c:v>
                </c:pt>
                <c:pt idx="533">
                  <c:v>15.136111111110978</c:v>
                </c:pt>
                <c:pt idx="534">
                  <c:v>15.140277777777698</c:v>
                </c:pt>
                <c:pt idx="535">
                  <c:v>15.281249999999998</c:v>
                </c:pt>
                <c:pt idx="536">
                  <c:v>15.336805555555555</c:v>
                </c:pt>
                <c:pt idx="537">
                  <c:v>15.373611111111112</c:v>
                </c:pt>
                <c:pt idx="538">
                  <c:v>15.527083333333334</c:v>
                </c:pt>
                <c:pt idx="539">
                  <c:v>15.629166666666666</c:v>
                </c:pt>
                <c:pt idx="540">
                  <c:v>15.755555555555556</c:v>
                </c:pt>
                <c:pt idx="541">
                  <c:v>16.087499999999789</c:v>
                </c:pt>
                <c:pt idx="542">
                  <c:v>16.116666666666731</c:v>
                </c:pt>
                <c:pt idx="543">
                  <c:v>16.420138888888889</c:v>
                </c:pt>
                <c:pt idx="544">
                  <c:v>16.968749999999488</c:v>
                </c:pt>
                <c:pt idx="545">
                  <c:v>17.071527777777689</c:v>
                </c:pt>
                <c:pt idx="546">
                  <c:v>17.523611111111112</c:v>
                </c:pt>
                <c:pt idx="547">
                  <c:v>17.531250000000131</c:v>
                </c:pt>
                <c:pt idx="548">
                  <c:v>18.617361111111379</c:v>
                </c:pt>
                <c:pt idx="549">
                  <c:v>18.71875</c:v>
                </c:pt>
                <c:pt idx="550">
                  <c:v>20.286111111111087</c:v>
                </c:pt>
                <c:pt idx="551">
                  <c:v>20.387499999999989</c:v>
                </c:pt>
                <c:pt idx="552">
                  <c:v>20.894444444444495</c:v>
                </c:pt>
                <c:pt idx="553">
                  <c:v>21.040277777777689</c:v>
                </c:pt>
                <c:pt idx="554">
                  <c:v>24.477083333333038</c:v>
                </c:pt>
                <c:pt idx="555">
                  <c:v>24.555555555555557</c:v>
                </c:pt>
                <c:pt idx="556">
                  <c:v>25.059722222222089</c:v>
                </c:pt>
                <c:pt idx="557">
                  <c:v>25.219444444444445</c:v>
                </c:pt>
                <c:pt idx="558">
                  <c:v>26.089583333332886</c:v>
                </c:pt>
                <c:pt idx="559">
                  <c:v>26.423611111111089</c:v>
                </c:pt>
                <c:pt idx="560">
                  <c:v>27.306944444444635</c:v>
                </c:pt>
                <c:pt idx="561">
                  <c:v>27.48958333333281</c:v>
                </c:pt>
                <c:pt idx="562">
                  <c:v>27.996527777777434</c:v>
                </c:pt>
                <c:pt idx="563">
                  <c:v>28.052083333332998</c:v>
                </c:pt>
                <c:pt idx="564">
                  <c:v>28.181250000000031</c:v>
                </c:pt>
                <c:pt idx="565">
                  <c:v>28.663194444444535</c:v>
                </c:pt>
                <c:pt idx="566">
                  <c:v>29.014583333333189</c:v>
                </c:pt>
                <c:pt idx="567">
                  <c:v>29.653472222222224</c:v>
                </c:pt>
                <c:pt idx="568">
                  <c:v>29.948611111110989</c:v>
                </c:pt>
                <c:pt idx="569">
                  <c:v>30.050694444444495</c:v>
                </c:pt>
                <c:pt idx="570">
                  <c:v>30.116666666666731</c:v>
                </c:pt>
                <c:pt idx="571">
                  <c:v>30.219444444444445</c:v>
                </c:pt>
                <c:pt idx="572">
                  <c:v>31.565972222222189</c:v>
                </c:pt>
                <c:pt idx="573">
                  <c:v>31.634722222222223</c:v>
                </c:pt>
                <c:pt idx="574">
                  <c:v>31.704166666666691</c:v>
                </c:pt>
                <c:pt idx="575">
                  <c:v>32.438194444444441</c:v>
                </c:pt>
                <c:pt idx="576">
                  <c:v>32.727777777777781</c:v>
                </c:pt>
                <c:pt idx="577">
                  <c:v>33.017361111110944</c:v>
                </c:pt>
                <c:pt idx="578">
                  <c:v>33.227083333333326</c:v>
                </c:pt>
                <c:pt idx="579">
                  <c:v>33.484027777776923</c:v>
                </c:pt>
                <c:pt idx="580">
                  <c:v>33.615277777777777</c:v>
                </c:pt>
                <c:pt idx="581">
                  <c:v>34.209722222222233</c:v>
                </c:pt>
                <c:pt idx="582">
                  <c:v>34.633333333333333</c:v>
                </c:pt>
                <c:pt idx="583">
                  <c:v>35.868055555555557</c:v>
                </c:pt>
                <c:pt idx="584">
                  <c:v>36.134027777777774</c:v>
                </c:pt>
                <c:pt idx="585">
                  <c:v>37.863194444444446</c:v>
                </c:pt>
                <c:pt idx="586">
                  <c:v>39.205555555555563</c:v>
                </c:pt>
                <c:pt idx="587">
                  <c:v>39.330555555555556</c:v>
                </c:pt>
                <c:pt idx="588">
                  <c:v>41.741666666665836</c:v>
                </c:pt>
                <c:pt idx="589">
                  <c:v>42.034722222222221</c:v>
                </c:pt>
                <c:pt idx="590">
                  <c:v>44.365277777777777</c:v>
                </c:pt>
                <c:pt idx="591">
                  <c:v>45.088194444444447</c:v>
                </c:pt>
                <c:pt idx="592">
                  <c:v>45.259722222222223</c:v>
                </c:pt>
                <c:pt idx="593">
                  <c:v>45.506250000000001</c:v>
                </c:pt>
                <c:pt idx="594">
                  <c:v>45.879861111110515</c:v>
                </c:pt>
                <c:pt idx="595">
                  <c:v>46.334027777777017</c:v>
                </c:pt>
                <c:pt idx="596">
                  <c:v>48.62777777777778</c:v>
                </c:pt>
                <c:pt idx="597">
                  <c:v>51.287500000000001</c:v>
                </c:pt>
                <c:pt idx="598">
                  <c:v>51.84375</c:v>
                </c:pt>
                <c:pt idx="599">
                  <c:v>53.01180555555505</c:v>
                </c:pt>
                <c:pt idx="600">
                  <c:v>53.345833333333324</c:v>
                </c:pt>
                <c:pt idx="601">
                  <c:v>54.800694444443849</c:v>
                </c:pt>
                <c:pt idx="602">
                  <c:v>55.895138888889704</c:v>
                </c:pt>
                <c:pt idx="603">
                  <c:v>57.405555555555559</c:v>
                </c:pt>
                <c:pt idx="604">
                  <c:v>58.122916666666654</c:v>
                </c:pt>
                <c:pt idx="605">
                  <c:v>59.830555555555556</c:v>
                </c:pt>
                <c:pt idx="606">
                  <c:v>61.34513888888948</c:v>
                </c:pt>
                <c:pt idx="607">
                  <c:v>61.965972222222263</c:v>
                </c:pt>
                <c:pt idx="608">
                  <c:v>65.547222222223027</c:v>
                </c:pt>
                <c:pt idx="609">
                  <c:v>66.209722222222211</c:v>
                </c:pt>
                <c:pt idx="610">
                  <c:v>66.594444444444434</c:v>
                </c:pt>
                <c:pt idx="611">
                  <c:v>71.420138888888758</c:v>
                </c:pt>
                <c:pt idx="612">
                  <c:v>71.910416666666663</c:v>
                </c:pt>
                <c:pt idx="613">
                  <c:v>73.39791666666666</c:v>
                </c:pt>
                <c:pt idx="614">
                  <c:v>73.754861111111111</c:v>
                </c:pt>
                <c:pt idx="615">
                  <c:v>74.65902777777778</c:v>
                </c:pt>
                <c:pt idx="616">
                  <c:v>75.939583333333331</c:v>
                </c:pt>
                <c:pt idx="617">
                  <c:v>77.280555555555551</c:v>
                </c:pt>
                <c:pt idx="618">
                  <c:v>78.709722222222211</c:v>
                </c:pt>
                <c:pt idx="619">
                  <c:v>79.823611111111049</c:v>
                </c:pt>
                <c:pt idx="620">
                  <c:v>83.358333333331942</c:v>
                </c:pt>
                <c:pt idx="621">
                  <c:v>88.577083333333249</c:v>
                </c:pt>
                <c:pt idx="622">
                  <c:v>90.955555555555549</c:v>
                </c:pt>
                <c:pt idx="623">
                  <c:v>92.823611111111049</c:v>
                </c:pt>
                <c:pt idx="624">
                  <c:v>95.005555555555489</c:v>
                </c:pt>
                <c:pt idx="625">
                  <c:v>95.781250000000227</c:v>
                </c:pt>
                <c:pt idx="626">
                  <c:v>99.834027777777777</c:v>
                </c:pt>
                <c:pt idx="627">
                  <c:v>101.31041666666667</c:v>
                </c:pt>
                <c:pt idx="628">
                  <c:v>101.83055555555555</c:v>
                </c:pt>
                <c:pt idx="629">
                  <c:v>101.84652777777779</c:v>
                </c:pt>
                <c:pt idx="630">
                  <c:v>102.75972222222221</c:v>
                </c:pt>
                <c:pt idx="631">
                  <c:v>103.70555555555555</c:v>
                </c:pt>
                <c:pt idx="632">
                  <c:v>106.10069444444444</c:v>
                </c:pt>
                <c:pt idx="633">
                  <c:v>106.93333333333334</c:v>
                </c:pt>
                <c:pt idx="634">
                  <c:v>108.48055555555555</c:v>
                </c:pt>
                <c:pt idx="635">
                  <c:v>113.42569444444446</c:v>
                </c:pt>
                <c:pt idx="636">
                  <c:v>113.76388888888845</c:v>
                </c:pt>
                <c:pt idx="637">
                  <c:v>114.46041666666666</c:v>
                </c:pt>
                <c:pt idx="638">
                  <c:v>117.73472222222222</c:v>
                </c:pt>
                <c:pt idx="639">
                  <c:v>118.03402777777779</c:v>
                </c:pt>
                <c:pt idx="640">
                  <c:v>118.61180555555555</c:v>
                </c:pt>
                <c:pt idx="641">
                  <c:v>121.63263888888774</c:v>
                </c:pt>
                <c:pt idx="642">
                  <c:v>125.89375</c:v>
                </c:pt>
                <c:pt idx="643">
                  <c:v>126.46805555555555</c:v>
                </c:pt>
                <c:pt idx="644">
                  <c:v>130.61388888888752</c:v>
                </c:pt>
                <c:pt idx="645">
                  <c:v>132.78750000000002</c:v>
                </c:pt>
                <c:pt idx="646">
                  <c:v>134.95694444444447</c:v>
                </c:pt>
                <c:pt idx="647">
                  <c:v>138.05555555555532</c:v>
                </c:pt>
                <c:pt idx="648">
                  <c:v>139.78125</c:v>
                </c:pt>
                <c:pt idx="649">
                  <c:v>140.50069444444438</c:v>
                </c:pt>
                <c:pt idx="650">
                  <c:v>142.11180555555558</c:v>
                </c:pt>
                <c:pt idx="651">
                  <c:v>147.21180555555532</c:v>
                </c:pt>
                <c:pt idx="652">
                  <c:v>148.27152777777778</c:v>
                </c:pt>
                <c:pt idx="653">
                  <c:v>148.79305555555356</c:v>
                </c:pt>
                <c:pt idx="654">
                  <c:v>151.78819444444446</c:v>
                </c:pt>
                <c:pt idx="655">
                  <c:v>152.73541666666668</c:v>
                </c:pt>
                <c:pt idx="656">
                  <c:v>160.66180555555556</c:v>
                </c:pt>
                <c:pt idx="657">
                  <c:v>163.08472222222218</c:v>
                </c:pt>
                <c:pt idx="658">
                  <c:v>165.42013888889201</c:v>
                </c:pt>
                <c:pt idx="659">
                  <c:v>166.90277777777777</c:v>
                </c:pt>
                <c:pt idx="660">
                  <c:v>169.3520833333356</c:v>
                </c:pt>
                <c:pt idx="661">
                  <c:v>170.89861111111111</c:v>
                </c:pt>
                <c:pt idx="662">
                  <c:v>172.64027777777778</c:v>
                </c:pt>
                <c:pt idx="663">
                  <c:v>184.70902777777778</c:v>
                </c:pt>
                <c:pt idx="664">
                  <c:v>184.76666666666532</c:v>
                </c:pt>
                <c:pt idx="665">
                  <c:v>189.89236111111111</c:v>
                </c:pt>
                <c:pt idx="666">
                  <c:v>190.35694444444547</c:v>
                </c:pt>
                <c:pt idx="667">
                  <c:v>203.44930555555555</c:v>
                </c:pt>
                <c:pt idx="668">
                  <c:v>204.67152777777775</c:v>
                </c:pt>
                <c:pt idx="669">
                  <c:v>210.94027777777777</c:v>
                </c:pt>
                <c:pt idx="670">
                  <c:v>211.19652777777776</c:v>
                </c:pt>
                <c:pt idx="671">
                  <c:v>217.28402777777777</c:v>
                </c:pt>
                <c:pt idx="672">
                  <c:v>220.07916666666532</c:v>
                </c:pt>
                <c:pt idx="673">
                  <c:v>221.38402777777787</c:v>
                </c:pt>
                <c:pt idx="674">
                  <c:v>224.34583333333347</c:v>
                </c:pt>
                <c:pt idx="675">
                  <c:v>225.27986111110727</c:v>
                </c:pt>
                <c:pt idx="676">
                  <c:v>232.8402777777778</c:v>
                </c:pt>
                <c:pt idx="677">
                  <c:v>233.63125000000002</c:v>
                </c:pt>
                <c:pt idx="678">
                  <c:v>235.82569444444442</c:v>
                </c:pt>
                <c:pt idx="679">
                  <c:v>238.89513888889158</c:v>
                </c:pt>
                <c:pt idx="680">
                  <c:v>244.74236111110972</c:v>
                </c:pt>
                <c:pt idx="681">
                  <c:v>250.18125000000003</c:v>
                </c:pt>
                <c:pt idx="682">
                  <c:v>258.71874999999869</c:v>
                </c:pt>
                <c:pt idx="683">
                  <c:v>264.89583333333792</c:v>
                </c:pt>
                <c:pt idx="684">
                  <c:v>282.99374999999623</c:v>
                </c:pt>
                <c:pt idx="685">
                  <c:v>283.10347222222219</c:v>
                </c:pt>
                <c:pt idx="686">
                  <c:v>293.19444444444446</c:v>
                </c:pt>
                <c:pt idx="687">
                  <c:v>305.13194444444429</c:v>
                </c:pt>
                <c:pt idx="688">
                  <c:v>330.86805555555554</c:v>
                </c:pt>
                <c:pt idx="689">
                  <c:v>372.14791666666702</c:v>
                </c:pt>
                <c:pt idx="690">
                  <c:v>376.1618055555557</c:v>
                </c:pt>
                <c:pt idx="691">
                  <c:v>377.06597222222223</c:v>
                </c:pt>
                <c:pt idx="692">
                  <c:v>403.94444444444446</c:v>
                </c:pt>
                <c:pt idx="693">
                  <c:v>430.82013888888434</c:v>
                </c:pt>
                <c:pt idx="694">
                  <c:v>474.71319444444163</c:v>
                </c:pt>
                <c:pt idx="695">
                  <c:v>531.17986111111304</c:v>
                </c:pt>
                <c:pt idx="696">
                  <c:v>556.00416666666854</c:v>
                </c:pt>
                <c:pt idx="697">
                  <c:v>751.22083333333353</c:v>
                </c:pt>
              </c:numCache>
            </c:numRef>
          </c:xVal>
          <c:yVal>
            <c:numRef>
              <c:f>優先度!$U$3:$U$700</c:f>
              <c:numCache>
                <c:formatCode>General</c:formatCode>
                <c:ptCount val="698"/>
                <c:pt idx="0">
                  <c:v>1.4326647564469914E-3</c:v>
                </c:pt>
                <c:pt idx="1">
                  <c:v>2.8653295128940291E-3</c:v>
                </c:pt>
                <c:pt idx="2">
                  <c:v>4.2979942693409665E-3</c:v>
                </c:pt>
                <c:pt idx="3">
                  <c:v>5.7306590257880938E-3</c:v>
                </c:pt>
                <c:pt idx="4">
                  <c:v>7.1633237822350589E-3</c:v>
                </c:pt>
                <c:pt idx="5">
                  <c:v>8.5959885386821654E-3</c:v>
                </c:pt>
                <c:pt idx="6">
                  <c:v>1.0028653295128941E-2</c:v>
                </c:pt>
                <c:pt idx="7">
                  <c:v>1.1461318051575941E-2</c:v>
                </c:pt>
                <c:pt idx="8">
                  <c:v>1.2893982808022918E-2</c:v>
                </c:pt>
                <c:pt idx="9">
                  <c:v>1.432664756446991E-2</c:v>
                </c:pt>
                <c:pt idx="10">
                  <c:v>1.5759312320916902E-2</c:v>
                </c:pt>
                <c:pt idx="11">
                  <c:v>1.7191977077363897E-2</c:v>
                </c:pt>
                <c:pt idx="12">
                  <c:v>1.8624641833810889E-2</c:v>
                </c:pt>
                <c:pt idx="13">
                  <c:v>2.0057306590257881E-2</c:v>
                </c:pt>
                <c:pt idx="14">
                  <c:v>2.1489971346705012E-2</c:v>
                </c:pt>
                <c:pt idx="15">
                  <c:v>2.2922636103151837E-2</c:v>
                </c:pt>
                <c:pt idx="16">
                  <c:v>2.4355300859598854E-2</c:v>
                </c:pt>
                <c:pt idx="17">
                  <c:v>2.5787965616046245E-2</c:v>
                </c:pt>
                <c:pt idx="18">
                  <c:v>2.7220630372492838E-2</c:v>
                </c:pt>
                <c:pt idx="19">
                  <c:v>2.8653295128939892E-2</c:v>
                </c:pt>
                <c:pt idx="20">
                  <c:v>3.0085959885386832E-2</c:v>
                </c:pt>
                <c:pt idx="21">
                  <c:v>3.1518624641833803E-2</c:v>
                </c:pt>
                <c:pt idx="22">
                  <c:v>3.2951289398280799E-2</c:v>
                </c:pt>
                <c:pt idx="23">
                  <c:v>3.4383954154727794E-2</c:v>
                </c:pt>
                <c:pt idx="24">
                  <c:v>3.5816618911174852E-2</c:v>
                </c:pt>
                <c:pt idx="25">
                  <c:v>3.7249283667622327E-2</c:v>
                </c:pt>
                <c:pt idx="26">
                  <c:v>3.8681948424069613E-2</c:v>
                </c:pt>
                <c:pt idx="27">
                  <c:v>4.0114613180515832E-2</c:v>
                </c:pt>
                <c:pt idx="28">
                  <c:v>4.1547277936962772E-2</c:v>
                </c:pt>
                <c:pt idx="29">
                  <c:v>4.2979942693409247E-2</c:v>
                </c:pt>
                <c:pt idx="30">
                  <c:v>4.4412607449857935E-2</c:v>
                </c:pt>
                <c:pt idx="31">
                  <c:v>4.5845272206303717E-2</c:v>
                </c:pt>
                <c:pt idx="32">
                  <c:v>4.7277936962750719E-2</c:v>
                </c:pt>
                <c:pt idx="33">
                  <c:v>4.8710601719198554E-2</c:v>
                </c:pt>
                <c:pt idx="34">
                  <c:v>5.0143266475644696E-2</c:v>
                </c:pt>
                <c:pt idx="35">
                  <c:v>5.1575931232091733E-2</c:v>
                </c:pt>
                <c:pt idx="36">
                  <c:v>5.3008595988538833E-2</c:v>
                </c:pt>
                <c:pt idx="37">
                  <c:v>5.4441260744985703E-2</c:v>
                </c:pt>
                <c:pt idx="38">
                  <c:v>5.5873925501432713E-2</c:v>
                </c:pt>
                <c:pt idx="39">
                  <c:v>5.7306590257880818E-2</c:v>
                </c:pt>
                <c:pt idx="40">
                  <c:v>5.8739255014326724E-2</c:v>
                </c:pt>
                <c:pt idx="41">
                  <c:v>6.0171919770773616E-2</c:v>
                </c:pt>
                <c:pt idx="42">
                  <c:v>6.1604584527220632E-2</c:v>
                </c:pt>
                <c:pt idx="43">
                  <c:v>6.3037249283667621E-2</c:v>
                </c:pt>
                <c:pt idx="44">
                  <c:v>6.4469914040115747E-2</c:v>
                </c:pt>
                <c:pt idx="45">
                  <c:v>6.5902578796561598E-2</c:v>
                </c:pt>
                <c:pt idx="46">
                  <c:v>6.7335243553008822E-2</c:v>
                </c:pt>
                <c:pt idx="47">
                  <c:v>6.8767908309455589E-2</c:v>
                </c:pt>
                <c:pt idx="48">
                  <c:v>7.0200573065902577E-2</c:v>
                </c:pt>
                <c:pt idx="49">
                  <c:v>7.1633237822350024E-2</c:v>
                </c:pt>
                <c:pt idx="50">
                  <c:v>7.3065902578796568E-2</c:v>
                </c:pt>
                <c:pt idx="51">
                  <c:v>7.4498567335244695E-2</c:v>
                </c:pt>
                <c:pt idx="52">
                  <c:v>7.5931232091690559E-2</c:v>
                </c:pt>
                <c:pt idx="53">
                  <c:v>7.7363896848139213E-2</c:v>
                </c:pt>
                <c:pt idx="54">
                  <c:v>7.8796561604584522E-2</c:v>
                </c:pt>
                <c:pt idx="55">
                  <c:v>8.0229226361031525E-2</c:v>
                </c:pt>
                <c:pt idx="56">
                  <c:v>8.1661891117478763E-2</c:v>
                </c:pt>
                <c:pt idx="57">
                  <c:v>8.3094555873925544E-2</c:v>
                </c:pt>
                <c:pt idx="58">
                  <c:v>8.4527220630372768E-2</c:v>
                </c:pt>
                <c:pt idx="59">
                  <c:v>8.5959885386821422E-2</c:v>
                </c:pt>
                <c:pt idx="60">
                  <c:v>8.7392550143266523E-2</c:v>
                </c:pt>
                <c:pt idx="61">
                  <c:v>8.8825214899713498E-2</c:v>
                </c:pt>
                <c:pt idx="62">
                  <c:v>9.0257879656160528E-2</c:v>
                </c:pt>
                <c:pt idx="63">
                  <c:v>9.1690544412607544E-2</c:v>
                </c:pt>
                <c:pt idx="64">
                  <c:v>9.3123209169054727E-2</c:v>
                </c:pt>
                <c:pt idx="65">
                  <c:v>9.4555873925503783E-2</c:v>
                </c:pt>
                <c:pt idx="66">
                  <c:v>9.5988538681948413E-2</c:v>
                </c:pt>
                <c:pt idx="67">
                  <c:v>9.7421203438395415E-2</c:v>
                </c:pt>
                <c:pt idx="68">
                  <c:v>9.8853868194845873E-2</c:v>
                </c:pt>
                <c:pt idx="69">
                  <c:v>0.10028653295129135</c:v>
                </c:pt>
                <c:pt idx="70">
                  <c:v>0.10171919770773638</c:v>
                </c:pt>
                <c:pt idx="71">
                  <c:v>0.10315186246418342</c:v>
                </c:pt>
                <c:pt idx="72">
                  <c:v>0.10458452722063177</c:v>
                </c:pt>
                <c:pt idx="73">
                  <c:v>0.10601719197707736</c:v>
                </c:pt>
                <c:pt idx="74">
                  <c:v>0.10744985673352436</c:v>
                </c:pt>
                <c:pt idx="75">
                  <c:v>0.10888252148997229</c:v>
                </c:pt>
                <c:pt idx="76">
                  <c:v>0.11031518624641842</c:v>
                </c:pt>
                <c:pt idx="77">
                  <c:v>0.11174785100286418</c:v>
                </c:pt>
                <c:pt idx="78">
                  <c:v>0.11318051575931232</c:v>
                </c:pt>
                <c:pt idx="79">
                  <c:v>0.11461318051575962</c:v>
                </c:pt>
                <c:pt idx="80">
                  <c:v>0.11604584527220672</c:v>
                </c:pt>
                <c:pt idx="81">
                  <c:v>0.11747851002865332</c:v>
                </c:pt>
                <c:pt idx="82">
                  <c:v>0.11891117478510155</c:v>
                </c:pt>
                <c:pt idx="83">
                  <c:v>0.12034383954154725</c:v>
                </c:pt>
                <c:pt idx="84">
                  <c:v>0.12177650429799429</c:v>
                </c:pt>
                <c:pt idx="85">
                  <c:v>0.12320916905444125</c:v>
                </c:pt>
                <c:pt idx="86">
                  <c:v>0.12464183381088825</c:v>
                </c:pt>
                <c:pt idx="87">
                  <c:v>0.12607449856733799</c:v>
                </c:pt>
                <c:pt idx="88">
                  <c:v>0.12750716332378217</c:v>
                </c:pt>
                <c:pt idx="89">
                  <c:v>0.12893982808022941</c:v>
                </c:pt>
                <c:pt idx="90">
                  <c:v>0.13037249283667621</c:v>
                </c:pt>
                <c:pt idx="91">
                  <c:v>0.13180515759312394</c:v>
                </c:pt>
                <c:pt idx="92">
                  <c:v>0.13323782234957018</c:v>
                </c:pt>
                <c:pt idx="93">
                  <c:v>0.1346704871060172</c:v>
                </c:pt>
                <c:pt idx="94">
                  <c:v>0.13610315186246713</c:v>
                </c:pt>
                <c:pt idx="95">
                  <c:v>0.13753581661891118</c:v>
                </c:pt>
                <c:pt idx="96">
                  <c:v>0.13896848137536222</c:v>
                </c:pt>
                <c:pt idx="97">
                  <c:v>0.14040114613180757</c:v>
                </c:pt>
                <c:pt idx="98">
                  <c:v>0.14183381088825214</c:v>
                </c:pt>
                <c:pt idx="99">
                  <c:v>0.14326647564469921</c:v>
                </c:pt>
                <c:pt idx="100">
                  <c:v>0.14469914040114817</c:v>
                </c:pt>
                <c:pt idx="101">
                  <c:v>0.14613180515759341</c:v>
                </c:pt>
                <c:pt idx="102">
                  <c:v>0.14756446991404021</c:v>
                </c:pt>
                <c:pt idx="103">
                  <c:v>0.14899713467049078</c:v>
                </c:pt>
                <c:pt idx="104">
                  <c:v>0.15042979942693688</c:v>
                </c:pt>
                <c:pt idx="105">
                  <c:v>0.15186246418338312</c:v>
                </c:pt>
                <c:pt idx="106">
                  <c:v>0.15329512893982841</c:v>
                </c:pt>
                <c:pt idx="107">
                  <c:v>0.15472779369627745</c:v>
                </c:pt>
                <c:pt idx="108">
                  <c:v>0.15616045845272544</c:v>
                </c:pt>
                <c:pt idx="109">
                  <c:v>0.15759312320916904</c:v>
                </c:pt>
                <c:pt idx="110">
                  <c:v>0.15902578796561603</c:v>
                </c:pt>
                <c:pt idx="111">
                  <c:v>0.16045845272206599</c:v>
                </c:pt>
                <c:pt idx="112">
                  <c:v>0.16189111747850987</c:v>
                </c:pt>
                <c:pt idx="113">
                  <c:v>0.16332378223495667</c:v>
                </c:pt>
                <c:pt idx="114">
                  <c:v>0.16475644699140646</c:v>
                </c:pt>
                <c:pt idx="115">
                  <c:v>0.166189111747851</c:v>
                </c:pt>
                <c:pt idx="116">
                  <c:v>0.16762177650429788</c:v>
                </c:pt>
                <c:pt idx="117">
                  <c:v>0.16905444126074498</c:v>
                </c:pt>
                <c:pt idx="118">
                  <c:v>0.17048710601719502</c:v>
                </c:pt>
                <c:pt idx="119">
                  <c:v>0.17191977077363896</c:v>
                </c:pt>
                <c:pt idx="120">
                  <c:v>0.17335243553008775</c:v>
                </c:pt>
                <c:pt idx="121">
                  <c:v>0.17478510028653296</c:v>
                </c:pt>
                <c:pt idx="122">
                  <c:v>0.17621776504298198</c:v>
                </c:pt>
                <c:pt idx="123">
                  <c:v>0.17765042979942694</c:v>
                </c:pt>
                <c:pt idx="124">
                  <c:v>0.17908309455587626</c:v>
                </c:pt>
                <c:pt idx="125">
                  <c:v>0.18051575931232419</c:v>
                </c:pt>
                <c:pt idx="126">
                  <c:v>0.18194842406877051</c:v>
                </c:pt>
                <c:pt idx="127">
                  <c:v>0.18338108882521686</c:v>
                </c:pt>
                <c:pt idx="128">
                  <c:v>0.18481375358166477</c:v>
                </c:pt>
                <c:pt idx="129">
                  <c:v>0.18624641833811101</c:v>
                </c:pt>
                <c:pt idx="130">
                  <c:v>0.18767908309455589</c:v>
                </c:pt>
                <c:pt idx="131">
                  <c:v>0.18911174785100524</c:v>
                </c:pt>
                <c:pt idx="132">
                  <c:v>0.19054441260745164</c:v>
                </c:pt>
                <c:pt idx="133">
                  <c:v>0.19197707736389685</c:v>
                </c:pt>
                <c:pt idx="134">
                  <c:v>0.19340974212034587</c:v>
                </c:pt>
                <c:pt idx="135">
                  <c:v>0.19484240687679388</c:v>
                </c:pt>
                <c:pt idx="136">
                  <c:v>0.19627507163323782</c:v>
                </c:pt>
                <c:pt idx="137">
                  <c:v>0.19770773638968481</c:v>
                </c:pt>
                <c:pt idx="138">
                  <c:v>0.19914040114613452</c:v>
                </c:pt>
                <c:pt idx="139">
                  <c:v>0.20057306590257867</c:v>
                </c:pt>
                <c:pt idx="140">
                  <c:v>0.20200573065902591</c:v>
                </c:pt>
                <c:pt idx="141">
                  <c:v>0.20343839541547656</c:v>
                </c:pt>
                <c:pt idx="142">
                  <c:v>0.20487106017191978</c:v>
                </c:pt>
                <c:pt idx="143">
                  <c:v>0.20630372492836677</c:v>
                </c:pt>
                <c:pt idx="144">
                  <c:v>0.20773638968481564</c:v>
                </c:pt>
                <c:pt idx="145">
                  <c:v>0.20916905444126352</c:v>
                </c:pt>
                <c:pt idx="146">
                  <c:v>0.21060171919770773</c:v>
                </c:pt>
                <c:pt idx="147">
                  <c:v>0.21203438395415491</c:v>
                </c:pt>
                <c:pt idx="148">
                  <c:v>0.21346704871060401</c:v>
                </c:pt>
                <c:pt idx="149">
                  <c:v>0.21489971346705047</c:v>
                </c:pt>
                <c:pt idx="150">
                  <c:v>0.21633237822349571</c:v>
                </c:pt>
                <c:pt idx="151">
                  <c:v>0.21776504297994473</c:v>
                </c:pt>
                <c:pt idx="152">
                  <c:v>0.21919770773638991</c:v>
                </c:pt>
                <c:pt idx="153">
                  <c:v>0.22063037249283671</c:v>
                </c:pt>
                <c:pt idx="154">
                  <c:v>0.2220630372492837</c:v>
                </c:pt>
                <c:pt idx="155">
                  <c:v>0.22349570200573071</c:v>
                </c:pt>
                <c:pt idx="156">
                  <c:v>0.22492836676217967</c:v>
                </c:pt>
                <c:pt idx="157">
                  <c:v>0.22636103151862474</c:v>
                </c:pt>
                <c:pt idx="158">
                  <c:v>0.22779369627507171</c:v>
                </c:pt>
                <c:pt idx="159">
                  <c:v>0.22922636103151864</c:v>
                </c:pt>
                <c:pt idx="160">
                  <c:v>0.23065902578796571</c:v>
                </c:pt>
                <c:pt idx="161">
                  <c:v>0.2320916905444145</c:v>
                </c:pt>
                <c:pt idx="162">
                  <c:v>0.2335243553008596</c:v>
                </c:pt>
                <c:pt idx="163">
                  <c:v>0.23495702005730862</c:v>
                </c:pt>
                <c:pt idx="164">
                  <c:v>0.23638968481375358</c:v>
                </c:pt>
                <c:pt idx="165">
                  <c:v>0.23782234957020296</c:v>
                </c:pt>
                <c:pt idx="166">
                  <c:v>0.23925501432664756</c:v>
                </c:pt>
                <c:pt idx="167">
                  <c:v>0.24068767908309455</c:v>
                </c:pt>
                <c:pt idx="168">
                  <c:v>0.24212034383954154</c:v>
                </c:pt>
                <c:pt idx="169">
                  <c:v>0.24355300859598891</c:v>
                </c:pt>
                <c:pt idx="170">
                  <c:v>0.24498567335243793</c:v>
                </c:pt>
                <c:pt idx="171">
                  <c:v>0.24641833810888591</c:v>
                </c:pt>
                <c:pt idx="172">
                  <c:v>0.24785100286533229</c:v>
                </c:pt>
                <c:pt idx="173">
                  <c:v>0.24928366762177651</c:v>
                </c:pt>
                <c:pt idx="174">
                  <c:v>0.25071633237822349</c:v>
                </c:pt>
                <c:pt idx="175">
                  <c:v>0.25214899713467598</c:v>
                </c:pt>
                <c:pt idx="176">
                  <c:v>0.25358166189111747</c:v>
                </c:pt>
                <c:pt idx="177">
                  <c:v>0.25501432664756446</c:v>
                </c:pt>
                <c:pt idx="178">
                  <c:v>0.256446991404015</c:v>
                </c:pt>
                <c:pt idx="179">
                  <c:v>0.25787965616045888</c:v>
                </c:pt>
                <c:pt idx="180">
                  <c:v>0.25931232091690548</c:v>
                </c:pt>
                <c:pt idx="181">
                  <c:v>0.26074498567335241</c:v>
                </c:pt>
                <c:pt idx="182">
                  <c:v>0.26217765042979929</c:v>
                </c:pt>
                <c:pt idx="183">
                  <c:v>0.26361031518624978</c:v>
                </c:pt>
                <c:pt idx="184">
                  <c:v>0.26504297994269954</c:v>
                </c:pt>
                <c:pt idx="185">
                  <c:v>0.26647564469914042</c:v>
                </c:pt>
                <c:pt idx="186">
                  <c:v>0.26790830945558741</c:v>
                </c:pt>
                <c:pt idx="187">
                  <c:v>0.26934097421203818</c:v>
                </c:pt>
                <c:pt idx="188">
                  <c:v>0.27077363896848139</c:v>
                </c:pt>
                <c:pt idx="189">
                  <c:v>0.27220630372492838</c:v>
                </c:pt>
                <c:pt idx="190">
                  <c:v>0.27363896848137526</c:v>
                </c:pt>
                <c:pt idx="191">
                  <c:v>0.27507163323782663</c:v>
                </c:pt>
                <c:pt idx="192">
                  <c:v>0.27650429799427689</c:v>
                </c:pt>
                <c:pt idx="193">
                  <c:v>0.27793696275071972</c:v>
                </c:pt>
                <c:pt idx="194">
                  <c:v>0.27936962750716332</c:v>
                </c:pt>
                <c:pt idx="195">
                  <c:v>0.28080229226361536</c:v>
                </c:pt>
                <c:pt idx="196">
                  <c:v>0.2822349570200573</c:v>
                </c:pt>
                <c:pt idx="197">
                  <c:v>0.28366762177650434</c:v>
                </c:pt>
                <c:pt idx="198">
                  <c:v>0.28510028653295238</c:v>
                </c:pt>
                <c:pt idx="199">
                  <c:v>0.28653295128939832</c:v>
                </c:pt>
                <c:pt idx="200">
                  <c:v>0.28796561604585036</c:v>
                </c:pt>
                <c:pt idx="201">
                  <c:v>0.28939828080229657</c:v>
                </c:pt>
                <c:pt idx="202">
                  <c:v>0.29083094555873928</c:v>
                </c:pt>
                <c:pt idx="203">
                  <c:v>0.29226361031518627</c:v>
                </c:pt>
                <c:pt idx="204">
                  <c:v>0.29369627507163332</c:v>
                </c:pt>
                <c:pt idx="205">
                  <c:v>0.29512893982808508</c:v>
                </c:pt>
                <c:pt idx="206">
                  <c:v>0.29656160458452735</c:v>
                </c:pt>
                <c:pt idx="207">
                  <c:v>0.29799426934098133</c:v>
                </c:pt>
                <c:pt idx="208">
                  <c:v>0.29942693409742738</c:v>
                </c:pt>
                <c:pt idx="209">
                  <c:v>0.30085959885387353</c:v>
                </c:pt>
                <c:pt idx="210">
                  <c:v>0.3022922636103153</c:v>
                </c:pt>
                <c:pt idx="211">
                  <c:v>0.30372492836676607</c:v>
                </c:pt>
                <c:pt idx="212">
                  <c:v>0.30515759312321261</c:v>
                </c:pt>
                <c:pt idx="213">
                  <c:v>0.30659025787966226</c:v>
                </c:pt>
                <c:pt idx="214">
                  <c:v>0.30802292263610331</c:v>
                </c:pt>
                <c:pt idx="215">
                  <c:v>0.3094555873925578</c:v>
                </c:pt>
                <c:pt idx="216">
                  <c:v>0.3108882521490019</c:v>
                </c:pt>
                <c:pt idx="217">
                  <c:v>0.31232091690545427</c:v>
                </c:pt>
                <c:pt idx="218">
                  <c:v>0.31375358166189132</c:v>
                </c:pt>
                <c:pt idx="219">
                  <c:v>0.31518624641833809</c:v>
                </c:pt>
                <c:pt idx="220">
                  <c:v>0.31661891117479268</c:v>
                </c:pt>
                <c:pt idx="221">
                  <c:v>0.3180515759312359</c:v>
                </c:pt>
                <c:pt idx="222">
                  <c:v>0.31948424068768566</c:v>
                </c:pt>
                <c:pt idx="223">
                  <c:v>0.32091690544413215</c:v>
                </c:pt>
                <c:pt idx="224">
                  <c:v>0.32234957020057814</c:v>
                </c:pt>
                <c:pt idx="225">
                  <c:v>0.32378223495702446</c:v>
                </c:pt>
                <c:pt idx="226">
                  <c:v>0.32521489971347461</c:v>
                </c:pt>
                <c:pt idx="227">
                  <c:v>0.32664756446991638</c:v>
                </c:pt>
                <c:pt idx="228">
                  <c:v>0.32808022922636715</c:v>
                </c:pt>
                <c:pt idx="229">
                  <c:v>0.32951289398281991</c:v>
                </c:pt>
                <c:pt idx="230">
                  <c:v>0.3309455587392594</c:v>
                </c:pt>
                <c:pt idx="231">
                  <c:v>0.33237822349570945</c:v>
                </c:pt>
                <c:pt idx="232">
                  <c:v>0.3338108882521591</c:v>
                </c:pt>
                <c:pt idx="233">
                  <c:v>0.33524355300859593</c:v>
                </c:pt>
                <c:pt idx="234">
                  <c:v>0.33667621776505058</c:v>
                </c:pt>
                <c:pt idx="235">
                  <c:v>0.33810888252149435</c:v>
                </c:pt>
                <c:pt idx="236">
                  <c:v>0.33954154727794145</c:v>
                </c:pt>
                <c:pt idx="237">
                  <c:v>0.34097421203438438</c:v>
                </c:pt>
                <c:pt idx="238">
                  <c:v>0.34240687679083653</c:v>
                </c:pt>
                <c:pt idx="239">
                  <c:v>0.34383954154727792</c:v>
                </c:pt>
                <c:pt idx="240">
                  <c:v>0.3452722063037249</c:v>
                </c:pt>
                <c:pt idx="241">
                  <c:v>0.34670487106017545</c:v>
                </c:pt>
                <c:pt idx="242">
                  <c:v>0.34813753581661894</c:v>
                </c:pt>
                <c:pt idx="243">
                  <c:v>0.34957020057306598</c:v>
                </c:pt>
                <c:pt idx="244">
                  <c:v>0.35100286532952057</c:v>
                </c:pt>
                <c:pt idx="245">
                  <c:v>0.3524355300859599</c:v>
                </c:pt>
                <c:pt idx="246">
                  <c:v>0.35386819484241366</c:v>
                </c:pt>
                <c:pt idx="247">
                  <c:v>0.35530085959885993</c:v>
                </c:pt>
                <c:pt idx="248">
                  <c:v>0.35673352435530076</c:v>
                </c:pt>
                <c:pt idx="249">
                  <c:v>0.35816618911175213</c:v>
                </c:pt>
                <c:pt idx="250">
                  <c:v>0.35959885386819485</c:v>
                </c:pt>
                <c:pt idx="251">
                  <c:v>0.36103151862464522</c:v>
                </c:pt>
                <c:pt idx="252">
                  <c:v>0.36246418338109487</c:v>
                </c:pt>
                <c:pt idx="253">
                  <c:v>0.36389684813753581</c:v>
                </c:pt>
                <c:pt idx="254">
                  <c:v>0.36532951289398707</c:v>
                </c:pt>
                <c:pt idx="255">
                  <c:v>0.36676217765043362</c:v>
                </c:pt>
                <c:pt idx="256">
                  <c:v>0.36819484240687678</c:v>
                </c:pt>
                <c:pt idx="257">
                  <c:v>0.36962750716332382</c:v>
                </c:pt>
                <c:pt idx="258">
                  <c:v>0.37106017191977869</c:v>
                </c:pt>
                <c:pt idx="259">
                  <c:v>0.3724928366762178</c:v>
                </c:pt>
                <c:pt idx="260">
                  <c:v>0.37392550143267234</c:v>
                </c:pt>
                <c:pt idx="261">
                  <c:v>0.37535816618911805</c:v>
                </c:pt>
                <c:pt idx="262">
                  <c:v>0.37679083094555882</c:v>
                </c:pt>
                <c:pt idx="263">
                  <c:v>0.37822349570201086</c:v>
                </c:pt>
                <c:pt idx="264">
                  <c:v>0.37965616045845707</c:v>
                </c:pt>
                <c:pt idx="265">
                  <c:v>0.38108882521490994</c:v>
                </c:pt>
                <c:pt idx="266">
                  <c:v>0.38252148997135288</c:v>
                </c:pt>
                <c:pt idx="267">
                  <c:v>0.38395415472779382</c:v>
                </c:pt>
                <c:pt idx="268">
                  <c:v>0.38538681948425235</c:v>
                </c:pt>
                <c:pt idx="269">
                  <c:v>0.38681948424069529</c:v>
                </c:pt>
                <c:pt idx="270">
                  <c:v>0.38825214899713467</c:v>
                </c:pt>
                <c:pt idx="271">
                  <c:v>0.38968481375358777</c:v>
                </c:pt>
                <c:pt idx="272">
                  <c:v>0.39111747851002882</c:v>
                </c:pt>
                <c:pt idx="273">
                  <c:v>0.39255014326648024</c:v>
                </c:pt>
                <c:pt idx="274">
                  <c:v>0.39398280802293029</c:v>
                </c:pt>
                <c:pt idx="275">
                  <c:v>0.3954154727793765</c:v>
                </c:pt>
                <c:pt idx="276">
                  <c:v>0.39684813753582276</c:v>
                </c:pt>
                <c:pt idx="277">
                  <c:v>0.39828080229227236</c:v>
                </c:pt>
                <c:pt idx="278">
                  <c:v>0.39971346704871497</c:v>
                </c:pt>
                <c:pt idx="279">
                  <c:v>0.40114613180515757</c:v>
                </c:pt>
                <c:pt idx="280">
                  <c:v>0.40257879656160794</c:v>
                </c:pt>
                <c:pt idx="281">
                  <c:v>0.40401146131805765</c:v>
                </c:pt>
                <c:pt idx="282">
                  <c:v>0.40544412607449881</c:v>
                </c:pt>
                <c:pt idx="283">
                  <c:v>0.40687679083095318</c:v>
                </c:pt>
                <c:pt idx="284">
                  <c:v>0.40830945558739257</c:v>
                </c:pt>
                <c:pt idx="285">
                  <c:v>0.40974212034383956</c:v>
                </c:pt>
                <c:pt idx="286">
                  <c:v>0.41117478510029265</c:v>
                </c:pt>
                <c:pt idx="287">
                  <c:v>0.41260744985673353</c:v>
                </c:pt>
                <c:pt idx="288">
                  <c:v>0.41404011461318024</c:v>
                </c:pt>
                <c:pt idx="289">
                  <c:v>0.41547277936963767</c:v>
                </c:pt>
                <c:pt idx="290">
                  <c:v>0.4169054441260745</c:v>
                </c:pt>
                <c:pt idx="291">
                  <c:v>0.41833810888252182</c:v>
                </c:pt>
                <c:pt idx="292">
                  <c:v>0.41977077363897353</c:v>
                </c:pt>
                <c:pt idx="293">
                  <c:v>0.42120343839541546</c:v>
                </c:pt>
                <c:pt idx="294">
                  <c:v>0.42263610315186623</c:v>
                </c:pt>
                <c:pt idx="295">
                  <c:v>0.42406876790831555</c:v>
                </c:pt>
                <c:pt idx="296">
                  <c:v>0.42550143266475648</c:v>
                </c:pt>
                <c:pt idx="297">
                  <c:v>0.42693409742120342</c:v>
                </c:pt>
                <c:pt idx="298">
                  <c:v>0.42836676217766068</c:v>
                </c:pt>
                <c:pt idx="299">
                  <c:v>0.42979942693409739</c:v>
                </c:pt>
                <c:pt idx="300">
                  <c:v>0.43123209169054488</c:v>
                </c:pt>
                <c:pt idx="301">
                  <c:v>0.43266475644699143</c:v>
                </c:pt>
                <c:pt idx="302">
                  <c:v>0.43409742120343842</c:v>
                </c:pt>
                <c:pt idx="303">
                  <c:v>0.43553008595989307</c:v>
                </c:pt>
                <c:pt idx="304">
                  <c:v>0.43696275071633239</c:v>
                </c:pt>
                <c:pt idx="305">
                  <c:v>0.43839541547277938</c:v>
                </c:pt>
                <c:pt idx="306">
                  <c:v>0.43982808022923509</c:v>
                </c:pt>
                <c:pt idx="307">
                  <c:v>0.44126074498567336</c:v>
                </c:pt>
                <c:pt idx="308">
                  <c:v>0.44269340974212029</c:v>
                </c:pt>
                <c:pt idx="309">
                  <c:v>0.44412607449856734</c:v>
                </c:pt>
                <c:pt idx="310">
                  <c:v>0.44555873925501432</c:v>
                </c:pt>
                <c:pt idx="311">
                  <c:v>0.44699140401146126</c:v>
                </c:pt>
                <c:pt idx="312">
                  <c:v>0.44842406876791258</c:v>
                </c:pt>
                <c:pt idx="313">
                  <c:v>0.44985673352435912</c:v>
                </c:pt>
                <c:pt idx="314">
                  <c:v>0.45128939828080566</c:v>
                </c:pt>
                <c:pt idx="315">
                  <c:v>0.45272206303725537</c:v>
                </c:pt>
                <c:pt idx="316">
                  <c:v>0.45415472779369631</c:v>
                </c:pt>
                <c:pt idx="317">
                  <c:v>0.4555873925501433</c:v>
                </c:pt>
                <c:pt idx="318">
                  <c:v>0.45702005730659034</c:v>
                </c:pt>
                <c:pt idx="319">
                  <c:v>0.45845272206303728</c:v>
                </c:pt>
                <c:pt idx="320">
                  <c:v>0.45988538681949037</c:v>
                </c:pt>
                <c:pt idx="321">
                  <c:v>0.46131805157593131</c:v>
                </c:pt>
                <c:pt idx="322">
                  <c:v>0.4627507163323783</c:v>
                </c:pt>
                <c:pt idx="323">
                  <c:v>0.46418338108882906</c:v>
                </c:pt>
                <c:pt idx="324">
                  <c:v>0.46561604584527388</c:v>
                </c:pt>
                <c:pt idx="325">
                  <c:v>0.46704871060171921</c:v>
                </c:pt>
                <c:pt idx="326">
                  <c:v>0.46848137535817125</c:v>
                </c:pt>
                <c:pt idx="327">
                  <c:v>0.46991404011461751</c:v>
                </c:pt>
                <c:pt idx="328">
                  <c:v>0.471346704871064</c:v>
                </c:pt>
                <c:pt idx="329">
                  <c:v>0.47277936962750738</c:v>
                </c:pt>
                <c:pt idx="330">
                  <c:v>0.47421203438395432</c:v>
                </c:pt>
                <c:pt idx="331">
                  <c:v>0.47564469914040608</c:v>
                </c:pt>
                <c:pt idx="332">
                  <c:v>0.47707736389685579</c:v>
                </c:pt>
                <c:pt idx="333">
                  <c:v>0.47851002865329512</c:v>
                </c:pt>
                <c:pt idx="334">
                  <c:v>0.47994269340974827</c:v>
                </c:pt>
                <c:pt idx="335">
                  <c:v>0.48137535816618909</c:v>
                </c:pt>
                <c:pt idx="336">
                  <c:v>0.48280802292264113</c:v>
                </c:pt>
                <c:pt idx="337">
                  <c:v>0.48424068767908707</c:v>
                </c:pt>
                <c:pt idx="338">
                  <c:v>0.48567335243552973</c:v>
                </c:pt>
                <c:pt idx="339">
                  <c:v>0.48710601719197738</c:v>
                </c:pt>
                <c:pt idx="340">
                  <c:v>0.48853868194842914</c:v>
                </c:pt>
                <c:pt idx="341">
                  <c:v>0.48997134670487547</c:v>
                </c:pt>
                <c:pt idx="342">
                  <c:v>0.49140401146131807</c:v>
                </c:pt>
                <c:pt idx="343">
                  <c:v>0.49283667621777183</c:v>
                </c:pt>
                <c:pt idx="344">
                  <c:v>0.49426934097421232</c:v>
                </c:pt>
                <c:pt idx="345">
                  <c:v>0.49570200573066414</c:v>
                </c:pt>
                <c:pt idx="346">
                  <c:v>0.49713467048710602</c:v>
                </c:pt>
                <c:pt idx="347">
                  <c:v>0.49856733524355684</c:v>
                </c:pt>
                <c:pt idx="348">
                  <c:v>0.5</c:v>
                </c:pt>
                <c:pt idx="349">
                  <c:v>0.50143266475643344</c:v>
                </c:pt>
                <c:pt idx="350">
                  <c:v>0.50286532951289398</c:v>
                </c:pt>
                <c:pt idx="351">
                  <c:v>0.50429799426934097</c:v>
                </c:pt>
                <c:pt idx="352">
                  <c:v>0.50573065902578795</c:v>
                </c:pt>
                <c:pt idx="353">
                  <c:v>0.50716332378221929</c:v>
                </c:pt>
                <c:pt idx="354">
                  <c:v>0.50859598853868193</c:v>
                </c:pt>
                <c:pt idx="355">
                  <c:v>0.51002865329513758</c:v>
                </c:pt>
                <c:pt idx="356">
                  <c:v>0.51146131805157591</c:v>
                </c:pt>
                <c:pt idx="357">
                  <c:v>0.5128939828080229</c:v>
                </c:pt>
                <c:pt idx="358">
                  <c:v>0.51432664756446989</c:v>
                </c:pt>
                <c:pt idx="359">
                  <c:v>0.51575931232091765</c:v>
                </c:pt>
                <c:pt idx="360">
                  <c:v>0.51719197707736386</c:v>
                </c:pt>
                <c:pt idx="361">
                  <c:v>0.51862464183381085</c:v>
                </c:pt>
                <c:pt idx="362">
                  <c:v>0.52005730659025751</c:v>
                </c:pt>
                <c:pt idx="363">
                  <c:v>0.5214899713467045</c:v>
                </c:pt>
                <c:pt idx="364">
                  <c:v>0.52292263610316037</c:v>
                </c:pt>
                <c:pt idx="365">
                  <c:v>0.52435530085959881</c:v>
                </c:pt>
                <c:pt idx="366">
                  <c:v>0.52578796561604557</c:v>
                </c:pt>
                <c:pt idx="367">
                  <c:v>0.52722063037250022</c:v>
                </c:pt>
                <c:pt idx="368">
                  <c:v>0.52865329512893988</c:v>
                </c:pt>
                <c:pt idx="369">
                  <c:v>0.53008595988538687</c:v>
                </c:pt>
                <c:pt idx="370">
                  <c:v>0.53151862464183386</c:v>
                </c:pt>
                <c:pt idx="371">
                  <c:v>0.53295128939828085</c:v>
                </c:pt>
                <c:pt idx="372">
                  <c:v>0.5343839541547275</c:v>
                </c:pt>
                <c:pt idx="373">
                  <c:v>0.53581661891117482</c:v>
                </c:pt>
                <c:pt idx="374">
                  <c:v>0.53724928366762181</c:v>
                </c:pt>
                <c:pt idx="375">
                  <c:v>0.5386819484240688</c:v>
                </c:pt>
                <c:pt idx="376">
                  <c:v>0.54011461318052334</c:v>
                </c:pt>
                <c:pt idx="377">
                  <c:v>0.54154727793696256</c:v>
                </c:pt>
                <c:pt idx="378">
                  <c:v>0.5429799426934222</c:v>
                </c:pt>
                <c:pt idx="379">
                  <c:v>0.54441260744985676</c:v>
                </c:pt>
                <c:pt idx="380">
                  <c:v>0.54584527220631396</c:v>
                </c:pt>
                <c:pt idx="381">
                  <c:v>0.54727793696275051</c:v>
                </c:pt>
                <c:pt idx="382">
                  <c:v>0.54871060171919772</c:v>
                </c:pt>
                <c:pt idx="383">
                  <c:v>0.55014326647564471</c:v>
                </c:pt>
                <c:pt idx="384">
                  <c:v>0.5515759312320917</c:v>
                </c:pt>
                <c:pt idx="385">
                  <c:v>0.55300859598853869</c:v>
                </c:pt>
                <c:pt idx="386">
                  <c:v>0.55444126074498568</c:v>
                </c:pt>
                <c:pt idx="387">
                  <c:v>0.55587392550143266</c:v>
                </c:pt>
                <c:pt idx="388">
                  <c:v>0.55730659025787954</c:v>
                </c:pt>
                <c:pt idx="389">
                  <c:v>0.55873925501432664</c:v>
                </c:pt>
                <c:pt idx="390">
                  <c:v>0.56017191977077363</c:v>
                </c:pt>
                <c:pt idx="391">
                  <c:v>0.56160458452722051</c:v>
                </c:pt>
                <c:pt idx="392">
                  <c:v>0.5630372492836675</c:v>
                </c:pt>
                <c:pt idx="393">
                  <c:v>0.5644699140401146</c:v>
                </c:pt>
                <c:pt idx="394">
                  <c:v>0.56590257879656158</c:v>
                </c:pt>
                <c:pt idx="395">
                  <c:v>0.56733524355301623</c:v>
                </c:pt>
                <c:pt idx="396">
                  <c:v>0.56876790830945567</c:v>
                </c:pt>
                <c:pt idx="397">
                  <c:v>0.57020057306590255</c:v>
                </c:pt>
                <c:pt idx="398">
                  <c:v>0.57163323782234954</c:v>
                </c:pt>
                <c:pt idx="399">
                  <c:v>0.57306590257880774</c:v>
                </c:pt>
                <c:pt idx="400">
                  <c:v>0.57449856733524352</c:v>
                </c:pt>
                <c:pt idx="401">
                  <c:v>0.57593123209169994</c:v>
                </c:pt>
                <c:pt idx="402">
                  <c:v>0.5773638968481376</c:v>
                </c:pt>
                <c:pt idx="403">
                  <c:v>0.57879656160459314</c:v>
                </c:pt>
                <c:pt idx="404">
                  <c:v>0.58022922636103169</c:v>
                </c:pt>
                <c:pt idx="405">
                  <c:v>0.58166189111747868</c:v>
                </c:pt>
                <c:pt idx="406">
                  <c:v>0.58309455587392456</c:v>
                </c:pt>
                <c:pt idx="407">
                  <c:v>0.58452722063037255</c:v>
                </c:pt>
                <c:pt idx="408">
                  <c:v>0.58595988538681953</c:v>
                </c:pt>
                <c:pt idx="409">
                  <c:v>0.58739255014325897</c:v>
                </c:pt>
                <c:pt idx="410">
                  <c:v>0.58882521489971362</c:v>
                </c:pt>
                <c:pt idx="411">
                  <c:v>0.5902578796561605</c:v>
                </c:pt>
                <c:pt idx="412">
                  <c:v>0.59169054441260749</c:v>
                </c:pt>
                <c:pt idx="413">
                  <c:v>0.59312320916905448</c:v>
                </c:pt>
                <c:pt idx="414">
                  <c:v>0.59455587392550169</c:v>
                </c:pt>
                <c:pt idx="415">
                  <c:v>0.59598853868194757</c:v>
                </c:pt>
                <c:pt idx="416">
                  <c:v>0.59742120343840222</c:v>
                </c:pt>
                <c:pt idx="417">
                  <c:v>0.59885386819484243</c:v>
                </c:pt>
                <c:pt idx="418">
                  <c:v>0.60028653295128942</c:v>
                </c:pt>
                <c:pt idx="419">
                  <c:v>0.60171919770773641</c:v>
                </c:pt>
                <c:pt idx="420">
                  <c:v>0.60315186246420005</c:v>
                </c:pt>
                <c:pt idx="421">
                  <c:v>0.60458452722063039</c:v>
                </c:pt>
                <c:pt idx="422">
                  <c:v>0.60601719197707737</c:v>
                </c:pt>
                <c:pt idx="423">
                  <c:v>0.60744985673353957</c:v>
                </c:pt>
                <c:pt idx="424">
                  <c:v>0.60888252148997135</c:v>
                </c:pt>
                <c:pt idx="425">
                  <c:v>0.61031518624641834</c:v>
                </c:pt>
                <c:pt idx="426">
                  <c:v>0.61174785100287399</c:v>
                </c:pt>
                <c:pt idx="427">
                  <c:v>0.61318051575931232</c:v>
                </c:pt>
                <c:pt idx="428">
                  <c:v>0.61461318051575931</c:v>
                </c:pt>
                <c:pt idx="429">
                  <c:v>0.61604584527220663</c:v>
                </c:pt>
                <c:pt idx="430">
                  <c:v>0.61747851002865362</c:v>
                </c:pt>
                <c:pt idx="431">
                  <c:v>0.6189111747851006</c:v>
                </c:pt>
                <c:pt idx="432">
                  <c:v>0.62034383954155603</c:v>
                </c:pt>
                <c:pt idx="433">
                  <c:v>0.62177650429799425</c:v>
                </c:pt>
                <c:pt idx="434">
                  <c:v>0.62320916905444124</c:v>
                </c:pt>
                <c:pt idx="435">
                  <c:v>0.62464183381090588</c:v>
                </c:pt>
                <c:pt idx="436">
                  <c:v>0.62607449856733965</c:v>
                </c:pt>
                <c:pt idx="437">
                  <c:v>0.62750716332378265</c:v>
                </c:pt>
                <c:pt idx="438">
                  <c:v>0.62893982808022963</c:v>
                </c:pt>
                <c:pt idx="439">
                  <c:v>0.63037249283667662</c:v>
                </c:pt>
                <c:pt idx="440">
                  <c:v>0.63180515759313882</c:v>
                </c:pt>
                <c:pt idx="441">
                  <c:v>0.6332378223495857</c:v>
                </c:pt>
                <c:pt idx="442">
                  <c:v>0.63467048710602592</c:v>
                </c:pt>
                <c:pt idx="443">
                  <c:v>0.63610315186246358</c:v>
                </c:pt>
                <c:pt idx="444">
                  <c:v>0.63753581661892622</c:v>
                </c:pt>
                <c:pt idx="445">
                  <c:v>0.63896848137535822</c:v>
                </c:pt>
                <c:pt idx="446">
                  <c:v>0.64040114613180565</c:v>
                </c:pt>
                <c:pt idx="447">
                  <c:v>0.64183381088825264</c:v>
                </c:pt>
                <c:pt idx="448">
                  <c:v>0.64326647564469963</c:v>
                </c:pt>
                <c:pt idx="449">
                  <c:v>0.64469914040115628</c:v>
                </c:pt>
                <c:pt idx="450">
                  <c:v>0.64613180515760005</c:v>
                </c:pt>
                <c:pt idx="451">
                  <c:v>0.64756446991403949</c:v>
                </c:pt>
                <c:pt idx="452">
                  <c:v>0.64899713467050235</c:v>
                </c:pt>
                <c:pt idx="453">
                  <c:v>0.65042979942693413</c:v>
                </c:pt>
                <c:pt idx="454">
                  <c:v>0.65186246418338878</c:v>
                </c:pt>
                <c:pt idx="455">
                  <c:v>0.65329512893983488</c:v>
                </c:pt>
                <c:pt idx="456">
                  <c:v>0.65472779369628731</c:v>
                </c:pt>
                <c:pt idx="457">
                  <c:v>0.65616045845272264</c:v>
                </c:pt>
                <c:pt idx="458">
                  <c:v>0.65759312320916963</c:v>
                </c:pt>
                <c:pt idx="459">
                  <c:v>0.65902578796561662</c:v>
                </c:pt>
                <c:pt idx="460">
                  <c:v>0.66045845272206305</c:v>
                </c:pt>
                <c:pt idx="461">
                  <c:v>0.66189111747853269</c:v>
                </c:pt>
                <c:pt idx="462">
                  <c:v>0.66332378223495703</c:v>
                </c:pt>
                <c:pt idx="463">
                  <c:v>0.66475644699141156</c:v>
                </c:pt>
                <c:pt idx="464">
                  <c:v>0.666189111747851</c:v>
                </c:pt>
                <c:pt idx="465">
                  <c:v>0.6676217765043182</c:v>
                </c:pt>
                <c:pt idx="466">
                  <c:v>0.66905444126074565</c:v>
                </c:pt>
                <c:pt idx="467">
                  <c:v>0.67048710601719264</c:v>
                </c:pt>
                <c:pt idx="468">
                  <c:v>0.67191977077363962</c:v>
                </c:pt>
                <c:pt idx="469">
                  <c:v>0.67335243553009516</c:v>
                </c:pt>
                <c:pt idx="470">
                  <c:v>0.67478510028654171</c:v>
                </c:pt>
                <c:pt idx="471">
                  <c:v>0.67621776504297959</c:v>
                </c:pt>
                <c:pt idx="472">
                  <c:v>0.67765042979943479</c:v>
                </c:pt>
                <c:pt idx="473">
                  <c:v>0.67908309455588911</c:v>
                </c:pt>
                <c:pt idx="474">
                  <c:v>0.68051575931232056</c:v>
                </c:pt>
                <c:pt idx="475">
                  <c:v>0.68194842406876865</c:v>
                </c:pt>
                <c:pt idx="476">
                  <c:v>0.68338108882520721</c:v>
                </c:pt>
                <c:pt idx="477">
                  <c:v>0.68481375358166152</c:v>
                </c:pt>
                <c:pt idx="478">
                  <c:v>0.68624641833811895</c:v>
                </c:pt>
                <c:pt idx="479">
                  <c:v>0.6876790830945646</c:v>
                </c:pt>
                <c:pt idx="480">
                  <c:v>0.68911174785100249</c:v>
                </c:pt>
                <c:pt idx="481">
                  <c:v>0.69054441260745836</c:v>
                </c:pt>
                <c:pt idx="482">
                  <c:v>0.69197707736390601</c:v>
                </c:pt>
                <c:pt idx="483">
                  <c:v>0.69340974212034379</c:v>
                </c:pt>
                <c:pt idx="484">
                  <c:v>0.69484240687679766</c:v>
                </c:pt>
                <c:pt idx="485">
                  <c:v>0.69627507163323865</c:v>
                </c:pt>
                <c:pt idx="486">
                  <c:v>0.69770773638969674</c:v>
                </c:pt>
                <c:pt idx="487">
                  <c:v>0.69914040114613185</c:v>
                </c:pt>
                <c:pt idx="488">
                  <c:v>0.70057306590257851</c:v>
                </c:pt>
                <c:pt idx="489">
                  <c:v>0.7020057306590346</c:v>
                </c:pt>
                <c:pt idx="490">
                  <c:v>0.70343839541547282</c:v>
                </c:pt>
                <c:pt idx="491">
                  <c:v>0.70487106017191981</c:v>
                </c:pt>
                <c:pt idx="492">
                  <c:v>0.70630372492836657</c:v>
                </c:pt>
                <c:pt idx="493">
                  <c:v>0.70773638968481378</c:v>
                </c:pt>
                <c:pt idx="494">
                  <c:v>0.70916905444126077</c:v>
                </c:pt>
                <c:pt idx="495">
                  <c:v>0.71060171919770865</c:v>
                </c:pt>
                <c:pt idx="496">
                  <c:v>0.71203438395415453</c:v>
                </c:pt>
                <c:pt idx="497">
                  <c:v>0.71346704871059996</c:v>
                </c:pt>
                <c:pt idx="498">
                  <c:v>0.71489971346705805</c:v>
                </c:pt>
                <c:pt idx="499">
                  <c:v>0.71633237822349571</c:v>
                </c:pt>
                <c:pt idx="500">
                  <c:v>0.7177650429799427</c:v>
                </c:pt>
                <c:pt idx="501">
                  <c:v>0.71919770773638969</c:v>
                </c:pt>
                <c:pt idx="502">
                  <c:v>0.72063037249284423</c:v>
                </c:pt>
                <c:pt idx="503">
                  <c:v>0.72206303724929066</c:v>
                </c:pt>
                <c:pt idx="504">
                  <c:v>0.72349570200573265</c:v>
                </c:pt>
                <c:pt idx="505">
                  <c:v>0.72492836676217765</c:v>
                </c:pt>
                <c:pt idx="506">
                  <c:v>0.72636103151862463</c:v>
                </c:pt>
                <c:pt idx="507">
                  <c:v>0.72779369627508883</c:v>
                </c:pt>
                <c:pt idx="508">
                  <c:v>0.7292263610315185</c:v>
                </c:pt>
                <c:pt idx="509">
                  <c:v>0.73065902578796549</c:v>
                </c:pt>
                <c:pt idx="510">
                  <c:v>0.73209169054442791</c:v>
                </c:pt>
                <c:pt idx="511">
                  <c:v>0.73352435530085969</c:v>
                </c:pt>
                <c:pt idx="512">
                  <c:v>0.73495702005730668</c:v>
                </c:pt>
                <c:pt idx="513">
                  <c:v>0.73638968481375355</c:v>
                </c:pt>
                <c:pt idx="514">
                  <c:v>0.73782234957020054</c:v>
                </c:pt>
                <c:pt idx="515">
                  <c:v>0.73925501432664764</c:v>
                </c:pt>
                <c:pt idx="516">
                  <c:v>0.74068767908310473</c:v>
                </c:pt>
                <c:pt idx="517">
                  <c:v>0.74212034383954162</c:v>
                </c:pt>
                <c:pt idx="518">
                  <c:v>0.74355300859598861</c:v>
                </c:pt>
                <c:pt idx="519">
                  <c:v>0.74498567335244414</c:v>
                </c:pt>
                <c:pt idx="520">
                  <c:v>0.74641833810889113</c:v>
                </c:pt>
                <c:pt idx="521">
                  <c:v>0.74785100286533712</c:v>
                </c:pt>
                <c:pt idx="522">
                  <c:v>0.74928366762178411</c:v>
                </c:pt>
                <c:pt idx="523">
                  <c:v>0.75071633237823032</c:v>
                </c:pt>
                <c:pt idx="524">
                  <c:v>0.75214899713468275</c:v>
                </c:pt>
                <c:pt idx="525">
                  <c:v>0.75358166189111753</c:v>
                </c:pt>
                <c:pt idx="526">
                  <c:v>0.75501432664756463</c:v>
                </c:pt>
                <c:pt idx="527">
                  <c:v>0.75644699140401161</c:v>
                </c:pt>
                <c:pt idx="528">
                  <c:v>0.75787965616047581</c:v>
                </c:pt>
                <c:pt idx="529">
                  <c:v>0.75931232091689949</c:v>
                </c:pt>
                <c:pt idx="530">
                  <c:v>0.76074498567336069</c:v>
                </c:pt>
                <c:pt idx="531">
                  <c:v>0.76217765042981456</c:v>
                </c:pt>
                <c:pt idx="532">
                  <c:v>0.76361031518624645</c:v>
                </c:pt>
                <c:pt idx="533">
                  <c:v>0.76504297994269344</c:v>
                </c:pt>
                <c:pt idx="534">
                  <c:v>0.76647564469915253</c:v>
                </c:pt>
                <c:pt idx="535">
                  <c:v>0.76790830945559785</c:v>
                </c:pt>
                <c:pt idx="536">
                  <c:v>0.76934097421203462</c:v>
                </c:pt>
                <c:pt idx="537">
                  <c:v>0.77077363896849682</c:v>
                </c:pt>
                <c:pt idx="538">
                  <c:v>0.77220630372492838</c:v>
                </c:pt>
                <c:pt idx="539">
                  <c:v>0.77363896848138414</c:v>
                </c:pt>
                <c:pt idx="540">
                  <c:v>0.77507163323783757</c:v>
                </c:pt>
                <c:pt idx="541">
                  <c:v>0.77650429799426934</c:v>
                </c:pt>
                <c:pt idx="542">
                  <c:v>0.77793696275071633</c:v>
                </c:pt>
                <c:pt idx="543">
                  <c:v>0.77936962750716365</c:v>
                </c:pt>
                <c:pt idx="544">
                  <c:v>0.78080229226361064</c:v>
                </c:pt>
                <c:pt idx="545">
                  <c:v>0.7822349570200573</c:v>
                </c:pt>
                <c:pt idx="546">
                  <c:v>0.78366762177650429</c:v>
                </c:pt>
                <c:pt idx="547">
                  <c:v>0.78510028653295127</c:v>
                </c:pt>
                <c:pt idx="548">
                  <c:v>0.78653295128939826</c:v>
                </c:pt>
                <c:pt idx="549">
                  <c:v>0.78796561604585402</c:v>
                </c:pt>
                <c:pt idx="550">
                  <c:v>0.78939828080229157</c:v>
                </c:pt>
                <c:pt idx="551">
                  <c:v>0.79083094555873923</c:v>
                </c:pt>
                <c:pt idx="552">
                  <c:v>0.79226361031519299</c:v>
                </c:pt>
                <c:pt idx="553">
                  <c:v>0.79369627507163321</c:v>
                </c:pt>
                <c:pt idx="554">
                  <c:v>0.79512893982808064</c:v>
                </c:pt>
                <c:pt idx="555">
                  <c:v>0.79656160458452763</c:v>
                </c:pt>
                <c:pt idx="556">
                  <c:v>0.79799426934097462</c:v>
                </c:pt>
                <c:pt idx="557">
                  <c:v>0.79942693409742116</c:v>
                </c:pt>
                <c:pt idx="558">
                  <c:v>0.80085959885386815</c:v>
                </c:pt>
                <c:pt idx="559">
                  <c:v>0.80229226361031514</c:v>
                </c:pt>
                <c:pt idx="560">
                  <c:v>0.80372492836676213</c:v>
                </c:pt>
                <c:pt idx="561">
                  <c:v>0.80515759312320911</c:v>
                </c:pt>
                <c:pt idx="562">
                  <c:v>0.80659025787965621</c:v>
                </c:pt>
                <c:pt idx="563">
                  <c:v>0.80802292263610365</c:v>
                </c:pt>
                <c:pt idx="564">
                  <c:v>0.80945558739255019</c:v>
                </c:pt>
                <c:pt idx="565">
                  <c:v>0.81088825214900728</c:v>
                </c:pt>
                <c:pt idx="566">
                  <c:v>0.81232091690544461</c:v>
                </c:pt>
                <c:pt idx="567">
                  <c:v>0.8137535816618916</c:v>
                </c:pt>
                <c:pt idx="568">
                  <c:v>0.81518624641833815</c:v>
                </c:pt>
                <c:pt idx="569">
                  <c:v>0.81661891117479291</c:v>
                </c:pt>
                <c:pt idx="570">
                  <c:v>0.81805157593123157</c:v>
                </c:pt>
                <c:pt idx="571">
                  <c:v>0.81948424068767911</c:v>
                </c:pt>
                <c:pt idx="572">
                  <c:v>0.8209169054441261</c:v>
                </c:pt>
                <c:pt idx="573">
                  <c:v>0.8223495702005853</c:v>
                </c:pt>
                <c:pt idx="574">
                  <c:v>0.82378223495702008</c:v>
                </c:pt>
                <c:pt idx="575">
                  <c:v>0.82521489971346706</c:v>
                </c:pt>
                <c:pt idx="576">
                  <c:v>0.82664756446991405</c:v>
                </c:pt>
                <c:pt idx="577">
                  <c:v>0.82808022922636049</c:v>
                </c:pt>
                <c:pt idx="578">
                  <c:v>0.82951289398280759</c:v>
                </c:pt>
                <c:pt idx="579">
                  <c:v>0.83094555873925502</c:v>
                </c:pt>
                <c:pt idx="580">
                  <c:v>0.83237822349570956</c:v>
                </c:pt>
                <c:pt idx="581">
                  <c:v>0.833810888252149</c:v>
                </c:pt>
                <c:pt idx="582">
                  <c:v>0.83524355300860065</c:v>
                </c:pt>
                <c:pt idx="583">
                  <c:v>0.83667621776504364</c:v>
                </c:pt>
                <c:pt idx="584">
                  <c:v>0.83810888252150006</c:v>
                </c:pt>
                <c:pt idx="585">
                  <c:v>0.83954154727793651</c:v>
                </c:pt>
                <c:pt idx="586">
                  <c:v>0.84097421203439937</c:v>
                </c:pt>
                <c:pt idx="587">
                  <c:v>0.84240687679083093</c:v>
                </c:pt>
                <c:pt idx="588">
                  <c:v>0.84383954154727792</c:v>
                </c:pt>
                <c:pt idx="589">
                  <c:v>0.84527220630373245</c:v>
                </c:pt>
                <c:pt idx="590">
                  <c:v>0.8467048710601861</c:v>
                </c:pt>
                <c:pt idx="591">
                  <c:v>0.84813753581661211</c:v>
                </c:pt>
                <c:pt idx="592">
                  <c:v>0.84957020057306665</c:v>
                </c:pt>
                <c:pt idx="593">
                  <c:v>0.85100286532951364</c:v>
                </c:pt>
                <c:pt idx="594">
                  <c:v>0.85243553008595951</c:v>
                </c:pt>
                <c:pt idx="595">
                  <c:v>0.8538681948424065</c:v>
                </c:pt>
                <c:pt idx="596">
                  <c:v>0.85530085959886248</c:v>
                </c:pt>
                <c:pt idx="597">
                  <c:v>0.85673352435530081</c:v>
                </c:pt>
                <c:pt idx="598">
                  <c:v>0.85816618911173759</c:v>
                </c:pt>
                <c:pt idx="599">
                  <c:v>0.859598853868205</c:v>
                </c:pt>
                <c:pt idx="600">
                  <c:v>0.86103151862464866</c:v>
                </c:pt>
                <c:pt idx="601">
                  <c:v>0.86246418338108888</c:v>
                </c:pt>
                <c:pt idx="602">
                  <c:v>0.86389684813753664</c:v>
                </c:pt>
                <c:pt idx="603">
                  <c:v>0.86532951289399318</c:v>
                </c:pt>
                <c:pt idx="604">
                  <c:v>0.86676217765042984</c:v>
                </c:pt>
                <c:pt idx="605">
                  <c:v>0.86819484240689204</c:v>
                </c:pt>
                <c:pt idx="606">
                  <c:v>0.86962750716333248</c:v>
                </c:pt>
                <c:pt idx="607">
                  <c:v>0.87106017191977081</c:v>
                </c:pt>
                <c:pt idx="608">
                  <c:v>0.87249283667622535</c:v>
                </c:pt>
                <c:pt idx="609">
                  <c:v>0.87392550143266479</c:v>
                </c:pt>
                <c:pt idx="610">
                  <c:v>0.87535816618911855</c:v>
                </c:pt>
                <c:pt idx="611">
                  <c:v>0.87679083094557131</c:v>
                </c:pt>
                <c:pt idx="612">
                  <c:v>0.87822349570200553</c:v>
                </c:pt>
                <c:pt idx="613">
                  <c:v>0.87965616045845274</c:v>
                </c:pt>
                <c:pt idx="614">
                  <c:v>0.88108882521489973</c:v>
                </c:pt>
                <c:pt idx="615">
                  <c:v>0.88252148997133728</c:v>
                </c:pt>
                <c:pt idx="616">
                  <c:v>0.88395415472779348</c:v>
                </c:pt>
                <c:pt idx="617">
                  <c:v>0.88538681948424058</c:v>
                </c:pt>
                <c:pt idx="618">
                  <c:v>0.88681948424068768</c:v>
                </c:pt>
                <c:pt idx="619">
                  <c:v>0.88825214899712246</c:v>
                </c:pt>
                <c:pt idx="620">
                  <c:v>0.88968481375359465</c:v>
                </c:pt>
                <c:pt idx="621">
                  <c:v>0.89111747851002854</c:v>
                </c:pt>
                <c:pt idx="622">
                  <c:v>0.89255014326647553</c:v>
                </c:pt>
                <c:pt idx="623">
                  <c:v>0.89398280802291397</c:v>
                </c:pt>
                <c:pt idx="624">
                  <c:v>0.8954154727793695</c:v>
                </c:pt>
                <c:pt idx="625">
                  <c:v>0.89684813753582515</c:v>
                </c:pt>
                <c:pt idx="626">
                  <c:v>0.89828080229226359</c:v>
                </c:pt>
                <c:pt idx="627">
                  <c:v>0.89971346704871069</c:v>
                </c:pt>
                <c:pt idx="628">
                  <c:v>0.90114613180515757</c:v>
                </c:pt>
                <c:pt idx="629">
                  <c:v>0.90257879656160467</c:v>
                </c:pt>
                <c:pt idx="630">
                  <c:v>0.90401146131805155</c:v>
                </c:pt>
                <c:pt idx="631">
                  <c:v>0.90544412607449865</c:v>
                </c:pt>
                <c:pt idx="632">
                  <c:v>0.90687679083093797</c:v>
                </c:pt>
                <c:pt idx="633">
                  <c:v>0.90830945558739262</c:v>
                </c:pt>
                <c:pt idx="634">
                  <c:v>0.90974212034383961</c:v>
                </c:pt>
                <c:pt idx="635">
                  <c:v>0.91117478510028649</c:v>
                </c:pt>
                <c:pt idx="636">
                  <c:v>0.91260744985673348</c:v>
                </c:pt>
                <c:pt idx="637">
                  <c:v>0.91404011461319556</c:v>
                </c:pt>
                <c:pt idx="638">
                  <c:v>0.91547277936962657</c:v>
                </c:pt>
                <c:pt idx="639">
                  <c:v>0.91690544412608133</c:v>
                </c:pt>
                <c:pt idx="640">
                  <c:v>0.91833810888251455</c:v>
                </c:pt>
                <c:pt idx="641">
                  <c:v>0.91977077363896864</c:v>
                </c:pt>
                <c:pt idx="642">
                  <c:v>0.92120343839541563</c:v>
                </c:pt>
                <c:pt idx="643">
                  <c:v>0.92263610315186251</c:v>
                </c:pt>
                <c:pt idx="644">
                  <c:v>0.9240687679083095</c:v>
                </c:pt>
                <c:pt idx="645">
                  <c:v>0.92550143266476514</c:v>
                </c:pt>
                <c:pt idx="646">
                  <c:v>0.9269340974212037</c:v>
                </c:pt>
                <c:pt idx="647">
                  <c:v>0.92836676217763936</c:v>
                </c:pt>
                <c:pt idx="648">
                  <c:v>0.92979942693411188</c:v>
                </c:pt>
                <c:pt idx="649">
                  <c:v>0.93123209169054444</c:v>
                </c:pt>
                <c:pt idx="650">
                  <c:v>0.93266475644699165</c:v>
                </c:pt>
                <c:pt idx="651">
                  <c:v>0.93409742120343864</c:v>
                </c:pt>
                <c:pt idx="652">
                  <c:v>0.9355300859598854</c:v>
                </c:pt>
                <c:pt idx="653">
                  <c:v>0.93696275071632384</c:v>
                </c:pt>
                <c:pt idx="654">
                  <c:v>0.93839541547278804</c:v>
                </c:pt>
                <c:pt idx="655">
                  <c:v>0.9398280802292267</c:v>
                </c:pt>
                <c:pt idx="656">
                  <c:v>0.94126074498567336</c:v>
                </c:pt>
                <c:pt idx="657">
                  <c:v>0.94269340974212035</c:v>
                </c:pt>
                <c:pt idx="658">
                  <c:v>0.94412607449857888</c:v>
                </c:pt>
                <c:pt idx="659">
                  <c:v>0.94555873925501432</c:v>
                </c:pt>
                <c:pt idx="660">
                  <c:v>0.94699140401146165</c:v>
                </c:pt>
                <c:pt idx="661">
                  <c:v>0.94842406876790075</c:v>
                </c:pt>
                <c:pt idx="662">
                  <c:v>0.94985673352435562</c:v>
                </c:pt>
                <c:pt idx="663">
                  <c:v>0.95128939828080261</c:v>
                </c:pt>
                <c:pt idx="664">
                  <c:v>0.95272206303724927</c:v>
                </c:pt>
                <c:pt idx="665">
                  <c:v>0.9541547277936967</c:v>
                </c:pt>
                <c:pt idx="666">
                  <c:v>0.95558739255014324</c:v>
                </c:pt>
                <c:pt idx="667">
                  <c:v>0.95702005730660278</c:v>
                </c:pt>
                <c:pt idx="668">
                  <c:v>0.95845272206303722</c:v>
                </c:pt>
                <c:pt idx="669">
                  <c:v>0.95988538681948465</c:v>
                </c:pt>
                <c:pt idx="670">
                  <c:v>0.9613180515759312</c:v>
                </c:pt>
                <c:pt idx="671">
                  <c:v>0.9627507163323884</c:v>
                </c:pt>
                <c:pt idx="672">
                  <c:v>0.96418338108882518</c:v>
                </c:pt>
                <c:pt idx="673">
                  <c:v>0.96561604584527216</c:v>
                </c:pt>
                <c:pt idx="674">
                  <c:v>0.96704871060172792</c:v>
                </c:pt>
                <c:pt idx="675">
                  <c:v>0.96848137535816614</c:v>
                </c:pt>
                <c:pt idx="676">
                  <c:v>0.96991404011461313</c:v>
                </c:pt>
                <c:pt idx="677">
                  <c:v>0.97134670487105956</c:v>
                </c:pt>
                <c:pt idx="678">
                  <c:v>0.97277936962751399</c:v>
                </c:pt>
                <c:pt idx="679">
                  <c:v>0.97421203438395421</c:v>
                </c:pt>
                <c:pt idx="680">
                  <c:v>0.97564469914041274</c:v>
                </c:pt>
                <c:pt idx="681">
                  <c:v>0.97707736389684818</c:v>
                </c:pt>
                <c:pt idx="682">
                  <c:v>0.97851002865329562</c:v>
                </c:pt>
                <c:pt idx="683">
                  <c:v>0.97994269340975093</c:v>
                </c:pt>
                <c:pt idx="684">
                  <c:v>0.98137535816618915</c:v>
                </c:pt>
                <c:pt idx="685">
                  <c:v>0.98280802292263558</c:v>
                </c:pt>
                <c:pt idx="686">
                  <c:v>0.98424068767909079</c:v>
                </c:pt>
                <c:pt idx="687">
                  <c:v>0.98567335243553744</c:v>
                </c:pt>
                <c:pt idx="688">
                  <c:v>0.9871060171919771</c:v>
                </c:pt>
                <c:pt idx="689">
                  <c:v>0.98853868194841643</c:v>
                </c:pt>
                <c:pt idx="690">
                  <c:v>0.98997134670487164</c:v>
                </c:pt>
                <c:pt idx="691">
                  <c:v>0.99140401146131807</c:v>
                </c:pt>
                <c:pt idx="692">
                  <c:v>0.99283667621776506</c:v>
                </c:pt>
                <c:pt idx="693">
                  <c:v>0.99426934097420183</c:v>
                </c:pt>
                <c:pt idx="694">
                  <c:v>0.99570200573064893</c:v>
                </c:pt>
                <c:pt idx="695">
                  <c:v>0.99713467048710602</c:v>
                </c:pt>
                <c:pt idx="696">
                  <c:v>0.99856733524355257</c:v>
                </c:pt>
                <c:pt idx="697">
                  <c:v>1</c:v>
                </c:pt>
              </c:numCache>
            </c:numRef>
          </c:yVal>
          <c:smooth val="1"/>
        </c:ser>
        <c:axId val="162707712"/>
        <c:axId val="162718080"/>
      </c:scatterChart>
      <c:valAx>
        <c:axId val="162707712"/>
        <c:scaling>
          <c:logBase val="10"/>
          <c:orientation val="minMax"/>
          <c:min val="1"/>
        </c:scaling>
        <c:axPos val="b"/>
        <c:title>
          <c:tx>
            <c:rich>
              <a:bodyPr/>
              <a:lstStyle/>
              <a:p>
                <a:pPr>
                  <a:defRPr b="0"/>
                </a:pPr>
                <a:r>
                  <a:rPr lang="ja-JP" b="0" dirty="0" smtClean="0">
                    <a:solidFill>
                      <a:srgbClr val="FF0000"/>
                    </a:solidFill>
                  </a:rPr>
                  <a:t>未対応</a:t>
                </a:r>
                <a:r>
                  <a:rPr lang="ja-JP" b="0" dirty="0">
                    <a:solidFill>
                      <a:srgbClr val="FF0000"/>
                    </a:solidFill>
                  </a:rPr>
                  <a:t>時間</a:t>
                </a:r>
                <a:r>
                  <a:rPr lang="ja-JP" b="0" dirty="0"/>
                  <a:t>（日）</a:t>
                </a:r>
              </a:p>
            </c:rich>
          </c:tx>
          <c:layout/>
        </c:title>
        <c:numFmt formatCode="General" sourceLinked="0"/>
        <c:tickLblPos val="nextTo"/>
        <c:txPr>
          <a:bodyPr/>
          <a:lstStyle/>
          <a:p>
            <a:pPr>
              <a:defRPr>
                <a:latin typeface="Arial" pitchFamily="34" charset="0"/>
                <a:cs typeface="Arial" pitchFamily="34" charset="0"/>
              </a:defRPr>
            </a:pPr>
            <a:endParaRPr lang="ja-JP"/>
          </a:p>
        </c:txPr>
        <c:crossAx val="162718080"/>
        <c:crosses val="autoZero"/>
        <c:crossBetween val="midCat"/>
      </c:valAx>
      <c:valAx>
        <c:axId val="162718080"/>
        <c:scaling>
          <c:orientation val="minMax"/>
          <c:max val="1"/>
          <c:min val="0"/>
        </c:scaling>
        <c:axPos val="l"/>
        <c:majorGridlines/>
        <c:title>
          <c:tx>
            <c:rich>
              <a:bodyPr rot="-5400000" vert="horz"/>
              <a:lstStyle/>
              <a:p>
                <a:pPr>
                  <a:defRPr b="0"/>
                </a:pPr>
                <a:r>
                  <a:rPr lang="ja-JP" b="0" dirty="0"/>
                  <a:t>対応</a:t>
                </a:r>
                <a:r>
                  <a:rPr lang="ja-JP" b="0" dirty="0" smtClean="0"/>
                  <a:t>された</a:t>
                </a:r>
                <a:r>
                  <a:rPr lang="ja-JP" altLang="en-US" b="0" dirty="0" smtClean="0"/>
                  <a:t>障害</a:t>
                </a:r>
                <a:r>
                  <a:rPr lang="ja-JP" b="0" dirty="0" smtClean="0"/>
                  <a:t>の</a:t>
                </a:r>
                <a:r>
                  <a:rPr lang="ja-JP" b="0" dirty="0"/>
                  <a:t>割合</a:t>
                </a:r>
              </a:p>
            </c:rich>
          </c:tx>
          <c:layout>
            <c:manualLayout>
              <c:xMode val="edge"/>
              <c:yMode val="edge"/>
              <c:x val="2.5819534692721552E-2"/>
              <c:y val="6.3484032211846134E-2"/>
            </c:manualLayout>
          </c:layout>
        </c:title>
        <c:numFmt formatCode="#,##0.0_);[Red]\(#,##0.0\)" sourceLinked="0"/>
        <c:tickLblPos val="nextTo"/>
        <c:txPr>
          <a:bodyPr/>
          <a:lstStyle/>
          <a:p>
            <a:pPr>
              <a:defRPr>
                <a:latin typeface="Arial" pitchFamily="34" charset="0"/>
                <a:cs typeface="Arial" pitchFamily="34" charset="0"/>
              </a:defRPr>
            </a:pPr>
            <a:endParaRPr lang="ja-JP"/>
          </a:p>
        </c:txPr>
        <c:crossAx val="162707712"/>
        <c:crosses val="autoZero"/>
        <c:crossBetween val="midCat"/>
      </c:valAx>
    </c:plotArea>
    <c:plotVisOnly val="1"/>
  </c:chart>
  <c:txPr>
    <a:bodyPr/>
    <a:lstStyle/>
    <a:p>
      <a:pPr>
        <a:defRPr sz="1600"/>
      </a:pPr>
      <a:endParaRPr lang="ja-JP"/>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0988363448788582"/>
          <c:y val="0.11631833999601031"/>
          <c:w val="0.76506485822220205"/>
          <c:h val="0.73027966937904065"/>
        </c:manualLayout>
      </c:layout>
      <c:barChart>
        <c:barDir val="col"/>
        <c:grouping val="clustered"/>
        <c:ser>
          <c:idx val="1"/>
          <c:order val="1"/>
          <c:tx>
            <c:strRef>
              <c:f>Sheet1!$A$751</c:f>
              <c:strCache>
                <c:ptCount val="1"/>
                <c:pt idx="0">
                  <c:v>バグ報告数</c:v>
                </c:pt>
              </c:strCache>
            </c:strRef>
          </c:tx>
          <c:spPr>
            <a:solidFill>
              <a:srgbClr val="C00000"/>
            </a:solidFill>
          </c:spPr>
          <c:cat>
            <c:numRef>
              <c:f>Sheet1!$B$752:$CPH$752</c:f>
              <c:numCache>
                <c:formatCode>yyyy/mm/dd</c:formatCode>
                <c:ptCount val="2451"/>
                <c:pt idx="0">
                  <c:v>37332</c:v>
                </c:pt>
                <c:pt idx="1">
                  <c:v>37333</c:v>
                </c:pt>
                <c:pt idx="2">
                  <c:v>37334</c:v>
                </c:pt>
                <c:pt idx="3">
                  <c:v>37335</c:v>
                </c:pt>
                <c:pt idx="4">
                  <c:v>37336</c:v>
                </c:pt>
                <c:pt idx="5">
                  <c:v>37337</c:v>
                </c:pt>
                <c:pt idx="6">
                  <c:v>37338</c:v>
                </c:pt>
                <c:pt idx="7">
                  <c:v>37339</c:v>
                </c:pt>
                <c:pt idx="8">
                  <c:v>37340</c:v>
                </c:pt>
                <c:pt idx="9">
                  <c:v>37341</c:v>
                </c:pt>
                <c:pt idx="10">
                  <c:v>37342</c:v>
                </c:pt>
                <c:pt idx="11">
                  <c:v>37343</c:v>
                </c:pt>
                <c:pt idx="12">
                  <c:v>37344</c:v>
                </c:pt>
                <c:pt idx="13">
                  <c:v>37345</c:v>
                </c:pt>
                <c:pt idx="14">
                  <c:v>37346</c:v>
                </c:pt>
                <c:pt idx="15">
                  <c:v>37347</c:v>
                </c:pt>
                <c:pt idx="16">
                  <c:v>37348</c:v>
                </c:pt>
                <c:pt idx="17">
                  <c:v>37349</c:v>
                </c:pt>
                <c:pt idx="18">
                  <c:v>37350</c:v>
                </c:pt>
                <c:pt idx="19">
                  <c:v>37351</c:v>
                </c:pt>
                <c:pt idx="20">
                  <c:v>37352</c:v>
                </c:pt>
                <c:pt idx="21">
                  <c:v>37353</c:v>
                </c:pt>
                <c:pt idx="22">
                  <c:v>37354</c:v>
                </c:pt>
                <c:pt idx="23">
                  <c:v>37355</c:v>
                </c:pt>
                <c:pt idx="24">
                  <c:v>37356</c:v>
                </c:pt>
                <c:pt idx="25">
                  <c:v>37357</c:v>
                </c:pt>
                <c:pt idx="26">
                  <c:v>37358</c:v>
                </c:pt>
                <c:pt idx="27">
                  <c:v>37359</c:v>
                </c:pt>
                <c:pt idx="28">
                  <c:v>37360</c:v>
                </c:pt>
                <c:pt idx="29">
                  <c:v>37361</c:v>
                </c:pt>
                <c:pt idx="30">
                  <c:v>37362</c:v>
                </c:pt>
                <c:pt idx="31">
                  <c:v>37363</c:v>
                </c:pt>
                <c:pt idx="32">
                  <c:v>37364</c:v>
                </c:pt>
                <c:pt idx="33">
                  <c:v>37365</c:v>
                </c:pt>
                <c:pt idx="34">
                  <c:v>37366</c:v>
                </c:pt>
                <c:pt idx="35">
                  <c:v>37367</c:v>
                </c:pt>
                <c:pt idx="36">
                  <c:v>37368</c:v>
                </c:pt>
                <c:pt idx="37">
                  <c:v>37369</c:v>
                </c:pt>
                <c:pt idx="38">
                  <c:v>37370</c:v>
                </c:pt>
                <c:pt idx="39">
                  <c:v>37371</c:v>
                </c:pt>
                <c:pt idx="40">
                  <c:v>37372</c:v>
                </c:pt>
                <c:pt idx="41">
                  <c:v>37373</c:v>
                </c:pt>
                <c:pt idx="42">
                  <c:v>37374</c:v>
                </c:pt>
                <c:pt idx="43">
                  <c:v>37375</c:v>
                </c:pt>
                <c:pt idx="44">
                  <c:v>37376</c:v>
                </c:pt>
                <c:pt idx="45">
                  <c:v>37377</c:v>
                </c:pt>
                <c:pt idx="46">
                  <c:v>37378</c:v>
                </c:pt>
                <c:pt idx="47">
                  <c:v>37379</c:v>
                </c:pt>
                <c:pt idx="48">
                  <c:v>37380</c:v>
                </c:pt>
                <c:pt idx="49">
                  <c:v>37381</c:v>
                </c:pt>
                <c:pt idx="50">
                  <c:v>37382</c:v>
                </c:pt>
                <c:pt idx="51">
                  <c:v>37383</c:v>
                </c:pt>
                <c:pt idx="52">
                  <c:v>37384</c:v>
                </c:pt>
                <c:pt idx="53">
                  <c:v>37385</c:v>
                </c:pt>
                <c:pt idx="54">
                  <c:v>37386</c:v>
                </c:pt>
                <c:pt idx="55">
                  <c:v>37387</c:v>
                </c:pt>
                <c:pt idx="56">
                  <c:v>37388</c:v>
                </c:pt>
                <c:pt idx="57">
                  <c:v>37389</c:v>
                </c:pt>
                <c:pt idx="58">
                  <c:v>37390</c:v>
                </c:pt>
                <c:pt idx="59">
                  <c:v>37391</c:v>
                </c:pt>
                <c:pt idx="60">
                  <c:v>37392</c:v>
                </c:pt>
                <c:pt idx="61">
                  <c:v>37393</c:v>
                </c:pt>
                <c:pt idx="62">
                  <c:v>37394</c:v>
                </c:pt>
                <c:pt idx="63">
                  <c:v>37395</c:v>
                </c:pt>
                <c:pt idx="64">
                  <c:v>37396</c:v>
                </c:pt>
                <c:pt idx="65">
                  <c:v>37397</c:v>
                </c:pt>
                <c:pt idx="66">
                  <c:v>37398</c:v>
                </c:pt>
                <c:pt idx="67">
                  <c:v>37399</c:v>
                </c:pt>
                <c:pt idx="68">
                  <c:v>37400</c:v>
                </c:pt>
                <c:pt idx="69">
                  <c:v>37401</c:v>
                </c:pt>
                <c:pt idx="70">
                  <c:v>37402</c:v>
                </c:pt>
                <c:pt idx="71">
                  <c:v>37403</c:v>
                </c:pt>
                <c:pt idx="72">
                  <c:v>37404</c:v>
                </c:pt>
                <c:pt idx="73">
                  <c:v>37405</c:v>
                </c:pt>
                <c:pt idx="74">
                  <c:v>37406</c:v>
                </c:pt>
                <c:pt idx="75">
                  <c:v>37407</c:v>
                </c:pt>
                <c:pt idx="76">
                  <c:v>37408</c:v>
                </c:pt>
                <c:pt idx="77">
                  <c:v>37409</c:v>
                </c:pt>
                <c:pt idx="78">
                  <c:v>37410</c:v>
                </c:pt>
                <c:pt idx="79">
                  <c:v>37411</c:v>
                </c:pt>
                <c:pt idx="80">
                  <c:v>37412</c:v>
                </c:pt>
                <c:pt idx="81">
                  <c:v>37413</c:v>
                </c:pt>
                <c:pt idx="82">
                  <c:v>37414</c:v>
                </c:pt>
                <c:pt idx="83">
                  <c:v>37415</c:v>
                </c:pt>
                <c:pt idx="84">
                  <c:v>37416</c:v>
                </c:pt>
                <c:pt idx="85">
                  <c:v>37417</c:v>
                </c:pt>
                <c:pt idx="86">
                  <c:v>37418</c:v>
                </c:pt>
                <c:pt idx="87">
                  <c:v>37419</c:v>
                </c:pt>
                <c:pt idx="88">
                  <c:v>37420</c:v>
                </c:pt>
                <c:pt idx="89">
                  <c:v>37421</c:v>
                </c:pt>
                <c:pt idx="90">
                  <c:v>37422</c:v>
                </c:pt>
                <c:pt idx="91">
                  <c:v>37423</c:v>
                </c:pt>
                <c:pt idx="92">
                  <c:v>37424</c:v>
                </c:pt>
                <c:pt idx="93">
                  <c:v>37425</c:v>
                </c:pt>
                <c:pt idx="94">
                  <c:v>37426</c:v>
                </c:pt>
                <c:pt idx="95">
                  <c:v>37427</c:v>
                </c:pt>
                <c:pt idx="96">
                  <c:v>37428</c:v>
                </c:pt>
                <c:pt idx="97">
                  <c:v>37429</c:v>
                </c:pt>
                <c:pt idx="98">
                  <c:v>37430</c:v>
                </c:pt>
                <c:pt idx="99">
                  <c:v>37431</c:v>
                </c:pt>
                <c:pt idx="100">
                  <c:v>37432</c:v>
                </c:pt>
                <c:pt idx="101">
                  <c:v>37433</c:v>
                </c:pt>
                <c:pt idx="102">
                  <c:v>37434</c:v>
                </c:pt>
                <c:pt idx="103">
                  <c:v>37435</c:v>
                </c:pt>
                <c:pt idx="104">
                  <c:v>37436</c:v>
                </c:pt>
                <c:pt idx="105">
                  <c:v>37437</c:v>
                </c:pt>
                <c:pt idx="106">
                  <c:v>37438</c:v>
                </c:pt>
                <c:pt idx="107">
                  <c:v>37439</c:v>
                </c:pt>
                <c:pt idx="108">
                  <c:v>37440</c:v>
                </c:pt>
                <c:pt idx="109">
                  <c:v>37441</c:v>
                </c:pt>
                <c:pt idx="110">
                  <c:v>37442</c:v>
                </c:pt>
                <c:pt idx="111">
                  <c:v>37443</c:v>
                </c:pt>
                <c:pt idx="112">
                  <c:v>37444</c:v>
                </c:pt>
                <c:pt idx="113">
                  <c:v>37445</c:v>
                </c:pt>
                <c:pt idx="114">
                  <c:v>37446</c:v>
                </c:pt>
                <c:pt idx="115">
                  <c:v>37447</c:v>
                </c:pt>
                <c:pt idx="116">
                  <c:v>37448</c:v>
                </c:pt>
                <c:pt idx="117">
                  <c:v>37449</c:v>
                </c:pt>
                <c:pt idx="118">
                  <c:v>37450</c:v>
                </c:pt>
                <c:pt idx="119">
                  <c:v>37451</c:v>
                </c:pt>
                <c:pt idx="120">
                  <c:v>37452</c:v>
                </c:pt>
                <c:pt idx="121">
                  <c:v>37453</c:v>
                </c:pt>
                <c:pt idx="122">
                  <c:v>37454</c:v>
                </c:pt>
                <c:pt idx="123">
                  <c:v>37455</c:v>
                </c:pt>
                <c:pt idx="124">
                  <c:v>37456</c:v>
                </c:pt>
                <c:pt idx="125">
                  <c:v>37457</c:v>
                </c:pt>
                <c:pt idx="126">
                  <c:v>37458</c:v>
                </c:pt>
                <c:pt idx="127">
                  <c:v>37459</c:v>
                </c:pt>
                <c:pt idx="128">
                  <c:v>37460</c:v>
                </c:pt>
                <c:pt idx="129">
                  <c:v>37461</c:v>
                </c:pt>
                <c:pt idx="130">
                  <c:v>37462</c:v>
                </c:pt>
                <c:pt idx="131">
                  <c:v>37463</c:v>
                </c:pt>
                <c:pt idx="132">
                  <c:v>37464</c:v>
                </c:pt>
                <c:pt idx="133">
                  <c:v>37465</c:v>
                </c:pt>
                <c:pt idx="134">
                  <c:v>37466</c:v>
                </c:pt>
                <c:pt idx="135">
                  <c:v>37467</c:v>
                </c:pt>
                <c:pt idx="136">
                  <c:v>37468</c:v>
                </c:pt>
                <c:pt idx="137">
                  <c:v>37469</c:v>
                </c:pt>
                <c:pt idx="138">
                  <c:v>37470</c:v>
                </c:pt>
                <c:pt idx="139">
                  <c:v>37471</c:v>
                </c:pt>
                <c:pt idx="140">
                  <c:v>37472</c:v>
                </c:pt>
                <c:pt idx="141">
                  <c:v>37473</c:v>
                </c:pt>
                <c:pt idx="142">
                  <c:v>37474</c:v>
                </c:pt>
                <c:pt idx="143">
                  <c:v>37475</c:v>
                </c:pt>
                <c:pt idx="144">
                  <c:v>37476</c:v>
                </c:pt>
                <c:pt idx="145">
                  <c:v>37477</c:v>
                </c:pt>
                <c:pt idx="146">
                  <c:v>37478</c:v>
                </c:pt>
                <c:pt idx="147">
                  <c:v>37479</c:v>
                </c:pt>
                <c:pt idx="148">
                  <c:v>37480</c:v>
                </c:pt>
                <c:pt idx="149">
                  <c:v>37481</c:v>
                </c:pt>
                <c:pt idx="150">
                  <c:v>37482</c:v>
                </c:pt>
                <c:pt idx="151">
                  <c:v>37483</c:v>
                </c:pt>
                <c:pt idx="152">
                  <c:v>37484</c:v>
                </c:pt>
                <c:pt idx="153">
                  <c:v>37485</c:v>
                </c:pt>
                <c:pt idx="154">
                  <c:v>37486</c:v>
                </c:pt>
                <c:pt idx="155">
                  <c:v>37487</c:v>
                </c:pt>
                <c:pt idx="156">
                  <c:v>37488</c:v>
                </c:pt>
                <c:pt idx="157">
                  <c:v>37489</c:v>
                </c:pt>
                <c:pt idx="158">
                  <c:v>37490</c:v>
                </c:pt>
                <c:pt idx="159">
                  <c:v>37491</c:v>
                </c:pt>
                <c:pt idx="160">
                  <c:v>37492</c:v>
                </c:pt>
                <c:pt idx="161">
                  <c:v>37493</c:v>
                </c:pt>
                <c:pt idx="162">
                  <c:v>37494</c:v>
                </c:pt>
                <c:pt idx="163">
                  <c:v>37495</c:v>
                </c:pt>
                <c:pt idx="164">
                  <c:v>37496</c:v>
                </c:pt>
                <c:pt idx="165">
                  <c:v>37497</c:v>
                </c:pt>
                <c:pt idx="166">
                  <c:v>37498</c:v>
                </c:pt>
                <c:pt idx="167">
                  <c:v>37499</c:v>
                </c:pt>
                <c:pt idx="168">
                  <c:v>37500</c:v>
                </c:pt>
                <c:pt idx="169">
                  <c:v>37501</c:v>
                </c:pt>
                <c:pt idx="170">
                  <c:v>37502</c:v>
                </c:pt>
                <c:pt idx="171">
                  <c:v>37503</c:v>
                </c:pt>
                <c:pt idx="172">
                  <c:v>37504</c:v>
                </c:pt>
                <c:pt idx="173">
                  <c:v>37505</c:v>
                </c:pt>
                <c:pt idx="174">
                  <c:v>37506</c:v>
                </c:pt>
                <c:pt idx="175">
                  <c:v>37507</c:v>
                </c:pt>
                <c:pt idx="176">
                  <c:v>37508</c:v>
                </c:pt>
                <c:pt idx="177">
                  <c:v>37509</c:v>
                </c:pt>
                <c:pt idx="178">
                  <c:v>37510</c:v>
                </c:pt>
                <c:pt idx="179">
                  <c:v>37511</c:v>
                </c:pt>
                <c:pt idx="180">
                  <c:v>37512</c:v>
                </c:pt>
                <c:pt idx="181">
                  <c:v>37513</c:v>
                </c:pt>
                <c:pt idx="182">
                  <c:v>37514</c:v>
                </c:pt>
                <c:pt idx="183">
                  <c:v>37515</c:v>
                </c:pt>
                <c:pt idx="184">
                  <c:v>37516</c:v>
                </c:pt>
                <c:pt idx="185">
                  <c:v>37517</c:v>
                </c:pt>
                <c:pt idx="186">
                  <c:v>37518</c:v>
                </c:pt>
                <c:pt idx="187">
                  <c:v>37519</c:v>
                </c:pt>
                <c:pt idx="188">
                  <c:v>37520</c:v>
                </c:pt>
                <c:pt idx="189">
                  <c:v>37521</c:v>
                </c:pt>
                <c:pt idx="190">
                  <c:v>37522</c:v>
                </c:pt>
                <c:pt idx="191">
                  <c:v>37523</c:v>
                </c:pt>
                <c:pt idx="192">
                  <c:v>37524</c:v>
                </c:pt>
                <c:pt idx="193">
                  <c:v>37525</c:v>
                </c:pt>
                <c:pt idx="194">
                  <c:v>37526</c:v>
                </c:pt>
                <c:pt idx="195">
                  <c:v>37527</c:v>
                </c:pt>
                <c:pt idx="196">
                  <c:v>37528</c:v>
                </c:pt>
                <c:pt idx="197">
                  <c:v>37529</c:v>
                </c:pt>
                <c:pt idx="198">
                  <c:v>37530</c:v>
                </c:pt>
                <c:pt idx="199">
                  <c:v>37531</c:v>
                </c:pt>
                <c:pt idx="200">
                  <c:v>37532</c:v>
                </c:pt>
                <c:pt idx="201">
                  <c:v>37533</c:v>
                </c:pt>
                <c:pt idx="202">
                  <c:v>37534</c:v>
                </c:pt>
                <c:pt idx="203">
                  <c:v>37535</c:v>
                </c:pt>
                <c:pt idx="204">
                  <c:v>37536</c:v>
                </c:pt>
                <c:pt idx="205">
                  <c:v>37537</c:v>
                </c:pt>
                <c:pt idx="206">
                  <c:v>37538</c:v>
                </c:pt>
                <c:pt idx="207">
                  <c:v>37539</c:v>
                </c:pt>
                <c:pt idx="208">
                  <c:v>37540</c:v>
                </c:pt>
                <c:pt idx="209">
                  <c:v>37541</c:v>
                </c:pt>
                <c:pt idx="210">
                  <c:v>37542</c:v>
                </c:pt>
                <c:pt idx="211">
                  <c:v>37543</c:v>
                </c:pt>
                <c:pt idx="212">
                  <c:v>37544</c:v>
                </c:pt>
                <c:pt idx="213">
                  <c:v>37545</c:v>
                </c:pt>
                <c:pt idx="214">
                  <c:v>37546</c:v>
                </c:pt>
                <c:pt idx="215">
                  <c:v>37547</c:v>
                </c:pt>
                <c:pt idx="216">
                  <c:v>37548</c:v>
                </c:pt>
                <c:pt idx="217">
                  <c:v>37549</c:v>
                </c:pt>
                <c:pt idx="218">
                  <c:v>37550</c:v>
                </c:pt>
                <c:pt idx="219">
                  <c:v>37551</c:v>
                </c:pt>
                <c:pt idx="220">
                  <c:v>37552</c:v>
                </c:pt>
                <c:pt idx="221">
                  <c:v>37553</c:v>
                </c:pt>
                <c:pt idx="222">
                  <c:v>37554</c:v>
                </c:pt>
                <c:pt idx="223">
                  <c:v>37555</c:v>
                </c:pt>
                <c:pt idx="224">
                  <c:v>37556</c:v>
                </c:pt>
                <c:pt idx="225">
                  <c:v>37557</c:v>
                </c:pt>
                <c:pt idx="226">
                  <c:v>37558</c:v>
                </c:pt>
                <c:pt idx="227">
                  <c:v>37559</c:v>
                </c:pt>
                <c:pt idx="228">
                  <c:v>37560</c:v>
                </c:pt>
                <c:pt idx="229">
                  <c:v>37561</c:v>
                </c:pt>
                <c:pt idx="230">
                  <c:v>37562</c:v>
                </c:pt>
                <c:pt idx="231">
                  <c:v>37563</c:v>
                </c:pt>
                <c:pt idx="232">
                  <c:v>37564</c:v>
                </c:pt>
                <c:pt idx="233">
                  <c:v>37565</c:v>
                </c:pt>
                <c:pt idx="234">
                  <c:v>37566</c:v>
                </c:pt>
                <c:pt idx="235">
                  <c:v>37567</c:v>
                </c:pt>
                <c:pt idx="236">
                  <c:v>37568</c:v>
                </c:pt>
                <c:pt idx="237">
                  <c:v>37569</c:v>
                </c:pt>
                <c:pt idx="238">
                  <c:v>37570</c:v>
                </c:pt>
                <c:pt idx="239">
                  <c:v>37571</c:v>
                </c:pt>
                <c:pt idx="240">
                  <c:v>37572</c:v>
                </c:pt>
                <c:pt idx="241">
                  <c:v>37573</c:v>
                </c:pt>
                <c:pt idx="242">
                  <c:v>37574</c:v>
                </c:pt>
                <c:pt idx="243">
                  <c:v>37575</c:v>
                </c:pt>
                <c:pt idx="244">
                  <c:v>37576</c:v>
                </c:pt>
                <c:pt idx="245">
                  <c:v>37577</c:v>
                </c:pt>
                <c:pt idx="246">
                  <c:v>37578</c:v>
                </c:pt>
                <c:pt idx="247">
                  <c:v>37579</c:v>
                </c:pt>
                <c:pt idx="248">
                  <c:v>37580</c:v>
                </c:pt>
                <c:pt idx="249">
                  <c:v>37581</c:v>
                </c:pt>
                <c:pt idx="250">
                  <c:v>37582</c:v>
                </c:pt>
                <c:pt idx="251">
                  <c:v>37583</c:v>
                </c:pt>
                <c:pt idx="252">
                  <c:v>37584</c:v>
                </c:pt>
                <c:pt idx="253">
                  <c:v>37585</c:v>
                </c:pt>
                <c:pt idx="254">
                  <c:v>37586</c:v>
                </c:pt>
                <c:pt idx="255">
                  <c:v>37587</c:v>
                </c:pt>
                <c:pt idx="256">
                  <c:v>37588</c:v>
                </c:pt>
                <c:pt idx="257">
                  <c:v>37589</c:v>
                </c:pt>
                <c:pt idx="258">
                  <c:v>37590</c:v>
                </c:pt>
                <c:pt idx="259">
                  <c:v>37591</c:v>
                </c:pt>
                <c:pt idx="260">
                  <c:v>37592</c:v>
                </c:pt>
                <c:pt idx="261">
                  <c:v>37593</c:v>
                </c:pt>
                <c:pt idx="262">
                  <c:v>37594</c:v>
                </c:pt>
                <c:pt idx="263">
                  <c:v>37595</c:v>
                </c:pt>
                <c:pt idx="264">
                  <c:v>37596</c:v>
                </c:pt>
                <c:pt idx="265">
                  <c:v>37597</c:v>
                </c:pt>
                <c:pt idx="266">
                  <c:v>37598</c:v>
                </c:pt>
                <c:pt idx="267">
                  <c:v>37599</c:v>
                </c:pt>
                <c:pt idx="268">
                  <c:v>37600</c:v>
                </c:pt>
                <c:pt idx="269">
                  <c:v>37601</c:v>
                </c:pt>
                <c:pt idx="270">
                  <c:v>37602</c:v>
                </c:pt>
                <c:pt idx="271">
                  <c:v>37603</c:v>
                </c:pt>
                <c:pt idx="272">
                  <c:v>37604</c:v>
                </c:pt>
                <c:pt idx="273">
                  <c:v>37605</c:v>
                </c:pt>
                <c:pt idx="274">
                  <c:v>37606</c:v>
                </c:pt>
                <c:pt idx="275">
                  <c:v>37607</c:v>
                </c:pt>
                <c:pt idx="276">
                  <c:v>37608</c:v>
                </c:pt>
                <c:pt idx="277">
                  <c:v>37609</c:v>
                </c:pt>
                <c:pt idx="278">
                  <c:v>37610</c:v>
                </c:pt>
                <c:pt idx="279">
                  <c:v>37611</c:v>
                </c:pt>
                <c:pt idx="280">
                  <c:v>37612</c:v>
                </c:pt>
                <c:pt idx="281">
                  <c:v>37613</c:v>
                </c:pt>
                <c:pt idx="282">
                  <c:v>37614</c:v>
                </c:pt>
                <c:pt idx="283">
                  <c:v>37615</c:v>
                </c:pt>
                <c:pt idx="284">
                  <c:v>37616</c:v>
                </c:pt>
                <c:pt idx="285">
                  <c:v>37617</c:v>
                </c:pt>
                <c:pt idx="286">
                  <c:v>37618</c:v>
                </c:pt>
                <c:pt idx="287">
                  <c:v>37619</c:v>
                </c:pt>
                <c:pt idx="288">
                  <c:v>37620</c:v>
                </c:pt>
                <c:pt idx="289">
                  <c:v>37621</c:v>
                </c:pt>
                <c:pt idx="290">
                  <c:v>37622</c:v>
                </c:pt>
                <c:pt idx="291">
                  <c:v>37623</c:v>
                </c:pt>
                <c:pt idx="292">
                  <c:v>37624</c:v>
                </c:pt>
                <c:pt idx="293">
                  <c:v>37625</c:v>
                </c:pt>
                <c:pt idx="294">
                  <c:v>37626</c:v>
                </c:pt>
                <c:pt idx="295">
                  <c:v>37627</c:v>
                </c:pt>
                <c:pt idx="296">
                  <c:v>37628</c:v>
                </c:pt>
                <c:pt idx="297">
                  <c:v>37629</c:v>
                </c:pt>
                <c:pt idx="298">
                  <c:v>37630</c:v>
                </c:pt>
                <c:pt idx="299">
                  <c:v>37631</c:v>
                </c:pt>
                <c:pt idx="300">
                  <c:v>37632</c:v>
                </c:pt>
                <c:pt idx="301">
                  <c:v>37633</c:v>
                </c:pt>
                <c:pt idx="302">
                  <c:v>37634</c:v>
                </c:pt>
                <c:pt idx="303">
                  <c:v>37635</c:v>
                </c:pt>
                <c:pt idx="304">
                  <c:v>37636</c:v>
                </c:pt>
                <c:pt idx="305">
                  <c:v>37637</c:v>
                </c:pt>
                <c:pt idx="306">
                  <c:v>37638</c:v>
                </c:pt>
                <c:pt idx="307">
                  <c:v>37639</c:v>
                </c:pt>
                <c:pt idx="308">
                  <c:v>37640</c:v>
                </c:pt>
                <c:pt idx="309">
                  <c:v>37641</c:v>
                </c:pt>
                <c:pt idx="310">
                  <c:v>37642</c:v>
                </c:pt>
                <c:pt idx="311">
                  <c:v>37643</c:v>
                </c:pt>
                <c:pt idx="312">
                  <c:v>37644</c:v>
                </c:pt>
                <c:pt idx="313">
                  <c:v>37645</c:v>
                </c:pt>
                <c:pt idx="314">
                  <c:v>37646</c:v>
                </c:pt>
                <c:pt idx="315">
                  <c:v>37647</c:v>
                </c:pt>
                <c:pt idx="316">
                  <c:v>37648</c:v>
                </c:pt>
                <c:pt idx="317">
                  <c:v>37649</c:v>
                </c:pt>
                <c:pt idx="318">
                  <c:v>37650</c:v>
                </c:pt>
                <c:pt idx="319">
                  <c:v>37651</c:v>
                </c:pt>
                <c:pt idx="320">
                  <c:v>37652</c:v>
                </c:pt>
                <c:pt idx="321">
                  <c:v>37653</c:v>
                </c:pt>
                <c:pt idx="322">
                  <c:v>37654</c:v>
                </c:pt>
                <c:pt idx="323">
                  <c:v>37655</c:v>
                </c:pt>
                <c:pt idx="324">
                  <c:v>37656</c:v>
                </c:pt>
                <c:pt idx="325">
                  <c:v>37657</c:v>
                </c:pt>
                <c:pt idx="326">
                  <c:v>37658</c:v>
                </c:pt>
                <c:pt idx="327">
                  <c:v>37659</c:v>
                </c:pt>
                <c:pt idx="328">
                  <c:v>37660</c:v>
                </c:pt>
                <c:pt idx="329">
                  <c:v>37661</c:v>
                </c:pt>
                <c:pt idx="330">
                  <c:v>37662</c:v>
                </c:pt>
                <c:pt idx="331">
                  <c:v>37663</c:v>
                </c:pt>
                <c:pt idx="332">
                  <c:v>37664</c:v>
                </c:pt>
                <c:pt idx="333">
                  <c:v>37665</c:v>
                </c:pt>
                <c:pt idx="334">
                  <c:v>37666</c:v>
                </c:pt>
                <c:pt idx="335">
                  <c:v>37667</c:v>
                </c:pt>
                <c:pt idx="336">
                  <c:v>37668</c:v>
                </c:pt>
                <c:pt idx="337">
                  <c:v>37669</c:v>
                </c:pt>
                <c:pt idx="338">
                  <c:v>37670</c:v>
                </c:pt>
                <c:pt idx="339">
                  <c:v>37671</c:v>
                </c:pt>
                <c:pt idx="340">
                  <c:v>37672</c:v>
                </c:pt>
                <c:pt idx="341">
                  <c:v>37673</c:v>
                </c:pt>
                <c:pt idx="342">
                  <c:v>37674</c:v>
                </c:pt>
                <c:pt idx="343">
                  <c:v>37675</c:v>
                </c:pt>
                <c:pt idx="344">
                  <c:v>37676</c:v>
                </c:pt>
                <c:pt idx="345">
                  <c:v>37677</c:v>
                </c:pt>
                <c:pt idx="346">
                  <c:v>37678</c:v>
                </c:pt>
                <c:pt idx="347">
                  <c:v>37679</c:v>
                </c:pt>
                <c:pt idx="348">
                  <c:v>37680</c:v>
                </c:pt>
                <c:pt idx="349">
                  <c:v>37681</c:v>
                </c:pt>
                <c:pt idx="350">
                  <c:v>37682</c:v>
                </c:pt>
                <c:pt idx="351">
                  <c:v>37683</c:v>
                </c:pt>
                <c:pt idx="352">
                  <c:v>37684</c:v>
                </c:pt>
                <c:pt idx="353">
                  <c:v>37685</c:v>
                </c:pt>
                <c:pt idx="354">
                  <c:v>37686</c:v>
                </c:pt>
                <c:pt idx="355">
                  <c:v>37687</c:v>
                </c:pt>
                <c:pt idx="356">
                  <c:v>37688</c:v>
                </c:pt>
                <c:pt idx="357">
                  <c:v>37689</c:v>
                </c:pt>
                <c:pt idx="358">
                  <c:v>37690</c:v>
                </c:pt>
                <c:pt idx="359">
                  <c:v>37691</c:v>
                </c:pt>
                <c:pt idx="360">
                  <c:v>37692</c:v>
                </c:pt>
                <c:pt idx="361">
                  <c:v>37693</c:v>
                </c:pt>
                <c:pt idx="362">
                  <c:v>37694</c:v>
                </c:pt>
                <c:pt idx="363">
                  <c:v>37695</c:v>
                </c:pt>
                <c:pt idx="364">
                  <c:v>37696</c:v>
                </c:pt>
                <c:pt idx="365">
                  <c:v>37697</c:v>
                </c:pt>
                <c:pt idx="366">
                  <c:v>37698</c:v>
                </c:pt>
                <c:pt idx="367">
                  <c:v>37699</c:v>
                </c:pt>
                <c:pt idx="368">
                  <c:v>37700</c:v>
                </c:pt>
                <c:pt idx="369">
                  <c:v>37701</c:v>
                </c:pt>
                <c:pt idx="370">
                  <c:v>37702</c:v>
                </c:pt>
                <c:pt idx="371">
                  <c:v>37703</c:v>
                </c:pt>
                <c:pt idx="372">
                  <c:v>37704</c:v>
                </c:pt>
                <c:pt idx="373">
                  <c:v>37705</c:v>
                </c:pt>
                <c:pt idx="374">
                  <c:v>37706</c:v>
                </c:pt>
                <c:pt idx="375">
                  <c:v>37707</c:v>
                </c:pt>
                <c:pt idx="376">
                  <c:v>37708</c:v>
                </c:pt>
                <c:pt idx="377">
                  <c:v>37709</c:v>
                </c:pt>
                <c:pt idx="378">
                  <c:v>37710</c:v>
                </c:pt>
                <c:pt idx="379">
                  <c:v>37711</c:v>
                </c:pt>
                <c:pt idx="380">
                  <c:v>37712</c:v>
                </c:pt>
                <c:pt idx="381">
                  <c:v>37713</c:v>
                </c:pt>
                <c:pt idx="382">
                  <c:v>37714</c:v>
                </c:pt>
                <c:pt idx="383">
                  <c:v>37715</c:v>
                </c:pt>
                <c:pt idx="384">
                  <c:v>37716</c:v>
                </c:pt>
                <c:pt idx="385">
                  <c:v>37717</c:v>
                </c:pt>
                <c:pt idx="386">
                  <c:v>37718</c:v>
                </c:pt>
                <c:pt idx="387">
                  <c:v>37719</c:v>
                </c:pt>
                <c:pt idx="388">
                  <c:v>37720</c:v>
                </c:pt>
                <c:pt idx="389">
                  <c:v>37721</c:v>
                </c:pt>
                <c:pt idx="390">
                  <c:v>37722</c:v>
                </c:pt>
                <c:pt idx="391">
                  <c:v>37723</c:v>
                </c:pt>
                <c:pt idx="392">
                  <c:v>37724</c:v>
                </c:pt>
                <c:pt idx="393">
                  <c:v>37725</c:v>
                </c:pt>
                <c:pt idx="394">
                  <c:v>37726</c:v>
                </c:pt>
                <c:pt idx="395">
                  <c:v>37727</c:v>
                </c:pt>
                <c:pt idx="396">
                  <c:v>37728</c:v>
                </c:pt>
                <c:pt idx="397">
                  <c:v>37729</c:v>
                </c:pt>
                <c:pt idx="398">
                  <c:v>37730</c:v>
                </c:pt>
                <c:pt idx="399">
                  <c:v>37731</c:v>
                </c:pt>
                <c:pt idx="400">
                  <c:v>37732</c:v>
                </c:pt>
                <c:pt idx="401">
                  <c:v>37733</c:v>
                </c:pt>
                <c:pt idx="402">
                  <c:v>37734</c:v>
                </c:pt>
                <c:pt idx="403">
                  <c:v>37735</c:v>
                </c:pt>
                <c:pt idx="404">
                  <c:v>37736</c:v>
                </c:pt>
                <c:pt idx="405">
                  <c:v>37737</c:v>
                </c:pt>
                <c:pt idx="406">
                  <c:v>37738</c:v>
                </c:pt>
                <c:pt idx="407">
                  <c:v>37739</c:v>
                </c:pt>
                <c:pt idx="408">
                  <c:v>37740</c:v>
                </c:pt>
                <c:pt idx="409">
                  <c:v>37741</c:v>
                </c:pt>
                <c:pt idx="410">
                  <c:v>37742</c:v>
                </c:pt>
                <c:pt idx="411">
                  <c:v>37743</c:v>
                </c:pt>
                <c:pt idx="412">
                  <c:v>37744</c:v>
                </c:pt>
                <c:pt idx="413">
                  <c:v>37745</c:v>
                </c:pt>
                <c:pt idx="414">
                  <c:v>37746</c:v>
                </c:pt>
                <c:pt idx="415">
                  <c:v>37747</c:v>
                </c:pt>
                <c:pt idx="416">
                  <c:v>37748</c:v>
                </c:pt>
                <c:pt idx="417">
                  <c:v>37749</c:v>
                </c:pt>
                <c:pt idx="418">
                  <c:v>37750</c:v>
                </c:pt>
                <c:pt idx="419">
                  <c:v>37751</c:v>
                </c:pt>
                <c:pt idx="420">
                  <c:v>37752</c:v>
                </c:pt>
                <c:pt idx="421">
                  <c:v>37753</c:v>
                </c:pt>
                <c:pt idx="422">
                  <c:v>37754</c:v>
                </c:pt>
                <c:pt idx="423">
                  <c:v>37755</c:v>
                </c:pt>
                <c:pt idx="424">
                  <c:v>37756</c:v>
                </c:pt>
                <c:pt idx="425">
                  <c:v>37757</c:v>
                </c:pt>
                <c:pt idx="426">
                  <c:v>37758</c:v>
                </c:pt>
                <c:pt idx="427">
                  <c:v>37759</c:v>
                </c:pt>
                <c:pt idx="428">
                  <c:v>37760</c:v>
                </c:pt>
                <c:pt idx="429">
                  <c:v>37761</c:v>
                </c:pt>
                <c:pt idx="430">
                  <c:v>37762</c:v>
                </c:pt>
                <c:pt idx="431">
                  <c:v>37763</c:v>
                </c:pt>
                <c:pt idx="432">
                  <c:v>37764</c:v>
                </c:pt>
                <c:pt idx="433">
                  <c:v>37765</c:v>
                </c:pt>
                <c:pt idx="434">
                  <c:v>37766</c:v>
                </c:pt>
                <c:pt idx="435">
                  <c:v>37767</c:v>
                </c:pt>
                <c:pt idx="436">
                  <c:v>37768</c:v>
                </c:pt>
                <c:pt idx="437">
                  <c:v>37769</c:v>
                </c:pt>
                <c:pt idx="438">
                  <c:v>37770</c:v>
                </c:pt>
                <c:pt idx="439">
                  <c:v>37771</c:v>
                </c:pt>
                <c:pt idx="440">
                  <c:v>37772</c:v>
                </c:pt>
                <c:pt idx="441">
                  <c:v>37773</c:v>
                </c:pt>
                <c:pt idx="442">
                  <c:v>37774</c:v>
                </c:pt>
                <c:pt idx="443">
                  <c:v>37775</c:v>
                </c:pt>
                <c:pt idx="444">
                  <c:v>37776</c:v>
                </c:pt>
                <c:pt idx="445">
                  <c:v>37777</c:v>
                </c:pt>
                <c:pt idx="446">
                  <c:v>37778</c:v>
                </c:pt>
                <c:pt idx="447">
                  <c:v>37779</c:v>
                </c:pt>
                <c:pt idx="448">
                  <c:v>37780</c:v>
                </c:pt>
                <c:pt idx="449">
                  <c:v>37781</c:v>
                </c:pt>
                <c:pt idx="450">
                  <c:v>37782</c:v>
                </c:pt>
                <c:pt idx="451">
                  <c:v>37783</c:v>
                </c:pt>
                <c:pt idx="452">
                  <c:v>37784</c:v>
                </c:pt>
                <c:pt idx="453">
                  <c:v>37785</c:v>
                </c:pt>
                <c:pt idx="454">
                  <c:v>37786</c:v>
                </c:pt>
                <c:pt idx="455">
                  <c:v>37787</c:v>
                </c:pt>
                <c:pt idx="456">
                  <c:v>37788</c:v>
                </c:pt>
                <c:pt idx="457">
                  <c:v>37789</c:v>
                </c:pt>
                <c:pt idx="458">
                  <c:v>37790</c:v>
                </c:pt>
                <c:pt idx="459">
                  <c:v>37791</c:v>
                </c:pt>
                <c:pt idx="460">
                  <c:v>37792</c:v>
                </c:pt>
                <c:pt idx="461">
                  <c:v>37793</c:v>
                </c:pt>
                <c:pt idx="462">
                  <c:v>37794</c:v>
                </c:pt>
                <c:pt idx="463">
                  <c:v>37795</c:v>
                </c:pt>
                <c:pt idx="464">
                  <c:v>37796</c:v>
                </c:pt>
                <c:pt idx="465">
                  <c:v>37797</c:v>
                </c:pt>
                <c:pt idx="466">
                  <c:v>37798</c:v>
                </c:pt>
                <c:pt idx="467">
                  <c:v>37799</c:v>
                </c:pt>
                <c:pt idx="468">
                  <c:v>37800</c:v>
                </c:pt>
                <c:pt idx="469">
                  <c:v>37801</c:v>
                </c:pt>
                <c:pt idx="470">
                  <c:v>37802</c:v>
                </c:pt>
                <c:pt idx="471">
                  <c:v>37803</c:v>
                </c:pt>
                <c:pt idx="472">
                  <c:v>37804</c:v>
                </c:pt>
                <c:pt idx="473">
                  <c:v>37805</c:v>
                </c:pt>
                <c:pt idx="474">
                  <c:v>37806</c:v>
                </c:pt>
                <c:pt idx="475">
                  <c:v>37807</c:v>
                </c:pt>
                <c:pt idx="476">
                  <c:v>37808</c:v>
                </c:pt>
                <c:pt idx="477">
                  <c:v>37809</c:v>
                </c:pt>
                <c:pt idx="478">
                  <c:v>37810</c:v>
                </c:pt>
                <c:pt idx="479">
                  <c:v>37811</c:v>
                </c:pt>
                <c:pt idx="480">
                  <c:v>37812</c:v>
                </c:pt>
                <c:pt idx="481">
                  <c:v>37813</c:v>
                </c:pt>
                <c:pt idx="482">
                  <c:v>37814</c:v>
                </c:pt>
                <c:pt idx="483">
                  <c:v>37815</c:v>
                </c:pt>
                <c:pt idx="484">
                  <c:v>37816</c:v>
                </c:pt>
                <c:pt idx="485">
                  <c:v>37817</c:v>
                </c:pt>
                <c:pt idx="486">
                  <c:v>37818</c:v>
                </c:pt>
                <c:pt idx="487">
                  <c:v>37819</c:v>
                </c:pt>
                <c:pt idx="488">
                  <c:v>37820</c:v>
                </c:pt>
                <c:pt idx="489">
                  <c:v>37821</c:v>
                </c:pt>
                <c:pt idx="490">
                  <c:v>37822</c:v>
                </c:pt>
                <c:pt idx="491">
                  <c:v>37823</c:v>
                </c:pt>
                <c:pt idx="492">
                  <c:v>37824</c:v>
                </c:pt>
                <c:pt idx="493">
                  <c:v>37825</c:v>
                </c:pt>
                <c:pt idx="494">
                  <c:v>37826</c:v>
                </c:pt>
                <c:pt idx="495">
                  <c:v>37827</c:v>
                </c:pt>
                <c:pt idx="496">
                  <c:v>37828</c:v>
                </c:pt>
                <c:pt idx="497">
                  <c:v>37829</c:v>
                </c:pt>
                <c:pt idx="498">
                  <c:v>37830</c:v>
                </c:pt>
                <c:pt idx="499">
                  <c:v>37831</c:v>
                </c:pt>
                <c:pt idx="500">
                  <c:v>37832</c:v>
                </c:pt>
                <c:pt idx="501">
                  <c:v>37833</c:v>
                </c:pt>
                <c:pt idx="502">
                  <c:v>37834</c:v>
                </c:pt>
                <c:pt idx="503">
                  <c:v>37835</c:v>
                </c:pt>
                <c:pt idx="504">
                  <c:v>37836</c:v>
                </c:pt>
                <c:pt idx="505">
                  <c:v>37837</c:v>
                </c:pt>
                <c:pt idx="506">
                  <c:v>37838</c:v>
                </c:pt>
                <c:pt idx="507">
                  <c:v>37839</c:v>
                </c:pt>
                <c:pt idx="508">
                  <c:v>37840</c:v>
                </c:pt>
                <c:pt idx="509">
                  <c:v>37841</c:v>
                </c:pt>
                <c:pt idx="510">
                  <c:v>37842</c:v>
                </c:pt>
                <c:pt idx="511">
                  <c:v>37843</c:v>
                </c:pt>
                <c:pt idx="512">
                  <c:v>37844</c:v>
                </c:pt>
                <c:pt idx="513">
                  <c:v>37845</c:v>
                </c:pt>
                <c:pt idx="514">
                  <c:v>37846</c:v>
                </c:pt>
                <c:pt idx="515">
                  <c:v>37847</c:v>
                </c:pt>
                <c:pt idx="516">
                  <c:v>37848</c:v>
                </c:pt>
                <c:pt idx="517">
                  <c:v>37849</c:v>
                </c:pt>
                <c:pt idx="518">
                  <c:v>37850</c:v>
                </c:pt>
                <c:pt idx="519">
                  <c:v>37851</c:v>
                </c:pt>
                <c:pt idx="520">
                  <c:v>37852</c:v>
                </c:pt>
                <c:pt idx="521">
                  <c:v>37853</c:v>
                </c:pt>
                <c:pt idx="522">
                  <c:v>37854</c:v>
                </c:pt>
                <c:pt idx="523">
                  <c:v>37855</c:v>
                </c:pt>
                <c:pt idx="524">
                  <c:v>37856</c:v>
                </c:pt>
                <c:pt idx="525">
                  <c:v>37857</c:v>
                </c:pt>
                <c:pt idx="526">
                  <c:v>37858</c:v>
                </c:pt>
                <c:pt idx="527">
                  <c:v>37859</c:v>
                </c:pt>
                <c:pt idx="528">
                  <c:v>37860</c:v>
                </c:pt>
                <c:pt idx="529">
                  <c:v>37861</c:v>
                </c:pt>
                <c:pt idx="530">
                  <c:v>37862</c:v>
                </c:pt>
                <c:pt idx="531">
                  <c:v>37863</c:v>
                </c:pt>
                <c:pt idx="532">
                  <c:v>37864</c:v>
                </c:pt>
                <c:pt idx="533">
                  <c:v>37865</c:v>
                </c:pt>
                <c:pt idx="534">
                  <c:v>37866</c:v>
                </c:pt>
                <c:pt idx="535">
                  <c:v>37867</c:v>
                </c:pt>
                <c:pt idx="536">
                  <c:v>37868</c:v>
                </c:pt>
                <c:pt idx="537">
                  <c:v>37869</c:v>
                </c:pt>
                <c:pt idx="538">
                  <c:v>37870</c:v>
                </c:pt>
                <c:pt idx="539">
                  <c:v>37871</c:v>
                </c:pt>
                <c:pt idx="540">
                  <c:v>37872</c:v>
                </c:pt>
                <c:pt idx="541">
                  <c:v>37873</c:v>
                </c:pt>
                <c:pt idx="542">
                  <c:v>37874</c:v>
                </c:pt>
                <c:pt idx="543">
                  <c:v>37875</c:v>
                </c:pt>
                <c:pt idx="544">
                  <c:v>37876</c:v>
                </c:pt>
                <c:pt idx="545">
                  <c:v>37877</c:v>
                </c:pt>
                <c:pt idx="546">
                  <c:v>37878</c:v>
                </c:pt>
                <c:pt idx="547">
                  <c:v>37879</c:v>
                </c:pt>
                <c:pt idx="548">
                  <c:v>37880</c:v>
                </c:pt>
                <c:pt idx="549">
                  <c:v>37881</c:v>
                </c:pt>
                <c:pt idx="550">
                  <c:v>37882</c:v>
                </c:pt>
                <c:pt idx="551">
                  <c:v>37883</c:v>
                </c:pt>
                <c:pt idx="552">
                  <c:v>37884</c:v>
                </c:pt>
                <c:pt idx="553">
                  <c:v>37885</c:v>
                </c:pt>
                <c:pt idx="554">
                  <c:v>37886</c:v>
                </c:pt>
                <c:pt idx="555">
                  <c:v>37887</c:v>
                </c:pt>
                <c:pt idx="556">
                  <c:v>37888</c:v>
                </c:pt>
                <c:pt idx="557">
                  <c:v>37889</c:v>
                </c:pt>
                <c:pt idx="558">
                  <c:v>37890</c:v>
                </c:pt>
                <c:pt idx="559">
                  <c:v>37891</c:v>
                </c:pt>
                <c:pt idx="560">
                  <c:v>37892</c:v>
                </c:pt>
                <c:pt idx="561">
                  <c:v>37893</c:v>
                </c:pt>
                <c:pt idx="562">
                  <c:v>37894</c:v>
                </c:pt>
                <c:pt idx="563">
                  <c:v>37895</c:v>
                </c:pt>
                <c:pt idx="564">
                  <c:v>37896</c:v>
                </c:pt>
                <c:pt idx="565">
                  <c:v>37897</c:v>
                </c:pt>
                <c:pt idx="566">
                  <c:v>37898</c:v>
                </c:pt>
                <c:pt idx="567">
                  <c:v>37899</c:v>
                </c:pt>
                <c:pt idx="568">
                  <c:v>37900</c:v>
                </c:pt>
                <c:pt idx="569">
                  <c:v>37901</c:v>
                </c:pt>
                <c:pt idx="570">
                  <c:v>37902</c:v>
                </c:pt>
                <c:pt idx="571">
                  <c:v>37903</c:v>
                </c:pt>
                <c:pt idx="572">
                  <c:v>37904</c:v>
                </c:pt>
                <c:pt idx="573">
                  <c:v>37905</c:v>
                </c:pt>
                <c:pt idx="574">
                  <c:v>37906</c:v>
                </c:pt>
                <c:pt idx="575">
                  <c:v>37907</c:v>
                </c:pt>
                <c:pt idx="576">
                  <c:v>37908</c:v>
                </c:pt>
                <c:pt idx="577">
                  <c:v>37909</c:v>
                </c:pt>
                <c:pt idx="578">
                  <c:v>37910</c:v>
                </c:pt>
                <c:pt idx="579">
                  <c:v>37911</c:v>
                </c:pt>
                <c:pt idx="580">
                  <c:v>37912</c:v>
                </c:pt>
                <c:pt idx="581">
                  <c:v>37913</c:v>
                </c:pt>
                <c:pt idx="582">
                  <c:v>37914</c:v>
                </c:pt>
                <c:pt idx="583">
                  <c:v>37915</c:v>
                </c:pt>
                <c:pt idx="584">
                  <c:v>37916</c:v>
                </c:pt>
                <c:pt idx="585">
                  <c:v>37917</c:v>
                </c:pt>
                <c:pt idx="586">
                  <c:v>37918</c:v>
                </c:pt>
                <c:pt idx="587">
                  <c:v>37919</c:v>
                </c:pt>
                <c:pt idx="588">
                  <c:v>37920</c:v>
                </c:pt>
                <c:pt idx="589">
                  <c:v>37921</c:v>
                </c:pt>
                <c:pt idx="590">
                  <c:v>37922</c:v>
                </c:pt>
                <c:pt idx="591">
                  <c:v>37923</c:v>
                </c:pt>
                <c:pt idx="592">
                  <c:v>37924</c:v>
                </c:pt>
                <c:pt idx="593">
                  <c:v>37925</c:v>
                </c:pt>
                <c:pt idx="594">
                  <c:v>37926</c:v>
                </c:pt>
                <c:pt idx="595">
                  <c:v>37927</c:v>
                </c:pt>
                <c:pt idx="596">
                  <c:v>37928</c:v>
                </c:pt>
                <c:pt idx="597">
                  <c:v>37929</c:v>
                </c:pt>
                <c:pt idx="598">
                  <c:v>37930</c:v>
                </c:pt>
                <c:pt idx="599">
                  <c:v>37931</c:v>
                </c:pt>
                <c:pt idx="600">
                  <c:v>37932</c:v>
                </c:pt>
                <c:pt idx="601">
                  <c:v>37933</c:v>
                </c:pt>
                <c:pt idx="602">
                  <c:v>37934</c:v>
                </c:pt>
                <c:pt idx="603">
                  <c:v>37935</c:v>
                </c:pt>
                <c:pt idx="604">
                  <c:v>37936</c:v>
                </c:pt>
                <c:pt idx="605">
                  <c:v>37937</c:v>
                </c:pt>
                <c:pt idx="606">
                  <c:v>37938</c:v>
                </c:pt>
                <c:pt idx="607">
                  <c:v>37939</c:v>
                </c:pt>
                <c:pt idx="608">
                  <c:v>37940</c:v>
                </c:pt>
                <c:pt idx="609">
                  <c:v>37941</c:v>
                </c:pt>
                <c:pt idx="610">
                  <c:v>37942</c:v>
                </c:pt>
                <c:pt idx="611">
                  <c:v>37943</c:v>
                </c:pt>
                <c:pt idx="612">
                  <c:v>37944</c:v>
                </c:pt>
                <c:pt idx="613">
                  <c:v>37945</c:v>
                </c:pt>
                <c:pt idx="614">
                  <c:v>37946</c:v>
                </c:pt>
                <c:pt idx="615">
                  <c:v>37947</c:v>
                </c:pt>
                <c:pt idx="616">
                  <c:v>37948</c:v>
                </c:pt>
                <c:pt idx="617">
                  <c:v>37949</c:v>
                </c:pt>
                <c:pt idx="618">
                  <c:v>37950</c:v>
                </c:pt>
                <c:pt idx="619">
                  <c:v>37951</c:v>
                </c:pt>
                <c:pt idx="620">
                  <c:v>37952</c:v>
                </c:pt>
                <c:pt idx="621">
                  <c:v>37953</c:v>
                </c:pt>
                <c:pt idx="622">
                  <c:v>37954</c:v>
                </c:pt>
                <c:pt idx="623">
                  <c:v>37955</c:v>
                </c:pt>
                <c:pt idx="624">
                  <c:v>37956</c:v>
                </c:pt>
                <c:pt idx="625">
                  <c:v>37957</c:v>
                </c:pt>
                <c:pt idx="626">
                  <c:v>37958</c:v>
                </c:pt>
                <c:pt idx="627">
                  <c:v>37959</c:v>
                </c:pt>
                <c:pt idx="628">
                  <c:v>37960</c:v>
                </c:pt>
                <c:pt idx="629">
                  <c:v>37961</c:v>
                </c:pt>
                <c:pt idx="630">
                  <c:v>37962</c:v>
                </c:pt>
                <c:pt idx="631">
                  <c:v>37963</c:v>
                </c:pt>
                <c:pt idx="632">
                  <c:v>37964</c:v>
                </c:pt>
                <c:pt idx="633">
                  <c:v>37965</c:v>
                </c:pt>
                <c:pt idx="634">
                  <c:v>37966</c:v>
                </c:pt>
                <c:pt idx="635">
                  <c:v>37967</c:v>
                </c:pt>
                <c:pt idx="636">
                  <c:v>37968</c:v>
                </c:pt>
                <c:pt idx="637">
                  <c:v>37969</c:v>
                </c:pt>
                <c:pt idx="638">
                  <c:v>37970</c:v>
                </c:pt>
                <c:pt idx="639">
                  <c:v>37971</c:v>
                </c:pt>
                <c:pt idx="640">
                  <c:v>37972</c:v>
                </c:pt>
                <c:pt idx="641">
                  <c:v>37973</c:v>
                </c:pt>
                <c:pt idx="642">
                  <c:v>37974</c:v>
                </c:pt>
                <c:pt idx="643">
                  <c:v>37975</c:v>
                </c:pt>
                <c:pt idx="644">
                  <c:v>37976</c:v>
                </c:pt>
                <c:pt idx="645">
                  <c:v>37977</c:v>
                </c:pt>
                <c:pt idx="646">
                  <c:v>37978</c:v>
                </c:pt>
                <c:pt idx="647">
                  <c:v>37979</c:v>
                </c:pt>
                <c:pt idx="648">
                  <c:v>37980</c:v>
                </c:pt>
                <c:pt idx="649">
                  <c:v>37981</c:v>
                </c:pt>
                <c:pt idx="650">
                  <c:v>37982</c:v>
                </c:pt>
                <c:pt idx="651">
                  <c:v>37983</c:v>
                </c:pt>
                <c:pt idx="652">
                  <c:v>37984</c:v>
                </c:pt>
                <c:pt idx="653">
                  <c:v>37985</c:v>
                </c:pt>
                <c:pt idx="654">
                  <c:v>37986</c:v>
                </c:pt>
                <c:pt idx="655">
                  <c:v>37987</c:v>
                </c:pt>
                <c:pt idx="656">
                  <c:v>37988</c:v>
                </c:pt>
                <c:pt idx="657">
                  <c:v>37989</c:v>
                </c:pt>
                <c:pt idx="658">
                  <c:v>37990</c:v>
                </c:pt>
                <c:pt idx="659">
                  <c:v>37991</c:v>
                </c:pt>
                <c:pt idx="660">
                  <c:v>37992</c:v>
                </c:pt>
                <c:pt idx="661">
                  <c:v>37993</c:v>
                </c:pt>
                <c:pt idx="662">
                  <c:v>37994</c:v>
                </c:pt>
                <c:pt idx="663">
                  <c:v>37995</c:v>
                </c:pt>
                <c:pt idx="664">
                  <c:v>37996</c:v>
                </c:pt>
                <c:pt idx="665">
                  <c:v>37997</c:v>
                </c:pt>
                <c:pt idx="666">
                  <c:v>37998</c:v>
                </c:pt>
                <c:pt idx="667">
                  <c:v>37999</c:v>
                </c:pt>
                <c:pt idx="668">
                  <c:v>38000</c:v>
                </c:pt>
                <c:pt idx="669">
                  <c:v>38001</c:v>
                </c:pt>
                <c:pt idx="670">
                  <c:v>38002</c:v>
                </c:pt>
                <c:pt idx="671">
                  <c:v>38003</c:v>
                </c:pt>
                <c:pt idx="672">
                  <c:v>38004</c:v>
                </c:pt>
                <c:pt idx="673">
                  <c:v>38005</c:v>
                </c:pt>
                <c:pt idx="674">
                  <c:v>38006</c:v>
                </c:pt>
                <c:pt idx="675">
                  <c:v>38007</c:v>
                </c:pt>
                <c:pt idx="676">
                  <c:v>38008</c:v>
                </c:pt>
                <c:pt idx="677">
                  <c:v>38009</c:v>
                </c:pt>
                <c:pt idx="678">
                  <c:v>38010</c:v>
                </c:pt>
                <c:pt idx="679">
                  <c:v>38011</c:v>
                </c:pt>
                <c:pt idx="680">
                  <c:v>38012</c:v>
                </c:pt>
                <c:pt idx="681">
                  <c:v>38013</c:v>
                </c:pt>
                <c:pt idx="682">
                  <c:v>38014</c:v>
                </c:pt>
                <c:pt idx="683">
                  <c:v>38015</c:v>
                </c:pt>
                <c:pt idx="684">
                  <c:v>38016</c:v>
                </c:pt>
                <c:pt idx="685">
                  <c:v>38017</c:v>
                </c:pt>
                <c:pt idx="686">
                  <c:v>38018</c:v>
                </c:pt>
                <c:pt idx="687">
                  <c:v>38019</c:v>
                </c:pt>
                <c:pt idx="688">
                  <c:v>38020</c:v>
                </c:pt>
                <c:pt idx="689">
                  <c:v>38021</c:v>
                </c:pt>
                <c:pt idx="690">
                  <c:v>38022</c:v>
                </c:pt>
                <c:pt idx="691">
                  <c:v>38023</c:v>
                </c:pt>
                <c:pt idx="692">
                  <c:v>38024</c:v>
                </c:pt>
                <c:pt idx="693">
                  <c:v>38025</c:v>
                </c:pt>
                <c:pt idx="694">
                  <c:v>38026</c:v>
                </c:pt>
                <c:pt idx="695">
                  <c:v>38027</c:v>
                </c:pt>
                <c:pt idx="696">
                  <c:v>38028</c:v>
                </c:pt>
                <c:pt idx="697">
                  <c:v>38029</c:v>
                </c:pt>
                <c:pt idx="698">
                  <c:v>38030</c:v>
                </c:pt>
                <c:pt idx="699">
                  <c:v>38031</c:v>
                </c:pt>
                <c:pt idx="700">
                  <c:v>38032</c:v>
                </c:pt>
                <c:pt idx="701">
                  <c:v>38033</c:v>
                </c:pt>
                <c:pt idx="702">
                  <c:v>38034</c:v>
                </c:pt>
                <c:pt idx="703">
                  <c:v>38035</c:v>
                </c:pt>
                <c:pt idx="704">
                  <c:v>38036</c:v>
                </c:pt>
                <c:pt idx="705">
                  <c:v>38037</c:v>
                </c:pt>
                <c:pt idx="706">
                  <c:v>38038</c:v>
                </c:pt>
                <c:pt idx="707">
                  <c:v>38039</c:v>
                </c:pt>
                <c:pt idx="708">
                  <c:v>38040</c:v>
                </c:pt>
                <c:pt idx="709">
                  <c:v>38041</c:v>
                </c:pt>
                <c:pt idx="710">
                  <c:v>38042</c:v>
                </c:pt>
                <c:pt idx="711">
                  <c:v>38043</c:v>
                </c:pt>
                <c:pt idx="712">
                  <c:v>38044</c:v>
                </c:pt>
                <c:pt idx="713">
                  <c:v>38045</c:v>
                </c:pt>
                <c:pt idx="714">
                  <c:v>38046</c:v>
                </c:pt>
                <c:pt idx="715">
                  <c:v>38047</c:v>
                </c:pt>
                <c:pt idx="716">
                  <c:v>38048</c:v>
                </c:pt>
                <c:pt idx="717">
                  <c:v>38049</c:v>
                </c:pt>
                <c:pt idx="718">
                  <c:v>38050</c:v>
                </c:pt>
                <c:pt idx="719">
                  <c:v>38051</c:v>
                </c:pt>
                <c:pt idx="720">
                  <c:v>38052</c:v>
                </c:pt>
                <c:pt idx="721">
                  <c:v>38053</c:v>
                </c:pt>
                <c:pt idx="722">
                  <c:v>38054</c:v>
                </c:pt>
                <c:pt idx="723">
                  <c:v>38055</c:v>
                </c:pt>
                <c:pt idx="724">
                  <c:v>38056</c:v>
                </c:pt>
                <c:pt idx="725">
                  <c:v>38057</c:v>
                </c:pt>
                <c:pt idx="726">
                  <c:v>38058</c:v>
                </c:pt>
                <c:pt idx="727">
                  <c:v>38059</c:v>
                </c:pt>
                <c:pt idx="728">
                  <c:v>38060</c:v>
                </c:pt>
                <c:pt idx="729">
                  <c:v>38061</c:v>
                </c:pt>
                <c:pt idx="730">
                  <c:v>38062</c:v>
                </c:pt>
                <c:pt idx="731">
                  <c:v>38063</c:v>
                </c:pt>
                <c:pt idx="732">
                  <c:v>38064</c:v>
                </c:pt>
                <c:pt idx="733">
                  <c:v>38065</c:v>
                </c:pt>
                <c:pt idx="734">
                  <c:v>38066</c:v>
                </c:pt>
                <c:pt idx="735">
                  <c:v>38067</c:v>
                </c:pt>
                <c:pt idx="736">
                  <c:v>38068</c:v>
                </c:pt>
                <c:pt idx="737">
                  <c:v>38069</c:v>
                </c:pt>
                <c:pt idx="738">
                  <c:v>38070</c:v>
                </c:pt>
                <c:pt idx="739">
                  <c:v>38071</c:v>
                </c:pt>
                <c:pt idx="740">
                  <c:v>38072</c:v>
                </c:pt>
                <c:pt idx="741">
                  <c:v>38073</c:v>
                </c:pt>
                <c:pt idx="742">
                  <c:v>38074</c:v>
                </c:pt>
                <c:pt idx="743">
                  <c:v>38075</c:v>
                </c:pt>
                <c:pt idx="744">
                  <c:v>38076</c:v>
                </c:pt>
                <c:pt idx="745">
                  <c:v>38077</c:v>
                </c:pt>
                <c:pt idx="746">
                  <c:v>38078</c:v>
                </c:pt>
                <c:pt idx="747">
                  <c:v>38079</c:v>
                </c:pt>
                <c:pt idx="748">
                  <c:v>38080</c:v>
                </c:pt>
                <c:pt idx="749">
                  <c:v>38081</c:v>
                </c:pt>
                <c:pt idx="750">
                  <c:v>38082</c:v>
                </c:pt>
                <c:pt idx="751">
                  <c:v>38083</c:v>
                </c:pt>
                <c:pt idx="752">
                  <c:v>38084</c:v>
                </c:pt>
                <c:pt idx="753">
                  <c:v>38085</c:v>
                </c:pt>
                <c:pt idx="754">
                  <c:v>38086</c:v>
                </c:pt>
                <c:pt idx="755">
                  <c:v>38087</c:v>
                </c:pt>
                <c:pt idx="756">
                  <c:v>38088</c:v>
                </c:pt>
                <c:pt idx="757">
                  <c:v>38089</c:v>
                </c:pt>
                <c:pt idx="758">
                  <c:v>38090</c:v>
                </c:pt>
                <c:pt idx="759">
                  <c:v>38091</c:v>
                </c:pt>
                <c:pt idx="760">
                  <c:v>38092</c:v>
                </c:pt>
                <c:pt idx="761">
                  <c:v>38093</c:v>
                </c:pt>
                <c:pt idx="762">
                  <c:v>38094</c:v>
                </c:pt>
                <c:pt idx="763">
                  <c:v>38095</c:v>
                </c:pt>
                <c:pt idx="764">
                  <c:v>38096</c:v>
                </c:pt>
                <c:pt idx="765">
                  <c:v>38097</c:v>
                </c:pt>
                <c:pt idx="766">
                  <c:v>38098</c:v>
                </c:pt>
                <c:pt idx="767">
                  <c:v>38099</c:v>
                </c:pt>
                <c:pt idx="768">
                  <c:v>38100</c:v>
                </c:pt>
                <c:pt idx="769">
                  <c:v>38101</c:v>
                </c:pt>
                <c:pt idx="770">
                  <c:v>38102</c:v>
                </c:pt>
                <c:pt idx="771">
                  <c:v>38103</c:v>
                </c:pt>
                <c:pt idx="772">
                  <c:v>38104</c:v>
                </c:pt>
                <c:pt idx="773">
                  <c:v>38105</c:v>
                </c:pt>
                <c:pt idx="774">
                  <c:v>38106</c:v>
                </c:pt>
                <c:pt idx="775">
                  <c:v>38107</c:v>
                </c:pt>
                <c:pt idx="776">
                  <c:v>38108</c:v>
                </c:pt>
                <c:pt idx="777">
                  <c:v>38109</c:v>
                </c:pt>
                <c:pt idx="778">
                  <c:v>38110</c:v>
                </c:pt>
                <c:pt idx="779">
                  <c:v>38111</c:v>
                </c:pt>
                <c:pt idx="780">
                  <c:v>38112</c:v>
                </c:pt>
                <c:pt idx="781">
                  <c:v>38113</c:v>
                </c:pt>
                <c:pt idx="782">
                  <c:v>38114</c:v>
                </c:pt>
                <c:pt idx="783">
                  <c:v>38115</c:v>
                </c:pt>
                <c:pt idx="784">
                  <c:v>38116</c:v>
                </c:pt>
                <c:pt idx="785">
                  <c:v>38117</c:v>
                </c:pt>
                <c:pt idx="786">
                  <c:v>38118</c:v>
                </c:pt>
                <c:pt idx="787">
                  <c:v>38119</c:v>
                </c:pt>
                <c:pt idx="788">
                  <c:v>38120</c:v>
                </c:pt>
                <c:pt idx="789">
                  <c:v>38121</c:v>
                </c:pt>
                <c:pt idx="790">
                  <c:v>38122</c:v>
                </c:pt>
                <c:pt idx="791">
                  <c:v>38123</c:v>
                </c:pt>
                <c:pt idx="792">
                  <c:v>38124</c:v>
                </c:pt>
                <c:pt idx="793">
                  <c:v>38125</c:v>
                </c:pt>
                <c:pt idx="794">
                  <c:v>38126</c:v>
                </c:pt>
                <c:pt idx="795">
                  <c:v>38127</c:v>
                </c:pt>
                <c:pt idx="796">
                  <c:v>38128</c:v>
                </c:pt>
                <c:pt idx="797">
                  <c:v>38129</c:v>
                </c:pt>
                <c:pt idx="798">
                  <c:v>38130</c:v>
                </c:pt>
                <c:pt idx="799">
                  <c:v>38131</c:v>
                </c:pt>
                <c:pt idx="800">
                  <c:v>38132</c:v>
                </c:pt>
                <c:pt idx="801">
                  <c:v>38133</c:v>
                </c:pt>
                <c:pt idx="802">
                  <c:v>38134</c:v>
                </c:pt>
                <c:pt idx="803">
                  <c:v>38135</c:v>
                </c:pt>
                <c:pt idx="804">
                  <c:v>38136</c:v>
                </c:pt>
                <c:pt idx="805">
                  <c:v>38137</c:v>
                </c:pt>
                <c:pt idx="806">
                  <c:v>38138</c:v>
                </c:pt>
                <c:pt idx="807">
                  <c:v>38139</c:v>
                </c:pt>
                <c:pt idx="808">
                  <c:v>38140</c:v>
                </c:pt>
                <c:pt idx="809">
                  <c:v>38141</c:v>
                </c:pt>
                <c:pt idx="810">
                  <c:v>38142</c:v>
                </c:pt>
                <c:pt idx="811">
                  <c:v>38143</c:v>
                </c:pt>
                <c:pt idx="812">
                  <c:v>38144</c:v>
                </c:pt>
                <c:pt idx="813">
                  <c:v>38145</c:v>
                </c:pt>
                <c:pt idx="814">
                  <c:v>38146</c:v>
                </c:pt>
                <c:pt idx="815">
                  <c:v>38147</c:v>
                </c:pt>
                <c:pt idx="816">
                  <c:v>38148</c:v>
                </c:pt>
                <c:pt idx="817">
                  <c:v>38149</c:v>
                </c:pt>
                <c:pt idx="818">
                  <c:v>38150</c:v>
                </c:pt>
                <c:pt idx="819">
                  <c:v>38151</c:v>
                </c:pt>
                <c:pt idx="820">
                  <c:v>38152</c:v>
                </c:pt>
                <c:pt idx="821">
                  <c:v>38153</c:v>
                </c:pt>
                <c:pt idx="822">
                  <c:v>38154</c:v>
                </c:pt>
                <c:pt idx="823">
                  <c:v>38155</c:v>
                </c:pt>
                <c:pt idx="824">
                  <c:v>38156</c:v>
                </c:pt>
                <c:pt idx="825">
                  <c:v>38157</c:v>
                </c:pt>
                <c:pt idx="826">
                  <c:v>38158</c:v>
                </c:pt>
                <c:pt idx="827">
                  <c:v>38159</c:v>
                </c:pt>
                <c:pt idx="828">
                  <c:v>38160</c:v>
                </c:pt>
                <c:pt idx="829">
                  <c:v>38161</c:v>
                </c:pt>
                <c:pt idx="830">
                  <c:v>38162</c:v>
                </c:pt>
                <c:pt idx="831">
                  <c:v>38163</c:v>
                </c:pt>
                <c:pt idx="832">
                  <c:v>38164</c:v>
                </c:pt>
                <c:pt idx="833">
                  <c:v>38165</c:v>
                </c:pt>
                <c:pt idx="834">
                  <c:v>38166</c:v>
                </c:pt>
                <c:pt idx="835">
                  <c:v>38167</c:v>
                </c:pt>
                <c:pt idx="836">
                  <c:v>38168</c:v>
                </c:pt>
                <c:pt idx="837">
                  <c:v>38169</c:v>
                </c:pt>
                <c:pt idx="838">
                  <c:v>38170</c:v>
                </c:pt>
                <c:pt idx="839">
                  <c:v>38171</c:v>
                </c:pt>
                <c:pt idx="840">
                  <c:v>38172</c:v>
                </c:pt>
                <c:pt idx="841">
                  <c:v>38173</c:v>
                </c:pt>
                <c:pt idx="842">
                  <c:v>38174</c:v>
                </c:pt>
                <c:pt idx="843">
                  <c:v>38175</c:v>
                </c:pt>
                <c:pt idx="844">
                  <c:v>38176</c:v>
                </c:pt>
                <c:pt idx="845">
                  <c:v>38177</c:v>
                </c:pt>
                <c:pt idx="846">
                  <c:v>38178</c:v>
                </c:pt>
                <c:pt idx="847">
                  <c:v>38179</c:v>
                </c:pt>
                <c:pt idx="848">
                  <c:v>38180</c:v>
                </c:pt>
                <c:pt idx="849">
                  <c:v>38181</c:v>
                </c:pt>
                <c:pt idx="850">
                  <c:v>38182</c:v>
                </c:pt>
                <c:pt idx="851">
                  <c:v>38183</c:v>
                </c:pt>
                <c:pt idx="852">
                  <c:v>38184</c:v>
                </c:pt>
                <c:pt idx="853">
                  <c:v>38185</c:v>
                </c:pt>
                <c:pt idx="854">
                  <c:v>38186</c:v>
                </c:pt>
                <c:pt idx="855">
                  <c:v>38187</c:v>
                </c:pt>
                <c:pt idx="856">
                  <c:v>38188</c:v>
                </c:pt>
                <c:pt idx="857">
                  <c:v>38189</c:v>
                </c:pt>
                <c:pt idx="858">
                  <c:v>38190</c:v>
                </c:pt>
                <c:pt idx="859">
                  <c:v>38191</c:v>
                </c:pt>
                <c:pt idx="860">
                  <c:v>38192</c:v>
                </c:pt>
                <c:pt idx="861">
                  <c:v>38193</c:v>
                </c:pt>
                <c:pt idx="862">
                  <c:v>38194</c:v>
                </c:pt>
                <c:pt idx="863">
                  <c:v>38195</c:v>
                </c:pt>
                <c:pt idx="864">
                  <c:v>38196</c:v>
                </c:pt>
                <c:pt idx="865">
                  <c:v>38197</c:v>
                </c:pt>
                <c:pt idx="866">
                  <c:v>38198</c:v>
                </c:pt>
                <c:pt idx="867">
                  <c:v>38199</c:v>
                </c:pt>
                <c:pt idx="868">
                  <c:v>38200</c:v>
                </c:pt>
                <c:pt idx="869">
                  <c:v>38201</c:v>
                </c:pt>
                <c:pt idx="870">
                  <c:v>38202</c:v>
                </c:pt>
                <c:pt idx="871">
                  <c:v>38203</c:v>
                </c:pt>
                <c:pt idx="872">
                  <c:v>38204</c:v>
                </c:pt>
                <c:pt idx="873">
                  <c:v>38205</c:v>
                </c:pt>
                <c:pt idx="874">
                  <c:v>38206</c:v>
                </c:pt>
                <c:pt idx="875">
                  <c:v>38207</c:v>
                </c:pt>
                <c:pt idx="876">
                  <c:v>38208</c:v>
                </c:pt>
                <c:pt idx="877">
                  <c:v>38209</c:v>
                </c:pt>
                <c:pt idx="878">
                  <c:v>38210</c:v>
                </c:pt>
                <c:pt idx="879">
                  <c:v>38211</c:v>
                </c:pt>
                <c:pt idx="880">
                  <c:v>38212</c:v>
                </c:pt>
                <c:pt idx="881">
                  <c:v>38213</c:v>
                </c:pt>
                <c:pt idx="882">
                  <c:v>38214</c:v>
                </c:pt>
                <c:pt idx="883">
                  <c:v>38215</c:v>
                </c:pt>
                <c:pt idx="884">
                  <c:v>38216</c:v>
                </c:pt>
                <c:pt idx="885">
                  <c:v>38217</c:v>
                </c:pt>
                <c:pt idx="886">
                  <c:v>38218</c:v>
                </c:pt>
                <c:pt idx="887">
                  <c:v>38219</c:v>
                </c:pt>
                <c:pt idx="888">
                  <c:v>38220</c:v>
                </c:pt>
                <c:pt idx="889">
                  <c:v>38221</c:v>
                </c:pt>
                <c:pt idx="890">
                  <c:v>38222</c:v>
                </c:pt>
                <c:pt idx="891">
                  <c:v>38223</c:v>
                </c:pt>
                <c:pt idx="892">
                  <c:v>38224</c:v>
                </c:pt>
                <c:pt idx="893">
                  <c:v>38225</c:v>
                </c:pt>
                <c:pt idx="894">
                  <c:v>38226</c:v>
                </c:pt>
                <c:pt idx="895">
                  <c:v>38227</c:v>
                </c:pt>
                <c:pt idx="896">
                  <c:v>38228</c:v>
                </c:pt>
                <c:pt idx="897">
                  <c:v>38229</c:v>
                </c:pt>
                <c:pt idx="898">
                  <c:v>38230</c:v>
                </c:pt>
                <c:pt idx="899">
                  <c:v>38231</c:v>
                </c:pt>
                <c:pt idx="900">
                  <c:v>38232</c:v>
                </c:pt>
                <c:pt idx="901">
                  <c:v>38233</c:v>
                </c:pt>
                <c:pt idx="902">
                  <c:v>38234</c:v>
                </c:pt>
                <c:pt idx="903">
                  <c:v>38235</c:v>
                </c:pt>
                <c:pt idx="904">
                  <c:v>38236</c:v>
                </c:pt>
                <c:pt idx="905">
                  <c:v>38237</c:v>
                </c:pt>
                <c:pt idx="906">
                  <c:v>38238</c:v>
                </c:pt>
                <c:pt idx="907">
                  <c:v>38239</c:v>
                </c:pt>
                <c:pt idx="908">
                  <c:v>38240</c:v>
                </c:pt>
                <c:pt idx="909">
                  <c:v>38241</c:v>
                </c:pt>
                <c:pt idx="910">
                  <c:v>38242</c:v>
                </c:pt>
                <c:pt idx="911">
                  <c:v>38243</c:v>
                </c:pt>
                <c:pt idx="912">
                  <c:v>38244</c:v>
                </c:pt>
                <c:pt idx="913">
                  <c:v>38245</c:v>
                </c:pt>
                <c:pt idx="914">
                  <c:v>38246</c:v>
                </c:pt>
                <c:pt idx="915">
                  <c:v>38247</c:v>
                </c:pt>
                <c:pt idx="916">
                  <c:v>38248</c:v>
                </c:pt>
                <c:pt idx="917">
                  <c:v>38249</c:v>
                </c:pt>
                <c:pt idx="918">
                  <c:v>38250</c:v>
                </c:pt>
                <c:pt idx="919">
                  <c:v>38251</c:v>
                </c:pt>
                <c:pt idx="920">
                  <c:v>38252</c:v>
                </c:pt>
                <c:pt idx="921">
                  <c:v>38253</c:v>
                </c:pt>
                <c:pt idx="922">
                  <c:v>38254</c:v>
                </c:pt>
                <c:pt idx="923">
                  <c:v>38255</c:v>
                </c:pt>
                <c:pt idx="924">
                  <c:v>38256</c:v>
                </c:pt>
                <c:pt idx="925">
                  <c:v>38257</c:v>
                </c:pt>
                <c:pt idx="926">
                  <c:v>38258</c:v>
                </c:pt>
                <c:pt idx="927">
                  <c:v>38259</c:v>
                </c:pt>
                <c:pt idx="928">
                  <c:v>38260</c:v>
                </c:pt>
                <c:pt idx="929">
                  <c:v>38261</c:v>
                </c:pt>
                <c:pt idx="930">
                  <c:v>38262</c:v>
                </c:pt>
                <c:pt idx="931">
                  <c:v>38263</c:v>
                </c:pt>
                <c:pt idx="932">
                  <c:v>38264</c:v>
                </c:pt>
                <c:pt idx="933">
                  <c:v>38265</c:v>
                </c:pt>
                <c:pt idx="934">
                  <c:v>38266</c:v>
                </c:pt>
                <c:pt idx="935">
                  <c:v>38267</c:v>
                </c:pt>
                <c:pt idx="936">
                  <c:v>38268</c:v>
                </c:pt>
                <c:pt idx="937">
                  <c:v>38269</c:v>
                </c:pt>
                <c:pt idx="938">
                  <c:v>38270</c:v>
                </c:pt>
                <c:pt idx="939">
                  <c:v>38271</c:v>
                </c:pt>
                <c:pt idx="940">
                  <c:v>38272</c:v>
                </c:pt>
                <c:pt idx="941">
                  <c:v>38273</c:v>
                </c:pt>
                <c:pt idx="942">
                  <c:v>38274</c:v>
                </c:pt>
                <c:pt idx="943">
                  <c:v>38275</c:v>
                </c:pt>
                <c:pt idx="944">
                  <c:v>38276</c:v>
                </c:pt>
                <c:pt idx="945">
                  <c:v>38277</c:v>
                </c:pt>
                <c:pt idx="946">
                  <c:v>38278</c:v>
                </c:pt>
                <c:pt idx="947">
                  <c:v>38279</c:v>
                </c:pt>
                <c:pt idx="948">
                  <c:v>38280</c:v>
                </c:pt>
                <c:pt idx="949">
                  <c:v>38281</c:v>
                </c:pt>
                <c:pt idx="950">
                  <c:v>38282</c:v>
                </c:pt>
                <c:pt idx="951">
                  <c:v>38283</c:v>
                </c:pt>
                <c:pt idx="952">
                  <c:v>38284</c:v>
                </c:pt>
                <c:pt idx="953">
                  <c:v>38285</c:v>
                </c:pt>
                <c:pt idx="954">
                  <c:v>38286</c:v>
                </c:pt>
                <c:pt idx="955">
                  <c:v>38287</c:v>
                </c:pt>
                <c:pt idx="956">
                  <c:v>38288</c:v>
                </c:pt>
                <c:pt idx="957">
                  <c:v>38289</c:v>
                </c:pt>
                <c:pt idx="958">
                  <c:v>38290</c:v>
                </c:pt>
                <c:pt idx="959">
                  <c:v>38291</c:v>
                </c:pt>
                <c:pt idx="960">
                  <c:v>38292</c:v>
                </c:pt>
                <c:pt idx="961">
                  <c:v>38293</c:v>
                </c:pt>
                <c:pt idx="962">
                  <c:v>38294</c:v>
                </c:pt>
                <c:pt idx="963">
                  <c:v>38295</c:v>
                </c:pt>
                <c:pt idx="964">
                  <c:v>38296</c:v>
                </c:pt>
                <c:pt idx="965">
                  <c:v>38297</c:v>
                </c:pt>
                <c:pt idx="966">
                  <c:v>38298</c:v>
                </c:pt>
                <c:pt idx="967">
                  <c:v>38299</c:v>
                </c:pt>
                <c:pt idx="968">
                  <c:v>38300</c:v>
                </c:pt>
                <c:pt idx="969">
                  <c:v>38301</c:v>
                </c:pt>
                <c:pt idx="970">
                  <c:v>38302</c:v>
                </c:pt>
                <c:pt idx="971">
                  <c:v>38303</c:v>
                </c:pt>
                <c:pt idx="972">
                  <c:v>38304</c:v>
                </c:pt>
                <c:pt idx="973">
                  <c:v>38305</c:v>
                </c:pt>
                <c:pt idx="974">
                  <c:v>38306</c:v>
                </c:pt>
                <c:pt idx="975">
                  <c:v>38307</c:v>
                </c:pt>
                <c:pt idx="976">
                  <c:v>38308</c:v>
                </c:pt>
                <c:pt idx="977">
                  <c:v>38309</c:v>
                </c:pt>
                <c:pt idx="978">
                  <c:v>38310</c:v>
                </c:pt>
                <c:pt idx="979">
                  <c:v>38311</c:v>
                </c:pt>
                <c:pt idx="980">
                  <c:v>38312</c:v>
                </c:pt>
                <c:pt idx="981">
                  <c:v>38313</c:v>
                </c:pt>
                <c:pt idx="982">
                  <c:v>38314</c:v>
                </c:pt>
                <c:pt idx="983">
                  <c:v>38315</c:v>
                </c:pt>
                <c:pt idx="984">
                  <c:v>38316</c:v>
                </c:pt>
                <c:pt idx="985">
                  <c:v>38317</c:v>
                </c:pt>
                <c:pt idx="986">
                  <c:v>38318</c:v>
                </c:pt>
                <c:pt idx="987">
                  <c:v>38319</c:v>
                </c:pt>
                <c:pt idx="988">
                  <c:v>38320</c:v>
                </c:pt>
                <c:pt idx="989">
                  <c:v>38321</c:v>
                </c:pt>
                <c:pt idx="990">
                  <c:v>38322</c:v>
                </c:pt>
                <c:pt idx="991">
                  <c:v>38323</c:v>
                </c:pt>
                <c:pt idx="992">
                  <c:v>38324</c:v>
                </c:pt>
                <c:pt idx="993">
                  <c:v>38325</c:v>
                </c:pt>
                <c:pt idx="994">
                  <c:v>38326</c:v>
                </c:pt>
                <c:pt idx="995">
                  <c:v>38327</c:v>
                </c:pt>
                <c:pt idx="996">
                  <c:v>38328</c:v>
                </c:pt>
                <c:pt idx="997">
                  <c:v>38329</c:v>
                </c:pt>
                <c:pt idx="998">
                  <c:v>38330</c:v>
                </c:pt>
                <c:pt idx="999">
                  <c:v>38331</c:v>
                </c:pt>
                <c:pt idx="1000">
                  <c:v>38332</c:v>
                </c:pt>
                <c:pt idx="1001">
                  <c:v>38333</c:v>
                </c:pt>
                <c:pt idx="1002">
                  <c:v>38334</c:v>
                </c:pt>
                <c:pt idx="1003">
                  <c:v>38335</c:v>
                </c:pt>
                <c:pt idx="1004">
                  <c:v>38336</c:v>
                </c:pt>
                <c:pt idx="1005">
                  <c:v>38337</c:v>
                </c:pt>
                <c:pt idx="1006">
                  <c:v>38338</c:v>
                </c:pt>
                <c:pt idx="1007">
                  <c:v>38339</c:v>
                </c:pt>
                <c:pt idx="1008">
                  <c:v>38340</c:v>
                </c:pt>
                <c:pt idx="1009">
                  <c:v>38341</c:v>
                </c:pt>
                <c:pt idx="1010">
                  <c:v>38342</c:v>
                </c:pt>
                <c:pt idx="1011">
                  <c:v>38343</c:v>
                </c:pt>
                <c:pt idx="1012">
                  <c:v>38344</c:v>
                </c:pt>
                <c:pt idx="1013">
                  <c:v>38345</c:v>
                </c:pt>
                <c:pt idx="1014">
                  <c:v>38346</c:v>
                </c:pt>
                <c:pt idx="1015">
                  <c:v>38347</c:v>
                </c:pt>
                <c:pt idx="1016">
                  <c:v>38348</c:v>
                </c:pt>
                <c:pt idx="1017">
                  <c:v>38349</c:v>
                </c:pt>
                <c:pt idx="1018">
                  <c:v>38350</c:v>
                </c:pt>
                <c:pt idx="1019">
                  <c:v>38351</c:v>
                </c:pt>
                <c:pt idx="1020">
                  <c:v>38352</c:v>
                </c:pt>
                <c:pt idx="1021">
                  <c:v>38353</c:v>
                </c:pt>
                <c:pt idx="1022">
                  <c:v>38354</c:v>
                </c:pt>
                <c:pt idx="1023">
                  <c:v>38355</c:v>
                </c:pt>
                <c:pt idx="1024">
                  <c:v>38356</c:v>
                </c:pt>
                <c:pt idx="1025">
                  <c:v>38357</c:v>
                </c:pt>
                <c:pt idx="1026">
                  <c:v>38358</c:v>
                </c:pt>
                <c:pt idx="1027">
                  <c:v>38359</c:v>
                </c:pt>
                <c:pt idx="1028">
                  <c:v>38360</c:v>
                </c:pt>
                <c:pt idx="1029">
                  <c:v>38361</c:v>
                </c:pt>
                <c:pt idx="1030">
                  <c:v>38362</c:v>
                </c:pt>
                <c:pt idx="1031">
                  <c:v>38363</c:v>
                </c:pt>
                <c:pt idx="1032">
                  <c:v>38364</c:v>
                </c:pt>
                <c:pt idx="1033">
                  <c:v>38365</c:v>
                </c:pt>
                <c:pt idx="1034">
                  <c:v>38366</c:v>
                </c:pt>
                <c:pt idx="1035">
                  <c:v>38367</c:v>
                </c:pt>
                <c:pt idx="1036">
                  <c:v>38368</c:v>
                </c:pt>
                <c:pt idx="1037">
                  <c:v>38369</c:v>
                </c:pt>
                <c:pt idx="1038">
                  <c:v>38370</c:v>
                </c:pt>
                <c:pt idx="1039">
                  <c:v>38371</c:v>
                </c:pt>
                <c:pt idx="1040">
                  <c:v>38372</c:v>
                </c:pt>
                <c:pt idx="1041">
                  <c:v>38373</c:v>
                </c:pt>
                <c:pt idx="1042">
                  <c:v>38374</c:v>
                </c:pt>
                <c:pt idx="1043">
                  <c:v>38375</c:v>
                </c:pt>
                <c:pt idx="1044">
                  <c:v>38376</c:v>
                </c:pt>
                <c:pt idx="1045">
                  <c:v>38377</c:v>
                </c:pt>
                <c:pt idx="1046">
                  <c:v>38378</c:v>
                </c:pt>
                <c:pt idx="1047">
                  <c:v>38379</c:v>
                </c:pt>
                <c:pt idx="1048">
                  <c:v>38380</c:v>
                </c:pt>
                <c:pt idx="1049">
                  <c:v>38381</c:v>
                </c:pt>
                <c:pt idx="1050">
                  <c:v>38382</c:v>
                </c:pt>
                <c:pt idx="1051">
                  <c:v>38383</c:v>
                </c:pt>
                <c:pt idx="1052">
                  <c:v>38384</c:v>
                </c:pt>
                <c:pt idx="1053">
                  <c:v>38385</c:v>
                </c:pt>
                <c:pt idx="1054">
                  <c:v>38386</c:v>
                </c:pt>
                <c:pt idx="1055">
                  <c:v>38387</c:v>
                </c:pt>
                <c:pt idx="1056">
                  <c:v>38388</c:v>
                </c:pt>
                <c:pt idx="1057">
                  <c:v>38389</c:v>
                </c:pt>
                <c:pt idx="1058">
                  <c:v>38390</c:v>
                </c:pt>
                <c:pt idx="1059">
                  <c:v>38391</c:v>
                </c:pt>
                <c:pt idx="1060">
                  <c:v>38392</c:v>
                </c:pt>
                <c:pt idx="1061">
                  <c:v>38393</c:v>
                </c:pt>
                <c:pt idx="1062">
                  <c:v>38394</c:v>
                </c:pt>
                <c:pt idx="1063">
                  <c:v>38395</c:v>
                </c:pt>
                <c:pt idx="1064">
                  <c:v>38396</c:v>
                </c:pt>
                <c:pt idx="1065">
                  <c:v>38397</c:v>
                </c:pt>
                <c:pt idx="1066">
                  <c:v>38398</c:v>
                </c:pt>
                <c:pt idx="1067">
                  <c:v>38399</c:v>
                </c:pt>
                <c:pt idx="1068">
                  <c:v>38400</c:v>
                </c:pt>
                <c:pt idx="1069">
                  <c:v>38401</c:v>
                </c:pt>
                <c:pt idx="1070">
                  <c:v>38402</c:v>
                </c:pt>
                <c:pt idx="1071">
                  <c:v>38403</c:v>
                </c:pt>
                <c:pt idx="1072">
                  <c:v>38404</c:v>
                </c:pt>
                <c:pt idx="1073">
                  <c:v>38405</c:v>
                </c:pt>
                <c:pt idx="1074">
                  <c:v>38406</c:v>
                </c:pt>
                <c:pt idx="1075">
                  <c:v>38407</c:v>
                </c:pt>
                <c:pt idx="1076">
                  <c:v>38408</c:v>
                </c:pt>
                <c:pt idx="1077">
                  <c:v>38409</c:v>
                </c:pt>
                <c:pt idx="1078">
                  <c:v>38410</c:v>
                </c:pt>
                <c:pt idx="1079">
                  <c:v>38411</c:v>
                </c:pt>
                <c:pt idx="1080">
                  <c:v>38412</c:v>
                </c:pt>
                <c:pt idx="1081">
                  <c:v>38413</c:v>
                </c:pt>
                <c:pt idx="1082">
                  <c:v>38414</c:v>
                </c:pt>
                <c:pt idx="1083">
                  <c:v>38415</c:v>
                </c:pt>
                <c:pt idx="1084">
                  <c:v>38416</c:v>
                </c:pt>
                <c:pt idx="1085">
                  <c:v>38417</c:v>
                </c:pt>
                <c:pt idx="1086">
                  <c:v>38418</c:v>
                </c:pt>
                <c:pt idx="1087">
                  <c:v>38419</c:v>
                </c:pt>
                <c:pt idx="1088">
                  <c:v>38420</c:v>
                </c:pt>
                <c:pt idx="1089">
                  <c:v>38421</c:v>
                </c:pt>
                <c:pt idx="1090">
                  <c:v>38422</c:v>
                </c:pt>
                <c:pt idx="1091">
                  <c:v>38423</c:v>
                </c:pt>
                <c:pt idx="1092">
                  <c:v>38424</c:v>
                </c:pt>
                <c:pt idx="1093">
                  <c:v>38425</c:v>
                </c:pt>
                <c:pt idx="1094">
                  <c:v>38426</c:v>
                </c:pt>
                <c:pt idx="1095">
                  <c:v>38427</c:v>
                </c:pt>
                <c:pt idx="1096">
                  <c:v>38428</c:v>
                </c:pt>
                <c:pt idx="1097">
                  <c:v>38429</c:v>
                </c:pt>
                <c:pt idx="1098">
                  <c:v>38430</c:v>
                </c:pt>
                <c:pt idx="1099">
                  <c:v>38431</c:v>
                </c:pt>
                <c:pt idx="1100">
                  <c:v>38432</c:v>
                </c:pt>
                <c:pt idx="1101">
                  <c:v>38433</c:v>
                </c:pt>
                <c:pt idx="1102">
                  <c:v>38434</c:v>
                </c:pt>
                <c:pt idx="1103">
                  <c:v>38435</c:v>
                </c:pt>
                <c:pt idx="1104">
                  <c:v>38436</c:v>
                </c:pt>
                <c:pt idx="1105">
                  <c:v>38437</c:v>
                </c:pt>
                <c:pt idx="1106">
                  <c:v>38438</c:v>
                </c:pt>
                <c:pt idx="1107">
                  <c:v>38439</c:v>
                </c:pt>
                <c:pt idx="1108">
                  <c:v>38440</c:v>
                </c:pt>
                <c:pt idx="1109">
                  <c:v>38441</c:v>
                </c:pt>
                <c:pt idx="1110">
                  <c:v>38442</c:v>
                </c:pt>
                <c:pt idx="1111">
                  <c:v>38443</c:v>
                </c:pt>
                <c:pt idx="1112">
                  <c:v>38444</c:v>
                </c:pt>
                <c:pt idx="1113">
                  <c:v>38445</c:v>
                </c:pt>
                <c:pt idx="1114">
                  <c:v>38446</c:v>
                </c:pt>
                <c:pt idx="1115">
                  <c:v>38447</c:v>
                </c:pt>
                <c:pt idx="1116">
                  <c:v>38448</c:v>
                </c:pt>
                <c:pt idx="1117">
                  <c:v>38449</c:v>
                </c:pt>
                <c:pt idx="1118">
                  <c:v>38450</c:v>
                </c:pt>
                <c:pt idx="1119">
                  <c:v>38451</c:v>
                </c:pt>
                <c:pt idx="1120">
                  <c:v>38452</c:v>
                </c:pt>
                <c:pt idx="1121">
                  <c:v>38453</c:v>
                </c:pt>
                <c:pt idx="1122">
                  <c:v>38454</c:v>
                </c:pt>
                <c:pt idx="1123">
                  <c:v>38455</c:v>
                </c:pt>
                <c:pt idx="1124">
                  <c:v>38456</c:v>
                </c:pt>
                <c:pt idx="1125">
                  <c:v>38457</c:v>
                </c:pt>
                <c:pt idx="1126">
                  <c:v>38458</c:v>
                </c:pt>
                <c:pt idx="1127">
                  <c:v>38459</c:v>
                </c:pt>
                <c:pt idx="1128">
                  <c:v>38460</c:v>
                </c:pt>
                <c:pt idx="1129">
                  <c:v>38461</c:v>
                </c:pt>
                <c:pt idx="1130">
                  <c:v>38462</c:v>
                </c:pt>
                <c:pt idx="1131">
                  <c:v>38463</c:v>
                </c:pt>
                <c:pt idx="1132">
                  <c:v>38464</c:v>
                </c:pt>
                <c:pt idx="1133">
                  <c:v>38465</c:v>
                </c:pt>
                <c:pt idx="1134">
                  <c:v>38466</c:v>
                </c:pt>
                <c:pt idx="1135">
                  <c:v>38467</c:v>
                </c:pt>
                <c:pt idx="1136">
                  <c:v>38468</c:v>
                </c:pt>
                <c:pt idx="1137">
                  <c:v>38469</c:v>
                </c:pt>
                <c:pt idx="1138">
                  <c:v>38470</c:v>
                </c:pt>
                <c:pt idx="1139">
                  <c:v>38471</c:v>
                </c:pt>
                <c:pt idx="1140">
                  <c:v>38472</c:v>
                </c:pt>
                <c:pt idx="1141">
                  <c:v>38473</c:v>
                </c:pt>
                <c:pt idx="1142">
                  <c:v>38474</c:v>
                </c:pt>
                <c:pt idx="1143">
                  <c:v>38475</c:v>
                </c:pt>
                <c:pt idx="1144">
                  <c:v>38476</c:v>
                </c:pt>
                <c:pt idx="1145">
                  <c:v>38477</c:v>
                </c:pt>
                <c:pt idx="1146">
                  <c:v>38478</c:v>
                </c:pt>
                <c:pt idx="1147">
                  <c:v>38479</c:v>
                </c:pt>
                <c:pt idx="1148">
                  <c:v>38480</c:v>
                </c:pt>
                <c:pt idx="1149">
                  <c:v>38481</c:v>
                </c:pt>
                <c:pt idx="1150">
                  <c:v>38482</c:v>
                </c:pt>
                <c:pt idx="1151">
                  <c:v>38483</c:v>
                </c:pt>
                <c:pt idx="1152">
                  <c:v>38484</c:v>
                </c:pt>
                <c:pt idx="1153">
                  <c:v>38485</c:v>
                </c:pt>
                <c:pt idx="1154">
                  <c:v>38486</c:v>
                </c:pt>
                <c:pt idx="1155">
                  <c:v>38487</c:v>
                </c:pt>
                <c:pt idx="1156">
                  <c:v>38488</c:v>
                </c:pt>
                <c:pt idx="1157">
                  <c:v>38489</c:v>
                </c:pt>
                <c:pt idx="1158">
                  <c:v>38490</c:v>
                </c:pt>
                <c:pt idx="1159">
                  <c:v>38491</c:v>
                </c:pt>
                <c:pt idx="1160">
                  <c:v>38492</c:v>
                </c:pt>
                <c:pt idx="1161">
                  <c:v>38493</c:v>
                </c:pt>
                <c:pt idx="1162">
                  <c:v>38494</c:v>
                </c:pt>
                <c:pt idx="1163">
                  <c:v>38495</c:v>
                </c:pt>
                <c:pt idx="1164">
                  <c:v>38496</c:v>
                </c:pt>
                <c:pt idx="1165">
                  <c:v>38497</c:v>
                </c:pt>
                <c:pt idx="1166">
                  <c:v>38498</c:v>
                </c:pt>
                <c:pt idx="1167">
                  <c:v>38499</c:v>
                </c:pt>
                <c:pt idx="1168">
                  <c:v>38500</c:v>
                </c:pt>
                <c:pt idx="1169">
                  <c:v>38501</c:v>
                </c:pt>
                <c:pt idx="1170">
                  <c:v>38502</c:v>
                </c:pt>
                <c:pt idx="1171">
                  <c:v>38503</c:v>
                </c:pt>
                <c:pt idx="1172">
                  <c:v>38504</c:v>
                </c:pt>
                <c:pt idx="1173">
                  <c:v>38505</c:v>
                </c:pt>
                <c:pt idx="1174">
                  <c:v>38506</c:v>
                </c:pt>
                <c:pt idx="1175">
                  <c:v>38507</c:v>
                </c:pt>
                <c:pt idx="1176">
                  <c:v>38508</c:v>
                </c:pt>
                <c:pt idx="1177">
                  <c:v>38509</c:v>
                </c:pt>
                <c:pt idx="1178">
                  <c:v>38510</c:v>
                </c:pt>
                <c:pt idx="1179">
                  <c:v>38511</c:v>
                </c:pt>
                <c:pt idx="1180">
                  <c:v>38512</c:v>
                </c:pt>
                <c:pt idx="1181">
                  <c:v>38513</c:v>
                </c:pt>
                <c:pt idx="1182">
                  <c:v>38514</c:v>
                </c:pt>
                <c:pt idx="1183">
                  <c:v>38515</c:v>
                </c:pt>
                <c:pt idx="1184">
                  <c:v>38516</c:v>
                </c:pt>
                <c:pt idx="1185">
                  <c:v>38517</c:v>
                </c:pt>
                <c:pt idx="1186">
                  <c:v>38518</c:v>
                </c:pt>
                <c:pt idx="1187">
                  <c:v>38519</c:v>
                </c:pt>
                <c:pt idx="1188">
                  <c:v>38520</c:v>
                </c:pt>
                <c:pt idx="1189">
                  <c:v>38521</c:v>
                </c:pt>
                <c:pt idx="1190">
                  <c:v>38522</c:v>
                </c:pt>
                <c:pt idx="1191">
                  <c:v>38523</c:v>
                </c:pt>
                <c:pt idx="1192">
                  <c:v>38524</c:v>
                </c:pt>
                <c:pt idx="1193">
                  <c:v>38525</c:v>
                </c:pt>
                <c:pt idx="1194">
                  <c:v>38526</c:v>
                </c:pt>
                <c:pt idx="1195">
                  <c:v>38527</c:v>
                </c:pt>
                <c:pt idx="1196">
                  <c:v>38528</c:v>
                </c:pt>
                <c:pt idx="1197">
                  <c:v>38529</c:v>
                </c:pt>
                <c:pt idx="1198">
                  <c:v>38530</c:v>
                </c:pt>
                <c:pt idx="1199">
                  <c:v>38531</c:v>
                </c:pt>
                <c:pt idx="1200">
                  <c:v>38532</c:v>
                </c:pt>
                <c:pt idx="1201">
                  <c:v>38533</c:v>
                </c:pt>
                <c:pt idx="1202">
                  <c:v>38534</c:v>
                </c:pt>
                <c:pt idx="1203">
                  <c:v>38535</c:v>
                </c:pt>
                <c:pt idx="1204">
                  <c:v>38536</c:v>
                </c:pt>
                <c:pt idx="1205">
                  <c:v>38537</c:v>
                </c:pt>
                <c:pt idx="1206">
                  <c:v>38538</c:v>
                </c:pt>
                <c:pt idx="1207">
                  <c:v>38539</c:v>
                </c:pt>
                <c:pt idx="1208">
                  <c:v>38540</c:v>
                </c:pt>
                <c:pt idx="1209">
                  <c:v>38541</c:v>
                </c:pt>
                <c:pt idx="1210">
                  <c:v>38542</c:v>
                </c:pt>
                <c:pt idx="1211">
                  <c:v>38543</c:v>
                </c:pt>
                <c:pt idx="1212">
                  <c:v>38544</c:v>
                </c:pt>
                <c:pt idx="1213">
                  <c:v>38545</c:v>
                </c:pt>
                <c:pt idx="1214">
                  <c:v>38546</c:v>
                </c:pt>
                <c:pt idx="1215">
                  <c:v>38547</c:v>
                </c:pt>
                <c:pt idx="1216">
                  <c:v>38548</c:v>
                </c:pt>
                <c:pt idx="1217">
                  <c:v>38549</c:v>
                </c:pt>
                <c:pt idx="1218">
                  <c:v>38550</c:v>
                </c:pt>
                <c:pt idx="1219">
                  <c:v>38551</c:v>
                </c:pt>
                <c:pt idx="1220">
                  <c:v>38552</c:v>
                </c:pt>
                <c:pt idx="1221">
                  <c:v>38553</c:v>
                </c:pt>
                <c:pt idx="1222">
                  <c:v>38554</c:v>
                </c:pt>
                <c:pt idx="1223">
                  <c:v>38555</c:v>
                </c:pt>
                <c:pt idx="1224">
                  <c:v>38556</c:v>
                </c:pt>
                <c:pt idx="1225">
                  <c:v>38557</c:v>
                </c:pt>
                <c:pt idx="1226">
                  <c:v>38558</c:v>
                </c:pt>
                <c:pt idx="1227">
                  <c:v>38559</c:v>
                </c:pt>
                <c:pt idx="1228">
                  <c:v>38560</c:v>
                </c:pt>
                <c:pt idx="1229">
                  <c:v>38561</c:v>
                </c:pt>
                <c:pt idx="1230">
                  <c:v>38562</c:v>
                </c:pt>
                <c:pt idx="1231">
                  <c:v>38563</c:v>
                </c:pt>
                <c:pt idx="1232">
                  <c:v>38564</c:v>
                </c:pt>
                <c:pt idx="1233">
                  <c:v>38565</c:v>
                </c:pt>
                <c:pt idx="1234">
                  <c:v>38566</c:v>
                </c:pt>
                <c:pt idx="1235">
                  <c:v>38567</c:v>
                </c:pt>
                <c:pt idx="1236">
                  <c:v>38568</c:v>
                </c:pt>
                <c:pt idx="1237">
                  <c:v>38569</c:v>
                </c:pt>
                <c:pt idx="1238">
                  <c:v>38570</c:v>
                </c:pt>
                <c:pt idx="1239">
                  <c:v>38571</c:v>
                </c:pt>
                <c:pt idx="1240">
                  <c:v>38572</c:v>
                </c:pt>
                <c:pt idx="1241">
                  <c:v>38573</c:v>
                </c:pt>
                <c:pt idx="1242">
                  <c:v>38574</c:v>
                </c:pt>
                <c:pt idx="1243">
                  <c:v>38575</c:v>
                </c:pt>
                <c:pt idx="1244">
                  <c:v>38576</c:v>
                </c:pt>
                <c:pt idx="1245">
                  <c:v>38577</c:v>
                </c:pt>
                <c:pt idx="1246">
                  <c:v>38578</c:v>
                </c:pt>
                <c:pt idx="1247">
                  <c:v>38579</c:v>
                </c:pt>
                <c:pt idx="1248">
                  <c:v>38580</c:v>
                </c:pt>
                <c:pt idx="1249">
                  <c:v>38581</c:v>
                </c:pt>
                <c:pt idx="1250">
                  <c:v>38582</c:v>
                </c:pt>
                <c:pt idx="1251">
                  <c:v>38583</c:v>
                </c:pt>
                <c:pt idx="1252">
                  <c:v>38584</c:v>
                </c:pt>
                <c:pt idx="1253">
                  <c:v>38585</c:v>
                </c:pt>
                <c:pt idx="1254">
                  <c:v>38586</c:v>
                </c:pt>
                <c:pt idx="1255">
                  <c:v>38587</c:v>
                </c:pt>
                <c:pt idx="1256">
                  <c:v>38588</c:v>
                </c:pt>
                <c:pt idx="1257">
                  <c:v>38589</c:v>
                </c:pt>
                <c:pt idx="1258">
                  <c:v>38590</c:v>
                </c:pt>
                <c:pt idx="1259">
                  <c:v>38591</c:v>
                </c:pt>
                <c:pt idx="1260">
                  <c:v>38592</c:v>
                </c:pt>
                <c:pt idx="1261">
                  <c:v>38593</c:v>
                </c:pt>
                <c:pt idx="1262">
                  <c:v>38594</c:v>
                </c:pt>
                <c:pt idx="1263">
                  <c:v>38595</c:v>
                </c:pt>
                <c:pt idx="1264">
                  <c:v>38596</c:v>
                </c:pt>
                <c:pt idx="1265">
                  <c:v>38597</c:v>
                </c:pt>
                <c:pt idx="1266">
                  <c:v>38598</c:v>
                </c:pt>
                <c:pt idx="1267">
                  <c:v>38599</c:v>
                </c:pt>
                <c:pt idx="1268">
                  <c:v>38600</c:v>
                </c:pt>
                <c:pt idx="1269">
                  <c:v>38601</c:v>
                </c:pt>
                <c:pt idx="1270">
                  <c:v>38602</c:v>
                </c:pt>
                <c:pt idx="1271">
                  <c:v>38603</c:v>
                </c:pt>
                <c:pt idx="1272">
                  <c:v>38604</c:v>
                </c:pt>
                <c:pt idx="1273">
                  <c:v>38605</c:v>
                </c:pt>
                <c:pt idx="1274">
                  <c:v>38606</c:v>
                </c:pt>
                <c:pt idx="1275">
                  <c:v>38607</c:v>
                </c:pt>
                <c:pt idx="1276">
                  <c:v>38608</c:v>
                </c:pt>
                <c:pt idx="1277">
                  <c:v>38609</c:v>
                </c:pt>
                <c:pt idx="1278">
                  <c:v>38610</c:v>
                </c:pt>
                <c:pt idx="1279">
                  <c:v>38611</c:v>
                </c:pt>
                <c:pt idx="1280">
                  <c:v>38612</c:v>
                </c:pt>
                <c:pt idx="1281">
                  <c:v>38613</c:v>
                </c:pt>
                <c:pt idx="1282">
                  <c:v>38614</c:v>
                </c:pt>
                <c:pt idx="1283">
                  <c:v>38615</c:v>
                </c:pt>
                <c:pt idx="1284">
                  <c:v>38616</c:v>
                </c:pt>
                <c:pt idx="1285">
                  <c:v>38617</c:v>
                </c:pt>
                <c:pt idx="1286">
                  <c:v>38618</c:v>
                </c:pt>
                <c:pt idx="1287">
                  <c:v>38619</c:v>
                </c:pt>
                <c:pt idx="1288">
                  <c:v>38620</c:v>
                </c:pt>
                <c:pt idx="1289">
                  <c:v>38621</c:v>
                </c:pt>
                <c:pt idx="1290">
                  <c:v>38622</c:v>
                </c:pt>
                <c:pt idx="1291">
                  <c:v>38623</c:v>
                </c:pt>
                <c:pt idx="1292">
                  <c:v>38624</c:v>
                </c:pt>
                <c:pt idx="1293">
                  <c:v>38625</c:v>
                </c:pt>
                <c:pt idx="1294">
                  <c:v>38626</c:v>
                </c:pt>
                <c:pt idx="1295">
                  <c:v>38627</c:v>
                </c:pt>
                <c:pt idx="1296">
                  <c:v>38628</c:v>
                </c:pt>
                <c:pt idx="1297">
                  <c:v>38629</c:v>
                </c:pt>
                <c:pt idx="1298">
                  <c:v>38630</c:v>
                </c:pt>
                <c:pt idx="1299">
                  <c:v>38631</c:v>
                </c:pt>
                <c:pt idx="1300">
                  <c:v>38632</c:v>
                </c:pt>
                <c:pt idx="1301">
                  <c:v>38633</c:v>
                </c:pt>
                <c:pt idx="1302">
                  <c:v>38634</c:v>
                </c:pt>
                <c:pt idx="1303">
                  <c:v>38635</c:v>
                </c:pt>
                <c:pt idx="1304">
                  <c:v>38636</c:v>
                </c:pt>
                <c:pt idx="1305">
                  <c:v>38637</c:v>
                </c:pt>
                <c:pt idx="1306">
                  <c:v>38638</c:v>
                </c:pt>
                <c:pt idx="1307">
                  <c:v>38639</c:v>
                </c:pt>
                <c:pt idx="1308">
                  <c:v>38640</c:v>
                </c:pt>
                <c:pt idx="1309">
                  <c:v>38641</c:v>
                </c:pt>
                <c:pt idx="1310">
                  <c:v>38642</c:v>
                </c:pt>
                <c:pt idx="1311">
                  <c:v>38643</c:v>
                </c:pt>
                <c:pt idx="1312">
                  <c:v>38644</c:v>
                </c:pt>
                <c:pt idx="1313">
                  <c:v>38645</c:v>
                </c:pt>
                <c:pt idx="1314">
                  <c:v>38646</c:v>
                </c:pt>
                <c:pt idx="1315">
                  <c:v>38647</c:v>
                </c:pt>
                <c:pt idx="1316">
                  <c:v>38648</c:v>
                </c:pt>
                <c:pt idx="1317">
                  <c:v>38649</c:v>
                </c:pt>
                <c:pt idx="1318">
                  <c:v>38650</c:v>
                </c:pt>
                <c:pt idx="1319">
                  <c:v>38651</c:v>
                </c:pt>
                <c:pt idx="1320">
                  <c:v>38652</c:v>
                </c:pt>
                <c:pt idx="1321">
                  <c:v>38653</c:v>
                </c:pt>
                <c:pt idx="1322">
                  <c:v>38654</c:v>
                </c:pt>
                <c:pt idx="1323">
                  <c:v>38655</c:v>
                </c:pt>
                <c:pt idx="1324">
                  <c:v>38656</c:v>
                </c:pt>
                <c:pt idx="1325">
                  <c:v>38657</c:v>
                </c:pt>
                <c:pt idx="1326">
                  <c:v>38658</c:v>
                </c:pt>
                <c:pt idx="1327">
                  <c:v>38659</c:v>
                </c:pt>
                <c:pt idx="1328">
                  <c:v>38660</c:v>
                </c:pt>
                <c:pt idx="1329">
                  <c:v>38661</c:v>
                </c:pt>
                <c:pt idx="1330">
                  <c:v>38662</c:v>
                </c:pt>
                <c:pt idx="1331">
                  <c:v>38663</c:v>
                </c:pt>
                <c:pt idx="1332">
                  <c:v>38664</c:v>
                </c:pt>
                <c:pt idx="1333">
                  <c:v>38665</c:v>
                </c:pt>
                <c:pt idx="1334">
                  <c:v>38666</c:v>
                </c:pt>
                <c:pt idx="1335">
                  <c:v>38667</c:v>
                </c:pt>
                <c:pt idx="1336">
                  <c:v>38668</c:v>
                </c:pt>
                <c:pt idx="1337">
                  <c:v>38669</c:v>
                </c:pt>
                <c:pt idx="1338">
                  <c:v>38670</c:v>
                </c:pt>
                <c:pt idx="1339">
                  <c:v>38671</c:v>
                </c:pt>
                <c:pt idx="1340">
                  <c:v>38672</c:v>
                </c:pt>
                <c:pt idx="1341">
                  <c:v>38673</c:v>
                </c:pt>
                <c:pt idx="1342">
                  <c:v>38674</c:v>
                </c:pt>
                <c:pt idx="1343">
                  <c:v>38675</c:v>
                </c:pt>
                <c:pt idx="1344">
                  <c:v>38676</c:v>
                </c:pt>
                <c:pt idx="1345">
                  <c:v>38677</c:v>
                </c:pt>
                <c:pt idx="1346">
                  <c:v>38678</c:v>
                </c:pt>
                <c:pt idx="1347">
                  <c:v>38679</c:v>
                </c:pt>
                <c:pt idx="1348">
                  <c:v>38680</c:v>
                </c:pt>
                <c:pt idx="1349">
                  <c:v>38681</c:v>
                </c:pt>
                <c:pt idx="1350">
                  <c:v>38682</c:v>
                </c:pt>
                <c:pt idx="1351">
                  <c:v>38683</c:v>
                </c:pt>
                <c:pt idx="1352">
                  <c:v>38684</c:v>
                </c:pt>
                <c:pt idx="1353">
                  <c:v>38685</c:v>
                </c:pt>
                <c:pt idx="1354">
                  <c:v>38686</c:v>
                </c:pt>
                <c:pt idx="1355">
                  <c:v>38687</c:v>
                </c:pt>
                <c:pt idx="1356">
                  <c:v>38688</c:v>
                </c:pt>
                <c:pt idx="1357">
                  <c:v>38689</c:v>
                </c:pt>
                <c:pt idx="1358">
                  <c:v>38690</c:v>
                </c:pt>
                <c:pt idx="1359">
                  <c:v>38691</c:v>
                </c:pt>
                <c:pt idx="1360">
                  <c:v>38692</c:v>
                </c:pt>
                <c:pt idx="1361">
                  <c:v>38693</c:v>
                </c:pt>
                <c:pt idx="1362">
                  <c:v>38694</c:v>
                </c:pt>
                <c:pt idx="1363">
                  <c:v>38695</c:v>
                </c:pt>
                <c:pt idx="1364">
                  <c:v>38696</c:v>
                </c:pt>
                <c:pt idx="1365">
                  <c:v>38697</c:v>
                </c:pt>
                <c:pt idx="1366">
                  <c:v>38698</c:v>
                </c:pt>
                <c:pt idx="1367">
                  <c:v>38699</c:v>
                </c:pt>
                <c:pt idx="1368">
                  <c:v>38700</c:v>
                </c:pt>
                <c:pt idx="1369">
                  <c:v>38701</c:v>
                </c:pt>
                <c:pt idx="1370">
                  <c:v>38702</c:v>
                </c:pt>
                <c:pt idx="1371">
                  <c:v>38703</c:v>
                </c:pt>
                <c:pt idx="1372">
                  <c:v>38704</c:v>
                </c:pt>
                <c:pt idx="1373">
                  <c:v>38705</c:v>
                </c:pt>
                <c:pt idx="1374">
                  <c:v>38706</c:v>
                </c:pt>
                <c:pt idx="1375">
                  <c:v>38707</c:v>
                </c:pt>
                <c:pt idx="1376">
                  <c:v>38708</c:v>
                </c:pt>
                <c:pt idx="1377">
                  <c:v>38709</c:v>
                </c:pt>
                <c:pt idx="1378">
                  <c:v>38710</c:v>
                </c:pt>
                <c:pt idx="1379">
                  <c:v>38711</c:v>
                </c:pt>
                <c:pt idx="1380">
                  <c:v>38712</c:v>
                </c:pt>
                <c:pt idx="1381">
                  <c:v>38713</c:v>
                </c:pt>
                <c:pt idx="1382">
                  <c:v>38714</c:v>
                </c:pt>
                <c:pt idx="1383">
                  <c:v>38715</c:v>
                </c:pt>
                <c:pt idx="1384">
                  <c:v>38716</c:v>
                </c:pt>
                <c:pt idx="1385">
                  <c:v>38717</c:v>
                </c:pt>
                <c:pt idx="1386">
                  <c:v>38718</c:v>
                </c:pt>
                <c:pt idx="1387">
                  <c:v>38719</c:v>
                </c:pt>
                <c:pt idx="1388">
                  <c:v>38720</c:v>
                </c:pt>
                <c:pt idx="1389">
                  <c:v>38721</c:v>
                </c:pt>
                <c:pt idx="1390">
                  <c:v>38722</c:v>
                </c:pt>
                <c:pt idx="1391">
                  <c:v>38723</c:v>
                </c:pt>
                <c:pt idx="1392">
                  <c:v>38724</c:v>
                </c:pt>
                <c:pt idx="1393">
                  <c:v>38725</c:v>
                </c:pt>
                <c:pt idx="1394">
                  <c:v>38726</c:v>
                </c:pt>
                <c:pt idx="1395">
                  <c:v>38727</c:v>
                </c:pt>
                <c:pt idx="1396">
                  <c:v>38728</c:v>
                </c:pt>
                <c:pt idx="1397">
                  <c:v>38729</c:v>
                </c:pt>
                <c:pt idx="1398">
                  <c:v>38730</c:v>
                </c:pt>
                <c:pt idx="1399">
                  <c:v>38731</c:v>
                </c:pt>
                <c:pt idx="1400">
                  <c:v>38732</c:v>
                </c:pt>
                <c:pt idx="1401">
                  <c:v>38733</c:v>
                </c:pt>
                <c:pt idx="1402">
                  <c:v>38734</c:v>
                </c:pt>
                <c:pt idx="1403">
                  <c:v>38735</c:v>
                </c:pt>
                <c:pt idx="1404">
                  <c:v>38736</c:v>
                </c:pt>
                <c:pt idx="1405">
                  <c:v>38737</c:v>
                </c:pt>
                <c:pt idx="1406">
                  <c:v>38738</c:v>
                </c:pt>
                <c:pt idx="1407">
                  <c:v>38739</c:v>
                </c:pt>
                <c:pt idx="1408">
                  <c:v>38740</c:v>
                </c:pt>
                <c:pt idx="1409">
                  <c:v>38741</c:v>
                </c:pt>
                <c:pt idx="1410">
                  <c:v>38742</c:v>
                </c:pt>
                <c:pt idx="1411">
                  <c:v>38743</c:v>
                </c:pt>
                <c:pt idx="1412">
                  <c:v>38744</c:v>
                </c:pt>
                <c:pt idx="1413">
                  <c:v>38745</c:v>
                </c:pt>
                <c:pt idx="1414">
                  <c:v>38746</c:v>
                </c:pt>
                <c:pt idx="1415">
                  <c:v>38747</c:v>
                </c:pt>
                <c:pt idx="1416">
                  <c:v>38748</c:v>
                </c:pt>
                <c:pt idx="1417">
                  <c:v>38749</c:v>
                </c:pt>
                <c:pt idx="1418">
                  <c:v>38750</c:v>
                </c:pt>
                <c:pt idx="1419">
                  <c:v>38751</c:v>
                </c:pt>
                <c:pt idx="1420">
                  <c:v>38752</c:v>
                </c:pt>
                <c:pt idx="1421">
                  <c:v>38753</c:v>
                </c:pt>
                <c:pt idx="1422">
                  <c:v>38754</c:v>
                </c:pt>
                <c:pt idx="1423">
                  <c:v>38755</c:v>
                </c:pt>
                <c:pt idx="1424">
                  <c:v>38756</c:v>
                </c:pt>
                <c:pt idx="1425">
                  <c:v>38757</c:v>
                </c:pt>
                <c:pt idx="1426">
                  <c:v>38758</c:v>
                </c:pt>
                <c:pt idx="1427">
                  <c:v>38759</c:v>
                </c:pt>
                <c:pt idx="1428">
                  <c:v>38760</c:v>
                </c:pt>
                <c:pt idx="1429">
                  <c:v>38761</c:v>
                </c:pt>
                <c:pt idx="1430">
                  <c:v>38762</c:v>
                </c:pt>
                <c:pt idx="1431">
                  <c:v>38763</c:v>
                </c:pt>
                <c:pt idx="1432">
                  <c:v>38764</c:v>
                </c:pt>
                <c:pt idx="1433">
                  <c:v>38765</c:v>
                </c:pt>
                <c:pt idx="1434">
                  <c:v>38766</c:v>
                </c:pt>
                <c:pt idx="1435">
                  <c:v>38767</c:v>
                </c:pt>
                <c:pt idx="1436">
                  <c:v>38768</c:v>
                </c:pt>
                <c:pt idx="1437">
                  <c:v>38769</c:v>
                </c:pt>
                <c:pt idx="1438">
                  <c:v>38770</c:v>
                </c:pt>
                <c:pt idx="1439">
                  <c:v>38771</c:v>
                </c:pt>
                <c:pt idx="1440">
                  <c:v>38772</c:v>
                </c:pt>
                <c:pt idx="1441">
                  <c:v>38773</c:v>
                </c:pt>
                <c:pt idx="1442">
                  <c:v>38774</c:v>
                </c:pt>
                <c:pt idx="1443">
                  <c:v>38775</c:v>
                </c:pt>
                <c:pt idx="1444">
                  <c:v>38776</c:v>
                </c:pt>
                <c:pt idx="1445">
                  <c:v>38777</c:v>
                </c:pt>
                <c:pt idx="1446">
                  <c:v>38778</c:v>
                </c:pt>
                <c:pt idx="1447">
                  <c:v>38779</c:v>
                </c:pt>
                <c:pt idx="1448">
                  <c:v>38780</c:v>
                </c:pt>
                <c:pt idx="1449">
                  <c:v>38781</c:v>
                </c:pt>
                <c:pt idx="1450">
                  <c:v>38782</c:v>
                </c:pt>
                <c:pt idx="1451">
                  <c:v>38783</c:v>
                </c:pt>
                <c:pt idx="1452">
                  <c:v>38784</c:v>
                </c:pt>
                <c:pt idx="1453">
                  <c:v>38785</c:v>
                </c:pt>
                <c:pt idx="1454">
                  <c:v>38786</c:v>
                </c:pt>
                <c:pt idx="1455">
                  <c:v>38787</c:v>
                </c:pt>
                <c:pt idx="1456">
                  <c:v>38788</c:v>
                </c:pt>
                <c:pt idx="1457">
                  <c:v>38789</c:v>
                </c:pt>
                <c:pt idx="1458">
                  <c:v>38790</c:v>
                </c:pt>
                <c:pt idx="1459">
                  <c:v>38791</c:v>
                </c:pt>
                <c:pt idx="1460">
                  <c:v>38792</c:v>
                </c:pt>
                <c:pt idx="1461">
                  <c:v>38793</c:v>
                </c:pt>
                <c:pt idx="1462">
                  <c:v>38794</c:v>
                </c:pt>
                <c:pt idx="1463">
                  <c:v>38795</c:v>
                </c:pt>
                <c:pt idx="1464">
                  <c:v>38796</c:v>
                </c:pt>
                <c:pt idx="1465">
                  <c:v>38797</c:v>
                </c:pt>
                <c:pt idx="1466">
                  <c:v>38798</c:v>
                </c:pt>
                <c:pt idx="1467">
                  <c:v>38799</c:v>
                </c:pt>
                <c:pt idx="1468">
                  <c:v>38800</c:v>
                </c:pt>
                <c:pt idx="1469">
                  <c:v>38801</c:v>
                </c:pt>
                <c:pt idx="1470">
                  <c:v>38802</c:v>
                </c:pt>
                <c:pt idx="1471">
                  <c:v>38803</c:v>
                </c:pt>
                <c:pt idx="1472">
                  <c:v>38804</c:v>
                </c:pt>
                <c:pt idx="1473">
                  <c:v>38805</c:v>
                </c:pt>
                <c:pt idx="1474">
                  <c:v>38806</c:v>
                </c:pt>
                <c:pt idx="1475">
                  <c:v>38807</c:v>
                </c:pt>
                <c:pt idx="1476">
                  <c:v>38808</c:v>
                </c:pt>
                <c:pt idx="1477">
                  <c:v>38809</c:v>
                </c:pt>
                <c:pt idx="1478">
                  <c:v>38810</c:v>
                </c:pt>
                <c:pt idx="1479">
                  <c:v>38811</c:v>
                </c:pt>
                <c:pt idx="1480">
                  <c:v>38812</c:v>
                </c:pt>
                <c:pt idx="1481">
                  <c:v>38813</c:v>
                </c:pt>
                <c:pt idx="1482">
                  <c:v>38814</c:v>
                </c:pt>
                <c:pt idx="1483">
                  <c:v>38815</c:v>
                </c:pt>
                <c:pt idx="1484">
                  <c:v>38816</c:v>
                </c:pt>
                <c:pt idx="1485">
                  <c:v>38817</c:v>
                </c:pt>
                <c:pt idx="1486">
                  <c:v>38818</c:v>
                </c:pt>
                <c:pt idx="1487">
                  <c:v>38819</c:v>
                </c:pt>
                <c:pt idx="1488">
                  <c:v>38820</c:v>
                </c:pt>
                <c:pt idx="1489">
                  <c:v>38821</c:v>
                </c:pt>
                <c:pt idx="1490">
                  <c:v>38822</c:v>
                </c:pt>
                <c:pt idx="1491">
                  <c:v>38823</c:v>
                </c:pt>
                <c:pt idx="1492">
                  <c:v>38824</c:v>
                </c:pt>
                <c:pt idx="1493">
                  <c:v>38825</c:v>
                </c:pt>
                <c:pt idx="1494">
                  <c:v>38826</c:v>
                </c:pt>
                <c:pt idx="1495">
                  <c:v>38827</c:v>
                </c:pt>
                <c:pt idx="1496">
                  <c:v>38828</c:v>
                </c:pt>
                <c:pt idx="1497">
                  <c:v>38829</c:v>
                </c:pt>
                <c:pt idx="1498">
                  <c:v>38830</c:v>
                </c:pt>
                <c:pt idx="1499">
                  <c:v>38831</c:v>
                </c:pt>
                <c:pt idx="1500">
                  <c:v>38832</c:v>
                </c:pt>
                <c:pt idx="1501">
                  <c:v>38833</c:v>
                </c:pt>
                <c:pt idx="1502">
                  <c:v>38834</c:v>
                </c:pt>
                <c:pt idx="1503">
                  <c:v>38835</c:v>
                </c:pt>
                <c:pt idx="1504">
                  <c:v>38836</c:v>
                </c:pt>
                <c:pt idx="1505">
                  <c:v>38837</c:v>
                </c:pt>
                <c:pt idx="1506">
                  <c:v>38838</c:v>
                </c:pt>
                <c:pt idx="1507">
                  <c:v>38839</c:v>
                </c:pt>
                <c:pt idx="1508">
                  <c:v>38840</c:v>
                </c:pt>
                <c:pt idx="1509">
                  <c:v>38841</c:v>
                </c:pt>
                <c:pt idx="1510">
                  <c:v>38842</c:v>
                </c:pt>
                <c:pt idx="1511">
                  <c:v>38843</c:v>
                </c:pt>
                <c:pt idx="1512">
                  <c:v>38844</c:v>
                </c:pt>
                <c:pt idx="1513">
                  <c:v>38845</c:v>
                </c:pt>
                <c:pt idx="1514">
                  <c:v>38846</c:v>
                </c:pt>
                <c:pt idx="1515">
                  <c:v>38847</c:v>
                </c:pt>
                <c:pt idx="1516">
                  <c:v>38848</c:v>
                </c:pt>
                <c:pt idx="1517">
                  <c:v>38849</c:v>
                </c:pt>
                <c:pt idx="1518">
                  <c:v>38850</c:v>
                </c:pt>
                <c:pt idx="1519">
                  <c:v>38851</c:v>
                </c:pt>
                <c:pt idx="1520">
                  <c:v>38852</c:v>
                </c:pt>
                <c:pt idx="1521">
                  <c:v>38853</c:v>
                </c:pt>
                <c:pt idx="1522">
                  <c:v>38854</c:v>
                </c:pt>
                <c:pt idx="1523">
                  <c:v>38855</c:v>
                </c:pt>
                <c:pt idx="1524">
                  <c:v>38856</c:v>
                </c:pt>
                <c:pt idx="1525">
                  <c:v>38857</c:v>
                </c:pt>
                <c:pt idx="1526">
                  <c:v>38858</c:v>
                </c:pt>
                <c:pt idx="1527">
                  <c:v>38859</c:v>
                </c:pt>
                <c:pt idx="1528">
                  <c:v>38860</c:v>
                </c:pt>
                <c:pt idx="1529">
                  <c:v>38861</c:v>
                </c:pt>
                <c:pt idx="1530">
                  <c:v>38862</c:v>
                </c:pt>
                <c:pt idx="1531">
                  <c:v>38863</c:v>
                </c:pt>
                <c:pt idx="1532">
                  <c:v>38864</c:v>
                </c:pt>
                <c:pt idx="1533">
                  <c:v>38865</c:v>
                </c:pt>
                <c:pt idx="1534">
                  <c:v>38866</c:v>
                </c:pt>
                <c:pt idx="1535">
                  <c:v>38867</c:v>
                </c:pt>
                <c:pt idx="1536">
                  <c:v>38868</c:v>
                </c:pt>
                <c:pt idx="1537">
                  <c:v>38869</c:v>
                </c:pt>
                <c:pt idx="1538">
                  <c:v>38870</c:v>
                </c:pt>
                <c:pt idx="1539">
                  <c:v>38871</c:v>
                </c:pt>
                <c:pt idx="1540">
                  <c:v>38872</c:v>
                </c:pt>
                <c:pt idx="1541">
                  <c:v>38873</c:v>
                </c:pt>
                <c:pt idx="1542">
                  <c:v>38874</c:v>
                </c:pt>
                <c:pt idx="1543">
                  <c:v>38875</c:v>
                </c:pt>
                <c:pt idx="1544">
                  <c:v>38876</c:v>
                </c:pt>
                <c:pt idx="1545">
                  <c:v>38877</c:v>
                </c:pt>
                <c:pt idx="1546">
                  <c:v>38878</c:v>
                </c:pt>
                <c:pt idx="1547">
                  <c:v>38879</c:v>
                </c:pt>
                <c:pt idx="1548">
                  <c:v>38880</c:v>
                </c:pt>
                <c:pt idx="1549">
                  <c:v>38881</c:v>
                </c:pt>
                <c:pt idx="1550">
                  <c:v>38882</c:v>
                </c:pt>
                <c:pt idx="1551">
                  <c:v>38883</c:v>
                </c:pt>
                <c:pt idx="1552">
                  <c:v>38884</c:v>
                </c:pt>
                <c:pt idx="1553">
                  <c:v>38885</c:v>
                </c:pt>
                <c:pt idx="1554">
                  <c:v>38886</c:v>
                </c:pt>
                <c:pt idx="1555">
                  <c:v>38887</c:v>
                </c:pt>
                <c:pt idx="1556">
                  <c:v>38888</c:v>
                </c:pt>
                <c:pt idx="1557">
                  <c:v>38889</c:v>
                </c:pt>
                <c:pt idx="1558">
                  <c:v>38890</c:v>
                </c:pt>
                <c:pt idx="1559">
                  <c:v>38891</c:v>
                </c:pt>
                <c:pt idx="1560">
                  <c:v>38892</c:v>
                </c:pt>
                <c:pt idx="1561">
                  <c:v>38893</c:v>
                </c:pt>
                <c:pt idx="1562">
                  <c:v>38894</c:v>
                </c:pt>
                <c:pt idx="1563">
                  <c:v>38895</c:v>
                </c:pt>
                <c:pt idx="1564">
                  <c:v>38896</c:v>
                </c:pt>
                <c:pt idx="1565">
                  <c:v>38897</c:v>
                </c:pt>
                <c:pt idx="1566">
                  <c:v>38898</c:v>
                </c:pt>
                <c:pt idx="1567">
                  <c:v>38899</c:v>
                </c:pt>
                <c:pt idx="1568">
                  <c:v>38900</c:v>
                </c:pt>
                <c:pt idx="1569">
                  <c:v>38901</c:v>
                </c:pt>
                <c:pt idx="1570">
                  <c:v>38902</c:v>
                </c:pt>
                <c:pt idx="1571">
                  <c:v>38903</c:v>
                </c:pt>
                <c:pt idx="1572">
                  <c:v>38904</c:v>
                </c:pt>
                <c:pt idx="1573">
                  <c:v>38905</c:v>
                </c:pt>
                <c:pt idx="1574">
                  <c:v>38906</c:v>
                </c:pt>
                <c:pt idx="1575">
                  <c:v>38907</c:v>
                </c:pt>
                <c:pt idx="1576">
                  <c:v>38908</c:v>
                </c:pt>
                <c:pt idx="1577">
                  <c:v>38909</c:v>
                </c:pt>
                <c:pt idx="1578">
                  <c:v>38910</c:v>
                </c:pt>
                <c:pt idx="1579">
                  <c:v>38911</c:v>
                </c:pt>
                <c:pt idx="1580">
                  <c:v>38912</c:v>
                </c:pt>
                <c:pt idx="1581">
                  <c:v>38913</c:v>
                </c:pt>
                <c:pt idx="1582">
                  <c:v>38914</c:v>
                </c:pt>
                <c:pt idx="1583">
                  <c:v>38915</c:v>
                </c:pt>
                <c:pt idx="1584">
                  <c:v>38916</c:v>
                </c:pt>
                <c:pt idx="1585">
                  <c:v>38917</c:v>
                </c:pt>
                <c:pt idx="1586">
                  <c:v>38918</c:v>
                </c:pt>
                <c:pt idx="1587">
                  <c:v>38919</c:v>
                </c:pt>
                <c:pt idx="1588">
                  <c:v>38920</c:v>
                </c:pt>
                <c:pt idx="1589">
                  <c:v>38921</c:v>
                </c:pt>
                <c:pt idx="1590">
                  <c:v>38922</c:v>
                </c:pt>
                <c:pt idx="1591">
                  <c:v>38923</c:v>
                </c:pt>
                <c:pt idx="1592">
                  <c:v>38924</c:v>
                </c:pt>
                <c:pt idx="1593">
                  <c:v>38925</c:v>
                </c:pt>
                <c:pt idx="1594">
                  <c:v>38926</c:v>
                </c:pt>
                <c:pt idx="1595">
                  <c:v>38927</c:v>
                </c:pt>
                <c:pt idx="1596">
                  <c:v>38928</c:v>
                </c:pt>
                <c:pt idx="1597">
                  <c:v>38929</c:v>
                </c:pt>
                <c:pt idx="1598">
                  <c:v>38930</c:v>
                </c:pt>
                <c:pt idx="1599">
                  <c:v>38931</c:v>
                </c:pt>
                <c:pt idx="1600">
                  <c:v>38932</c:v>
                </c:pt>
                <c:pt idx="1601">
                  <c:v>38933</c:v>
                </c:pt>
                <c:pt idx="1602">
                  <c:v>38934</c:v>
                </c:pt>
                <c:pt idx="1603">
                  <c:v>38935</c:v>
                </c:pt>
                <c:pt idx="1604">
                  <c:v>38936</c:v>
                </c:pt>
                <c:pt idx="1605">
                  <c:v>38937</c:v>
                </c:pt>
                <c:pt idx="1606">
                  <c:v>38938</c:v>
                </c:pt>
                <c:pt idx="1607">
                  <c:v>38939</c:v>
                </c:pt>
                <c:pt idx="1608">
                  <c:v>38940</c:v>
                </c:pt>
                <c:pt idx="1609">
                  <c:v>38941</c:v>
                </c:pt>
                <c:pt idx="1610">
                  <c:v>38942</c:v>
                </c:pt>
                <c:pt idx="1611">
                  <c:v>38943</c:v>
                </c:pt>
                <c:pt idx="1612">
                  <c:v>38944</c:v>
                </c:pt>
                <c:pt idx="1613">
                  <c:v>38945</c:v>
                </c:pt>
                <c:pt idx="1614">
                  <c:v>38946</c:v>
                </c:pt>
                <c:pt idx="1615">
                  <c:v>38947</c:v>
                </c:pt>
                <c:pt idx="1616">
                  <c:v>38948</c:v>
                </c:pt>
                <c:pt idx="1617">
                  <c:v>38949</c:v>
                </c:pt>
                <c:pt idx="1618">
                  <c:v>38950</c:v>
                </c:pt>
                <c:pt idx="1619">
                  <c:v>38951</c:v>
                </c:pt>
                <c:pt idx="1620">
                  <c:v>38952</c:v>
                </c:pt>
                <c:pt idx="1621">
                  <c:v>38953</c:v>
                </c:pt>
                <c:pt idx="1622">
                  <c:v>38954</c:v>
                </c:pt>
                <c:pt idx="1623">
                  <c:v>38955</c:v>
                </c:pt>
                <c:pt idx="1624">
                  <c:v>38956</c:v>
                </c:pt>
                <c:pt idx="1625">
                  <c:v>38957</c:v>
                </c:pt>
                <c:pt idx="1626">
                  <c:v>38958</c:v>
                </c:pt>
                <c:pt idx="1627">
                  <c:v>38959</c:v>
                </c:pt>
                <c:pt idx="1628">
                  <c:v>38960</c:v>
                </c:pt>
                <c:pt idx="1629">
                  <c:v>38961</c:v>
                </c:pt>
                <c:pt idx="1630">
                  <c:v>38962</c:v>
                </c:pt>
                <c:pt idx="1631">
                  <c:v>38963</c:v>
                </c:pt>
                <c:pt idx="1632">
                  <c:v>38964</c:v>
                </c:pt>
                <c:pt idx="1633">
                  <c:v>38965</c:v>
                </c:pt>
                <c:pt idx="1634">
                  <c:v>38966</c:v>
                </c:pt>
                <c:pt idx="1635">
                  <c:v>38967</c:v>
                </c:pt>
                <c:pt idx="1636">
                  <c:v>38968</c:v>
                </c:pt>
                <c:pt idx="1637">
                  <c:v>38969</c:v>
                </c:pt>
                <c:pt idx="1638">
                  <c:v>38970</c:v>
                </c:pt>
                <c:pt idx="1639">
                  <c:v>38971</c:v>
                </c:pt>
                <c:pt idx="1640">
                  <c:v>38972</c:v>
                </c:pt>
                <c:pt idx="1641">
                  <c:v>38973</c:v>
                </c:pt>
                <c:pt idx="1642">
                  <c:v>38974</c:v>
                </c:pt>
                <c:pt idx="1643">
                  <c:v>38975</c:v>
                </c:pt>
                <c:pt idx="1644">
                  <c:v>38976</c:v>
                </c:pt>
                <c:pt idx="1645">
                  <c:v>38977</c:v>
                </c:pt>
                <c:pt idx="1646">
                  <c:v>38978</c:v>
                </c:pt>
                <c:pt idx="1647">
                  <c:v>38979</c:v>
                </c:pt>
                <c:pt idx="1648">
                  <c:v>38980</c:v>
                </c:pt>
                <c:pt idx="1649">
                  <c:v>38981</c:v>
                </c:pt>
                <c:pt idx="1650">
                  <c:v>38982</c:v>
                </c:pt>
                <c:pt idx="1651">
                  <c:v>38983</c:v>
                </c:pt>
                <c:pt idx="1652">
                  <c:v>38984</c:v>
                </c:pt>
                <c:pt idx="1653">
                  <c:v>38985</c:v>
                </c:pt>
                <c:pt idx="1654">
                  <c:v>38986</c:v>
                </c:pt>
                <c:pt idx="1655">
                  <c:v>38987</c:v>
                </c:pt>
                <c:pt idx="1656">
                  <c:v>38988</c:v>
                </c:pt>
                <c:pt idx="1657">
                  <c:v>38989</c:v>
                </c:pt>
                <c:pt idx="1658">
                  <c:v>38990</c:v>
                </c:pt>
                <c:pt idx="1659">
                  <c:v>38991</c:v>
                </c:pt>
                <c:pt idx="1660">
                  <c:v>38992</c:v>
                </c:pt>
                <c:pt idx="1661">
                  <c:v>38993</c:v>
                </c:pt>
                <c:pt idx="1662">
                  <c:v>38994</c:v>
                </c:pt>
                <c:pt idx="1663">
                  <c:v>38995</c:v>
                </c:pt>
                <c:pt idx="1664">
                  <c:v>38996</c:v>
                </c:pt>
                <c:pt idx="1665">
                  <c:v>38997</c:v>
                </c:pt>
                <c:pt idx="1666">
                  <c:v>38998</c:v>
                </c:pt>
                <c:pt idx="1667">
                  <c:v>38999</c:v>
                </c:pt>
                <c:pt idx="1668">
                  <c:v>39000</c:v>
                </c:pt>
                <c:pt idx="1669">
                  <c:v>39001</c:v>
                </c:pt>
                <c:pt idx="1670">
                  <c:v>39002</c:v>
                </c:pt>
                <c:pt idx="1671">
                  <c:v>39003</c:v>
                </c:pt>
                <c:pt idx="1672">
                  <c:v>39004</c:v>
                </c:pt>
                <c:pt idx="1673">
                  <c:v>39005</c:v>
                </c:pt>
                <c:pt idx="1674">
                  <c:v>39006</c:v>
                </c:pt>
                <c:pt idx="1675">
                  <c:v>39007</c:v>
                </c:pt>
                <c:pt idx="1676">
                  <c:v>39008</c:v>
                </c:pt>
                <c:pt idx="1677">
                  <c:v>39009</c:v>
                </c:pt>
                <c:pt idx="1678">
                  <c:v>39010</c:v>
                </c:pt>
                <c:pt idx="1679">
                  <c:v>39011</c:v>
                </c:pt>
                <c:pt idx="1680">
                  <c:v>39012</c:v>
                </c:pt>
                <c:pt idx="1681">
                  <c:v>39013</c:v>
                </c:pt>
                <c:pt idx="1682">
                  <c:v>39014</c:v>
                </c:pt>
                <c:pt idx="1683">
                  <c:v>39015</c:v>
                </c:pt>
                <c:pt idx="1684">
                  <c:v>39016</c:v>
                </c:pt>
                <c:pt idx="1685">
                  <c:v>39017</c:v>
                </c:pt>
                <c:pt idx="1686">
                  <c:v>39018</c:v>
                </c:pt>
                <c:pt idx="1687">
                  <c:v>39019</c:v>
                </c:pt>
                <c:pt idx="1688">
                  <c:v>39020</c:v>
                </c:pt>
                <c:pt idx="1689">
                  <c:v>39021</c:v>
                </c:pt>
                <c:pt idx="1690">
                  <c:v>39022</c:v>
                </c:pt>
                <c:pt idx="1691">
                  <c:v>39023</c:v>
                </c:pt>
                <c:pt idx="1692">
                  <c:v>39024</c:v>
                </c:pt>
                <c:pt idx="1693">
                  <c:v>39025</c:v>
                </c:pt>
                <c:pt idx="1694">
                  <c:v>39026</c:v>
                </c:pt>
                <c:pt idx="1695">
                  <c:v>39027</c:v>
                </c:pt>
                <c:pt idx="1696">
                  <c:v>39028</c:v>
                </c:pt>
                <c:pt idx="1697">
                  <c:v>39029</c:v>
                </c:pt>
                <c:pt idx="1698">
                  <c:v>39030</c:v>
                </c:pt>
                <c:pt idx="1699">
                  <c:v>39031</c:v>
                </c:pt>
                <c:pt idx="1700">
                  <c:v>39032</c:v>
                </c:pt>
                <c:pt idx="1701">
                  <c:v>39033</c:v>
                </c:pt>
                <c:pt idx="1702">
                  <c:v>39034</c:v>
                </c:pt>
                <c:pt idx="1703">
                  <c:v>39035</c:v>
                </c:pt>
                <c:pt idx="1704">
                  <c:v>39036</c:v>
                </c:pt>
                <c:pt idx="1705">
                  <c:v>39037</c:v>
                </c:pt>
                <c:pt idx="1706">
                  <c:v>39038</c:v>
                </c:pt>
                <c:pt idx="1707">
                  <c:v>39039</c:v>
                </c:pt>
                <c:pt idx="1708">
                  <c:v>39040</c:v>
                </c:pt>
                <c:pt idx="1709">
                  <c:v>39041</c:v>
                </c:pt>
                <c:pt idx="1710">
                  <c:v>39042</c:v>
                </c:pt>
                <c:pt idx="1711">
                  <c:v>39043</c:v>
                </c:pt>
                <c:pt idx="1712">
                  <c:v>39044</c:v>
                </c:pt>
                <c:pt idx="1713">
                  <c:v>39045</c:v>
                </c:pt>
                <c:pt idx="1714">
                  <c:v>39046</c:v>
                </c:pt>
                <c:pt idx="1715">
                  <c:v>39047</c:v>
                </c:pt>
                <c:pt idx="1716">
                  <c:v>39048</c:v>
                </c:pt>
                <c:pt idx="1717">
                  <c:v>39049</c:v>
                </c:pt>
                <c:pt idx="1718">
                  <c:v>39050</c:v>
                </c:pt>
                <c:pt idx="1719">
                  <c:v>39051</c:v>
                </c:pt>
                <c:pt idx="1720">
                  <c:v>39052</c:v>
                </c:pt>
                <c:pt idx="1721">
                  <c:v>39053</c:v>
                </c:pt>
                <c:pt idx="1722">
                  <c:v>39054</c:v>
                </c:pt>
                <c:pt idx="1723">
                  <c:v>39055</c:v>
                </c:pt>
                <c:pt idx="1724">
                  <c:v>39056</c:v>
                </c:pt>
                <c:pt idx="1725">
                  <c:v>39057</c:v>
                </c:pt>
                <c:pt idx="1726">
                  <c:v>39058</c:v>
                </c:pt>
                <c:pt idx="1727">
                  <c:v>39059</c:v>
                </c:pt>
                <c:pt idx="1728">
                  <c:v>39060</c:v>
                </c:pt>
                <c:pt idx="1729">
                  <c:v>39061</c:v>
                </c:pt>
                <c:pt idx="1730">
                  <c:v>39062</c:v>
                </c:pt>
                <c:pt idx="1731">
                  <c:v>39063</c:v>
                </c:pt>
                <c:pt idx="1732">
                  <c:v>39064</c:v>
                </c:pt>
                <c:pt idx="1733">
                  <c:v>39065</c:v>
                </c:pt>
                <c:pt idx="1734">
                  <c:v>39066</c:v>
                </c:pt>
                <c:pt idx="1735">
                  <c:v>39067</c:v>
                </c:pt>
                <c:pt idx="1736">
                  <c:v>39068</c:v>
                </c:pt>
                <c:pt idx="1737">
                  <c:v>39069</c:v>
                </c:pt>
                <c:pt idx="1738">
                  <c:v>39070</c:v>
                </c:pt>
                <c:pt idx="1739">
                  <c:v>39071</c:v>
                </c:pt>
                <c:pt idx="1740">
                  <c:v>39072</c:v>
                </c:pt>
                <c:pt idx="1741">
                  <c:v>39073</c:v>
                </c:pt>
                <c:pt idx="1742">
                  <c:v>39074</c:v>
                </c:pt>
                <c:pt idx="1743">
                  <c:v>39075</c:v>
                </c:pt>
                <c:pt idx="1744">
                  <c:v>39076</c:v>
                </c:pt>
                <c:pt idx="1745">
                  <c:v>39077</c:v>
                </c:pt>
                <c:pt idx="1746">
                  <c:v>39078</c:v>
                </c:pt>
                <c:pt idx="1747">
                  <c:v>39079</c:v>
                </c:pt>
                <c:pt idx="1748">
                  <c:v>39080</c:v>
                </c:pt>
                <c:pt idx="1749">
                  <c:v>39081</c:v>
                </c:pt>
                <c:pt idx="1750">
                  <c:v>39082</c:v>
                </c:pt>
                <c:pt idx="1751">
                  <c:v>39083</c:v>
                </c:pt>
                <c:pt idx="1752">
                  <c:v>39084</c:v>
                </c:pt>
                <c:pt idx="1753">
                  <c:v>39085</c:v>
                </c:pt>
                <c:pt idx="1754">
                  <c:v>39086</c:v>
                </c:pt>
                <c:pt idx="1755">
                  <c:v>39087</c:v>
                </c:pt>
                <c:pt idx="1756">
                  <c:v>39088</c:v>
                </c:pt>
                <c:pt idx="1757">
                  <c:v>39089</c:v>
                </c:pt>
                <c:pt idx="1758">
                  <c:v>39090</c:v>
                </c:pt>
                <c:pt idx="1759">
                  <c:v>39091</c:v>
                </c:pt>
                <c:pt idx="1760">
                  <c:v>39092</c:v>
                </c:pt>
                <c:pt idx="1761">
                  <c:v>39093</c:v>
                </c:pt>
                <c:pt idx="1762">
                  <c:v>39094</c:v>
                </c:pt>
                <c:pt idx="1763">
                  <c:v>39095</c:v>
                </c:pt>
                <c:pt idx="1764">
                  <c:v>39096</c:v>
                </c:pt>
                <c:pt idx="1765">
                  <c:v>39097</c:v>
                </c:pt>
                <c:pt idx="1766">
                  <c:v>39098</c:v>
                </c:pt>
                <c:pt idx="1767">
                  <c:v>39099</c:v>
                </c:pt>
                <c:pt idx="1768">
                  <c:v>39100</c:v>
                </c:pt>
                <c:pt idx="1769">
                  <c:v>39101</c:v>
                </c:pt>
                <c:pt idx="1770">
                  <c:v>39102</c:v>
                </c:pt>
                <c:pt idx="1771">
                  <c:v>39103</c:v>
                </c:pt>
                <c:pt idx="1772">
                  <c:v>39104</c:v>
                </c:pt>
                <c:pt idx="1773">
                  <c:v>39105</c:v>
                </c:pt>
                <c:pt idx="1774">
                  <c:v>39106</c:v>
                </c:pt>
                <c:pt idx="1775">
                  <c:v>39107</c:v>
                </c:pt>
                <c:pt idx="1776">
                  <c:v>39108</c:v>
                </c:pt>
                <c:pt idx="1777">
                  <c:v>39109</c:v>
                </c:pt>
                <c:pt idx="1778">
                  <c:v>39110</c:v>
                </c:pt>
                <c:pt idx="1779">
                  <c:v>39111</c:v>
                </c:pt>
                <c:pt idx="1780">
                  <c:v>39112</c:v>
                </c:pt>
                <c:pt idx="1781">
                  <c:v>39113</c:v>
                </c:pt>
                <c:pt idx="1782">
                  <c:v>39114</c:v>
                </c:pt>
                <c:pt idx="1783">
                  <c:v>39115</c:v>
                </c:pt>
                <c:pt idx="1784">
                  <c:v>39116</c:v>
                </c:pt>
                <c:pt idx="1785">
                  <c:v>39117</c:v>
                </c:pt>
                <c:pt idx="1786">
                  <c:v>39118</c:v>
                </c:pt>
                <c:pt idx="1787">
                  <c:v>39119</c:v>
                </c:pt>
                <c:pt idx="1788">
                  <c:v>39120</c:v>
                </c:pt>
                <c:pt idx="1789">
                  <c:v>39121</c:v>
                </c:pt>
                <c:pt idx="1790">
                  <c:v>39122</c:v>
                </c:pt>
                <c:pt idx="1791">
                  <c:v>39123</c:v>
                </c:pt>
                <c:pt idx="1792">
                  <c:v>39124</c:v>
                </c:pt>
                <c:pt idx="1793">
                  <c:v>39125</c:v>
                </c:pt>
                <c:pt idx="1794">
                  <c:v>39126</c:v>
                </c:pt>
                <c:pt idx="1795">
                  <c:v>39127</c:v>
                </c:pt>
                <c:pt idx="1796">
                  <c:v>39128</c:v>
                </c:pt>
                <c:pt idx="1797">
                  <c:v>39129</c:v>
                </c:pt>
                <c:pt idx="1798">
                  <c:v>39130</c:v>
                </c:pt>
                <c:pt idx="1799">
                  <c:v>39131</c:v>
                </c:pt>
                <c:pt idx="1800">
                  <c:v>39132</c:v>
                </c:pt>
                <c:pt idx="1801">
                  <c:v>39133</c:v>
                </c:pt>
                <c:pt idx="1802">
                  <c:v>39134</c:v>
                </c:pt>
                <c:pt idx="1803">
                  <c:v>39135</c:v>
                </c:pt>
                <c:pt idx="1804">
                  <c:v>39136</c:v>
                </c:pt>
                <c:pt idx="1805">
                  <c:v>39137</c:v>
                </c:pt>
                <c:pt idx="1806">
                  <c:v>39138</c:v>
                </c:pt>
                <c:pt idx="1807">
                  <c:v>39139</c:v>
                </c:pt>
                <c:pt idx="1808">
                  <c:v>39140</c:v>
                </c:pt>
                <c:pt idx="1809">
                  <c:v>39141</c:v>
                </c:pt>
                <c:pt idx="1810">
                  <c:v>39142</c:v>
                </c:pt>
                <c:pt idx="1811">
                  <c:v>39143</c:v>
                </c:pt>
                <c:pt idx="1812">
                  <c:v>39144</c:v>
                </c:pt>
                <c:pt idx="1813">
                  <c:v>39145</c:v>
                </c:pt>
                <c:pt idx="1814">
                  <c:v>39146</c:v>
                </c:pt>
                <c:pt idx="1815">
                  <c:v>39147</c:v>
                </c:pt>
                <c:pt idx="1816">
                  <c:v>39148</c:v>
                </c:pt>
                <c:pt idx="1817">
                  <c:v>39149</c:v>
                </c:pt>
                <c:pt idx="1818">
                  <c:v>39150</c:v>
                </c:pt>
                <c:pt idx="1819">
                  <c:v>39151</c:v>
                </c:pt>
                <c:pt idx="1820">
                  <c:v>39152</c:v>
                </c:pt>
                <c:pt idx="1821">
                  <c:v>39153</c:v>
                </c:pt>
                <c:pt idx="1822">
                  <c:v>39154</c:v>
                </c:pt>
                <c:pt idx="1823">
                  <c:v>39155</c:v>
                </c:pt>
                <c:pt idx="1824">
                  <c:v>39156</c:v>
                </c:pt>
                <c:pt idx="1825">
                  <c:v>39157</c:v>
                </c:pt>
                <c:pt idx="1826">
                  <c:v>39158</c:v>
                </c:pt>
                <c:pt idx="1827">
                  <c:v>39159</c:v>
                </c:pt>
                <c:pt idx="1828">
                  <c:v>39160</c:v>
                </c:pt>
                <c:pt idx="1829">
                  <c:v>39161</c:v>
                </c:pt>
                <c:pt idx="1830">
                  <c:v>39162</c:v>
                </c:pt>
                <c:pt idx="1831">
                  <c:v>39163</c:v>
                </c:pt>
                <c:pt idx="1832">
                  <c:v>39164</c:v>
                </c:pt>
                <c:pt idx="1833">
                  <c:v>39165</c:v>
                </c:pt>
                <c:pt idx="1834">
                  <c:v>39166</c:v>
                </c:pt>
                <c:pt idx="1835">
                  <c:v>39167</c:v>
                </c:pt>
                <c:pt idx="1836">
                  <c:v>39168</c:v>
                </c:pt>
                <c:pt idx="1837">
                  <c:v>39169</c:v>
                </c:pt>
                <c:pt idx="1838">
                  <c:v>39170</c:v>
                </c:pt>
                <c:pt idx="1839">
                  <c:v>39171</c:v>
                </c:pt>
                <c:pt idx="1840">
                  <c:v>39172</c:v>
                </c:pt>
                <c:pt idx="1841">
                  <c:v>39173</c:v>
                </c:pt>
                <c:pt idx="1842">
                  <c:v>39174</c:v>
                </c:pt>
                <c:pt idx="1843">
                  <c:v>39175</c:v>
                </c:pt>
                <c:pt idx="1844">
                  <c:v>39176</c:v>
                </c:pt>
                <c:pt idx="1845">
                  <c:v>39177</c:v>
                </c:pt>
                <c:pt idx="1846">
                  <c:v>39178</c:v>
                </c:pt>
                <c:pt idx="1847">
                  <c:v>39179</c:v>
                </c:pt>
                <c:pt idx="1848">
                  <c:v>39180</c:v>
                </c:pt>
                <c:pt idx="1849">
                  <c:v>39181</c:v>
                </c:pt>
                <c:pt idx="1850">
                  <c:v>39182</c:v>
                </c:pt>
                <c:pt idx="1851">
                  <c:v>39183</c:v>
                </c:pt>
                <c:pt idx="1852">
                  <c:v>39184</c:v>
                </c:pt>
                <c:pt idx="1853">
                  <c:v>39185</c:v>
                </c:pt>
                <c:pt idx="1854">
                  <c:v>39186</c:v>
                </c:pt>
                <c:pt idx="1855">
                  <c:v>39187</c:v>
                </c:pt>
                <c:pt idx="1856">
                  <c:v>39188</c:v>
                </c:pt>
                <c:pt idx="1857">
                  <c:v>39189</c:v>
                </c:pt>
                <c:pt idx="1858">
                  <c:v>39190</c:v>
                </c:pt>
                <c:pt idx="1859">
                  <c:v>39191</c:v>
                </c:pt>
                <c:pt idx="1860">
                  <c:v>39192</c:v>
                </c:pt>
                <c:pt idx="1861">
                  <c:v>39193</c:v>
                </c:pt>
                <c:pt idx="1862">
                  <c:v>39194</c:v>
                </c:pt>
                <c:pt idx="1863">
                  <c:v>39195</c:v>
                </c:pt>
                <c:pt idx="1864">
                  <c:v>39196</c:v>
                </c:pt>
                <c:pt idx="1865">
                  <c:v>39197</c:v>
                </c:pt>
                <c:pt idx="1866">
                  <c:v>39198</c:v>
                </c:pt>
                <c:pt idx="1867">
                  <c:v>39199</c:v>
                </c:pt>
                <c:pt idx="1868">
                  <c:v>39200</c:v>
                </c:pt>
                <c:pt idx="1869">
                  <c:v>39201</c:v>
                </c:pt>
                <c:pt idx="1870">
                  <c:v>39202</c:v>
                </c:pt>
                <c:pt idx="1871">
                  <c:v>39203</c:v>
                </c:pt>
                <c:pt idx="1872">
                  <c:v>39204</c:v>
                </c:pt>
                <c:pt idx="1873">
                  <c:v>39205</c:v>
                </c:pt>
                <c:pt idx="1874">
                  <c:v>39206</c:v>
                </c:pt>
                <c:pt idx="1875">
                  <c:v>39207</c:v>
                </c:pt>
                <c:pt idx="1876">
                  <c:v>39208</c:v>
                </c:pt>
                <c:pt idx="1877">
                  <c:v>39209</c:v>
                </c:pt>
                <c:pt idx="1878">
                  <c:v>39210</c:v>
                </c:pt>
                <c:pt idx="1879">
                  <c:v>39211</c:v>
                </c:pt>
                <c:pt idx="1880">
                  <c:v>39212</c:v>
                </c:pt>
                <c:pt idx="1881">
                  <c:v>39213</c:v>
                </c:pt>
                <c:pt idx="1882">
                  <c:v>39214</c:v>
                </c:pt>
                <c:pt idx="1883">
                  <c:v>39215</c:v>
                </c:pt>
                <c:pt idx="1884">
                  <c:v>39216</c:v>
                </c:pt>
                <c:pt idx="1885">
                  <c:v>39217</c:v>
                </c:pt>
                <c:pt idx="1886">
                  <c:v>39218</c:v>
                </c:pt>
                <c:pt idx="1887">
                  <c:v>39219</c:v>
                </c:pt>
                <c:pt idx="1888">
                  <c:v>39220</c:v>
                </c:pt>
                <c:pt idx="1889">
                  <c:v>39221</c:v>
                </c:pt>
                <c:pt idx="1890">
                  <c:v>39222</c:v>
                </c:pt>
                <c:pt idx="1891">
                  <c:v>39223</c:v>
                </c:pt>
                <c:pt idx="1892">
                  <c:v>39224</c:v>
                </c:pt>
                <c:pt idx="1893">
                  <c:v>39225</c:v>
                </c:pt>
                <c:pt idx="1894">
                  <c:v>39226</c:v>
                </c:pt>
                <c:pt idx="1895">
                  <c:v>39227</c:v>
                </c:pt>
                <c:pt idx="1896">
                  <c:v>39228</c:v>
                </c:pt>
                <c:pt idx="1897">
                  <c:v>39229</c:v>
                </c:pt>
                <c:pt idx="1898">
                  <c:v>39230</c:v>
                </c:pt>
                <c:pt idx="1899">
                  <c:v>39231</c:v>
                </c:pt>
                <c:pt idx="1900">
                  <c:v>39232</c:v>
                </c:pt>
                <c:pt idx="1901">
                  <c:v>39233</c:v>
                </c:pt>
                <c:pt idx="1902">
                  <c:v>39234</c:v>
                </c:pt>
                <c:pt idx="1903">
                  <c:v>39235</c:v>
                </c:pt>
                <c:pt idx="1904">
                  <c:v>39236</c:v>
                </c:pt>
                <c:pt idx="1905">
                  <c:v>39237</c:v>
                </c:pt>
                <c:pt idx="1906">
                  <c:v>39238</c:v>
                </c:pt>
                <c:pt idx="1907">
                  <c:v>39239</c:v>
                </c:pt>
                <c:pt idx="1908">
                  <c:v>39240</c:v>
                </c:pt>
                <c:pt idx="1909">
                  <c:v>39241</c:v>
                </c:pt>
                <c:pt idx="1910">
                  <c:v>39242</c:v>
                </c:pt>
                <c:pt idx="1911">
                  <c:v>39243</c:v>
                </c:pt>
                <c:pt idx="1912">
                  <c:v>39244</c:v>
                </c:pt>
                <c:pt idx="1913">
                  <c:v>39245</c:v>
                </c:pt>
                <c:pt idx="1914">
                  <c:v>39246</c:v>
                </c:pt>
                <c:pt idx="1915">
                  <c:v>39247</c:v>
                </c:pt>
                <c:pt idx="1916">
                  <c:v>39248</c:v>
                </c:pt>
                <c:pt idx="1917">
                  <c:v>39249</c:v>
                </c:pt>
                <c:pt idx="1918">
                  <c:v>39250</c:v>
                </c:pt>
                <c:pt idx="1919">
                  <c:v>39251</c:v>
                </c:pt>
                <c:pt idx="1920">
                  <c:v>39252</c:v>
                </c:pt>
                <c:pt idx="1921">
                  <c:v>39253</c:v>
                </c:pt>
                <c:pt idx="1922">
                  <c:v>39254</c:v>
                </c:pt>
                <c:pt idx="1923">
                  <c:v>39255</c:v>
                </c:pt>
                <c:pt idx="1924">
                  <c:v>39256</c:v>
                </c:pt>
                <c:pt idx="1925">
                  <c:v>39257</c:v>
                </c:pt>
                <c:pt idx="1926">
                  <c:v>39258</c:v>
                </c:pt>
                <c:pt idx="1927">
                  <c:v>39259</c:v>
                </c:pt>
                <c:pt idx="1928">
                  <c:v>39260</c:v>
                </c:pt>
                <c:pt idx="1929">
                  <c:v>39261</c:v>
                </c:pt>
                <c:pt idx="1930">
                  <c:v>39262</c:v>
                </c:pt>
                <c:pt idx="1931">
                  <c:v>39263</c:v>
                </c:pt>
                <c:pt idx="1932">
                  <c:v>39264</c:v>
                </c:pt>
                <c:pt idx="1933">
                  <c:v>39265</c:v>
                </c:pt>
                <c:pt idx="1934">
                  <c:v>39266</c:v>
                </c:pt>
                <c:pt idx="1935">
                  <c:v>39267</c:v>
                </c:pt>
                <c:pt idx="1936">
                  <c:v>39268</c:v>
                </c:pt>
                <c:pt idx="1937">
                  <c:v>39269</c:v>
                </c:pt>
                <c:pt idx="1938">
                  <c:v>39270</c:v>
                </c:pt>
                <c:pt idx="1939">
                  <c:v>39271</c:v>
                </c:pt>
                <c:pt idx="1940">
                  <c:v>39272</c:v>
                </c:pt>
                <c:pt idx="1941">
                  <c:v>39273</c:v>
                </c:pt>
                <c:pt idx="1942">
                  <c:v>39274</c:v>
                </c:pt>
                <c:pt idx="1943">
                  <c:v>39275</c:v>
                </c:pt>
                <c:pt idx="1944">
                  <c:v>39276</c:v>
                </c:pt>
                <c:pt idx="1945">
                  <c:v>39277</c:v>
                </c:pt>
                <c:pt idx="1946">
                  <c:v>39278</c:v>
                </c:pt>
                <c:pt idx="1947">
                  <c:v>39279</c:v>
                </c:pt>
                <c:pt idx="1948">
                  <c:v>39280</c:v>
                </c:pt>
                <c:pt idx="1949">
                  <c:v>39281</c:v>
                </c:pt>
                <c:pt idx="1950">
                  <c:v>39282</c:v>
                </c:pt>
                <c:pt idx="1951">
                  <c:v>39283</c:v>
                </c:pt>
                <c:pt idx="1952">
                  <c:v>39284</c:v>
                </c:pt>
                <c:pt idx="1953">
                  <c:v>39285</c:v>
                </c:pt>
                <c:pt idx="1954">
                  <c:v>39286</c:v>
                </c:pt>
                <c:pt idx="1955">
                  <c:v>39287</c:v>
                </c:pt>
                <c:pt idx="1956">
                  <c:v>39288</c:v>
                </c:pt>
                <c:pt idx="1957">
                  <c:v>39289</c:v>
                </c:pt>
                <c:pt idx="1958">
                  <c:v>39290</c:v>
                </c:pt>
                <c:pt idx="1959">
                  <c:v>39291</c:v>
                </c:pt>
                <c:pt idx="1960">
                  <c:v>39292</c:v>
                </c:pt>
                <c:pt idx="1961">
                  <c:v>39293</c:v>
                </c:pt>
                <c:pt idx="1962">
                  <c:v>39294</c:v>
                </c:pt>
                <c:pt idx="1963">
                  <c:v>39295</c:v>
                </c:pt>
                <c:pt idx="1964">
                  <c:v>39296</c:v>
                </c:pt>
                <c:pt idx="1965">
                  <c:v>39297</c:v>
                </c:pt>
                <c:pt idx="1966">
                  <c:v>39298</c:v>
                </c:pt>
                <c:pt idx="1967">
                  <c:v>39299</c:v>
                </c:pt>
                <c:pt idx="1968">
                  <c:v>39300</c:v>
                </c:pt>
                <c:pt idx="1969">
                  <c:v>39301</c:v>
                </c:pt>
                <c:pt idx="1970">
                  <c:v>39302</c:v>
                </c:pt>
                <c:pt idx="1971">
                  <c:v>39303</c:v>
                </c:pt>
                <c:pt idx="1972">
                  <c:v>39304</c:v>
                </c:pt>
                <c:pt idx="1973">
                  <c:v>39305</c:v>
                </c:pt>
                <c:pt idx="1974">
                  <c:v>39306</c:v>
                </c:pt>
                <c:pt idx="1975">
                  <c:v>39307</c:v>
                </c:pt>
                <c:pt idx="1976">
                  <c:v>39308</c:v>
                </c:pt>
                <c:pt idx="1977">
                  <c:v>39309</c:v>
                </c:pt>
                <c:pt idx="1978">
                  <c:v>39310</c:v>
                </c:pt>
                <c:pt idx="1979">
                  <c:v>39311</c:v>
                </c:pt>
                <c:pt idx="1980">
                  <c:v>39312</c:v>
                </c:pt>
                <c:pt idx="1981">
                  <c:v>39313</c:v>
                </c:pt>
                <c:pt idx="1982">
                  <c:v>39314</c:v>
                </c:pt>
                <c:pt idx="1983">
                  <c:v>39315</c:v>
                </c:pt>
                <c:pt idx="1984">
                  <c:v>39316</c:v>
                </c:pt>
                <c:pt idx="1985">
                  <c:v>39317</c:v>
                </c:pt>
                <c:pt idx="1986">
                  <c:v>39318</c:v>
                </c:pt>
                <c:pt idx="1987">
                  <c:v>39319</c:v>
                </c:pt>
                <c:pt idx="1988">
                  <c:v>39320</c:v>
                </c:pt>
                <c:pt idx="1989">
                  <c:v>39321</c:v>
                </c:pt>
                <c:pt idx="1990">
                  <c:v>39322</c:v>
                </c:pt>
                <c:pt idx="1991">
                  <c:v>39323</c:v>
                </c:pt>
                <c:pt idx="1992">
                  <c:v>39324</c:v>
                </c:pt>
                <c:pt idx="1993">
                  <c:v>39325</c:v>
                </c:pt>
                <c:pt idx="1994">
                  <c:v>39326</c:v>
                </c:pt>
                <c:pt idx="1995">
                  <c:v>39327</c:v>
                </c:pt>
                <c:pt idx="1996">
                  <c:v>39328</c:v>
                </c:pt>
                <c:pt idx="1997">
                  <c:v>39329</c:v>
                </c:pt>
                <c:pt idx="1998">
                  <c:v>39330</c:v>
                </c:pt>
                <c:pt idx="1999">
                  <c:v>39331</c:v>
                </c:pt>
                <c:pt idx="2000">
                  <c:v>39332</c:v>
                </c:pt>
                <c:pt idx="2001">
                  <c:v>39333</c:v>
                </c:pt>
                <c:pt idx="2002">
                  <c:v>39334</c:v>
                </c:pt>
                <c:pt idx="2003">
                  <c:v>39335</c:v>
                </c:pt>
                <c:pt idx="2004">
                  <c:v>39336</c:v>
                </c:pt>
                <c:pt idx="2005">
                  <c:v>39337</c:v>
                </c:pt>
                <c:pt idx="2006">
                  <c:v>39338</c:v>
                </c:pt>
                <c:pt idx="2007">
                  <c:v>39339</c:v>
                </c:pt>
                <c:pt idx="2008">
                  <c:v>39340</c:v>
                </c:pt>
                <c:pt idx="2009">
                  <c:v>39341</c:v>
                </c:pt>
                <c:pt idx="2010">
                  <c:v>39342</c:v>
                </c:pt>
                <c:pt idx="2011">
                  <c:v>39343</c:v>
                </c:pt>
                <c:pt idx="2012">
                  <c:v>39344</c:v>
                </c:pt>
                <c:pt idx="2013">
                  <c:v>39345</c:v>
                </c:pt>
                <c:pt idx="2014">
                  <c:v>39346</c:v>
                </c:pt>
                <c:pt idx="2015">
                  <c:v>39347</c:v>
                </c:pt>
                <c:pt idx="2016">
                  <c:v>39348</c:v>
                </c:pt>
                <c:pt idx="2017">
                  <c:v>39349</c:v>
                </c:pt>
                <c:pt idx="2018">
                  <c:v>39350</c:v>
                </c:pt>
                <c:pt idx="2019">
                  <c:v>39351</c:v>
                </c:pt>
                <c:pt idx="2020">
                  <c:v>39352</c:v>
                </c:pt>
                <c:pt idx="2021">
                  <c:v>39353</c:v>
                </c:pt>
                <c:pt idx="2022">
                  <c:v>39354</c:v>
                </c:pt>
                <c:pt idx="2023">
                  <c:v>39355</c:v>
                </c:pt>
                <c:pt idx="2024">
                  <c:v>39356</c:v>
                </c:pt>
                <c:pt idx="2025">
                  <c:v>39357</c:v>
                </c:pt>
                <c:pt idx="2026">
                  <c:v>39358</c:v>
                </c:pt>
                <c:pt idx="2027">
                  <c:v>39359</c:v>
                </c:pt>
                <c:pt idx="2028">
                  <c:v>39360</c:v>
                </c:pt>
                <c:pt idx="2029">
                  <c:v>39361</c:v>
                </c:pt>
                <c:pt idx="2030">
                  <c:v>39362</c:v>
                </c:pt>
                <c:pt idx="2031">
                  <c:v>39363</c:v>
                </c:pt>
                <c:pt idx="2032">
                  <c:v>39364</c:v>
                </c:pt>
                <c:pt idx="2033">
                  <c:v>39365</c:v>
                </c:pt>
                <c:pt idx="2034">
                  <c:v>39366</c:v>
                </c:pt>
                <c:pt idx="2035">
                  <c:v>39367</c:v>
                </c:pt>
                <c:pt idx="2036">
                  <c:v>39368</c:v>
                </c:pt>
                <c:pt idx="2037">
                  <c:v>39369</c:v>
                </c:pt>
                <c:pt idx="2038">
                  <c:v>39370</c:v>
                </c:pt>
                <c:pt idx="2039">
                  <c:v>39371</c:v>
                </c:pt>
                <c:pt idx="2040">
                  <c:v>39372</c:v>
                </c:pt>
                <c:pt idx="2041">
                  <c:v>39373</c:v>
                </c:pt>
                <c:pt idx="2042">
                  <c:v>39374</c:v>
                </c:pt>
                <c:pt idx="2043">
                  <c:v>39375</c:v>
                </c:pt>
                <c:pt idx="2044">
                  <c:v>39376</c:v>
                </c:pt>
                <c:pt idx="2045">
                  <c:v>39377</c:v>
                </c:pt>
                <c:pt idx="2046">
                  <c:v>39378</c:v>
                </c:pt>
                <c:pt idx="2047">
                  <c:v>39379</c:v>
                </c:pt>
                <c:pt idx="2048">
                  <c:v>39380</c:v>
                </c:pt>
                <c:pt idx="2049">
                  <c:v>39381</c:v>
                </c:pt>
                <c:pt idx="2050">
                  <c:v>39382</c:v>
                </c:pt>
                <c:pt idx="2051">
                  <c:v>39383</c:v>
                </c:pt>
                <c:pt idx="2052">
                  <c:v>39384</c:v>
                </c:pt>
                <c:pt idx="2053">
                  <c:v>39385</c:v>
                </c:pt>
                <c:pt idx="2054">
                  <c:v>39386</c:v>
                </c:pt>
                <c:pt idx="2055">
                  <c:v>39387</c:v>
                </c:pt>
                <c:pt idx="2056">
                  <c:v>39388</c:v>
                </c:pt>
                <c:pt idx="2057">
                  <c:v>39389</c:v>
                </c:pt>
                <c:pt idx="2058">
                  <c:v>39390</c:v>
                </c:pt>
                <c:pt idx="2059">
                  <c:v>39391</c:v>
                </c:pt>
                <c:pt idx="2060">
                  <c:v>39392</c:v>
                </c:pt>
                <c:pt idx="2061">
                  <c:v>39393</c:v>
                </c:pt>
                <c:pt idx="2062">
                  <c:v>39394</c:v>
                </c:pt>
                <c:pt idx="2063">
                  <c:v>39395</c:v>
                </c:pt>
                <c:pt idx="2064">
                  <c:v>39396</c:v>
                </c:pt>
                <c:pt idx="2065">
                  <c:v>39397</c:v>
                </c:pt>
                <c:pt idx="2066">
                  <c:v>39398</c:v>
                </c:pt>
                <c:pt idx="2067">
                  <c:v>39399</c:v>
                </c:pt>
                <c:pt idx="2068">
                  <c:v>39400</c:v>
                </c:pt>
                <c:pt idx="2069">
                  <c:v>39401</c:v>
                </c:pt>
                <c:pt idx="2070">
                  <c:v>39402</c:v>
                </c:pt>
                <c:pt idx="2071">
                  <c:v>39403</c:v>
                </c:pt>
                <c:pt idx="2072">
                  <c:v>39404</c:v>
                </c:pt>
                <c:pt idx="2073">
                  <c:v>39405</c:v>
                </c:pt>
                <c:pt idx="2074">
                  <c:v>39406</c:v>
                </c:pt>
                <c:pt idx="2075">
                  <c:v>39407</c:v>
                </c:pt>
                <c:pt idx="2076">
                  <c:v>39408</c:v>
                </c:pt>
                <c:pt idx="2077">
                  <c:v>39409</c:v>
                </c:pt>
                <c:pt idx="2078">
                  <c:v>39410</c:v>
                </c:pt>
                <c:pt idx="2079">
                  <c:v>39411</c:v>
                </c:pt>
                <c:pt idx="2080">
                  <c:v>39412</c:v>
                </c:pt>
                <c:pt idx="2081">
                  <c:v>39413</c:v>
                </c:pt>
                <c:pt idx="2082">
                  <c:v>39414</c:v>
                </c:pt>
                <c:pt idx="2083">
                  <c:v>39415</c:v>
                </c:pt>
                <c:pt idx="2084">
                  <c:v>39416</c:v>
                </c:pt>
                <c:pt idx="2085">
                  <c:v>39417</c:v>
                </c:pt>
                <c:pt idx="2086">
                  <c:v>39418</c:v>
                </c:pt>
                <c:pt idx="2087">
                  <c:v>39419</c:v>
                </c:pt>
                <c:pt idx="2088">
                  <c:v>39420</c:v>
                </c:pt>
                <c:pt idx="2089">
                  <c:v>39421</c:v>
                </c:pt>
                <c:pt idx="2090">
                  <c:v>39422</c:v>
                </c:pt>
                <c:pt idx="2091">
                  <c:v>39423</c:v>
                </c:pt>
                <c:pt idx="2092">
                  <c:v>39424</c:v>
                </c:pt>
                <c:pt idx="2093">
                  <c:v>39425</c:v>
                </c:pt>
                <c:pt idx="2094">
                  <c:v>39426</c:v>
                </c:pt>
                <c:pt idx="2095">
                  <c:v>39427</c:v>
                </c:pt>
                <c:pt idx="2096">
                  <c:v>39428</c:v>
                </c:pt>
                <c:pt idx="2097">
                  <c:v>39429</c:v>
                </c:pt>
                <c:pt idx="2098">
                  <c:v>39430</c:v>
                </c:pt>
                <c:pt idx="2099">
                  <c:v>39431</c:v>
                </c:pt>
                <c:pt idx="2100">
                  <c:v>39432</c:v>
                </c:pt>
                <c:pt idx="2101">
                  <c:v>39433</c:v>
                </c:pt>
                <c:pt idx="2102">
                  <c:v>39434</c:v>
                </c:pt>
                <c:pt idx="2103">
                  <c:v>39435</c:v>
                </c:pt>
                <c:pt idx="2104">
                  <c:v>39436</c:v>
                </c:pt>
                <c:pt idx="2105">
                  <c:v>39437</c:v>
                </c:pt>
                <c:pt idx="2106">
                  <c:v>39438</c:v>
                </c:pt>
                <c:pt idx="2107">
                  <c:v>39439</c:v>
                </c:pt>
                <c:pt idx="2108">
                  <c:v>39440</c:v>
                </c:pt>
                <c:pt idx="2109">
                  <c:v>39441</c:v>
                </c:pt>
                <c:pt idx="2110">
                  <c:v>39442</c:v>
                </c:pt>
                <c:pt idx="2111">
                  <c:v>39443</c:v>
                </c:pt>
                <c:pt idx="2112">
                  <c:v>39444</c:v>
                </c:pt>
                <c:pt idx="2113">
                  <c:v>39445</c:v>
                </c:pt>
                <c:pt idx="2114">
                  <c:v>39446</c:v>
                </c:pt>
                <c:pt idx="2115">
                  <c:v>39447</c:v>
                </c:pt>
                <c:pt idx="2116">
                  <c:v>39448</c:v>
                </c:pt>
                <c:pt idx="2117">
                  <c:v>39449</c:v>
                </c:pt>
                <c:pt idx="2118">
                  <c:v>39450</c:v>
                </c:pt>
                <c:pt idx="2119">
                  <c:v>39451</c:v>
                </c:pt>
                <c:pt idx="2120">
                  <c:v>39452</c:v>
                </c:pt>
                <c:pt idx="2121">
                  <c:v>39453</c:v>
                </c:pt>
                <c:pt idx="2122">
                  <c:v>39454</c:v>
                </c:pt>
                <c:pt idx="2123">
                  <c:v>39455</c:v>
                </c:pt>
                <c:pt idx="2124">
                  <c:v>39456</c:v>
                </c:pt>
                <c:pt idx="2125">
                  <c:v>39457</c:v>
                </c:pt>
                <c:pt idx="2126">
                  <c:v>39458</c:v>
                </c:pt>
                <c:pt idx="2127">
                  <c:v>39459</c:v>
                </c:pt>
                <c:pt idx="2128">
                  <c:v>39460</c:v>
                </c:pt>
                <c:pt idx="2129">
                  <c:v>39461</c:v>
                </c:pt>
                <c:pt idx="2130">
                  <c:v>39462</c:v>
                </c:pt>
                <c:pt idx="2131">
                  <c:v>39463</c:v>
                </c:pt>
                <c:pt idx="2132">
                  <c:v>39464</c:v>
                </c:pt>
                <c:pt idx="2133">
                  <c:v>39465</c:v>
                </c:pt>
                <c:pt idx="2134">
                  <c:v>39466</c:v>
                </c:pt>
                <c:pt idx="2135">
                  <c:v>39467</c:v>
                </c:pt>
                <c:pt idx="2136">
                  <c:v>39468</c:v>
                </c:pt>
                <c:pt idx="2137">
                  <c:v>39469</c:v>
                </c:pt>
                <c:pt idx="2138">
                  <c:v>39470</c:v>
                </c:pt>
                <c:pt idx="2139">
                  <c:v>39471</c:v>
                </c:pt>
                <c:pt idx="2140">
                  <c:v>39472</c:v>
                </c:pt>
                <c:pt idx="2141">
                  <c:v>39473</c:v>
                </c:pt>
                <c:pt idx="2142">
                  <c:v>39474</c:v>
                </c:pt>
                <c:pt idx="2143">
                  <c:v>39475</c:v>
                </c:pt>
                <c:pt idx="2144">
                  <c:v>39476</c:v>
                </c:pt>
                <c:pt idx="2145">
                  <c:v>39477</c:v>
                </c:pt>
                <c:pt idx="2146">
                  <c:v>39478</c:v>
                </c:pt>
                <c:pt idx="2147">
                  <c:v>39479</c:v>
                </c:pt>
                <c:pt idx="2148">
                  <c:v>39480</c:v>
                </c:pt>
                <c:pt idx="2149">
                  <c:v>39481</c:v>
                </c:pt>
                <c:pt idx="2150">
                  <c:v>39482</c:v>
                </c:pt>
                <c:pt idx="2151">
                  <c:v>39483</c:v>
                </c:pt>
                <c:pt idx="2152">
                  <c:v>39484</c:v>
                </c:pt>
                <c:pt idx="2153">
                  <c:v>39485</c:v>
                </c:pt>
                <c:pt idx="2154">
                  <c:v>39486</c:v>
                </c:pt>
                <c:pt idx="2155">
                  <c:v>39487</c:v>
                </c:pt>
                <c:pt idx="2156">
                  <c:v>39488</c:v>
                </c:pt>
                <c:pt idx="2157">
                  <c:v>39489</c:v>
                </c:pt>
                <c:pt idx="2158">
                  <c:v>39490</c:v>
                </c:pt>
                <c:pt idx="2159">
                  <c:v>39491</c:v>
                </c:pt>
                <c:pt idx="2160">
                  <c:v>39492</c:v>
                </c:pt>
                <c:pt idx="2161">
                  <c:v>39493</c:v>
                </c:pt>
                <c:pt idx="2162">
                  <c:v>39494</c:v>
                </c:pt>
                <c:pt idx="2163">
                  <c:v>39495</c:v>
                </c:pt>
                <c:pt idx="2164">
                  <c:v>39496</c:v>
                </c:pt>
                <c:pt idx="2165">
                  <c:v>39497</c:v>
                </c:pt>
                <c:pt idx="2166">
                  <c:v>39498</c:v>
                </c:pt>
                <c:pt idx="2167">
                  <c:v>39499</c:v>
                </c:pt>
                <c:pt idx="2168">
                  <c:v>39500</c:v>
                </c:pt>
                <c:pt idx="2169">
                  <c:v>39501</c:v>
                </c:pt>
                <c:pt idx="2170">
                  <c:v>39502</c:v>
                </c:pt>
                <c:pt idx="2171">
                  <c:v>39503</c:v>
                </c:pt>
                <c:pt idx="2172">
                  <c:v>39504</c:v>
                </c:pt>
                <c:pt idx="2173">
                  <c:v>39505</c:v>
                </c:pt>
                <c:pt idx="2174">
                  <c:v>39506</c:v>
                </c:pt>
                <c:pt idx="2175">
                  <c:v>39507</c:v>
                </c:pt>
                <c:pt idx="2176">
                  <c:v>39508</c:v>
                </c:pt>
                <c:pt idx="2177">
                  <c:v>39509</c:v>
                </c:pt>
                <c:pt idx="2178">
                  <c:v>39510</c:v>
                </c:pt>
                <c:pt idx="2179">
                  <c:v>39511</c:v>
                </c:pt>
                <c:pt idx="2180">
                  <c:v>39512</c:v>
                </c:pt>
                <c:pt idx="2181">
                  <c:v>39513</c:v>
                </c:pt>
                <c:pt idx="2182">
                  <c:v>39514</c:v>
                </c:pt>
                <c:pt idx="2183">
                  <c:v>39515</c:v>
                </c:pt>
                <c:pt idx="2184">
                  <c:v>39516</c:v>
                </c:pt>
                <c:pt idx="2185">
                  <c:v>39517</c:v>
                </c:pt>
                <c:pt idx="2186">
                  <c:v>39518</c:v>
                </c:pt>
                <c:pt idx="2187">
                  <c:v>39519</c:v>
                </c:pt>
                <c:pt idx="2188">
                  <c:v>39520</c:v>
                </c:pt>
                <c:pt idx="2189">
                  <c:v>39521</c:v>
                </c:pt>
                <c:pt idx="2190">
                  <c:v>39522</c:v>
                </c:pt>
                <c:pt idx="2191">
                  <c:v>39523</c:v>
                </c:pt>
                <c:pt idx="2192">
                  <c:v>39524</c:v>
                </c:pt>
                <c:pt idx="2193">
                  <c:v>39525</c:v>
                </c:pt>
                <c:pt idx="2194">
                  <c:v>39526</c:v>
                </c:pt>
                <c:pt idx="2195">
                  <c:v>39527</c:v>
                </c:pt>
                <c:pt idx="2196">
                  <c:v>39528</c:v>
                </c:pt>
                <c:pt idx="2197">
                  <c:v>39529</c:v>
                </c:pt>
                <c:pt idx="2198">
                  <c:v>39530</c:v>
                </c:pt>
                <c:pt idx="2199">
                  <c:v>39531</c:v>
                </c:pt>
                <c:pt idx="2200">
                  <c:v>39532</c:v>
                </c:pt>
                <c:pt idx="2201">
                  <c:v>39533</c:v>
                </c:pt>
                <c:pt idx="2202">
                  <c:v>39534</c:v>
                </c:pt>
                <c:pt idx="2203">
                  <c:v>39535</c:v>
                </c:pt>
                <c:pt idx="2204">
                  <c:v>39536</c:v>
                </c:pt>
                <c:pt idx="2205">
                  <c:v>39537</c:v>
                </c:pt>
                <c:pt idx="2206">
                  <c:v>39538</c:v>
                </c:pt>
                <c:pt idx="2207">
                  <c:v>39539</c:v>
                </c:pt>
                <c:pt idx="2208">
                  <c:v>39540</c:v>
                </c:pt>
                <c:pt idx="2209">
                  <c:v>39541</c:v>
                </c:pt>
                <c:pt idx="2210">
                  <c:v>39542</c:v>
                </c:pt>
                <c:pt idx="2211">
                  <c:v>39543</c:v>
                </c:pt>
                <c:pt idx="2212">
                  <c:v>39544</c:v>
                </c:pt>
                <c:pt idx="2213">
                  <c:v>39545</c:v>
                </c:pt>
                <c:pt idx="2214">
                  <c:v>39546</c:v>
                </c:pt>
                <c:pt idx="2215">
                  <c:v>39547</c:v>
                </c:pt>
                <c:pt idx="2216">
                  <c:v>39548</c:v>
                </c:pt>
                <c:pt idx="2217">
                  <c:v>39549</c:v>
                </c:pt>
                <c:pt idx="2218">
                  <c:v>39550</c:v>
                </c:pt>
                <c:pt idx="2219">
                  <c:v>39551</c:v>
                </c:pt>
                <c:pt idx="2220">
                  <c:v>39552</c:v>
                </c:pt>
                <c:pt idx="2221">
                  <c:v>39553</c:v>
                </c:pt>
                <c:pt idx="2222">
                  <c:v>39554</c:v>
                </c:pt>
                <c:pt idx="2223">
                  <c:v>39555</c:v>
                </c:pt>
                <c:pt idx="2224">
                  <c:v>39556</c:v>
                </c:pt>
                <c:pt idx="2225">
                  <c:v>39557</c:v>
                </c:pt>
                <c:pt idx="2226">
                  <c:v>39558</c:v>
                </c:pt>
                <c:pt idx="2227">
                  <c:v>39559</c:v>
                </c:pt>
                <c:pt idx="2228">
                  <c:v>39560</c:v>
                </c:pt>
                <c:pt idx="2229">
                  <c:v>39561</c:v>
                </c:pt>
                <c:pt idx="2230">
                  <c:v>39562</c:v>
                </c:pt>
                <c:pt idx="2231">
                  <c:v>39563</c:v>
                </c:pt>
                <c:pt idx="2232">
                  <c:v>39564</c:v>
                </c:pt>
                <c:pt idx="2233">
                  <c:v>39565</c:v>
                </c:pt>
                <c:pt idx="2234">
                  <c:v>39566</c:v>
                </c:pt>
                <c:pt idx="2235">
                  <c:v>39567</c:v>
                </c:pt>
                <c:pt idx="2236">
                  <c:v>39568</c:v>
                </c:pt>
                <c:pt idx="2237">
                  <c:v>39569</c:v>
                </c:pt>
                <c:pt idx="2238">
                  <c:v>39570</c:v>
                </c:pt>
                <c:pt idx="2239">
                  <c:v>39571</c:v>
                </c:pt>
                <c:pt idx="2240">
                  <c:v>39572</c:v>
                </c:pt>
                <c:pt idx="2241">
                  <c:v>39573</c:v>
                </c:pt>
                <c:pt idx="2242">
                  <c:v>39574</c:v>
                </c:pt>
                <c:pt idx="2243">
                  <c:v>39575</c:v>
                </c:pt>
                <c:pt idx="2244">
                  <c:v>39576</c:v>
                </c:pt>
                <c:pt idx="2245">
                  <c:v>39577</c:v>
                </c:pt>
                <c:pt idx="2246">
                  <c:v>39578</c:v>
                </c:pt>
                <c:pt idx="2247">
                  <c:v>39579</c:v>
                </c:pt>
                <c:pt idx="2248">
                  <c:v>39580</c:v>
                </c:pt>
                <c:pt idx="2249">
                  <c:v>39581</c:v>
                </c:pt>
                <c:pt idx="2250">
                  <c:v>39582</c:v>
                </c:pt>
                <c:pt idx="2251">
                  <c:v>39583</c:v>
                </c:pt>
                <c:pt idx="2252">
                  <c:v>39584</c:v>
                </c:pt>
                <c:pt idx="2253">
                  <c:v>39585</c:v>
                </c:pt>
                <c:pt idx="2254">
                  <c:v>39586</c:v>
                </c:pt>
                <c:pt idx="2255">
                  <c:v>39587</c:v>
                </c:pt>
                <c:pt idx="2256">
                  <c:v>39588</c:v>
                </c:pt>
                <c:pt idx="2257">
                  <c:v>39589</c:v>
                </c:pt>
                <c:pt idx="2258">
                  <c:v>39590</c:v>
                </c:pt>
                <c:pt idx="2259">
                  <c:v>39591</c:v>
                </c:pt>
                <c:pt idx="2260">
                  <c:v>39592</c:v>
                </c:pt>
                <c:pt idx="2261">
                  <c:v>39593</c:v>
                </c:pt>
                <c:pt idx="2262">
                  <c:v>39594</c:v>
                </c:pt>
                <c:pt idx="2263">
                  <c:v>39595</c:v>
                </c:pt>
                <c:pt idx="2264">
                  <c:v>39596</c:v>
                </c:pt>
                <c:pt idx="2265">
                  <c:v>39597</c:v>
                </c:pt>
                <c:pt idx="2266">
                  <c:v>39598</c:v>
                </c:pt>
                <c:pt idx="2267">
                  <c:v>39599</c:v>
                </c:pt>
                <c:pt idx="2268">
                  <c:v>39600</c:v>
                </c:pt>
                <c:pt idx="2269">
                  <c:v>39601</c:v>
                </c:pt>
                <c:pt idx="2270">
                  <c:v>39602</c:v>
                </c:pt>
                <c:pt idx="2271">
                  <c:v>39603</c:v>
                </c:pt>
                <c:pt idx="2272">
                  <c:v>39604</c:v>
                </c:pt>
                <c:pt idx="2273">
                  <c:v>39605</c:v>
                </c:pt>
                <c:pt idx="2274">
                  <c:v>39606</c:v>
                </c:pt>
                <c:pt idx="2275">
                  <c:v>39607</c:v>
                </c:pt>
                <c:pt idx="2276">
                  <c:v>39608</c:v>
                </c:pt>
                <c:pt idx="2277">
                  <c:v>39609</c:v>
                </c:pt>
                <c:pt idx="2278">
                  <c:v>39610</c:v>
                </c:pt>
                <c:pt idx="2279">
                  <c:v>39611</c:v>
                </c:pt>
                <c:pt idx="2280">
                  <c:v>39612</c:v>
                </c:pt>
                <c:pt idx="2281">
                  <c:v>39613</c:v>
                </c:pt>
                <c:pt idx="2282">
                  <c:v>39614</c:v>
                </c:pt>
                <c:pt idx="2283">
                  <c:v>39615</c:v>
                </c:pt>
                <c:pt idx="2284">
                  <c:v>39616</c:v>
                </c:pt>
                <c:pt idx="2285">
                  <c:v>39617</c:v>
                </c:pt>
                <c:pt idx="2286">
                  <c:v>39618</c:v>
                </c:pt>
                <c:pt idx="2287">
                  <c:v>39619</c:v>
                </c:pt>
                <c:pt idx="2288">
                  <c:v>39620</c:v>
                </c:pt>
                <c:pt idx="2289">
                  <c:v>39621</c:v>
                </c:pt>
                <c:pt idx="2290">
                  <c:v>39622</c:v>
                </c:pt>
                <c:pt idx="2291">
                  <c:v>39623</c:v>
                </c:pt>
                <c:pt idx="2292">
                  <c:v>39624</c:v>
                </c:pt>
                <c:pt idx="2293">
                  <c:v>39625</c:v>
                </c:pt>
                <c:pt idx="2294">
                  <c:v>39626</c:v>
                </c:pt>
                <c:pt idx="2295">
                  <c:v>39627</c:v>
                </c:pt>
                <c:pt idx="2296">
                  <c:v>39628</c:v>
                </c:pt>
                <c:pt idx="2297">
                  <c:v>39629</c:v>
                </c:pt>
                <c:pt idx="2298">
                  <c:v>39630</c:v>
                </c:pt>
                <c:pt idx="2299">
                  <c:v>39631</c:v>
                </c:pt>
                <c:pt idx="2300">
                  <c:v>39632</c:v>
                </c:pt>
                <c:pt idx="2301">
                  <c:v>39633</c:v>
                </c:pt>
                <c:pt idx="2302">
                  <c:v>39634</c:v>
                </c:pt>
                <c:pt idx="2303">
                  <c:v>39635</c:v>
                </c:pt>
                <c:pt idx="2304">
                  <c:v>39636</c:v>
                </c:pt>
                <c:pt idx="2305">
                  <c:v>39637</c:v>
                </c:pt>
                <c:pt idx="2306">
                  <c:v>39638</c:v>
                </c:pt>
                <c:pt idx="2307">
                  <c:v>39639</c:v>
                </c:pt>
                <c:pt idx="2308">
                  <c:v>39640</c:v>
                </c:pt>
                <c:pt idx="2309">
                  <c:v>39641</c:v>
                </c:pt>
                <c:pt idx="2310">
                  <c:v>39642</c:v>
                </c:pt>
                <c:pt idx="2311">
                  <c:v>39643</c:v>
                </c:pt>
                <c:pt idx="2312">
                  <c:v>39644</c:v>
                </c:pt>
                <c:pt idx="2313">
                  <c:v>39645</c:v>
                </c:pt>
                <c:pt idx="2314">
                  <c:v>39646</c:v>
                </c:pt>
                <c:pt idx="2315">
                  <c:v>39647</c:v>
                </c:pt>
                <c:pt idx="2316">
                  <c:v>39648</c:v>
                </c:pt>
                <c:pt idx="2317">
                  <c:v>39649</c:v>
                </c:pt>
                <c:pt idx="2318">
                  <c:v>39650</c:v>
                </c:pt>
                <c:pt idx="2319">
                  <c:v>39651</c:v>
                </c:pt>
                <c:pt idx="2320">
                  <c:v>39652</c:v>
                </c:pt>
                <c:pt idx="2321">
                  <c:v>39653</c:v>
                </c:pt>
                <c:pt idx="2322">
                  <c:v>39654</c:v>
                </c:pt>
                <c:pt idx="2323">
                  <c:v>39655</c:v>
                </c:pt>
                <c:pt idx="2324">
                  <c:v>39656</c:v>
                </c:pt>
                <c:pt idx="2325">
                  <c:v>39657</c:v>
                </c:pt>
                <c:pt idx="2326">
                  <c:v>39658</c:v>
                </c:pt>
                <c:pt idx="2327">
                  <c:v>39659</c:v>
                </c:pt>
                <c:pt idx="2328">
                  <c:v>39660</c:v>
                </c:pt>
                <c:pt idx="2329">
                  <c:v>39661</c:v>
                </c:pt>
                <c:pt idx="2330">
                  <c:v>39662</c:v>
                </c:pt>
                <c:pt idx="2331">
                  <c:v>39663</c:v>
                </c:pt>
                <c:pt idx="2332">
                  <c:v>39664</c:v>
                </c:pt>
                <c:pt idx="2333">
                  <c:v>39665</c:v>
                </c:pt>
                <c:pt idx="2334">
                  <c:v>39666</c:v>
                </c:pt>
                <c:pt idx="2335">
                  <c:v>39667</c:v>
                </c:pt>
                <c:pt idx="2336">
                  <c:v>39668</c:v>
                </c:pt>
                <c:pt idx="2337">
                  <c:v>39669</c:v>
                </c:pt>
                <c:pt idx="2338">
                  <c:v>39670</c:v>
                </c:pt>
                <c:pt idx="2339">
                  <c:v>39671</c:v>
                </c:pt>
                <c:pt idx="2340">
                  <c:v>39672</c:v>
                </c:pt>
                <c:pt idx="2341">
                  <c:v>39673</c:v>
                </c:pt>
                <c:pt idx="2342">
                  <c:v>39674</c:v>
                </c:pt>
                <c:pt idx="2343">
                  <c:v>39675</c:v>
                </c:pt>
                <c:pt idx="2344">
                  <c:v>39676</c:v>
                </c:pt>
                <c:pt idx="2345">
                  <c:v>39677</c:v>
                </c:pt>
                <c:pt idx="2346">
                  <c:v>39678</c:v>
                </c:pt>
                <c:pt idx="2347">
                  <c:v>39679</c:v>
                </c:pt>
                <c:pt idx="2348">
                  <c:v>39680</c:v>
                </c:pt>
                <c:pt idx="2349">
                  <c:v>39681</c:v>
                </c:pt>
                <c:pt idx="2350">
                  <c:v>39682</c:v>
                </c:pt>
                <c:pt idx="2351">
                  <c:v>39683</c:v>
                </c:pt>
                <c:pt idx="2352">
                  <c:v>39684</c:v>
                </c:pt>
                <c:pt idx="2353">
                  <c:v>39685</c:v>
                </c:pt>
                <c:pt idx="2354">
                  <c:v>39686</c:v>
                </c:pt>
                <c:pt idx="2355">
                  <c:v>39687</c:v>
                </c:pt>
                <c:pt idx="2356">
                  <c:v>39688</c:v>
                </c:pt>
                <c:pt idx="2357">
                  <c:v>39689</c:v>
                </c:pt>
                <c:pt idx="2358">
                  <c:v>39690</c:v>
                </c:pt>
                <c:pt idx="2359">
                  <c:v>39691</c:v>
                </c:pt>
                <c:pt idx="2360">
                  <c:v>39692</c:v>
                </c:pt>
                <c:pt idx="2361">
                  <c:v>39693</c:v>
                </c:pt>
                <c:pt idx="2362">
                  <c:v>39694</c:v>
                </c:pt>
                <c:pt idx="2363">
                  <c:v>39695</c:v>
                </c:pt>
                <c:pt idx="2364">
                  <c:v>39696</c:v>
                </c:pt>
                <c:pt idx="2365">
                  <c:v>39697</c:v>
                </c:pt>
                <c:pt idx="2366">
                  <c:v>39698</c:v>
                </c:pt>
                <c:pt idx="2367">
                  <c:v>39699</c:v>
                </c:pt>
                <c:pt idx="2368">
                  <c:v>39700</c:v>
                </c:pt>
                <c:pt idx="2369">
                  <c:v>39701</c:v>
                </c:pt>
                <c:pt idx="2370">
                  <c:v>39702</c:v>
                </c:pt>
                <c:pt idx="2371">
                  <c:v>39703</c:v>
                </c:pt>
                <c:pt idx="2372">
                  <c:v>39704</c:v>
                </c:pt>
                <c:pt idx="2373">
                  <c:v>39705</c:v>
                </c:pt>
                <c:pt idx="2374">
                  <c:v>39706</c:v>
                </c:pt>
                <c:pt idx="2375">
                  <c:v>39707</c:v>
                </c:pt>
                <c:pt idx="2376">
                  <c:v>39708</c:v>
                </c:pt>
                <c:pt idx="2377">
                  <c:v>39709</c:v>
                </c:pt>
                <c:pt idx="2378">
                  <c:v>39710</c:v>
                </c:pt>
                <c:pt idx="2379">
                  <c:v>39711</c:v>
                </c:pt>
                <c:pt idx="2380">
                  <c:v>39712</c:v>
                </c:pt>
                <c:pt idx="2381">
                  <c:v>39713</c:v>
                </c:pt>
                <c:pt idx="2382">
                  <c:v>39714</c:v>
                </c:pt>
                <c:pt idx="2383">
                  <c:v>39715</c:v>
                </c:pt>
                <c:pt idx="2384">
                  <c:v>39716</c:v>
                </c:pt>
                <c:pt idx="2385">
                  <c:v>39717</c:v>
                </c:pt>
                <c:pt idx="2386">
                  <c:v>39718</c:v>
                </c:pt>
                <c:pt idx="2387">
                  <c:v>39719</c:v>
                </c:pt>
                <c:pt idx="2388">
                  <c:v>39720</c:v>
                </c:pt>
                <c:pt idx="2389">
                  <c:v>39721</c:v>
                </c:pt>
                <c:pt idx="2390">
                  <c:v>39722</c:v>
                </c:pt>
                <c:pt idx="2391">
                  <c:v>39723</c:v>
                </c:pt>
                <c:pt idx="2392">
                  <c:v>39724</c:v>
                </c:pt>
                <c:pt idx="2393">
                  <c:v>39725</c:v>
                </c:pt>
                <c:pt idx="2394">
                  <c:v>39726</c:v>
                </c:pt>
                <c:pt idx="2395">
                  <c:v>39727</c:v>
                </c:pt>
                <c:pt idx="2396">
                  <c:v>39728</c:v>
                </c:pt>
                <c:pt idx="2397">
                  <c:v>39729</c:v>
                </c:pt>
                <c:pt idx="2398">
                  <c:v>39730</c:v>
                </c:pt>
                <c:pt idx="2399">
                  <c:v>39731</c:v>
                </c:pt>
                <c:pt idx="2400">
                  <c:v>39732</c:v>
                </c:pt>
                <c:pt idx="2401">
                  <c:v>39733</c:v>
                </c:pt>
                <c:pt idx="2402">
                  <c:v>39734</c:v>
                </c:pt>
                <c:pt idx="2403">
                  <c:v>39735</c:v>
                </c:pt>
                <c:pt idx="2404">
                  <c:v>39736</c:v>
                </c:pt>
                <c:pt idx="2405">
                  <c:v>39737</c:v>
                </c:pt>
                <c:pt idx="2406">
                  <c:v>39738</c:v>
                </c:pt>
                <c:pt idx="2407">
                  <c:v>39739</c:v>
                </c:pt>
                <c:pt idx="2408">
                  <c:v>39740</c:v>
                </c:pt>
                <c:pt idx="2409">
                  <c:v>39741</c:v>
                </c:pt>
                <c:pt idx="2410">
                  <c:v>39742</c:v>
                </c:pt>
                <c:pt idx="2411">
                  <c:v>39743</c:v>
                </c:pt>
                <c:pt idx="2412">
                  <c:v>39744</c:v>
                </c:pt>
                <c:pt idx="2413">
                  <c:v>39745</c:v>
                </c:pt>
                <c:pt idx="2414">
                  <c:v>39746</c:v>
                </c:pt>
                <c:pt idx="2415">
                  <c:v>39747</c:v>
                </c:pt>
                <c:pt idx="2416">
                  <c:v>39748</c:v>
                </c:pt>
                <c:pt idx="2417">
                  <c:v>39749</c:v>
                </c:pt>
                <c:pt idx="2418">
                  <c:v>39750</c:v>
                </c:pt>
                <c:pt idx="2419">
                  <c:v>39751</c:v>
                </c:pt>
                <c:pt idx="2420">
                  <c:v>39752</c:v>
                </c:pt>
                <c:pt idx="2421">
                  <c:v>39753</c:v>
                </c:pt>
                <c:pt idx="2422">
                  <c:v>39754</c:v>
                </c:pt>
                <c:pt idx="2423">
                  <c:v>39755</c:v>
                </c:pt>
                <c:pt idx="2424">
                  <c:v>39756</c:v>
                </c:pt>
                <c:pt idx="2425">
                  <c:v>39757</c:v>
                </c:pt>
                <c:pt idx="2426">
                  <c:v>39758</c:v>
                </c:pt>
                <c:pt idx="2427">
                  <c:v>39759</c:v>
                </c:pt>
                <c:pt idx="2428">
                  <c:v>39760</c:v>
                </c:pt>
                <c:pt idx="2429">
                  <c:v>39761</c:v>
                </c:pt>
                <c:pt idx="2430">
                  <c:v>39762</c:v>
                </c:pt>
                <c:pt idx="2431">
                  <c:v>39763</c:v>
                </c:pt>
                <c:pt idx="2432">
                  <c:v>39764</c:v>
                </c:pt>
                <c:pt idx="2433">
                  <c:v>39765</c:v>
                </c:pt>
                <c:pt idx="2434">
                  <c:v>39766</c:v>
                </c:pt>
                <c:pt idx="2435">
                  <c:v>39767</c:v>
                </c:pt>
                <c:pt idx="2436">
                  <c:v>39768</c:v>
                </c:pt>
                <c:pt idx="2437">
                  <c:v>39769</c:v>
                </c:pt>
                <c:pt idx="2438">
                  <c:v>39770</c:v>
                </c:pt>
                <c:pt idx="2439">
                  <c:v>39771</c:v>
                </c:pt>
                <c:pt idx="2440">
                  <c:v>39772</c:v>
                </c:pt>
                <c:pt idx="2441">
                  <c:v>39773</c:v>
                </c:pt>
                <c:pt idx="2442">
                  <c:v>39774</c:v>
                </c:pt>
                <c:pt idx="2443">
                  <c:v>39775</c:v>
                </c:pt>
                <c:pt idx="2444">
                  <c:v>39776</c:v>
                </c:pt>
                <c:pt idx="2445">
                  <c:v>39777</c:v>
                </c:pt>
                <c:pt idx="2446">
                  <c:v>39778</c:v>
                </c:pt>
                <c:pt idx="2447">
                  <c:v>39779</c:v>
                </c:pt>
                <c:pt idx="2448">
                  <c:v>39780</c:v>
                </c:pt>
                <c:pt idx="2449">
                  <c:v>39781</c:v>
                </c:pt>
                <c:pt idx="2450">
                  <c:v>39782</c:v>
                </c:pt>
              </c:numCache>
            </c:numRef>
          </c:cat>
          <c:val>
            <c:numRef>
              <c:f>Sheet1!$B$751:$CPH$751</c:f>
              <c:numCache>
                <c:formatCode>General</c:formatCode>
                <c:ptCount val="2451"/>
                <c:pt idx="0">
                  <c:v>1</c:v>
                </c:pt>
                <c:pt idx="1">
                  <c:v>1</c:v>
                </c:pt>
                <c:pt idx="2">
                  <c:v>2</c:v>
                </c:pt>
                <c:pt idx="3">
                  <c:v>0</c:v>
                </c:pt>
                <c:pt idx="4">
                  <c:v>0</c:v>
                </c:pt>
                <c:pt idx="5">
                  <c:v>0</c:v>
                </c:pt>
                <c:pt idx="6">
                  <c:v>0</c:v>
                </c:pt>
                <c:pt idx="7">
                  <c:v>1</c:v>
                </c:pt>
                <c:pt idx="8">
                  <c:v>2</c:v>
                </c:pt>
                <c:pt idx="9">
                  <c:v>1</c:v>
                </c:pt>
                <c:pt idx="10">
                  <c:v>0</c:v>
                </c:pt>
                <c:pt idx="11">
                  <c:v>1</c:v>
                </c:pt>
                <c:pt idx="12">
                  <c:v>1</c:v>
                </c:pt>
                <c:pt idx="13">
                  <c:v>0</c:v>
                </c:pt>
                <c:pt idx="14">
                  <c:v>1</c:v>
                </c:pt>
                <c:pt idx="15">
                  <c:v>0</c:v>
                </c:pt>
                <c:pt idx="16">
                  <c:v>1</c:v>
                </c:pt>
                <c:pt idx="17">
                  <c:v>0</c:v>
                </c:pt>
                <c:pt idx="18">
                  <c:v>0</c:v>
                </c:pt>
                <c:pt idx="19">
                  <c:v>1</c:v>
                </c:pt>
                <c:pt idx="20">
                  <c:v>6</c:v>
                </c:pt>
                <c:pt idx="21">
                  <c:v>5</c:v>
                </c:pt>
                <c:pt idx="22">
                  <c:v>4</c:v>
                </c:pt>
                <c:pt idx="23">
                  <c:v>2</c:v>
                </c:pt>
                <c:pt idx="24">
                  <c:v>2</c:v>
                </c:pt>
                <c:pt idx="25">
                  <c:v>5</c:v>
                </c:pt>
                <c:pt idx="26">
                  <c:v>6</c:v>
                </c:pt>
                <c:pt idx="27">
                  <c:v>2</c:v>
                </c:pt>
                <c:pt idx="28">
                  <c:v>1</c:v>
                </c:pt>
                <c:pt idx="29">
                  <c:v>3</c:v>
                </c:pt>
                <c:pt idx="30">
                  <c:v>8</c:v>
                </c:pt>
                <c:pt idx="31">
                  <c:v>6</c:v>
                </c:pt>
                <c:pt idx="32">
                  <c:v>3</c:v>
                </c:pt>
                <c:pt idx="33">
                  <c:v>2</c:v>
                </c:pt>
                <c:pt idx="34">
                  <c:v>2</c:v>
                </c:pt>
                <c:pt idx="35">
                  <c:v>0</c:v>
                </c:pt>
                <c:pt idx="36">
                  <c:v>2</c:v>
                </c:pt>
                <c:pt idx="37">
                  <c:v>4</c:v>
                </c:pt>
                <c:pt idx="38">
                  <c:v>8</c:v>
                </c:pt>
                <c:pt idx="39">
                  <c:v>2</c:v>
                </c:pt>
                <c:pt idx="40">
                  <c:v>5</c:v>
                </c:pt>
                <c:pt idx="41">
                  <c:v>0</c:v>
                </c:pt>
                <c:pt idx="42">
                  <c:v>2</c:v>
                </c:pt>
                <c:pt idx="43">
                  <c:v>1</c:v>
                </c:pt>
                <c:pt idx="44">
                  <c:v>1</c:v>
                </c:pt>
                <c:pt idx="45">
                  <c:v>2</c:v>
                </c:pt>
                <c:pt idx="46">
                  <c:v>4</c:v>
                </c:pt>
                <c:pt idx="47">
                  <c:v>2</c:v>
                </c:pt>
                <c:pt idx="48">
                  <c:v>0</c:v>
                </c:pt>
                <c:pt idx="49">
                  <c:v>0</c:v>
                </c:pt>
                <c:pt idx="50">
                  <c:v>2</c:v>
                </c:pt>
                <c:pt idx="51">
                  <c:v>4</c:v>
                </c:pt>
                <c:pt idx="52">
                  <c:v>2</c:v>
                </c:pt>
                <c:pt idx="53">
                  <c:v>6</c:v>
                </c:pt>
                <c:pt idx="54">
                  <c:v>2</c:v>
                </c:pt>
                <c:pt idx="55">
                  <c:v>1</c:v>
                </c:pt>
                <c:pt idx="56">
                  <c:v>4</c:v>
                </c:pt>
                <c:pt idx="57">
                  <c:v>0</c:v>
                </c:pt>
                <c:pt idx="58">
                  <c:v>2</c:v>
                </c:pt>
                <c:pt idx="59">
                  <c:v>0</c:v>
                </c:pt>
                <c:pt idx="60">
                  <c:v>2</c:v>
                </c:pt>
                <c:pt idx="61">
                  <c:v>3</c:v>
                </c:pt>
                <c:pt idx="62">
                  <c:v>2</c:v>
                </c:pt>
                <c:pt idx="63">
                  <c:v>2</c:v>
                </c:pt>
                <c:pt idx="64">
                  <c:v>1</c:v>
                </c:pt>
                <c:pt idx="65">
                  <c:v>0</c:v>
                </c:pt>
                <c:pt idx="66">
                  <c:v>1</c:v>
                </c:pt>
                <c:pt idx="67">
                  <c:v>1</c:v>
                </c:pt>
                <c:pt idx="68">
                  <c:v>1</c:v>
                </c:pt>
                <c:pt idx="69">
                  <c:v>2</c:v>
                </c:pt>
                <c:pt idx="70">
                  <c:v>1</c:v>
                </c:pt>
                <c:pt idx="71">
                  <c:v>1</c:v>
                </c:pt>
                <c:pt idx="72">
                  <c:v>1</c:v>
                </c:pt>
                <c:pt idx="73">
                  <c:v>2</c:v>
                </c:pt>
                <c:pt idx="74">
                  <c:v>0</c:v>
                </c:pt>
                <c:pt idx="75">
                  <c:v>2</c:v>
                </c:pt>
                <c:pt idx="76">
                  <c:v>1</c:v>
                </c:pt>
                <c:pt idx="77">
                  <c:v>0</c:v>
                </c:pt>
                <c:pt idx="78">
                  <c:v>1</c:v>
                </c:pt>
                <c:pt idx="79">
                  <c:v>0</c:v>
                </c:pt>
                <c:pt idx="80">
                  <c:v>3</c:v>
                </c:pt>
                <c:pt idx="81">
                  <c:v>3</c:v>
                </c:pt>
                <c:pt idx="82">
                  <c:v>2</c:v>
                </c:pt>
                <c:pt idx="83">
                  <c:v>1</c:v>
                </c:pt>
                <c:pt idx="84">
                  <c:v>2</c:v>
                </c:pt>
                <c:pt idx="85">
                  <c:v>1</c:v>
                </c:pt>
                <c:pt idx="86">
                  <c:v>5</c:v>
                </c:pt>
                <c:pt idx="87">
                  <c:v>0</c:v>
                </c:pt>
                <c:pt idx="88">
                  <c:v>0</c:v>
                </c:pt>
                <c:pt idx="89">
                  <c:v>4</c:v>
                </c:pt>
                <c:pt idx="90">
                  <c:v>1</c:v>
                </c:pt>
                <c:pt idx="91">
                  <c:v>0</c:v>
                </c:pt>
                <c:pt idx="92">
                  <c:v>0</c:v>
                </c:pt>
                <c:pt idx="93">
                  <c:v>1</c:v>
                </c:pt>
                <c:pt idx="94">
                  <c:v>4</c:v>
                </c:pt>
                <c:pt idx="95">
                  <c:v>5</c:v>
                </c:pt>
                <c:pt idx="96">
                  <c:v>5</c:v>
                </c:pt>
                <c:pt idx="97">
                  <c:v>3</c:v>
                </c:pt>
                <c:pt idx="98">
                  <c:v>1</c:v>
                </c:pt>
                <c:pt idx="99">
                  <c:v>3</c:v>
                </c:pt>
                <c:pt idx="100">
                  <c:v>1</c:v>
                </c:pt>
                <c:pt idx="101">
                  <c:v>3</c:v>
                </c:pt>
                <c:pt idx="102">
                  <c:v>1</c:v>
                </c:pt>
                <c:pt idx="103">
                  <c:v>1</c:v>
                </c:pt>
                <c:pt idx="104">
                  <c:v>0</c:v>
                </c:pt>
                <c:pt idx="105">
                  <c:v>0</c:v>
                </c:pt>
                <c:pt idx="106">
                  <c:v>0</c:v>
                </c:pt>
                <c:pt idx="107">
                  <c:v>3</c:v>
                </c:pt>
                <c:pt idx="108">
                  <c:v>5</c:v>
                </c:pt>
                <c:pt idx="109">
                  <c:v>2</c:v>
                </c:pt>
                <c:pt idx="110">
                  <c:v>2</c:v>
                </c:pt>
                <c:pt idx="111">
                  <c:v>2</c:v>
                </c:pt>
                <c:pt idx="112">
                  <c:v>0</c:v>
                </c:pt>
                <c:pt idx="113">
                  <c:v>1</c:v>
                </c:pt>
                <c:pt idx="114">
                  <c:v>3</c:v>
                </c:pt>
                <c:pt idx="115">
                  <c:v>1</c:v>
                </c:pt>
                <c:pt idx="116">
                  <c:v>1</c:v>
                </c:pt>
                <c:pt idx="117">
                  <c:v>2</c:v>
                </c:pt>
                <c:pt idx="118">
                  <c:v>2</c:v>
                </c:pt>
                <c:pt idx="119">
                  <c:v>0</c:v>
                </c:pt>
                <c:pt idx="120">
                  <c:v>1</c:v>
                </c:pt>
                <c:pt idx="121">
                  <c:v>2</c:v>
                </c:pt>
                <c:pt idx="122">
                  <c:v>2</c:v>
                </c:pt>
                <c:pt idx="123">
                  <c:v>2</c:v>
                </c:pt>
                <c:pt idx="124">
                  <c:v>1</c:v>
                </c:pt>
                <c:pt idx="125">
                  <c:v>0</c:v>
                </c:pt>
                <c:pt idx="126">
                  <c:v>0</c:v>
                </c:pt>
                <c:pt idx="127">
                  <c:v>4</c:v>
                </c:pt>
                <c:pt idx="128">
                  <c:v>0</c:v>
                </c:pt>
                <c:pt idx="129">
                  <c:v>0</c:v>
                </c:pt>
                <c:pt idx="130">
                  <c:v>2</c:v>
                </c:pt>
                <c:pt idx="131">
                  <c:v>3</c:v>
                </c:pt>
                <c:pt idx="132">
                  <c:v>0</c:v>
                </c:pt>
                <c:pt idx="133">
                  <c:v>0</c:v>
                </c:pt>
                <c:pt idx="134">
                  <c:v>0</c:v>
                </c:pt>
                <c:pt idx="135">
                  <c:v>1</c:v>
                </c:pt>
                <c:pt idx="136">
                  <c:v>0</c:v>
                </c:pt>
                <c:pt idx="137">
                  <c:v>0</c:v>
                </c:pt>
                <c:pt idx="138">
                  <c:v>0</c:v>
                </c:pt>
                <c:pt idx="139">
                  <c:v>0</c:v>
                </c:pt>
                <c:pt idx="140">
                  <c:v>1</c:v>
                </c:pt>
                <c:pt idx="141">
                  <c:v>2</c:v>
                </c:pt>
                <c:pt idx="142">
                  <c:v>0</c:v>
                </c:pt>
                <c:pt idx="143">
                  <c:v>1</c:v>
                </c:pt>
                <c:pt idx="144">
                  <c:v>0</c:v>
                </c:pt>
                <c:pt idx="145">
                  <c:v>0</c:v>
                </c:pt>
                <c:pt idx="146">
                  <c:v>2</c:v>
                </c:pt>
                <c:pt idx="147">
                  <c:v>0</c:v>
                </c:pt>
                <c:pt idx="148">
                  <c:v>3</c:v>
                </c:pt>
                <c:pt idx="149">
                  <c:v>2</c:v>
                </c:pt>
                <c:pt idx="150">
                  <c:v>0</c:v>
                </c:pt>
                <c:pt idx="151">
                  <c:v>0</c:v>
                </c:pt>
                <c:pt idx="152">
                  <c:v>1</c:v>
                </c:pt>
                <c:pt idx="153">
                  <c:v>2</c:v>
                </c:pt>
                <c:pt idx="154">
                  <c:v>1</c:v>
                </c:pt>
                <c:pt idx="155">
                  <c:v>0</c:v>
                </c:pt>
                <c:pt idx="156">
                  <c:v>1</c:v>
                </c:pt>
                <c:pt idx="157">
                  <c:v>1</c:v>
                </c:pt>
                <c:pt idx="158">
                  <c:v>0</c:v>
                </c:pt>
                <c:pt idx="159">
                  <c:v>3</c:v>
                </c:pt>
                <c:pt idx="160">
                  <c:v>1</c:v>
                </c:pt>
                <c:pt idx="161">
                  <c:v>0</c:v>
                </c:pt>
                <c:pt idx="162">
                  <c:v>1</c:v>
                </c:pt>
                <c:pt idx="163">
                  <c:v>4</c:v>
                </c:pt>
                <c:pt idx="164">
                  <c:v>1</c:v>
                </c:pt>
                <c:pt idx="165">
                  <c:v>2</c:v>
                </c:pt>
                <c:pt idx="166">
                  <c:v>0</c:v>
                </c:pt>
                <c:pt idx="167">
                  <c:v>3</c:v>
                </c:pt>
                <c:pt idx="168">
                  <c:v>0</c:v>
                </c:pt>
                <c:pt idx="169">
                  <c:v>1</c:v>
                </c:pt>
                <c:pt idx="170">
                  <c:v>0</c:v>
                </c:pt>
                <c:pt idx="171">
                  <c:v>2</c:v>
                </c:pt>
                <c:pt idx="172">
                  <c:v>1</c:v>
                </c:pt>
                <c:pt idx="173">
                  <c:v>1</c:v>
                </c:pt>
                <c:pt idx="174">
                  <c:v>1</c:v>
                </c:pt>
                <c:pt idx="175">
                  <c:v>1</c:v>
                </c:pt>
                <c:pt idx="176">
                  <c:v>0</c:v>
                </c:pt>
                <c:pt idx="177">
                  <c:v>2</c:v>
                </c:pt>
                <c:pt idx="178">
                  <c:v>1</c:v>
                </c:pt>
                <c:pt idx="179">
                  <c:v>1</c:v>
                </c:pt>
                <c:pt idx="180">
                  <c:v>2</c:v>
                </c:pt>
                <c:pt idx="181">
                  <c:v>0</c:v>
                </c:pt>
                <c:pt idx="182">
                  <c:v>1</c:v>
                </c:pt>
                <c:pt idx="183">
                  <c:v>4</c:v>
                </c:pt>
                <c:pt idx="184">
                  <c:v>1</c:v>
                </c:pt>
                <c:pt idx="185">
                  <c:v>2</c:v>
                </c:pt>
                <c:pt idx="186">
                  <c:v>1</c:v>
                </c:pt>
                <c:pt idx="187">
                  <c:v>2</c:v>
                </c:pt>
                <c:pt idx="188">
                  <c:v>1</c:v>
                </c:pt>
                <c:pt idx="189">
                  <c:v>3</c:v>
                </c:pt>
                <c:pt idx="190">
                  <c:v>1</c:v>
                </c:pt>
                <c:pt idx="191">
                  <c:v>1</c:v>
                </c:pt>
                <c:pt idx="192">
                  <c:v>0</c:v>
                </c:pt>
                <c:pt idx="193">
                  <c:v>2</c:v>
                </c:pt>
                <c:pt idx="194">
                  <c:v>1</c:v>
                </c:pt>
                <c:pt idx="195">
                  <c:v>0</c:v>
                </c:pt>
                <c:pt idx="196">
                  <c:v>1</c:v>
                </c:pt>
                <c:pt idx="197">
                  <c:v>1</c:v>
                </c:pt>
                <c:pt idx="198">
                  <c:v>0</c:v>
                </c:pt>
                <c:pt idx="199">
                  <c:v>2</c:v>
                </c:pt>
                <c:pt idx="200">
                  <c:v>0</c:v>
                </c:pt>
                <c:pt idx="201">
                  <c:v>2</c:v>
                </c:pt>
                <c:pt idx="202">
                  <c:v>0</c:v>
                </c:pt>
                <c:pt idx="203">
                  <c:v>1</c:v>
                </c:pt>
                <c:pt idx="204">
                  <c:v>3</c:v>
                </c:pt>
                <c:pt idx="205">
                  <c:v>3</c:v>
                </c:pt>
                <c:pt idx="206">
                  <c:v>1</c:v>
                </c:pt>
                <c:pt idx="207">
                  <c:v>1</c:v>
                </c:pt>
                <c:pt idx="208">
                  <c:v>0</c:v>
                </c:pt>
                <c:pt idx="209">
                  <c:v>0</c:v>
                </c:pt>
                <c:pt idx="210">
                  <c:v>0</c:v>
                </c:pt>
                <c:pt idx="211">
                  <c:v>4</c:v>
                </c:pt>
                <c:pt idx="212">
                  <c:v>1</c:v>
                </c:pt>
                <c:pt idx="213">
                  <c:v>1</c:v>
                </c:pt>
                <c:pt idx="214">
                  <c:v>0</c:v>
                </c:pt>
                <c:pt idx="215">
                  <c:v>0</c:v>
                </c:pt>
                <c:pt idx="216">
                  <c:v>0</c:v>
                </c:pt>
                <c:pt idx="217">
                  <c:v>2</c:v>
                </c:pt>
                <c:pt idx="218">
                  <c:v>0</c:v>
                </c:pt>
                <c:pt idx="219">
                  <c:v>0</c:v>
                </c:pt>
                <c:pt idx="220">
                  <c:v>1</c:v>
                </c:pt>
                <c:pt idx="221">
                  <c:v>2</c:v>
                </c:pt>
                <c:pt idx="222">
                  <c:v>0</c:v>
                </c:pt>
                <c:pt idx="223">
                  <c:v>1</c:v>
                </c:pt>
                <c:pt idx="224">
                  <c:v>0</c:v>
                </c:pt>
                <c:pt idx="225">
                  <c:v>0</c:v>
                </c:pt>
                <c:pt idx="226">
                  <c:v>0</c:v>
                </c:pt>
                <c:pt idx="227">
                  <c:v>2</c:v>
                </c:pt>
                <c:pt idx="228">
                  <c:v>1</c:v>
                </c:pt>
                <c:pt idx="229">
                  <c:v>0</c:v>
                </c:pt>
                <c:pt idx="230">
                  <c:v>0</c:v>
                </c:pt>
                <c:pt idx="231">
                  <c:v>0</c:v>
                </c:pt>
                <c:pt idx="232">
                  <c:v>1</c:v>
                </c:pt>
                <c:pt idx="233">
                  <c:v>2</c:v>
                </c:pt>
                <c:pt idx="234">
                  <c:v>2</c:v>
                </c:pt>
                <c:pt idx="235">
                  <c:v>3</c:v>
                </c:pt>
                <c:pt idx="236">
                  <c:v>1</c:v>
                </c:pt>
                <c:pt idx="237">
                  <c:v>0</c:v>
                </c:pt>
                <c:pt idx="238">
                  <c:v>1</c:v>
                </c:pt>
                <c:pt idx="239">
                  <c:v>3</c:v>
                </c:pt>
                <c:pt idx="240">
                  <c:v>0</c:v>
                </c:pt>
                <c:pt idx="241">
                  <c:v>0</c:v>
                </c:pt>
                <c:pt idx="242">
                  <c:v>2</c:v>
                </c:pt>
                <c:pt idx="243">
                  <c:v>1</c:v>
                </c:pt>
                <c:pt idx="244">
                  <c:v>0</c:v>
                </c:pt>
                <c:pt idx="245">
                  <c:v>1</c:v>
                </c:pt>
                <c:pt idx="246">
                  <c:v>2</c:v>
                </c:pt>
                <c:pt idx="247">
                  <c:v>1</c:v>
                </c:pt>
                <c:pt idx="248">
                  <c:v>2</c:v>
                </c:pt>
                <c:pt idx="249">
                  <c:v>0</c:v>
                </c:pt>
                <c:pt idx="250">
                  <c:v>0</c:v>
                </c:pt>
                <c:pt idx="251">
                  <c:v>0</c:v>
                </c:pt>
                <c:pt idx="252">
                  <c:v>0</c:v>
                </c:pt>
                <c:pt idx="253">
                  <c:v>0</c:v>
                </c:pt>
                <c:pt idx="254">
                  <c:v>1</c:v>
                </c:pt>
                <c:pt idx="255">
                  <c:v>1</c:v>
                </c:pt>
                <c:pt idx="256">
                  <c:v>1</c:v>
                </c:pt>
                <c:pt idx="257">
                  <c:v>0</c:v>
                </c:pt>
                <c:pt idx="258">
                  <c:v>1</c:v>
                </c:pt>
                <c:pt idx="259">
                  <c:v>0</c:v>
                </c:pt>
                <c:pt idx="260">
                  <c:v>1</c:v>
                </c:pt>
                <c:pt idx="261">
                  <c:v>0</c:v>
                </c:pt>
                <c:pt idx="262">
                  <c:v>1</c:v>
                </c:pt>
                <c:pt idx="263">
                  <c:v>4</c:v>
                </c:pt>
                <c:pt idx="264">
                  <c:v>0</c:v>
                </c:pt>
                <c:pt idx="265">
                  <c:v>0</c:v>
                </c:pt>
                <c:pt idx="266">
                  <c:v>0</c:v>
                </c:pt>
                <c:pt idx="267">
                  <c:v>0</c:v>
                </c:pt>
                <c:pt idx="268">
                  <c:v>0</c:v>
                </c:pt>
                <c:pt idx="269">
                  <c:v>0</c:v>
                </c:pt>
                <c:pt idx="270">
                  <c:v>1</c:v>
                </c:pt>
                <c:pt idx="271">
                  <c:v>0</c:v>
                </c:pt>
                <c:pt idx="272">
                  <c:v>0</c:v>
                </c:pt>
                <c:pt idx="273">
                  <c:v>1</c:v>
                </c:pt>
                <c:pt idx="274">
                  <c:v>0</c:v>
                </c:pt>
                <c:pt idx="275">
                  <c:v>1</c:v>
                </c:pt>
                <c:pt idx="276">
                  <c:v>1</c:v>
                </c:pt>
                <c:pt idx="277">
                  <c:v>0</c:v>
                </c:pt>
                <c:pt idx="278">
                  <c:v>3</c:v>
                </c:pt>
                <c:pt idx="279">
                  <c:v>0</c:v>
                </c:pt>
                <c:pt idx="280">
                  <c:v>2</c:v>
                </c:pt>
                <c:pt idx="281">
                  <c:v>2</c:v>
                </c:pt>
                <c:pt idx="282">
                  <c:v>0</c:v>
                </c:pt>
                <c:pt idx="283">
                  <c:v>0</c:v>
                </c:pt>
                <c:pt idx="284">
                  <c:v>0</c:v>
                </c:pt>
                <c:pt idx="285">
                  <c:v>1</c:v>
                </c:pt>
                <c:pt idx="286">
                  <c:v>0</c:v>
                </c:pt>
                <c:pt idx="287">
                  <c:v>0</c:v>
                </c:pt>
                <c:pt idx="288">
                  <c:v>1</c:v>
                </c:pt>
                <c:pt idx="289">
                  <c:v>0</c:v>
                </c:pt>
                <c:pt idx="290">
                  <c:v>0</c:v>
                </c:pt>
                <c:pt idx="291">
                  <c:v>1</c:v>
                </c:pt>
                <c:pt idx="292">
                  <c:v>1</c:v>
                </c:pt>
                <c:pt idx="293">
                  <c:v>0</c:v>
                </c:pt>
                <c:pt idx="294">
                  <c:v>0</c:v>
                </c:pt>
                <c:pt idx="295">
                  <c:v>0</c:v>
                </c:pt>
                <c:pt idx="296">
                  <c:v>0</c:v>
                </c:pt>
                <c:pt idx="297">
                  <c:v>0</c:v>
                </c:pt>
                <c:pt idx="298">
                  <c:v>1</c:v>
                </c:pt>
                <c:pt idx="299">
                  <c:v>1</c:v>
                </c:pt>
                <c:pt idx="300">
                  <c:v>0</c:v>
                </c:pt>
                <c:pt idx="301">
                  <c:v>0</c:v>
                </c:pt>
                <c:pt idx="302">
                  <c:v>0</c:v>
                </c:pt>
                <c:pt idx="303">
                  <c:v>1</c:v>
                </c:pt>
                <c:pt idx="304">
                  <c:v>1</c:v>
                </c:pt>
                <c:pt idx="305">
                  <c:v>0</c:v>
                </c:pt>
                <c:pt idx="306">
                  <c:v>0</c:v>
                </c:pt>
                <c:pt idx="307">
                  <c:v>0</c:v>
                </c:pt>
                <c:pt idx="308">
                  <c:v>0</c:v>
                </c:pt>
                <c:pt idx="309">
                  <c:v>2</c:v>
                </c:pt>
                <c:pt idx="310">
                  <c:v>2</c:v>
                </c:pt>
                <c:pt idx="311">
                  <c:v>2</c:v>
                </c:pt>
                <c:pt idx="312">
                  <c:v>1</c:v>
                </c:pt>
                <c:pt idx="313">
                  <c:v>2</c:v>
                </c:pt>
                <c:pt idx="314">
                  <c:v>0</c:v>
                </c:pt>
                <c:pt idx="315">
                  <c:v>1</c:v>
                </c:pt>
                <c:pt idx="316">
                  <c:v>1</c:v>
                </c:pt>
                <c:pt idx="317">
                  <c:v>2</c:v>
                </c:pt>
                <c:pt idx="318">
                  <c:v>1</c:v>
                </c:pt>
                <c:pt idx="319">
                  <c:v>1</c:v>
                </c:pt>
                <c:pt idx="320">
                  <c:v>1</c:v>
                </c:pt>
                <c:pt idx="321">
                  <c:v>1</c:v>
                </c:pt>
                <c:pt idx="322">
                  <c:v>0</c:v>
                </c:pt>
                <c:pt idx="323">
                  <c:v>2</c:v>
                </c:pt>
                <c:pt idx="324">
                  <c:v>0</c:v>
                </c:pt>
                <c:pt idx="325">
                  <c:v>3</c:v>
                </c:pt>
                <c:pt idx="326">
                  <c:v>0</c:v>
                </c:pt>
                <c:pt idx="327">
                  <c:v>1</c:v>
                </c:pt>
                <c:pt idx="328">
                  <c:v>1</c:v>
                </c:pt>
                <c:pt idx="329">
                  <c:v>0</c:v>
                </c:pt>
                <c:pt idx="330">
                  <c:v>1</c:v>
                </c:pt>
                <c:pt idx="331">
                  <c:v>1</c:v>
                </c:pt>
                <c:pt idx="332">
                  <c:v>2</c:v>
                </c:pt>
                <c:pt idx="333">
                  <c:v>0</c:v>
                </c:pt>
                <c:pt idx="334">
                  <c:v>1</c:v>
                </c:pt>
                <c:pt idx="335">
                  <c:v>1</c:v>
                </c:pt>
                <c:pt idx="336">
                  <c:v>1</c:v>
                </c:pt>
                <c:pt idx="337">
                  <c:v>1</c:v>
                </c:pt>
                <c:pt idx="338">
                  <c:v>0</c:v>
                </c:pt>
                <c:pt idx="339">
                  <c:v>2</c:v>
                </c:pt>
                <c:pt idx="340">
                  <c:v>0</c:v>
                </c:pt>
                <c:pt idx="341">
                  <c:v>0</c:v>
                </c:pt>
                <c:pt idx="342">
                  <c:v>0</c:v>
                </c:pt>
                <c:pt idx="343">
                  <c:v>0</c:v>
                </c:pt>
                <c:pt idx="344">
                  <c:v>0</c:v>
                </c:pt>
                <c:pt idx="345">
                  <c:v>1</c:v>
                </c:pt>
                <c:pt idx="346">
                  <c:v>1</c:v>
                </c:pt>
                <c:pt idx="347">
                  <c:v>0</c:v>
                </c:pt>
                <c:pt idx="348">
                  <c:v>0</c:v>
                </c:pt>
                <c:pt idx="349">
                  <c:v>1</c:v>
                </c:pt>
                <c:pt idx="350">
                  <c:v>0</c:v>
                </c:pt>
                <c:pt idx="351">
                  <c:v>0</c:v>
                </c:pt>
                <c:pt idx="352">
                  <c:v>0</c:v>
                </c:pt>
                <c:pt idx="353">
                  <c:v>1</c:v>
                </c:pt>
                <c:pt idx="354">
                  <c:v>3</c:v>
                </c:pt>
                <c:pt idx="355">
                  <c:v>1</c:v>
                </c:pt>
                <c:pt idx="356">
                  <c:v>0</c:v>
                </c:pt>
                <c:pt idx="357">
                  <c:v>0</c:v>
                </c:pt>
                <c:pt idx="358">
                  <c:v>0</c:v>
                </c:pt>
                <c:pt idx="359">
                  <c:v>2</c:v>
                </c:pt>
                <c:pt idx="360">
                  <c:v>1</c:v>
                </c:pt>
                <c:pt idx="361">
                  <c:v>0</c:v>
                </c:pt>
                <c:pt idx="362">
                  <c:v>0</c:v>
                </c:pt>
                <c:pt idx="363">
                  <c:v>1</c:v>
                </c:pt>
                <c:pt idx="364">
                  <c:v>1</c:v>
                </c:pt>
                <c:pt idx="365">
                  <c:v>0</c:v>
                </c:pt>
                <c:pt idx="366">
                  <c:v>0</c:v>
                </c:pt>
                <c:pt idx="367">
                  <c:v>2</c:v>
                </c:pt>
                <c:pt idx="368">
                  <c:v>0</c:v>
                </c:pt>
                <c:pt idx="369">
                  <c:v>0</c:v>
                </c:pt>
                <c:pt idx="370">
                  <c:v>0</c:v>
                </c:pt>
                <c:pt idx="371">
                  <c:v>0</c:v>
                </c:pt>
                <c:pt idx="372">
                  <c:v>0</c:v>
                </c:pt>
                <c:pt idx="373">
                  <c:v>3</c:v>
                </c:pt>
                <c:pt idx="374">
                  <c:v>0</c:v>
                </c:pt>
                <c:pt idx="375">
                  <c:v>1</c:v>
                </c:pt>
                <c:pt idx="376">
                  <c:v>3</c:v>
                </c:pt>
                <c:pt idx="377">
                  <c:v>0</c:v>
                </c:pt>
                <c:pt idx="378">
                  <c:v>0</c:v>
                </c:pt>
                <c:pt idx="379">
                  <c:v>1</c:v>
                </c:pt>
                <c:pt idx="380">
                  <c:v>2</c:v>
                </c:pt>
                <c:pt idx="381">
                  <c:v>2</c:v>
                </c:pt>
                <c:pt idx="382">
                  <c:v>1</c:v>
                </c:pt>
                <c:pt idx="383">
                  <c:v>0</c:v>
                </c:pt>
                <c:pt idx="384">
                  <c:v>0</c:v>
                </c:pt>
                <c:pt idx="385">
                  <c:v>0</c:v>
                </c:pt>
                <c:pt idx="386">
                  <c:v>0</c:v>
                </c:pt>
                <c:pt idx="387">
                  <c:v>1</c:v>
                </c:pt>
                <c:pt idx="388">
                  <c:v>0</c:v>
                </c:pt>
                <c:pt idx="389">
                  <c:v>1</c:v>
                </c:pt>
                <c:pt idx="390">
                  <c:v>1</c:v>
                </c:pt>
                <c:pt idx="391">
                  <c:v>0</c:v>
                </c:pt>
                <c:pt idx="392">
                  <c:v>0</c:v>
                </c:pt>
                <c:pt idx="393">
                  <c:v>1</c:v>
                </c:pt>
                <c:pt idx="394">
                  <c:v>2</c:v>
                </c:pt>
                <c:pt idx="395">
                  <c:v>1</c:v>
                </c:pt>
                <c:pt idx="396">
                  <c:v>0</c:v>
                </c:pt>
                <c:pt idx="397">
                  <c:v>0</c:v>
                </c:pt>
                <c:pt idx="398">
                  <c:v>1</c:v>
                </c:pt>
                <c:pt idx="399">
                  <c:v>0</c:v>
                </c:pt>
                <c:pt idx="400">
                  <c:v>0</c:v>
                </c:pt>
                <c:pt idx="401">
                  <c:v>1</c:v>
                </c:pt>
                <c:pt idx="402">
                  <c:v>1</c:v>
                </c:pt>
                <c:pt idx="403">
                  <c:v>0</c:v>
                </c:pt>
                <c:pt idx="404">
                  <c:v>3</c:v>
                </c:pt>
                <c:pt idx="405">
                  <c:v>0</c:v>
                </c:pt>
                <c:pt idx="406">
                  <c:v>2</c:v>
                </c:pt>
                <c:pt idx="407">
                  <c:v>1</c:v>
                </c:pt>
                <c:pt idx="408">
                  <c:v>0</c:v>
                </c:pt>
                <c:pt idx="409">
                  <c:v>0</c:v>
                </c:pt>
                <c:pt idx="410">
                  <c:v>1</c:v>
                </c:pt>
                <c:pt idx="411">
                  <c:v>1</c:v>
                </c:pt>
                <c:pt idx="412">
                  <c:v>1</c:v>
                </c:pt>
                <c:pt idx="413">
                  <c:v>0</c:v>
                </c:pt>
                <c:pt idx="414">
                  <c:v>0</c:v>
                </c:pt>
                <c:pt idx="415">
                  <c:v>1</c:v>
                </c:pt>
                <c:pt idx="416">
                  <c:v>0</c:v>
                </c:pt>
                <c:pt idx="417">
                  <c:v>1</c:v>
                </c:pt>
                <c:pt idx="418">
                  <c:v>1</c:v>
                </c:pt>
                <c:pt idx="419">
                  <c:v>0</c:v>
                </c:pt>
                <c:pt idx="420">
                  <c:v>0</c:v>
                </c:pt>
                <c:pt idx="421">
                  <c:v>1</c:v>
                </c:pt>
                <c:pt idx="422">
                  <c:v>0</c:v>
                </c:pt>
                <c:pt idx="423">
                  <c:v>1</c:v>
                </c:pt>
                <c:pt idx="424">
                  <c:v>0</c:v>
                </c:pt>
                <c:pt idx="425">
                  <c:v>0</c:v>
                </c:pt>
                <c:pt idx="426">
                  <c:v>0</c:v>
                </c:pt>
                <c:pt idx="427">
                  <c:v>0</c:v>
                </c:pt>
                <c:pt idx="428">
                  <c:v>0</c:v>
                </c:pt>
                <c:pt idx="429">
                  <c:v>0</c:v>
                </c:pt>
                <c:pt idx="430">
                  <c:v>0</c:v>
                </c:pt>
                <c:pt idx="431">
                  <c:v>1</c:v>
                </c:pt>
                <c:pt idx="432">
                  <c:v>2</c:v>
                </c:pt>
                <c:pt idx="433">
                  <c:v>0</c:v>
                </c:pt>
                <c:pt idx="434">
                  <c:v>0</c:v>
                </c:pt>
                <c:pt idx="435">
                  <c:v>0</c:v>
                </c:pt>
                <c:pt idx="436">
                  <c:v>0</c:v>
                </c:pt>
                <c:pt idx="437">
                  <c:v>1</c:v>
                </c:pt>
                <c:pt idx="438">
                  <c:v>2</c:v>
                </c:pt>
                <c:pt idx="439">
                  <c:v>1</c:v>
                </c:pt>
                <c:pt idx="440">
                  <c:v>1</c:v>
                </c:pt>
                <c:pt idx="441">
                  <c:v>0</c:v>
                </c:pt>
                <c:pt idx="442">
                  <c:v>0</c:v>
                </c:pt>
                <c:pt idx="443">
                  <c:v>0</c:v>
                </c:pt>
                <c:pt idx="444">
                  <c:v>0</c:v>
                </c:pt>
                <c:pt idx="445">
                  <c:v>0</c:v>
                </c:pt>
                <c:pt idx="446">
                  <c:v>1</c:v>
                </c:pt>
                <c:pt idx="447">
                  <c:v>0</c:v>
                </c:pt>
                <c:pt idx="448">
                  <c:v>1</c:v>
                </c:pt>
                <c:pt idx="449">
                  <c:v>3</c:v>
                </c:pt>
                <c:pt idx="450">
                  <c:v>2</c:v>
                </c:pt>
                <c:pt idx="451">
                  <c:v>0</c:v>
                </c:pt>
                <c:pt idx="452">
                  <c:v>0</c:v>
                </c:pt>
                <c:pt idx="453">
                  <c:v>1</c:v>
                </c:pt>
                <c:pt idx="454">
                  <c:v>0</c:v>
                </c:pt>
                <c:pt idx="455">
                  <c:v>0</c:v>
                </c:pt>
                <c:pt idx="456">
                  <c:v>0</c:v>
                </c:pt>
                <c:pt idx="457">
                  <c:v>0</c:v>
                </c:pt>
                <c:pt idx="458">
                  <c:v>1</c:v>
                </c:pt>
                <c:pt idx="459">
                  <c:v>0</c:v>
                </c:pt>
                <c:pt idx="460">
                  <c:v>2</c:v>
                </c:pt>
                <c:pt idx="461">
                  <c:v>0</c:v>
                </c:pt>
                <c:pt idx="462">
                  <c:v>0</c:v>
                </c:pt>
                <c:pt idx="463">
                  <c:v>0</c:v>
                </c:pt>
                <c:pt idx="464">
                  <c:v>0</c:v>
                </c:pt>
                <c:pt idx="465">
                  <c:v>2</c:v>
                </c:pt>
                <c:pt idx="466">
                  <c:v>0</c:v>
                </c:pt>
                <c:pt idx="467">
                  <c:v>0</c:v>
                </c:pt>
                <c:pt idx="468">
                  <c:v>1</c:v>
                </c:pt>
                <c:pt idx="469">
                  <c:v>0</c:v>
                </c:pt>
                <c:pt idx="470">
                  <c:v>0</c:v>
                </c:pt>
                <c:pt idx="471">
                  <c:v>1</c:v>
                </c:pt>
                <c:pt idx="472">
                  <c:v>2</c:v>
                </c:pt>
                <c:pt idx="473">
                  <c:v>0</c:v>
                </c:pt>
                <c:pt idx="474">
                  <c:v>0</c:v>
                </c:pt>
                <c:pt idx="475">
                  <c:v>0</c:v>
                </c:pt>
                <c:pt idx="476">
                  <c:v>0</c:v>
                </c:pt>
                <c:pt idx="477">
                  <c:v>2</c:v>
                </c:pt>
                <c:pt idx="478">
                  <c:v>1</c:v>
                </c:pt>
                <c:pt idx="479">
                  <c:v>1</c:v>
                </c:pt>
                <c:pt idx="480">
                  <c:v>1</c:v>
                </c:pt>
                <c:pt idx="481">
                  <c:v>2</c:v>
                </c:pt>
                <c:pt idx="482">
                  <c:v>1</c:v>
                </c:pt>
                <c:pt idx="483">
                  <c:v>1</c:v>
                </c:pt>
                <c:pt idx="484">
                  <c:v>0</c:v>
                </c:pt>
                <c:pt idx="485">
                  <c:v>0</c:v>
                </c:pt>
                <c:pt idx="486">
                  <c:v>2</c:v>
                </c:pt>
                <c:pt idx="487">
                  <c:v>0</c:v>
                </c:pt>
                <c:pt idx="488">
                  <c:v>0</c:v>
                </c:pt>
                <c:pt idx="489">
                  <c:v>1</c:v>
                </c:pt>
                <c:pt idx="490">
                  <c:v>2</c:v>
                </c:pt>
                <c:pt idx="491">
                  <c:v>1</c:v>
                </c:pt>
                <c:pt idx="492">
                  <c:v>1</c:v>
                </c:pt>
                <c:pt idx="493">
                  <c:v>1</c:v>
                </c:pt>
                <c:pt idx="494">
                  <c:v>0</c:v>
                </c:pt>
                <c:pt idx="495">
                  <c:v>0</c:v>
                </c:pt>
                <c:pt idx="496">
                  <c:v>0</c:v>
                </c:pt>
                <c:pt idx="497">
                  <c:v>0</c:v>
                </c:pt>
                <c:pt idx="498">
                  <c:v>1</c:v>
                </c:pt>
                <c:pt idx="499">
                  <c:v>2</c:v>
                </c:pt>
                <c:pt idx="500">
                  <c:v>1</c:v>
                </c:pt>
                <c:pt idx="501">
                  <c:v>0</c:v>
                </c:pt>
                <c:pt idx="502">
                  <c:v>0</c:v>
                </c:pt>
                <c:pt idx="503">
                  <c:v>0</c:v>
                </c:pt>
                <c:pt idx="504">
                  <c:v>0</c:v>
                </c:pt>
                <c:pt idx="505">
                  <c:v>1</c:v>
                </c:pt>
                <c:pt idx="506">
                  <c:v>1</c:v>
                </c:pt>
                <c:pt idx="507">
                  <c:v>0</c:v>
                </c:pt>
                <c:pt idx="508">
                  <c:v>1</c:v>
                </c:pt>
                <c:pt idx="509">
                  <c:v>1</c:v>
                </c:pt>
                <c:pt idx="510">
                  <c:v>0</c:v>
                </c:pt>
                <c:pt idx="511">
                  <c:v>1</c:v>
                </c:pt>
                <c:pt idx="512">
                  <c:v>0</c:v>
                </c:pt>
                <c:pt idx="513">
                  <c:v>1</c:v>
                </c:pt>
                <c:pt idx="514">
                  <c:v>0</c:v>
                </c:pt>
                <c:pt idx="515">
                  <c:v>0</c:v>
                </c:pt>
                <c:pt idx="516">
                  <c:v>0</c:v>
                </c:pt>
                <c:pt idx="517">
                  <c:v>1</c:v>
                </c:pt>
                <c:pt idx="518">
                  <c:v>1</c:v>
                </c:pt>
                <c:pt idx="519">
                  <c:v>0</c:v>
                </c:pt>
                <c:pt idx="520">
                  <c:v>0</c:v>
                </c:pt>
                <c:pt idx="521">
                  <c:v>0</c:v>
                </c:pt>
                <c:pt idx="522">
                  <c:v>0</c:v>
                </c:pt>
                <c:pt idx="523">
                  <c:v>0</c:v>
                </c:pt>
                <c:pt idx="524">
                  <c:v>0</c:v>
                </c:pt>
                <c:pt idx="525">
                  <c:v>1</c:v>
                </c:pt>
                <c:pt idx="526">
                  <c:v>0</c:v>
                </c:pt>
                <c:pt idx="527">
                  <c:v>0</c:v>
                </c:pt>
                <c:pt idx="528">
                  <c:v>1</c:v>
                </c:pt>
                <c:pt idx="529">
                  <c:v>2</c:v>
                </c:pt>
                <c:pt idx="530">
                  <c:v>0</c:v>
                </c:pt>
                <c:pt idx="531">
                  <c:v>0</c:v>
                </c:pt>
                <c:pt idx="532">
                  <c:v>0</c:v>
                </c:pt>
                <c:pt idx="533">
                  <c:v>0</c:v>
                </c:pt>
                <c:pt idx="534">
                  <c:v>0</c:v>
                </c:pt>
                <c:pt idx="535">
                  <c:v>1</c:v>
                </c:pt>
                <c:pt idx="536">
                  <c:v>0</c:v>
                </c:pt>
                <c:pt idx="537">
                  <c:v>0</c:v>
                </c:pt>
                <c:pt idx="538">
                  <c:v>0</c:v>
                </c:pt>
                <c:pt idx="539">
                  <c:v>0</c:v>
                </c:pt>
                <c:pt idx="540">
                  <c:v>0</c:v>
                </c:pt>
                <c:pt idx="541">
                  <c:v>0</c:v>
                </c:pt>
                <c:pt idx="542">
                  <c:v>1</c:v>
                </c:pt>
                <c:pt idx="543">
                  <c:v>0</c:v>
                </c:pt>
                <c:pt idx="544">
                  <c:v>1</c:v>
                </c:pt>
                <c:pt idx="545">
                  <c:v>0</c:v>
                </c:pt>
                <c:pt idx="546">
                  <c:v>0</c:v>
                </c:pt>
                <c:pt idx="547">
                  <c:v>0</c:v>
                </c:pt>
                <c:pt idx="548">
                  <c:v>0</c:v>
                </c:pt>
                <c:pt idx="549">
                  <c:v>0</c:v>
                </c:pt>
                <c:pt idx="550">
                  <c:v>0</c:v>
                </c:pt>
                <c:pt idx="551">
                  <c:v>0</c:v>
                </c:pt>
                <c:pt idx="552">
                  <c:v>0</c:v>
                </c:pt>
                <c:pt idx="553">
                  <c:v>0</c:v>
                </c:pt>
                <c:pt idx="554">
                  <c:v>0</c:v>
                </c:pt>
                <c:pt idx="555">
                  <c:v>0</c:v>
                </c:pt>
                <c:pt idx="556">
                  <c:v>0</c:v>
                </c:pt>
                <c:pt idx="557">
                  <c:v>1</c:v>
                </c:pt>
                <c:pt idx="558">
                  <c:v>0</c:v>
                </c:pt>
                <c:pt idx="559">
                  <c:v>0</c:v>
                </c:pt>
                <c:pt idx="560">
                  <c:v>0</c:v>
                </c:pt>
                <c:pt idx="561">
                  <c:v>0</c:v>
                </c:pt>
                <c:pt idx="562">
                  <c:v>0</c:v>
                </c:pt>
                <c:pt idx="563">
                  <c:v>1</c:v>
                </c:pt>
                <c:pt idx="564">
                  <c:v>0</c:v>
                </c:pt>
                <c:pt idx="565">
                  <c:v>0</c:v>
                </c:pt>
                <c:pt idx="566">
                  <c:v>0</c:v>
                </c:pt>
                <c:pt idx="567">
                  <c:v>0</c:v>
                </c:pt>
                <c:pt idx="568">
                  <c:v>1</c:v>
                </c:pt>
                <c:pt idx="569">
                  <c:v>1</c:v>
                </c:pt>
                <c:pt idx="570">
                  <c:v>2</c:v>
                </c:pt>
                <c:pt idx="571">
                  <c:v>0</c:v>
                </c:pt>
                <c:pt idx="572">
                  <c:v>2</c:v>
                </c:pt>
                <c:pt idx="573">
                  <c:v>2</c:v>
                </c:pt>
                <c:pt idx="574">
                  <c:v>1</c:v>
                </c:pt>
                <c:pt idx="575">
                  <c:v>1</c:v>
                </c:pt>
                <c:pt idx="576">
                  <c:v>0</c:v>
                </c:pt>
                <c:pt idx="577">
                  <c:v>3</c:v>
                </c:pt>
                <c:pt idx="578">
                  <c:v>0</c:v>
                </c:pt>
                <c:pt idx="579">
                  <c:v>0</c:v>
                </c:pt>
                <c:pt idx="580">
                  <c:v>0</c:v>
                </c:pt>
                <c:pt idx="581">
                  <c:v>0</c:v>
                </c:pt>
                <c:pt idx="582">
                  <c:v>1</c:v>
                </c:pt>
                <c:pt idx="583">
                  <c:v>0</c:v>
                </c:pt>
                <c:pt idx="584">
                  <c:v>1</c:v>
                </c:pt>
                <c:pt idx="585">
                  <c:v>2</c:v>
                </c:pt>
                <c:pt idx="586">
                  <c:v>0</c:v>
                </c:pt>
                <c:pt idx="587">
                  <c:v>0</c:v>
                </c:pt>
                <c:pt idx="588">
                  <c:v>0</c:v>
                </c:pt>
                <c:pt idx="589">
                  <c:v>1</c:v>
                </c:pt>
                <c:pt idx="590">
                  <c:v>1</c:v>
                </c:pt>
                <c:pt idx="591">
                  <c:v>3</c:v>
                </c:pt>
                <c:pt idx="592">
                  <c:v>0</c:v>
                </c:pt>
                <c:pt idx="593">
                  <c:v>0</c:v>
                </c:pt>
                <c:pt idx="594">
                  <c:v>0</c:v>
                </c:pt>
                <c:pt idx="595">
                  <c:v>1</c:v>
                </c:pt>
                <c:pt idx="596">
                  <c:v>0</c:v>
                </c:pt>
                <c:pt idx="597">
                  <c:v>0</c:v>
                </c:pt>
                <c:pt idx="598">
                  <c:v>2</c:v>
                </c:pt>
                <c:pt idx="599">
                  <c:v>3</c:v>
                </c:pt>
                <c:pt idx="600">
                  <c:v>0</c:v>
                </c:pt>
                <c:pt idx="601">
                  <c:v>0</c:v>
                </c:pt>
                <c:pt idx="602">
                  <c:v>0</c:v>
                </c:pt>
                <c:pt idx="603">
                  <c:v>1</c:v>
                </c:pt>
                <c:pt idx="604">
                  <c:v>1</c:v>
                </c:pt>
                <c:pt idx="605">
                  <c:v>1</c:v>
                </c:pt>
                <c:pt idx="606">
                  <c:v>0</c:v>
                </c:pt>
                <c:pt idx="607">
                  <c:v>0</c:v>
                </c:pt>
                <c:pt idx="608">
                  <c:v>0</c:v>
                </c:pt>
                <c:pt idx="609">
                  <c:v>1</c:v>
                </c:pt>
                <c:pt idx="610">
                  <c:v>0</c:v>
                </c:pt>
                <c:pt idx="611">
                  <c:v>3</c:v>
                </c:pt>
                <c:pt idx="612">
                  <c:v>1</c:v>
                </c:pt>
                <c:pt idx="613">
                  <c:v>0</c:v>
                </c:pt>
                <c:pt idx="614">
                  <c:v>1</c:v>
                </c:pt>
                <c:pt idx="615">
                  <c:v>1</c:v>
                </c:pt>
                <c:pt idx="616">
                  <c:v>0</c:v>
                </c:pt>
                <c:pt idx="617">
                  <c:v>0</c:v>
                </c:pt>
                <c:pt idx="618">
                  <c:v>1</c:v>
                </c:pt>
                <c:pt idx="619">
                  <c:v>1</c:v>
                </c:pt>
                <c:pt idx="620">
                  <c:v>1</c:v>
                </c:pt>
                <c:pt idx="621">
                  <c:v>0</c:v>
                </c:pt>
                <c:pt idx="622">
                  <c:v>0</c:v>
                </c:pt>
                <c:pt idx="623">
                  <c:v>0</c:v>
                </c:pt>
                <c:pt idx="624">
                  <c:v>0</c:v>
                </c:pt>
                <c:pt idx="625">
                  <c:v>0</c:v>
                </c:pt>
                <c:pt idx="626">
                  <c:v>0</c:v>
                </c:pt>
                <c:pt idx="627">
                  <c:v>1</c:v>
                </c:pt>
                <c:pt idx="628">
                  <c:v>1</c:v>
                </c:pt>
                <c:pt idx="629">
                  <c:v>0</c:v>
                </c:pt>
                <c:pt idx="630">
                  <c:v>0</c:v>
                </c:pt>
                <c:pt idx="631">
                  <c:v>0</c:v>
                </c:pt>
                <c:pt idx="632">
                  <c:v>0</c:v>
                </c:pt>
                <c:pt idx="633">
                  <c:v>2</c:v>
                </c:pt>
                <c:pt idx="634">
                  <c:v>0</c:v>
                </c:pt>
                <c:pt idx="635">
                  <c:v>2</c:v>
                </c:pt>
                <c:pt idx="636">
                  <c:v>0</c:v>
                </c:pt>
                <c:pt idx="637">
                  <c:v>0</c:v>
                </c:pt>
                <c:pt idx="638">
                  <c:v>1</c:v>
                </c:pt>
                <c:pt idx="639">
                  <c:v>0</c:v>
                </c:pt>
                <c:pt idx="640">
                  <c:v>0</c:v>
                </c:pt>
                <c:pt idx="641">
                  <c:v>1</c:v>
                </c:pt>
                <c:pt idx="642">
                  <c:v>0</c:v>
                </c:pt>
                <c:pt idx="643">
                  <c:v>1</c:v>
                </c:pt>
                <c:pt idx="644">
                  <c:v>0</c:v>
                </c:pt>
                <c:pt idx="645">
                  <c:v>1</c:v>
                </c:pt>
                <c:pt idx="646">
                  <c:v>1</c:v>
                </c:pt>
                <c:pt idx="647">
                  <c:v>0</c:v>
                </c:pt>
                <c:pt idx="648">
                  <c:v>0</c:v>
                </c:pt>
                <c:pt idx="649">
                  <c:v>0</c:v>
                </c:pt>
                <c:pt idx="650">
                  <c:v>0</c:v>
                </c:pt>
                <c:pt idx="651">
                  <c:v>0</c:v>
                </c:pt>
                <c:pt idx="652">
                  <c:v>0</c:v>
                </c:pt>
                <c:pt idx="653">
                  <c:v>0</c:v>
                </c:pt>
                <c:pt idx="654">
                  <c:v>0</c:v>
                </c:pt>
                <c:pt idx="655">
                  <c:v>0</c:v>
                </c:pt>
                <c:pt idx="656">
                  <c:v>2</c:v>
                </c:pt>
                <c:pt idx="657">
                  <c:v>1</c:v>
                </c:pt>
                <c:pt idx="658">
                  <c:v>0</c:v>
                </c:pt>
                <c:pt idx="659">
                  <c:v>0</c:v>
                </c:pt>
                <c:pt idx="660">
                  <c:v>0</c:v>
                </c:pt>
                <c:pt idx="661">
                  <c:v>0</c:v>
                </c:pt>
                <c:pt idx="662">
                  <c:v>1</c:v>
                </c:pt>
                <c:pt idx="663">
                  <c:v>0</c:v>
                </c:pt>
                <c:pt idx="664">
                  <c:v>0</c:v>
                </c:pt>
                <c:pt idx="665">
                  <c:v>0</c:v>
                </c:pt>
                <c:pt idx="666">
                  <c:v>0</c:v>
                </c:pt>
                <c:pt idx="667">
                  <c:v>1</c:v>
                </c:pt>
                <c:pt idx="668">
                  <c:v>0</c:v>
                </c:pt>
                <c:pt idx="669">
                  <c:v>0</c:v>
                </c:pt>
                <c:pt idx="670">
                  <c:v>0</c:v>
                </c:pt>
                <c:pt idx="671">
                  <c:v>0</c:v>
                </c:pt>
                <c:pt idx="672">
                  <c:v>0</c:v>
                </c:pt>
                <c:pt idx="673">
                  <c:v>0</c:v>
                </c:pt>
                <c:pt idx="674">
                  <c:v>0</c:v>
                </c:pt>
                <c:pt idx="675">
                  <c:v>0</c:v>
                </c:pt>
                <c:pt idx="676">
                  <c:v>1</c:v>
                </c:pt>
                <c:pt idx="677">
                  <c:v>0</c:v>
                </c:pt>
                <c:pt idx="678">
                  <c:v>1</c:v>
                </c:pt>
                <c:pt idx="679">
                  <c:v>0</c:v>
                </c:pt>
                <c:pt idx="680">
                  <c:v>0</c:v>
                </c:pt>
                <c:pt idx="681">
                  <c:v>1</c:v>
                </c:pt>
                <c:pt idx="682">
                  <c:v>0</c:v>
                </c:pt>
                <c:pt idx="683">
                  <c:v>0</c:v>
                </c:pt>
                <c:pt idx="684">
                  <c:v>2</c:v>
                </c:pt>
                <c:pt idx="685">
                  <c:v>0</c:v>
                </c:pt>
                <c:pt idx="686">
                  <c:v>0</c:v>
                </c:pt>
                <c:pt idx="687">
                  <c:v>2</c:v>
                </c:pt>
                <c:pt idx="688">
                  <c:v>0</c:v>
                </c:pt>
                <c:pt idx="689">
                  <c:v>0</c:v>
                </c:pt>
                <c:pt idx="690">
                  <c:v>0</c:v>
                </c:pt>
                <c:pt idx="691">
                  <c:v>0</c:v>
                </c:pt>
                <c:pt idx="692">
                  <c:v>0</c:v>
                </c:pt>
                <c:pt idx="693">
                  <c:v>1</c:v>
                </c:pt>
                <c:pt idx="694">
                  <c:v>0</c:v>
                </c:pt>
                <c:pt idx="695">
                  <c:v>0</c:v>
                </c:pt>
                <c:pt idx="696">
                  <c:v>0</c:v>
                </c:pt>
                <c:pt idx="697">
                  <c:v>0</c:v>
                </c:pt>
                <c:pt idx="698">
                  <c:v>0</c:v>
                </c:pt>
                <c:pt idx="699">
                  <c:v>0</c:v>
                </c:pt>
                <c:pt idx="700">
                  <c:v>1</c:v>
                </c:pt>
                <c:pt idx="701">
                  <c:v>0</c:v>
                </c:pt>
                <c:pt idx="702">
                  <c:v>0</c:v>
                </c:pt>
                <c:pt idx="703">
                  <c:v>0</c:v>
                </c:pt>
                <c:pt idx="704">
                  <c:v>0</c:v>
                </c:pt>
                <c:pt idx="705">
                  <c:v>1</c:v>
                </c:pt>
                <c:pt idx="706">
                  <c:v>0</c:v>
                </c:pt>
                <c:pt idx="707">
                  <c:v>0</c:v>
                </c:pt>
                <c:pt idx="708">
                  <c:v>0</c:v>
                </c:pt>
                <c:pt idx="709">
                  <c:v>1</c:v>
                </c:pt>
                <c:pt idx="710">
                  <c:v>0</c:v>
                </c:pt>
                <c:pt idx="711">
                  <c:v>1</c:v>
                </c:pt>
                <c:pt idx="712">
                  <c:v>0</c:v>
                </c:pt>
                <c:pt idx="713">
                  <c:v>2</c:v>
                </c:pt>
                <c:pt idx="714">
                  <c:v>1</c:v>
                </c:pt>
                <c:pt idx="715">
                  <c:v>0</c:v>
                </c:pt>
                <c:pt idx="716">
                  <c:v>3</c:v>
                </c:pt>
                <c:pt idx="717">
                  <c:v>0</c:v>
                </c:pt>
                <c:pt idx="718">
                  <c:v>2</c:v>
                </c:pt>
                <c:pt idx="719">
                  <c:v>0</c:v>
                </c:pt>
                <c:pt idx="720">
                  <c:v>0</c:v>
                </c:pt>
                <c:pt idx="721">
                  <c:v>1</c:v>
                </c:pt>
                <c:pt idx="722">
                  <c:v>0</c:v>
                </c:pt>
                <c:pt idx="723">
                  <c:v>1</c:v>
                </c:pt>
                <c:pt idx="724">
                  <c:v>0</c:v>
                </c:pt>
                <c:pt idx="725">
                  <c:v>0</c:v>
                </c:pt>
                <c:pt idx="726">
                  <c:v>0</c:v>
                </c:pt>
                <c:pt idx="727">
                  <c:v>0</c:v>
                </c:pt>
                <c:pt idx="728">
                  <c:v>1</c:v>
                </c:pt>
                <c:pt idx="729">
                  <c:v>0</c:v>
                </c:pt>
                <c:pt idx="730">
                  <c:v>1</c:v>
                </c:pt>
                <c:pt idx="731">
                  <c:v>4</c:v>
                </c:pt>
                <c:pt idx="732">
                  <c:v>0</c:v>
                </c:pt>
                <c:pt idx="733">
                  <c:v>2</c:v>
                </c:pt>
                <c:pt idx="734">
                  <c:v>0</c:v>
                </c:pt>
                <c:pt idx="735">
                  <c:v>0</c:v>
                </c:pt>
                <c:pt idx="736">
                  <c:v>1</c:v>
                </c:pt>
                <c:pt idx="737">
                  <c:v>0</c:v>
                </c:pt>
                <c:pt idx="738">
                  <c:v>2</c:v>
                </c:pt>
                <c:pt idx="739">
                  <c:v>2</c:v>
                </c:pt>
                <c:pt idx="740">
                  <c:v>1</c:v>
                </c:pt>
                <c:pt idx="741">
                  <c:v>0</c:v>
                </c:pt>
                <c:pt idx="742">
                  <c:v>0</c:v>
                </c:pt>
                <c:pt idx="743">
                  <c:v>0</c:v>
                </c:pt>
                <c:pt idx="744">
                  <c:v>2</c:v>
                </c:pt>
                <c:pt idx="745">
                  <c:v>0</c:v>
                </c:pt>
                <c:pt idx="746">
                  <c:v>2</c:v>
                </c:pt>
                <c:pt idx="747">
                  <c:v>0</c:v>
                </c:pt>
                <c:pt idx="748">
                  <c:v>0</c:v>
                </c:pt>
                <c:pt idx="749">
                  <c:v>0</c:v>
                </c:pt>
                <c:pt idx="750">
                  <c:v>2</c:v>
                </c:pt>
                <c:pt idx="751">
                  <c:v>0</c:v>
                </c:pt>
                <c:pt idx="752">
                  <c:v>1</c:v>
                </c:pt>
                <c:pt idx="753">
                  <c:v>2</c:v>
                </c:pt>
                <c:pt idx="754">
                  <c:v>0</c:v>
                </c:pt>
                <c:pt idx="755">
                  <c:v>0</c:v>
                </c:pt>
                <c:pt idx="756">
                  <c:v>0</c:v>
                </c:pt>
                <c:pt idx="757">
                  <c:v>0</c:v>
                </c:pt>
                <c:pt idx="758">
                  <c:v>0</c:v>
                </c:pt>
                <c:pt idx="759">
                  <c:v>0</c:v>
                </c:pt>
                <c:pt idx="760">
                  <c:v>0</c:v>
                </c:pt>
                <c:pt idx="761">
                  <c:v>0</c:v>
                </c:pt>
                <c:pt idx="762">
                  <c:v>0</c:v>
                </c:pt>
                <c:pt idx="763">
                  <c:v>1</c:v>
                </c:pt>
                <c:pt idx="764">
                  <c:v>1</c:v>
                </c:pt>
                <c:pt idx="765">
                  <c:v>2</c:v>
                </c:pt>
                <c:pt idx="766">
                  <c:v>2</c:v>
                </c:pt>
                <c:pt idx="767">
                  <c:v>1</c:v>
                </c:pt>
                <c:pt idx="768">
                  <c:v>0</c:v>
                </c:pt>
                <c:pt idx="769">
                  <c:v>3</c:v>
                </c:pt>
                <c:pt idx="770">
                  <c:v>1</c:v>
                </c:pt>
                <c:pt idx="771">
                  <c:v>0</c:v>
                </c:pt>
                <c:pt idx="772">
                  <c:v>0</c:v>
                </c:pt>
                <c:pt idx="773">
                  <c:v>2</c:v>
                </c:pt>
                <c:pt idx="774">
                  <c:v>0</c:v>
                </c:pt>
                <c:pt idx="775">
                  <c:v>0</c:v>
                </c:pt>
                <c:pt idx="776">
                  <c:v>0</c:v>
                </c:pt>
                <c:pt idx="777">
                  <c:v>1</c:v>
                </c:pt>
                <c:pt idx="778">
                  <c:v>0</c:v>
                </c:pt>
                <c:pt idx="779">
                  <c:v>0</c:v>
                </c:pt>
                <c:pt idx="780">
                  <c:v>0</c:v>
                </c:pt>
                <c:pt idx="781">
                  <c:v>0</c:v>
                </c:pt>
                <c:pt idx="782">
                  <c:v>0</c:v>
                </c:pt>
                <c:pt idx="783">
                  <c:v>0</c:v>
                </c:pt>
                <c:pt idx="784">
                  <c:v>0</c:v>
                </c:pt>
                <c:pt idx="785">
                  <c:v>1</c:v>
                </c:pt>
                <c:pt idx="786">
                  <c:v>1</c:v>
                </c:pt>
                <c:pt idx="787">
                  <c:v>0</c:v>
                </c:pt>
                <c:pt idx="788">
                  <c:v>0</c:v>
                </c:pt>
                <c:pt idx="789">
                  <c:v>0</c:v>
                </c:pt>
                <c:pt idx="790">
                  <c:v>0</c:v>
                </c:pt>
                <c:pt idx="791">
                  <c:v>0</c:v>
                </c:pt>
                <c:pt idx="792">
                  <c:v>1</c:v>
                </c:pt>
                <c:pt idx="793">
                  <c:v>0</c:v>
                </c:pt>
                <c:pt idx="794">
                  <c:v>1</c:v>
                </c:pt>
                <c:pt idx="795">
                  <c:v>0</c:v>
                </c:pt>
                <c:pt idx="796">
                  <c:v>1</c:v>
                </c:pt>
                <c:pt idx="797">
                  <c:v>0</c:v>
                </c:pt>
                <c:pt idx="798">
                  <c:v>1</c:v>
                </c:pt>
                <c:pt idx="799">
                  <c:v>0</c:v>
                </c:pt>
                <c:pt idx="800">
                  <c:v>0</c:v>
                </c:pt>
                <c:pt idx="801">
                  <c:v>1</c:v>
                </c:pt>
                <c:pt idx="802">
                  <c:v>0</c:v>
                </c:pt>
                <c:pt idx="803">
                  <c:v>0</c:v>
                </c:pt>
                <c:pt idx="804">
                  <c:v>0</c:v>
                </c:pt>
                <c:pt idx="805">
                  <c:v>0</c:v>
                </c:pt>
                <c:pt idx="806">
                  <c:v>1</c:v>
                </c:pt>
                <c:pt idx="807">
                  <c:v>1</c:v>
                </c:pt>
                <c:pt idx="808">
                  <c:v>0</c:v>
                </c:pt>
                <c:pt idx="809">
                  <c:v>0</c:v>
                </c:pt>
                <c:pt idx="810">
                  <c:v>0</c:v>
                </c:pt>
                <c:pt idx="811">
                  <c:v>1</c:v>
                </c:pt>
                <c:pt idx="812">
                  <c:v>1</c:v>
                </c:pt>
                <c:pt idx="813">
                  <c:v>0</c:v>
                </c:pt>
                <c:pt idx="814">
                  <c:v>0</c:v>
                </c:pt>
                <c:pt idx="815">
                  <c:v>0</c:v>
                </c:pt>
                <c:pt idx="816">
                  <c:v>1</c:v>
                </c:pt>
                <c:pt idx="817">
                  <c:v>2</c:v>
                </c:pt>
                <c:pt idx="818">
                  <c:v>0</c:v>
                </c:pt>
                <c:pt idx="819">
                  <c:v>0</c:v>
                </c:pt>
                <c:pt idx="820">
                  <c:v>0</c:v>
                </c:pt>
                <c:pt idx="821">
                  <c:v>2</c:v>
                </c:pt>
                <c:pt idx="822">
                  <c:v>0</c:v>
                </c:pt>
                <c:pt idx="823">
                  <c:v>0</c:v>
                </c:pt>
                <c:pt idx="824">
                  <c:v>1</c:v>
                </c:pt>
                <c:pt idx="825">
                  <c:v>0</c:v>
                </c:pt>
                <c:pt idx="826">
                  <c:v>1</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1</c:v>
                </c:pt>
                <c:pt idx="843">
                  <c:v>2</c:v>
                </c:pt>
                <c:pt idx="844">
                  <c:v>0</c:v>
                </c:pt>
                <c:pt idx="845">
                  <c:v>1</c:v>
                </c:pt>
                <c:pt idx="846">
                  <c:v>0</c:v>
                </c:pt>
                <c:pt idx="847">
                  <c:v>0</c:v>
                </c:pt>
                <c:pt idx="848">
                  <c:v>0</c:v>
                </c:pt>
                <c:pt idx="849">
                  <c:v>0</c:v>
                </c:pt>
                <c:pt idx="850">
                  <c:v>0</c:v>
                </c:pt>
                <c:pt idx="851">
                  <c:v>3</c:v>
                </c:pt>
                <c:pt idx="852">
                  <c:v>0</c:v>
                </c:pt>
                <c:pt idx="853">
                  <c:v>0</c:v>
                </c:pt>
                <c:pt idx="854">
                  <c:v>0</c:v>
                </c:pt>
                <c:pt idx="855">
                  <c:v>1</c:v>
                </c:pt>
                <c:pt idx="856">
                  <c:v>0</c:v>
                </c:pt>
                <c:pt idx="857">
                  <c:v>0</c:v>
                </c:pt>
                <c:pt idx="858">
                  <c:v>1</c:v>
                </c:pt>
                <c:pt idx="859">
                  <c:v>0</c:v>
                </c:pt>
                <c:pt idx="860">
                  <c:v>0</c:v>
                </c:pt>
                <c:pt idx="861">
                  <c:v>0</c:v>
                </c:pt>
                <c:pt idx="862">
                  <c:v>0</c:v>
                </c:pt>
                <c:pt idx="863">
                  <c:v>1</c:v>
                </c:pt>
                <c:pt idx="864">
                  <c:v>0</c:v>
                </c:pt>
                <c:pt idx="865">
                  <c:v>0</c:v>
                </c:pt>
                <c:pt idx="866">
                  <c:v>1</c:v>
                </c:pt>
                <c:pt idx="867">
                  <c:v>0</c:v>
                </c:pt>
                <c:pt idx="868">
                  <c:v>0</c:v>
                </c:pt>
                <c:pt idx="869">
                  <c:v>0</c:v>
                </c:pt>
                <c:pt idx="870">
                  <c:v>0</c:v>
                </c:pt>
                <c:pt idx="871">
                  <c:v>1</c:v>
                </c:pt>
                <c:pt idx="872">
                  <c:v>1</c:v>
                </c:pt>
                <c:pt idx="873">
                  <c:v>0</c:v>
                </c:pt>
                <c:pt idx="874">
                  <c:v>0</c:v>
                </c:pt>
                <c:pt idx="875">
                  <c:v>0</c:v>
                </c:pt>
                <c:pt idx="876">
                  <c:v>0</c:v>
                </c:pt>
                <c:pt idx="877">
                  <c:v>0</c:v>
                </c:pt>
                <c:pt idx="878">
                  <c:v>1</c:v>
                </c:pt>
                <c:pt idx="879">
                  <c:v>0</c:v>
                </c:pt>
                <c:pt idx="880">
                  <c:v>1</c:v>
                </c:pt>
                <c:pt idx="881">
                  <c:v>0</c:v>
                </c:pt>
                <c:pt idx="882">
                  <c:v>0</c:v>
                </c:pt>
                <c:pt idx="883">
                  <c:v>0</c:v>
                </c:pt>
                <c:pt idx="884">
                  <c:v>0</c:v>
                </c:pt>
                <c:pt idx="885">
                  <c:v>2</c:v>
                </c:pt>
                <c:pt idx="886">
                  <c:v>0</c:v>
                </c:pt>
                <c:pt idx="887">
                  <c:v>1</c:v>
                </c:pt>
                <c:pt idx="888">
                  <c:v>0</c:v>
                </c:pt>
                <c:pt idx="889">
                  <c:v>0</c:v>
                </c:pt>
                <c:pt idx="890">
                  <c:v>1</c:v>
                </c:pt>
                <c:pt idx="891">
                  <c:v>0</c:v>
                </c:pt>
                <c:pt idx="892">
                  <c:v>0</c:v>
                </c:pt>
                <c:pt idx="893">
                  <c:v>0</c:v>
                </c:pt>
                <c:pt idx="894">
                  <c:v>0</c:v>
                </c:pt>
                <c:pt idx="895">
                  <c:v>2</c:v>
                </c:pt>
                <c:pt idx="896">
                  <c:v>0</c:v>
                </c:pt>
                <c:pt idx="897">
                  <c:v>0</c:v>
                </c:pt>
                <c:pt idx="898">
                  <c:v>0</c:v>
                </c:pt>
                <c:pt idx="899">
                  <c:v>0</c:v>
                </c:pt>
                <c:pt idx="900">
                  <c:v>0</c:v>
                </c:pt>
                <c:pt idx="901">
                  <c:v>1</c:v>
                </c:pt>
                <c:pt idx="902">
                  <c:v>0</c:v>
                </c:pt>
                <c:pt idx="903">
                  <c:v>0</c:v>
                </c:pt>
                <c:pt idx="904">
                  <c:v>0</c:v>
                </c:pt>
                <c:pt idx="905">
                  <c:v>1</c:v>
                </c:pt>
                <c:pt idx="906">
                  <c:v>1</c:v>
                </c:pt>
                <c:pt idx="907">
                  <c:v>1</c:v>
                </c:pt>
                <c:pt idx="908">
                  <c:v>0</c:v>
                </c:pt>
                <c:pt idx="909">
                  <c:v>0</c:v>
                </c:pt>
                <c:pt idx="910">
                  <c:v>1</c:v>
                </c:pt>
                <c:pt idx="911">
                  <c:v>0</c:v>
                </c:pt>
                <c:pt idx="912">
                  <c:v>0</c:v>
                </c:pt>
                <c:pt idx="913">
                  <c:v>2</c:v>
                </c:pt>
                <c:pt idx="914">
                  <c:v>0</c:v>
                </c:pt>
                <c:pt idx="915">
                  <c:v>0</c:v>
                </c:pt>
                <c:pt idx="916">
                  <c:v>0</c:v>
                </c:pt>
                <c:pt idx="917">
                  <c:v>0</c:v>
                </c:pt>
                <c:pt idx="918">
                  <c:v>1</c:v>
                </c:pt>
                <c:pt idx="919">
                  <c:v>0</c:v>
                </c:pt>
                <c:pt idx="920">
                  <c:v>0</c:v>
                </c:pt>
                <c:pt idx="921">
                  <c:v>2</c:v>
                </c:pt>
                <c:pt idx="922">
                  <c:v>0</c:v>
                </c:pt>
                <c:pt idx="923">
                  <c:v>0</c:v>
                </c:pt>
                <c:pt idx="924">
                  <c:v>0</c:v>
                </c:pt>
                <c:pt idx="925">
                  <c:v>1</c:v>
                </c:pt>
                <c:pt idx="926">
                  <c:v>1</c:v>
                </c:pt>
                <c:pt idx="927">
                  <c:v>1</c:v>
                </c:pt>
                <c:pt idx="928">
                  <c:v>0</c:v>
                </c:pt>
                <c:pt idx="929">
                  <c:v>1</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1</c:v>
                </c:pt>
                <c:pt idx="951">
                  <c:v>0</c:v>
                </c:pt>
                <c:pt idx="952">
                  <c:v>0</c:v>
                </c:pt>
                <c:pt idx="953">
                  <c:v>1</c:v>
                </c:pt>
                <c:pt idx="954">
                  <c:v>1</c:v>
                </c:pt>
                <c:pt idx="955">
                  <c:v>1</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1</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1</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1</c:v>
                </c:pt>
                <c:pt idx="1011">
                  <c:v>0</c:v>
                </c:pt>
                <c:pt idx="1012">
                  <c:v>0</c:v>
                </c:pt>
                <c:pt idx="1013">
                  <c:v>0</c:v>
                </c:pt>
                <c:pt idx="1014">
                  <c:v>0</c:v>
                </c:pt>
                <c:pt idx="1015">
                  <c:v>1</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1</c:v>
                </c:pt>
                <c:pt idx="1029">
                  <c:v>0</c:v>
                </c:pt>
                <c:pt idx="1030">
                  <c:v>0</c:v>
                </c:pt>
                <c:pt idx="1031">
                  <c:v>0</c:v>
                </c:pt>
                <c:pt idx="1032">
                  <c:v>0</c:v>
                </c:pt>
                <c:pt idx="1033">
                  <c:v>0</c:v>
                </c:pt>
                <c:pt idx="1034">
                  <c:v>0</c:v>
                </c:pt>
                <c:pt idx="1035">
                  <c:v>1</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1</c:v>
                </c:pt>
                <c:pt idx="1056">
                  <c:v>0</c:v>
                </c:pt>
                <c:pt idx="1057">
                  <c:v>0</c:v>
                </c:pt>
                <c:pt idx="1058">
                  <c:v>0</c:v>
                </c:pt>
                <c:pt idx="1059">
                  <c:v>2</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pt idx="1074">
                  <c:v>0</c:v>
                </c:pt>
                <c:pt idx="1075">
                  <c:v>0</c:v>
                </c:pt>
                <c:pt idx="1076">
                  <c:v>0</c:v>
                </c:pt>
                <c:pt idx="1077">
                  <c:v>0</c:v>
                </c:pt>
                <c:pt idx="1078">
                  <c:v>0</c:v>
                </c:pt>
                <c:pt idx="1079">
                  <c:v>1</c:v>
                </c:pt>
                <c:pt idx="1080">
                  <c:v>0</c:v>
                </c:pt>
                <c:pt idx="1081">
                  <c:v>0</c:v>
                </c:pt>
                <c:pt idx="1082">
                  <c:v>1</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1</c:v>
                </c:pt>
                <c:pt idx="1108">
                  <c:v>0</c:v>
                </c:pt>
                <c:pt idx="1109">
                  <c:v>0</c:v>
                </c:pt>
                <c:pt idx="1110">
                  <c:v>0</c:v>
                </c:pt>
                <c:pt idx="1111">
                  <c:v>0</c:v>
                </c:pt>
                <c:pt idx="1112">
                  <c:v>0</c:v>
                </c:pt>
                <c:pt idx="1113">
                  <c:v>0</c:v>
                </c:pt>
                <c:pt idx="1114">
                  <c:v>0</c:v>
                </c:pt>
                <c:pt idx="1115">
                  <c:v>0</c:v>
                </c:pt>
                <c:pt idx="1116">
                  <c:v>0</c:v>
                </c:pt>
                <c:pt idx="1117">
                  <c:v>0</c:v>
                </c:pt>
                <c:pt idx="1118">
                  <c:v>0</c:v>
                </c:pt>
                <c:pt idx="1119">
                  <c:v>0</c:v>
                </c:pt>
                <c:pt idx="1120">
                  <c:v>0</c:v>
                </c:pt>
                <c:pt idx="1121">
                  <c:v>0</c:v>
                </c:pt>
                <c:pt idx="1122">
                  <c:v>0</c:v>
                </c:pt>
                <c:pt idx="1123">
                  <c:v>0</c:v>
                </c:pt>
                <c:pt idx="1124">
                  <c:v>1</c:v>
                </c:pt>
                <c:pt idx="1125">
                  <c:v>0</c:v>
                </c:pt>
                <c:pt idx="1126">
                  <c:v>0</c:v>
                </c:pt>
                <c:pt idx="1127">
                  <c:v>0</c:v>
                </c:pt>
                <c:pt idx="1128">
                  <c:v>0</c:v>
                </c:pt>
                <c:pt idx="1129">
                  <c:v>2</c:v>
                </c:pt>
                <c:pt idx="1130">
                  <c:v>0</c:v>
                </c:pt>
                <c:pt idx="1131">
                  <c:v>0</c:v>
                </c:pt>
                <c:pt idx="1132">
                  <c:v>0</c:v>
                </c:pt>
                <c:pt idx="1133">
                  <c:v>1</c:v>
                </c:pt>
                <c:pt idx="1134">
                  <c:v>0</c:v>
                </c:pt>
                <c:pt idx="1135">
                  <c:v>0</c:v>
                </c:pt>
                <c:pt idx="1136">
                  <c:v>1</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1</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1</c:v>
                </c:pt>
                <c:pt idx="1164">
                  <c:v>0</c:v>
                </c:pt>
                <c:pt idx="1165">
                  <c:v>0</c:v>
                </c:pt>
                <c:pt idx="1166">
                  <c:v>1</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1</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1</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1</c:v>
                </c:pt>
                <c:pt idx="1208">
                  <c:v>0</c:v>
                </c:pt>
                <c:pt idx="1209">
                  <c:v>0</c:v>
                </c:pt>
                <c:pt idx="1210">
                  <c:v>0</c:v>
                </c:pt>
                <c:pt idx="1211">
                  <c:v>0</c:v>
                </c:pt>
                <c:pt idx="1212">
                  <c:v>0</c:v>
                </c:pt>
                <c:pt idx="1213">
                  <c:v>0</c:v>
                </c:pt>
                <c:pt idx="1214">
                  <c:v>0</c:v>
                </c:pt>
                <c:pt idx="1215">
                  <c:v>0</c:v>
                </c:pt>
                <c:pt idx="1216">
                  <c:v>1</c:v>
                </c:pt>
                <c:pt idx="1217">
                  <c:v>0</c:v>
                </c:pt>
                <c:pt idx="1218">
                  <c:v>0</c:v>
                </c:pt>
                <c:pt idx="1219">
                  <c:v>0</c:v>
                </c:pt>
                <c:pt idx="1220">
                  <c:v>0</c:v>
                </c:pt>
                <c:pt idx="1221">
                  <c:v>0</c:v>
                </c:pt>
                <c:pt idx="1222">
                  <c:v>0</c:v>
                </c:pt>
                <c:pt idx="1223">
                  <c:v>0</c:v>
                </c:pt>
                <c:pt idx="1224">
                  <c:v>0</c:v>
                </c:pt>
                <c:pt idx="1225">
                  <c:v>0</c:v>
                </c:pt>
                <c:pt idx="1226">
                  <c:v>1</c:v>
                </c:pt>
                <c:pt idx="1227">
                  <c:v>0</c:v>
                </c:pt>
                <c:pt idx="1228">
                  <c:v>0</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1</c:v>
                </c:pt>
                <c:pt idx="1306">
                  <c:v>1</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1</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1</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1</c:v>
                </c:pt>
                <c:pt idx="1488">
                  <c:v>1</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pt idx="1555">
                  <c:v>0</c:v>
                </c:pt>
                <c:pt idx="1556">
                  <c:v>0</c:v>
                </c:pt>
                <c:pt idx="1557">
                  <c:v>0</c:v>
                </c:pt>
                <c:pt idx="1558">
                  <c:v>0</c:v>
                </c:pt>
                <c:pt idx="1559">
                  <c:v>0</c:v>
                </c:pt>
                <c:pt idx="1560">
                  <c:v>0</c:v>
                </c:pt>
                <c:pt idx="1561">
                  <c:v>0</c:v>
                </c:pt>
                <c:pt idx="1562">
                  <c:v>0</c:v>
                </c:pt>
                <c:pt idx="1563">
                  <c:v>0</c:v>
                </c:pt>
                <c:pt idx="1564">
                  <c:v>0</c:v>
                </c:pt>
                <c:pt idx="1565">
                  <c:v>0</c:v>
                </c:pt>
                <c:pt idx="1566">
                  <c:v>0</c:v>
                </c:pt>
                <c:pt idx="1567">
                  <c:v>0</c:v>
                </c:pt>
                <c:pt idx="1568">
                  <c:v>0</c:v>
                </c:pt>
                <c:pt idx="1569">
                  <c:v>0</c:v>
                </c:pt>
                <c:pt idx="1570">
                  <c:v>0</c:v>
                </c:pt>
                <c:pt idx="1571">
                  <c:v>0</c:v>
                </c:pt>
                <c:pt idx="1572">
                  <c:v>0</c:v>
                </c:pt>
                <c:pt idx="1573">
                  <c:v>0</c:v>
                </c:pt>
                <c:pt idx="1574">
                  <c:v>0</c:v>
                </c:pt>
                <c:pt idx="1575">
                  <c:v>0</c:v>
                </c:pt>
                <c:pt idx="1576">
                  <c:v>0</c:v>
                </c:pt>
                <c:pt idx="1577">
                  <c:v>0</c:v>
                </c:pt>
                <c:pt idx="1578">
                  <c:v>0</c:v>
                </c:pt>
                <c:pt idx="1579">
                  <c:v>0</c:v>
                </c:pt>
                <c:pt idx="1580">
                  <c:v>0</c:v>
                </c:pt>
                <c:pt idx="1581">
                  <c:v>0</c:v>
                </c:pt>
                <c:pt idx="1582">
                  <c:v>0</c:v>
                </c:pt>
                <c:pt idx="1583">
                  <c:v>0</c:v>
                </c:pt>
                <c:pt idx="1584">
                  <c:v>0</c:v>
                </c:pt>
                <c:pt idx="1585">
                  <c:v>0</c:v>
                </c:pt>
                <c:pt idx="1586">
                  <c:v>0</c:v>
                </c:pt>
                <c:pt idx="1587">
                  <c:v>0</c:v>
                </c:pt>
                <c:pt idx="1588">
                  <c:v>0</c:v>
                </c:pt>
                <c:pt idx="1589">
                  <c:v>0</c:v>
                </c:pt>
                <c:pt idx="1590">
                  <c:v>0</c:v>
                </c:pt>
                <c:pt idx="1591">
                  <c:v>0</c:v>
                </c:pt>
                <c:pt idx="1592">
                  <c:v>0</c:v>
                </c:pt>
                <c:pt idx="1593">
                  <c:v>0</c:v>
                </c:pt>
                <c:pt idx="1594">
                  <c:v>0</c:v>
                </c:pt>
                <c:pt idx="1595">
                  <c:v>0</c:v>
                </c:pt>
                <c:pt idx="1596">
                  <c:v>0</c:v>
                </c:pt>
                <c:pt idx="1597">
                  <c:v>0</c:v>
                </c:pt>
                <c:pt idx="1598">
                  <c:v>0</c:v>
                </c:pt>
                <c:pt idx="1599">
                  <c:v>0</c:v>
                </c:pt>
                <c:pt idx="1600">
                  <c:v>0</c:v>
                </c:pt>
                <c:pt idx="1601">
                  <c:v>0</c:v>
                </c:pt>
                <c:pt idx="1602">
                  <c:v>0</c:v>
                </c:pt>
                <c:pt idx="1603">
                  <c:v>0</c:v>
                </c:pt>
                <c:pt idx="1604">
                  <c:v>0</c:v>
                </c:pt>
                <c:pt idx="1605">
                  <c:v>0</c:v>
                </c:pt>
                <c:pt idx="1606">
                  <c:v>0</c:v>
                </c:pt>
                <c:pt idx="1607">
                  <c:v>0</c:v>
                </c:pt>
                <c:pt idx="1608">
                  <c:v>0</c:v>
                </c:pt>
                <c:pt idx="1609">
                  <c:v>0</c:v>
                </c:pt>
                <c:pt idx="1610">
                  <c:v>0</c:v>
                </c:pt>
                <c:pt idx="1611">
                  <c:v>0</c:v>
                </c:pt>
                <c:pt idx="1612">
                  <c:v>0</c:v>
                </c:pt>
                <c:pt idx="1613">
                  <c:v>0</c:v>
                </c:pt>
                <c:pt idx="1614">
                  <c:v>0</c:v>
                </c:pt>
                <c:pt idx="1615">
                  <c:v>0</c:v>
                </c:pt>
                <c:pt idx="1616">
                  <c:v>0</c:v>
                </c:pt>
                <c:pt idx="1617">
                  <c:v>0</c:v>
                </c:pt>
                <c:pt idx="1618">
                  <c:v>0</c:v>
                </c:pt>
                <c:pt idx="1619">
                  <c:v>0</c:v>
                </c:pt>
                <c:pt idx="1620">
                  <c:v>0</c:v>
                </c:pt>
                <c:pt idx="1621">
                  <c:v>0</c:v>
                </c:pt>
                <c:pt idx="1622">
                  <c:v>1</c:v>
                </c:pt>
                <c:pt idx="1623">
                  <c:v>0</c:v>
                </c:pt>
                <c:pt idx="1624">
                  <c:v>0</c:v>
                </c:pt>
                <c:pt idx="1625">
                  <c:v>0</c:v>
                </c:pt>
                <c:pt idx="1626">
                  <c:v>0</c:v>
                </c:pt>
                <c:pt idx="1627">
                  <c:v>0</c:v>
                </c:pt>
                <c:pt idx="1628">
                  <c:v>0</c:v>
                </c:pt>
                <c:pt idx="1629">
                  <c:v>0</c:v>
                </c:pt>
                <c:pt idx="1630">
                  <c:v>0</c:v>
                </c:pt>
                <c:pt idx="1631">
                  <c:v>0</c:v>
                </c:pt>
                <c:pt idx="1632">
                  <c:v>0</c:v>
                </c:pt>
                <c:pt idx="1633">
                  <c:v>0</c:v>
                </c:pt>
                <c:pt idx="1634">
                  <c:v>0</c:v>
                </c:pt>
                <c:pt idx="1635">
                  <c:v>0</c:v>
                </c:pt>
                <c:pt idx="1636">
                  <c:v>0</c:v>
                </c:pt>
                <c:pt idx="1637">
                  <c:v>0</c:v>
                </c:pt>
                <c:pt idx="1638">
                  <c:v>0</c:v>
                </c:pt>
                <c:pt idx="1639">
                  <c:v>0</c:v>
                </c:pt>
                <c:pt idx="1640">
                  <c:v>0</c:v>
                </c:pt>
                <c:pt idx="1641">
                  <c:v>0</c:v>
                </c:pt>
                <c:pt idx="1642">
                  <c:v>0</c:v>
                </c:pt>
                <c:pt idx="1643">
                  <c:v>0</c:v>
                </c:pt>
                <c:pt idx="1644">
                  <c:v>0</c:v>
                </c:pt>
                <c:pt idx="1645">
                  <c:v>0</c:v>
                </c:pt>
                <c:pt idx="1646">
                  <c:v>0</c:v>
                </c:pt>
                <c:pt idx="1647">
                  <c:v>0</c:v>
                </c:pt>
                <c:pt idx="1648">
                  <c:v>0</c:v>
                </c:pt>
                <c:pt idx="1649">
                  <c:v>0</c:v>
                </c:pt>
                <c:pt idx="1650">
                  <c:v>0</c:v>
                </c:pt>
                <c:pt idx="1651">
                  <c:v>0</c:v>
                </c:pt>
                <c:pt idx="1652">
                  <c:v>0</c:v>
                </c:pt>
                <c:pt idx="1653">
                  <c:v>0</c:v>
                </c:pt>
                <c:pt idx="1654">
                  <c:v>0</c:v>
                </c:pt>
                <c:pt idx="1655">
                  <c:v>0</c:v>
                </c:pt>
                <c:pt idx="1656">
                  <c:v>0</c:v>
                </c:pt>
                <c:pt idx="1657">
                  <c:v>0</c:v>
                </c:pt>
                <c:pt idx="1658">
                  <c:v>0</c:v>
                </c:pt>
                <c:pt idx="1659">
                  <c:v>0</c:v>
                </c:pt>
                <c:pt idx="1660">
                  <c:v>0</c:v>
                </c:pt>
                <c:pt idx="1661">
                  <c:v>0</c:v>
                </c:pt>
                <c:pt idx="1662">
                  <c:v>0</c:v>
                </c:pt>
                <c:pt idx="1663">
                  <c:v>0</c:v>
                </c:pt>
                <c:pt idx="1664">
                  <c:v>0</c:v>
                </c:pt>
                <c:pt idx="1665">
                  <c:v>0</c:v>
                </c:pt>
                <c:pt idx="1666">
                  <c:v>0</c:v>
                </c:pt>
                <c:pt idx="1667">
                  <c:v>0</c:v>
                </c:pt>
                <c:pt idx="1668">
                  <c:v>0</c:v>
                </c:pt>
                <c:pt idx="1669">
                  <c:v>0</c:v>
                </c:pt>
                <c:pt idx="1670">
                  <c:v>0</c:v>
                </c:pt>
                <c:pt idx="1671">
                  <c:v>0</c:v>
                </c:pt>
                <c:pt idx="1672">
                  <c:v>0</c:v>
                </c:pt>
                <c:pt idx="1673">
                  <c:v>0</c:v>
                </c:pt>
                <c:pt idx="1674">
                  <c:v>0</c:v>
                </c:pt>
                <c:pt idx="1675">
                  <c:v>0</c:v>
                </c:pt>
                <c:pt idx="1676">
                  <c:v>0</c:v>
                </c:pt>
                <c:pt idx="1677">
                  <c:v>0</c:v>
                </c:pt>
                <c:pt idx="1678">
                  <c:v>0</c:v>
                </c:pt>
                <c:pt idx="1679">
                  <c:v>0</c:v>
                </c:pt>
                <c:pt idx="1680">
                  <c:v>0</c:v>
                </c:pt>
                <c:pt idx="1681">
                  <c:v>0</c:v>
                </c:pt>
                <c:pt idx="1682">
                  <c:v>0</c:v>
                </c:pt>
                <c:pt idx="1683">
                  <c:v>0</c:v>
                </c:pt>
                <c:pt idx="1684">
                  <c:v>0</c:v>
                </c:pt>
                <c:pt idx="1685">
                  <c:v>0</c:v>
                </c:pt>
                <c:pt idx="1686">
                  <c:v>1</c:v>
                </c:pt>
                <c:pt idx="1687">
                  <c:v>0</c:v>
                </c:pt>
                <c:pt idx="1688">
                  <c:v>0</c:v>
                </c:pt>
                <c:pt idx="1689">
                  <c:v>0</c:v>
                </c:pt>
                <c:pt idx="1690">
                  <c:v>0</c:v>
                </c:pt>
                <c:pt idx="1691">
                  <c:v>0</c:v>
                </c:pt>
                <c:pt idx="1692">
                  <c:v>0</c:v>
                </c:pt>
                <c:pt idx="1693">
                  <c:v>0</c:v>
                </c:pt>
                <c:pt idx="1694">
                  <c:v>0</c:v>
                </c:pt>
                <c:pt idx="1695">
                  <c:v>0</c:v>
                </c:pt>
                <c:pt idx="1696">
                  <c:v>0</c:v>
                </c:pt>
                <c:pt idx="1697">
                  <c:v>0</c:v>
                </c:pt>
                <c:pt idx="1698">
                  <c:v>0</c:v>
                </c:pt>
                <c:pt idx="1699">
                  <c:v>0</c:v>
                </c:pt>
                <c:pt idx="1700">
                  <c:v>0</c:v>
                </c:pt>
                <c:pt idx="1701">
                  <c:v>0</c:v>
                </c:pt>
                <c:pt idx="1702">
                  <c:v>0</c:v>
                </c:pt>
                <c:pt idx="1703">
                  <c:v>0</c:v>
                </c:pt>
                <c:pt idx="1704">
                  <c:v>0</c:v>
                </c:pt>
                <c:pt idx="1705">
                  <c:v>0</c:v>
                </c:pt>
                <c:pt idx="1706">
                  <c:v>0</c:v>
                </c:pt>
                <c:pt idx="1707">
                  <c:v>0</c:v>
                </c:pt>
                <c:pt idx="1708">
                  <c:v>0</c:v>
                </c:pt>
                <c:pt idx="1709">
                  <c:v>0</c:v>
                </c:pt>
                <c:pt idx="1710">
                  <c:v>0</c:v>
                </c:pt>
                <c:pt idx="1711">
                  <c:v>0</c:v>
                </c:pt>
                <c:pt idx="1712">
                  <c:v>0</c:v>
                </c:pt>
                <c:pt idx="1713">
                  <c:v>0</c:v>
                </c:pt>
                <c:pt idx="1714">
                  <c:v>0</c:v>
                </c:pt>
                <c:pt idx="1715">
                  <c:v>0</c:v>
                </c:pt>
                <c:pt idx="1716">
                  <c:v>0</c:v>
                </c:pt>
                <c:pt idx="1717">
                  <c:v>0</c:v>
                </c:pt>
                <c:pt idx="1718">
                  <c:v>0</c:v>
                </c:pt>
                <c:pt idx="1719">
                  <c:v>0</c:v>
                </c:pt>
                <c:pt idx="1720">
                  <c:v>0</c:v>
                </c:pt>
                <c:pt idx="1721">
                  <c:v>0</c:v>
                </c:pt>
                <c:pt idx="1722">
                  <c:v>0</c:v>
                </c:pt>
                <c:pt idx="1723">
                  <c:v>0</c:v>
                </c:pt>
                <c:pt idx="1724">
                  <c:v>0</c:v>
                </c:pt>
                <c:pt idx="1725">
                  <c:v>0</c:v>
                </c:pt>
                <c:pt idx="1726">
                  <c:v>0</c:v>
                </c:pt>
                <c:pt idx="1727">
                  <c:v>0</c:v>
                </c:pt>
                <c:pt idx="1728">
                  <c:v>0</c:v>
                </c:pt>
                <c:pt idx="1729">
                  <c:v>0</c:v>
                </c:pt>
                <c:pt idx="1730">
                  <c:v>0</c:v>
                </c:pt>
                <c:pt idx="1731">
                  <c:v>0</c:v>
                </c:pt>
                <c:pt idx="1732">
                  <c:v>0</c:v>
                </c:pt>
                <c:pt idx="1733">
                  <c:v>0</c:v>
                </c:pt>
                <c:pt idx="1734">
                  <c:v>0</c:v>
                </c:pt>
                <c:pt idx="1735">
                  <c:v>0</c:v>
                </c:pt>
                <c:pt idx="1736">
                  <c:v>1</c:v>
                </c:pt>
                <c:pt idx="1737">
                  <c:v>0</c:v>
                </c:pt>
                <c:pt idx="1738">
                  <c:v>0</c:v>
                </c:pt>
                <c:pt idx="1739">
                  <c:v>0</c:v>
                </c:pt>
                <c:pt idx="1740">
                  <c:v>0</c:v>
                </c:pt>
                <c:pt idx="1741">
                  <c:v>0</c:v>
                </c:pt>
                <c:pt idx="1742">
                  <c:v>0</c:v>
                </c:pt>
                <c:pt idx="1743">
                  <c:v>0</c:v>
                </c:pt>
                <c:pt idx="1744">
                  <c:v>0</c:v>
                </c:pt>
                <c:pt idx="1745">
                  <c:v>0</c:v>
                </c:pt>
                <c:pt idx="1746">
                  <c:v>0</c:v>
                </c:pt>
                <c:pt idx="1747">
                  <c:v>0</c:v>
                </c:pt>
                <c:pt idx="1748">
                  <c:v>0</c:v>
                </c:pt>
                <c:pt idx="1749">
                  <c:v>0</c:v>
                </c:pt>
                <c:pt idx="1750">
                  <c:v>0</c:v>
                </c:pt>
                <c:pt idx="1751">
                  <c:v>0</c:v>
                </c:pt>
                <c:pt idx="1752">
                  <c:v>0</c:v>
                </c:pt>
                <c:pt idx="1753">
                  <c:v>0</c:v>
                </c:pt>
                <c:pt idx="1754">
                  <c:v>0</c:v>
                </c:pt>
                <c:pt idx="1755">
                  <c:v>0</c:v>
                </c:pt>
                <c:pt idx="1756">
                  <c:v>0</c:v>
                </c:pt>
                <c:pt idx="1757">
                  <c:v>0</c:v>
                </c:pt>
                <c:pt idx="1758">
                  <c:v>0</c:v>
                </c:pt>
                <c:pt idx="1759">
                  <c:v>0</c:v>
                </c:pt>
                <c:pt idx="1760">
                  <c:v>0</c:v>
                </c:pt>
                <c:pt idx="1761">
                  <c:v>0</c:v>
                </c:pt>
                <c:pt idx="1762">
                  <c:v>0</c:v>
                </c:pt>
                <c:pt idx="1763">
                  <c:v>0</c:v>
                </c:pt>
                <c:pt idx="1764">
                  <c:v>0</c:v>
                </c:pt>
                <c:pt idx="1765">
                  <c:v>0</c:v>
                </c:pt>
                <c:pt idx="1766">
                  <c:v>0</c:v>
                </c:pt>
                <c:pt idx="1767">
                  <c:v>0</c:v>
                </c:pt>
                <c:pt idx="1768">
                  <c:v>0</c:v>
                </c:pt>
                <c:pt idx="1769">
                  <c:v>0</c:v>
                </c:pt>
                <c:pt idx="1770">
                  <c:v>0</c:v>
                </c:pt>
                <c:pt idx="1771">
                  <c:v>0</c:v>
                </c:pt>
                <c:pt idx="1772">
                  <c:v>0</c:v>
                </c:pt>
                <c:pt idx="1773">
                  <c:v>0</c:v>
                </c:pt>
                <c:pt idx="1774">
                  <c:v>0</c:v>
                </c:pt>
                <c:pt idx="1775">
                  <c:v>0</c:v>
                </c:pt>
                <c:pt idx="1776">
                  <c:v>0</c:v>
                </c:pt>
                <c:pt idx="1777">
                  <c:v>0</c:v>
                </c:pt>
                <c:pt idx="1778">
                  <c:v>0</c:v>
                </c:pt>
                <c:pt idx="1779">
                  <c:v>0</c:v>
                </c:pt>
                <c:pt idx="1780">
                  <c:v>0</c:v>
                </c:pt>
                <c:pt idx="1781">
                  <c:v>0</c:v>
                </c:pt>
                <c:pt idx="1782">
                  <c:v>0</c:v>
                </c:pt>
                <c:pt idx="1783">
                  <c:v>0</c:v>
                </c:pt>
                <c:pt idx="1784">
                  <c:v>0</c:v>
                </c:pt>
                <c:pt idx="1785">
                  <c:v>0</c:v>
                </c:pt>
                <c:pt idx="1786">
                  <c:v>0</c:v>
                </c:pt>
                <c:pt idx="1787">
                  <c:v>0</c:v>
                </c:pt>
                <c:pt idx="1788">
                  <c:v>0</c:v>
                </c:pt>
                <c:pt idx="1789">
                  <c:v>0</c:v>
                </c:pt>
                <c:pt idx="1790">
                  <c:v>0</c:v>
                </c:pt>
                <c:pt idx="1791">
                  <c:v>0</c:v>
                </c:pt>
                <c:pt idx="1792">
                  <c:v>0</c:v>
                </c:pt>
                <c:pt idx="1793">
                  <c:v>0</c:v>
                </c:pt>
                <c:pt idx="1794">
                  <c:v>0</c:v>
                </c:pt>
                <c:pt idx="1795">
                  <c:v>0</c:v>
                </c:pt>
                <c:pt idx="1796">
                  <c:v>0</c:v>
                </c:pt>
                <c:pt idx="1797">
                  <c:v>0</c:v>
                </c:pt>
                <c:pt idx="1798">
                  <c:v>0</c:v>
                </c:pt>
                <c:pt idx="1799">
                  <c:v>0</c:v>
                </c:pt>
                <c:pt idx="1800">
                  <c:v>0</c:v>
                </c:pt>
                <c:pt idx="1801">
                  <c:v>0</c:v>
                </c:pt>
                <c:pt idx="1802">
                  <c:v>0</c:v>
                </c:pt>
                <c:pt idx="1803">
                  <c:v>0</c:v>
                </c:pt>
                <c:pt idx="1804">
                  <c:v>0</c:v>
                </c:pt>
                <c:pt idx="1805">
                  <c:v>0</c:v>
                </c:pt>
                <c:pt idx="1806">
                  <c:v>0</c:v>
                </c:pt>
                <c:pt idx="1807">
                  <c:v>0</c:v>
                </c:pt>
                <c:pt idx="1808">
                  <c:v>0</c:v>
                </c:pt>
                <c:pt idx="1809">
                  <c:v>0</c:v>
                </c:pt>
                <c:pt idx="1810">
                  <c:v>0</c:v>
                </c:pt>
                <c:pt idx="1811">
                  <c:v>0</c:v>
                </c:pt>
                <c:pt idx="1812">
                  <c:v>0</c:v>
                </c:pt>
                <c:pt idx="1813">
                  <c:v>0</c:v>
                </c:pt>
                <c:pt idx="1814">
                  <c:v>0</c:v>
                </c:pt>
                <c:pt idx="1815">
                  <c:v>0</c:v>
                </c:pt>
                <c:pt idx="1816">
                  <c:v>0</c:v>
                </c:pt>
                <c:pt idx="1817">
                  <c:v>0</c:v>
                </c:pt>
                <c:pt idx="1818">
                  <c:v>0</c:v>
                </c:pt>
                <c:pt idx="1819">
                  <c:v>0</c:v>
                </c:pt>
                <c:pt idx="1820">
                  <c:v>0</c:v>
                </c:pt>
                <c:pt idx="1821">
                  <c:v>0</c:v>
                </c:pt>
                <c:pt idx="1822">
                  <c:v>0</c:v>
                </c:pt>
                <c:pt idx="1823">
                  <c:v>0</c:v>
                </c:pt>
                <c:pt idx="1824">
                  <c:v>0</c:v>
                </c:pt>
                <c:pt idx="1825">
                  <c:v>0</c:v>
                </c:pt>
                <c:pt idx="1826">
                  <c:v>0</c:v>
                </c:pt>
                <c:pt idx="1827">
                  <c:v>0</c:v>
                </c:pt>
                <c:pt idx="1828">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c:v>0</c:v>
                </c:pt>
                <c:pt idx="1842">
                  <c:v>0</c:v>
                </c:pt>
                <c:pt idx="1843">
                  <c:v>0</c:v>
                </c:pt>
                <c:pt idx="1844">
                  <c:v>0</c:v>
                </c:pt>
                <c:pt idx="1845">
                  <c:v>0</c:v>
                </c:pt>
                <c:pt idx="1846">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c:v>0</c:v>
                </c:pt>
                <c:pt idx="1860">
                  <c:v>0</c:v>
                </c:pt>
                <c:pt idx="1861">
                  <c:v>0</c:v>
                </c:pt>
                <c:pt idx="1862">
                  <c:v>0</c:v>
                </c:pt>
                <c:pt idx="1863">
                  <c:v>0</c:v>
                </c:pt>
                <c:pt idx="1864">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c:v>0</c:v>
                </c:pt>
                <c:pt idx="1878">
                  <c:v>0</c:v>
                </c:pt>
                <c:pt idx="1879">
                  <c:v>0</c:v>
                </c:pt>
                <c:pt idx="1880">
                  <c:v>0</c:v>
                </c:pt>
                <c:pt idx="1881">
                  <c:v>0</c:v>
                </c:pt>
                <c:pt idx="1882">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c:v>0</c:v>
                </c:pt>
                <c:pt idx="1896">
                  <c:v>0</c:v>
                </c:pt>
                <c:pt idx="1897">
                  <c:v>0</c:v>
                </c:pt>
                <c:pt idx="1898">
                  <c:v>0</c:v>
                </c:pt>
                <c:pt idx="1899">
                  <c:v>0</c:v>
                </c:pt>
                <c:pt idx="1900">
                  <c:v>0</c:v>
                </c:pt>
                <c:pt idx="1901">
                  <c:v>0</c:v>
                </c:pt>
                <c:pt idx="1902">
                  <c:v>0</c:v>
                </c:pt>
                <c:pt idx="1903">
                  <c:v>0</c:v>
                </c:pt>
                <c:pt idx="1904">
                  <c:v>0</c:v>
                </c:pt>
                <c:pt idx="1905">
                  <c:v>0</c:v>
                </c:pt>
                <c:pt idx="1906">
                  <c:v>0</c:v>
                </c:pt>
                <c:pt idx="1907">
                  <c:v>0</c:v>
                </c:pt>
                <c:pt idx="1908">
                  <c:v>0</c:v>
                </c:pt>
                <c:pt idx="1909">
                  <c:v>0</c:v>
                </c:pt>
                <c:pt idx="1910">
                  <c:v>0</c:v>
                </c:pt>
                <c:pt idx="1911">
                  <c:v>0</c:v>
                </c:pt>
                <c:pt idx="1912">
                  <c:v>0</c:v>
                </c:pt>
                <c:pt idx="1913">
                  <c:v>0</c:v>
                </c:pt>
                <c:pt idx="1914">
                  <c:v>0</c:v>
                </c:pt>
                <c:pt idx="1915">
                  <c:v>0</c:v>
                </c:pt>
                <c:pt idx="1916">
                  <c:v>0</c:v>
                </c:pt>
                <c:pt idx="1917">
                  <c:v>0</c:v>
                </c:pt>
                <c:pt idx="1918">
                  <c:v>0</c:v>
                </c:pt>
                <c:pt idx="1919">
                  <c:v>0</c:v>
                </c:pt>
                <c:pt idx="1920">
                  <c:v>0</c:v>
                </c:pt>
                <c:pt idx="1921">
                  <c:v>0</c:v>
                </c:pt>
                <c:pt idx="1922">
                  <c:v>0</c:v>
                </c:pt>
                <c:pt idx="1923">
                  <c:v>0</c:v>
                </c:pt>
                <c:pt idx="1924">
                  <c:v>0</c:v>
                </c:pt>
                <c:pt idx="1925">
                  <c:v>0</c:v>
                </c:pt>
                <c:pt idx="1926">
                  <c:v>0</c:v>
                </c:pt>
                <c:pt idx="1927">
                  <c:v>0</c:v>
                </c:pt>
                <c:pt idx="1928">
                  <c:v>0</c:v>
                </c:pt>
                <c:pt idx="1929">
                  <c:v>0</c:v>
                </c:pt>
                <c:pt idx="1930">
                  <c:v>0</c:v>
                </c:pt>
                <c:pt idx="1931">
                  <c:v>0</c:v>
                </c:pt>
                <c:pt idx="1932">
                  <c:v>0</c:v>
                </c:pt>
                <c:pt idx="1933">
                  <c:v>0</c:v>
                </c:pt>
                <c:pt idx="1934">
                  <c:v>0</c:v>
                </c:pt>
                <c:pt idx="1935">
                  <c:v>0</c:v>
                </c:pt>
                <c:pt idx="1936">
                  <c:v>0</c:v>
                </c:pt>
                <c:pt idx="1937">
                  <c:v>0</c:v>
                </c:pt>
                <c:pt idx="1938">
                  <c:v>0</c:v>
                </c:pt>
                <c:pt idx="1939">
                  <c:v>0</c:v>
                </c:pt>
                <c:pt idx="1940">
                  <c:v>0</c:v>
                </c:pt>
                <c:pt idx="1941">
                  <c:v>0</c:v>
                </c:pt>
                <c:pt idx="1942">
                  <c:v>0</c:v>
                </c:pt>
                <c:pt idx="1943">
                  <c:v>0</c:v>
                </c:pt>
                <c:pt idx="1944">
                  <c:v>0</c:v>
                </c:pt>
                <c:pt idx="1945">
                  <c:v>0</c:v>
                </c:pt>
                <c:pt idx="1946">
                  <c:v>0</c:v>
                </c:pt>
                <c:pt idx="1947">
                  <c:v>0</c:v>
                </c:pt>
                <c:pt idx="1948">
                  <c:v>0</c:v>
                </c:pt>
                <c:pt idx="1949">
                  <c:v>0</c:v>
                </c:pt>
                <c:pt idx="1950">
                  <c:v>0</c:v>
                </c:pt>
                <c:pt idx="1951">
                  <c:v>0</c:v>
                </c:pt>
                <c:pt idx="1952">
                  <c:v>0</c:v>
                </c:pt>
                <c:pt idx="1953">
                  <c:v>0</c:v>
                </c:pt>
                <c:pt idx="1954">
                  <c:v>0</c:v>
                </c:pt>
                <c:pt idx="1955">
                  <c:v>0</c:v>
                </c:pt>
                <c:pt idx="1956">
                  <c:v>0</c:v>
                </c:pt>
                <c:pt idx="1957">
                  <c:v>0</c:v>
                </c:pt>
                <c:pt idx="1958">
                  <c:v>0</c:v>
                </c:pt>
                <c:pt idx="1959">
                  <c:v>0</c:v>
                </c:pt>
                <c:pt idx="1960">
                  <c:v>0</c:v>
                </c:pt>
                <c:pt idx="1961">
                  <c:v>0</c:v>
                </c:pt>
                <c:pt idx="1962">
                  <c:v>0</c:v>
                </c:pt>
                <c:pt idx="1963">
                  <c:v>0</c:v>
                </c:pt>
                <c:pt idx="1964">
                  <c:v>0</c:v>
                </c:pt>
                <c:pt idx="1965">
                  <c:v>0</c:v>
                </c:pt>
                <c:pt idx="1966">
                  <c:v>0</c:v>
                </c:pt>
                <c:pt idx="1967">
                  <c:v>0</c:v>
                </c:pt>
                <c:pt idx="1968">
                  <c:v>0</c:v>
                </c:pt>
                <c:pt idx="1969">
                  <c:v>0</c:v>
                </c:pt>
                <c:pt idx="1970">
                  <c:v>0</c:v>
                </c:pt>
                <c:pt idx="1971">
                  <c:v>0</c:v>
                </c:pt>
                <c:pt idx="1972">
                  <c:v>0</c:v>
                </c:pt>
                <c:pt idx="1973">
                  <c:v>0</c:v>
                </c:pt>
                <c:pt idx="1974">
                  <c:v>0</c:v>
                </c:pt>
                <c:pt idx="1975">
                  <c:v>0</c:v>
                </c:pt>
                <c:pt idx="1976">
                  <c:v>0</c:v>
                </c:pt>
                <c:pt idx="1977">
                  <c:v>0</c:v>
                </c:pt>
                <c:pt idx="1978">
                  <c:v>0</c:v>
                </c:pt>
                <c:pt idx="1979">
                  <c:v>0</c:v>
                </c:pt>
                <c:pt idx="1980">
                  <c:v>0</c:v>
                </c:pt>
                <c:pt idx="1981">
                  <c:v>0</c:v>
                </c:pt>
                <c:pt idx="1982">
                  <c:v>0</c:v>
                </c:pt>
                <c:pt idx="1983">
                  <c:v>0</c:v>
                </c:pt>
                <c:pt idx="1984">
                  <c:v>0</c:v>
                </c:pt>
                <c:pt idx="1985">
                  <c:v>0</c:v>
                </c:pt>
                <c:pt idx="1986">
                  <c:v>0</c:v>
                </c:pt>
                <c:pt idx="1987">
                  <c:v>0</c:v>
                </c:pt>
                <c:pt idx="1988">
                  <c:v>0</c:v>
                </c:pt>
                <c:pt idx="1989">
                  <c:v>0</c:v>
                </c:pt>
                <c:pt idx="1990">
                  <c:v>0</c:v>
                </c:pt>
                <c:pt idx="1991">
                  <c:v>0</c:v>
                </c:pt>
                <c:pt idx="1992">
                  <c:v>0</c:v>
                </c:pt>
                <c:pt idx="1993">
                  <c:v>0</c:v>
                </c:pt>
                <c:pt idx="1994">
                  <c:v>0</c:v>
                </c:pt>
                <c:pt idx="1995">
                  <c:v>0</c:v>
                </c:pt>
                <c:pt idx="1996">
                  <c:v>0</c:v>
                </c:pt>
                <c:pt idx="1997">
                  <c:v>0</c:v>
                </c:pt>
                <c:pt idx="1998">
                  <c:v>0</c:v>
                </c:pt>
                <c:pt idx="1999">
                  <c:v>0</c:v>
                </c:pt>
                <c:pt idx="2000">
                  <c:v>0</c:v>
                </c:pt>
                <c:pt idx="2001">
                  <c:v>0</c:v>
                </c:pt>
                <c:pt idx="2002">
                  <c:v>0</c:v>
                </c:pt>
                <c:pt idx="2003">
                  <c:v>0</c:v>
                </c:pt>
                <c:pt idx="2004">
                  <c:v>0</c:v>
                </c:pt>
                <c:pt idx="2005">
                  <c:v>0</c:v>
                </c:pt>
                <c:pt idx="2006">
                  <c:v>0</c:v>
                </c:pt>
                <c:pt idx="2007">
                  <c:v>0</c:v>
                </c:pt>
                <c:pt idx="2008">
                  <c:v>0</c:v>
                </c:pt>
                <c:pt idx="2009">
                  <c:v>0</c:v>
                </c:pt>
                <c:pt idx="2010">
                  <c:v>0</c:v>
                </c:pt>
                <c:pt idx="2011">
                  <c:v>0</c:v>
                </c:pt>
                <c:pt idx="2012">
                  <c:v>0</c:v>
                </c:pt>
                <c:pt idx="2013">
                  <c:v>0</c:v>
                </c:pt>
                <c:pt idx="2014">
                  <c:v>0</c:v>
                </c:pt>
                <c:pt idx="2015">
                  <c:v>0</c:v>
                </c:pt>
                <c:pt idx="2016">
                  <c:v>0</c:v>
                </c:pt>
                <c:pt idx="2017">
                  <c:v>0</c:v>
                </c:pt>
                <c:pt idx="2018">
                  <c:v>0</c:v>
                </c:pt>
                <c:pt idx="2019">
                  <c:v>0</c:v>
                </c:pt>
                <c:pt idx="2020">
                  <c:v>0</c:v>
                </c:pt>
                <c:pt idx="2021">
                  <c:v>0</c:v>
                </c:pt>
                <c:pt idx="2022">
                  <c:v>0</c:v>
                </c:pt>
                <c:pt idx="2023">
                  <c:v>0</c:v>
                </c:pt>
                <c:pt idx="2024">
                  <c:v>0</c:v>
                </c:pt>
                <c:pt idx="2025">
                  <c:v>0</c:v>
                </c:pt>
                <c:pt idx="2026">
                  <c:v>0</c:v>
                </c:pt>
                <c:pt idx="2027">
                  <c:v>0</c:v>
                </c:pt>
                <c:pt idx="2028">
                  <c:v>0</c:v>
                </c:pt>
                <c:pt idx="2029">
                  <c:v>0</c:v>
                </c:pt>
                <c:pt idx="2030">
                  <c:v>0</c:v>
                </c:pt>
                <c:pt idx="2031">
                  <c:v>0</c:v>
                </c:pt>
                <c:pt idx="2032">
                  <c:v>0</c:v>
                </c:pt>
                <c:pt idx="2033">
                  <c:v>0</c:v>
                </c:pt>
                <c:pt idx="2034">
                  <c:v>0</c:v>
                </c:pt>
                <c:pt idx="2035">
                  <c:v>0</c:v>
                </c:pt>
                <c:pt idx="2036">
                  <c:v>0</c:v>
                </c:pt>
                <c:pt idx="2037">
                  <c:v>0</c:v>
                </c:pt>
                <c:pt idx="2038">
                  <c:v>0</c:v>
                </c:pt>
                <c:pt idx="2039">
                  <c:v>0</c:v>
                </c:pt>
                <c:pt idx="2040">
                  <c:v>0</c:v>
                </c:pt>
                <c:pt idx="2041">
                  <c:v>0</c:v>
                </c:pt>
                <c:pt idx="2042">
                  <c:v>0</c:v>
                </c:pt>
                <c:pt idx="2043">
                  <c:v>0</c:v>
                </c:pt>
                <c:pt idx="2044">
                  <c:v>0</c:v>
                </c:pt>
                <c:pt idx="2045">
                  <c:v>0</c:v>
                </c:pt>
                <c:pt idx="2046">
                  <c:v>0</c:v>
                </c:pt>
                <c:pt idx="2047">
                  <c:v>0</c:v>
                </c:pt>
                <c:pt idx="2048">
                  <c:v>0</c:v>
                </c:pt>
                <c:pt idx="2049">
                  <c:v>0</c:v>
                </c:pt>
                <c:pt idx="2050">
                  <c:v>0</c:v>
                </c:pt>
                <c:pt idx="2051">
                  <c:v>0</c:v>
                </c:pt>
                <c:pt idx="2052">
                  <c:v>0</c:v>
                </c:pt>
                <c:pt idx="2053">
                  <c:v>1</c:v>
                </c:pt>
                <c:pt idx="2054">
                  <c:v>0</c:v>
                </c:pt>
                <c:pt idx="2055">
                  <c:v>0</c:v>
                </c:pt>
                <c:pt idx="2056">
                  <c:v>0</c:v>
                </c:pt>
                <c:pt idx="2057">
                  <c:v>0</c:v>
                </c:pt>
                <c:pt idx="2058">
                  <c:v>0</c:v>
                </c:pt>
                <c:pt idx="2059">
                  <c:v>0</c:v>
                </c:pt>
                <c:pt idx="2060">
                  <c:v>0</c:v>
                </c:pt>
                <c:pt idx="2061">
                  <c:v>0</c:v>
                </c:pt>
                <c:pt idx="2062">
                  <c:v>0</c:v>
                </c:pt>
                <c:pt idx="2063">
                  <c:v>0</c:v>
                </c:pt>
                <c:pt idx="2064">
                  <c:v>0</c:v>
                </c:pt>
                <c:pt idx="2065">
                  <c:v>0</c:v>
                </c:pt>
                <c:pt idx="2066">
                  <c:v>0</c:v>
                </c:pt>
                <c:pt idx="2067">
                  <c:v>0</c:v>
                </c:pt>
                <c:pt idx="2068">
                  <c:v>0</c:v>
                </c:pt>
                <c:pt idx="2069">
                  <c:v>0</c:v>
                </c:pt>
                <c:pt idx="2070">
                  <c:v>0</c:v>
                </c:pt>
                <c:pt idx="2071">
                  <c:v>0</c:v>
                </c:pt>
                <c:pt idx="2072">
                  <c:v>0</c:v>
                </c:pt>
                <c:pt idx="2073">
                  <c:v>0</c:v>
                </c:pt>
                <c:pt idx="2074">
                  <c:v>1</c:v>
                </c:pt>
                <c:pt idx="2075">
                  <c:v>0</c:v>
                </c:pt>
                <c:pt idx="2076">
                  <c:v>0</c:v>
                </c:pt>
                <c:pt idx="2077">
                  <c:v>0</c:v>
                </c:pt>
                <c:pt idx="2078">
                  <c:v>0</c:v>
                </c:pt>
                <c:pt idx="2079">
                  <c:v>0</c:v>
                </c:pt>
                <c:pt idx="2080">
                  <c:v>0</c:v>
                </c:pt>
                <c:pt idx="2081">
                  <c:v>0</c:v>
                </c:pt>
                <c:pt idx="2082">
                  <c:v>0</c:v>
                </c:pt>
                <c:pt idx="2083">
                  <c:v>0</c:v>
                </c:pt>
                <c:pt idx="2084">
                  <c:v>0</c:v>
                </c:pt>
                <c:pt idx="2085">
                  <c:v>0</c:v>
                </c:pt>
                <c:pt idx="2086">
                  <c:v>0</c:v>
                </c:pt>
                <c:pt idx="2087">
                  <c:v>0</c:v>
                </c:pt>
                <c:pt idx="2088">
                  <c:v>0</c:v>
                </c:pt>
                <c:pt idx="2089">
                  <c:v>0</c:v>
                </c:pt>
                <c:pt idx="2090">
                  <c:v>0</c:v>
                </c:pt>
                <c:pt idx="2091">
                  <c:v>0</c:v>
                </c:pt>
                <c:pt idx="2092">
                  <c:v>0</c:v>
                </c:pt>
                <c:pt idx="2093">
                  <c:v>0</c:v>
                </c:pt>
                <c:pt idx="2094">
                  <c:v>0</c:v>
                </c:pt>
                <c:pt idx="2095">
                  <c:v>0</c:v>
                </c:pt>
                <c:pt idx="2096">
                  <c:v>0</c:v>
                </c:pt>
                <c:pt idx="2097">
                  <c:v>0</c:v>
                </c:pt>
                <c:pt idx="2098">
                  <c:v>0</c:v>
                </c:pt>
                <c:pt idx="2099">
                  <c:v>0</c:v>
                </c:pt>
                <c:pt idx="2100">
                  <c:v>0</c:v>
                </c:pt>
                <c:pt idx="2101">
                  <c:v>0</c:v>
                </c:pt>
                <c:pt idx="2102">
                  <c:v>0</c:v>
                </c:pt>
                <c:pt idx="2103">
                  <c:v>0</c:v>
                </c:pt>
                <c:pt idx="2104">
                  <c:v>0</c:v>
                </c:pt>
                <c:pt idx="2105">
                  <c:v>0</c:v>
                </c:pt>
                <c:pt idx="2106">
                  <c:v>0</c:v>
                </c:pt>
                <c:pt idx="2107">
                  <c:v>0</c:v>
                </c:pt>
                <c:pt idx="2108">
                  <c:v>0</c:v>
                </c:pt>
                <c:pt idx="2109">
                  <c:v>0</c:v>
                </c:pt>
                <c:pt idx="2110">
                  <c:v>0</c:v>
                </c:pt>
                <c:pt idx="2111">
                  <c:v>0</c:v>
                </c:pt>
                <c:pt idx="2112">
                  <c:v>0</c:v>
                </c:pt>
                <c:pt idx="2113">
                  <c:v>0</c:v>
                </c:pt>
                <c:pt idx="2114">
                  <c:v>0</c:v>
                </c:pt>
                <c:pt idx="2115">
                  <c:v>0</c:v>
                </c:pt>
                <c:pt idx="2116">
                  <c:v>0</c:v>
                </c:pt>
                <c:pt idx="2117">
                  <c:v>0</c:v>
                </c:pt>
                <c:pt idx="2118">
                  <c:v>0</c:v>
                </c:pt>
                <c:pt idx="2119">
                  <c:v>0</c:v>
                </c:pt>
                <c:pt idx="2120">
                  <c:v>0</c:v>
                </c:pt>
                <c:pt idx="2121">
                  <c:v>0</c:v>
                </c:pt>
                <c:pt idx="2122">
                  <c:v>0</c:v>
                </c:pt>
                <c:pt idx="2123">
                  <c:v>0</c:v>
                </c:pt>
                <c:pt idx="2124">
                  <c:v>0</c:v>
                </c:pt>
                <c:pt idx="2125">
                  <c:v>0</c:v>
                </c:pt>
                <c:pt idx="2126">
                  <c:v>0</c:v>
                </c:pt>
                <c:pt idx="2127">
                  <c:v>0</c:v>
                </c:pt>
                <c:pt idx="2128">
                  <c:v>0</c:v>
                </c:pt>
                <c:pt idx="2129">
                  <c:v>0</c:v>
                </c:pt>
                <c:pt idx="2130">
                  <c:v>0</c:v>
                </c:pt>
                <c:pt idx="2131">
                  <c:v>0</c:v>
                </c:pt>
                <c:pt idx="2132">
                  <c:v>0</c:v>
                </c:pt>
                <c:pt idx="2133">
                  <c:v>0</c:v>
                </c:pt>
                <c:pt idx="2134">
                  <c:v>0</c:v>
                </c:pt>
                <c:pt idx="2135">
                  <c:v>0</c:v>
                </c:pt>
                <c:pt idx="2136">
                  <c:v>0</c:v>
                </c:pt>
                <c:pt idx="2137">
                  <c:v>0</c:v>
                </c:pt>
                <c:pt idx="2138">
                  <c:v>0</c:v>
                </c:pt>
                <c:pt idx="2139">
                  <c:v>0</c:v>
                </c:pt>
                <c:pt idx="2140">
                  <c:v>0</c:v>
                </c:pt>
                <c:pt idx="2141">
                  <c:v>0</c:v>
                </c:pt>
                <c:pt idx="2142">
                  <c:v>0</c:v>
                </c:pt>
                <c:pt idx="2143">
                  <c:v>0</c:v>
                </c:pt>
                <c:pt idx="2144">
                  <c:v>0</c:v>
                </c:pt>
                <c:pt idx="2145">
                  <c:v>0</c:v>
                </c:pt>
                <c:pt idx="2146">
                  <c:v>0</c:v>
                </c:pt>
                <c:pt idx="2147">
                  <c:v>0</c:v>
                </c:pt>
                <c:pt idx="2148">
                  <c:v>0</c:v>
                </c:pt>
                <c:pt idx="2149">
                  <c:v>0</c:v>
                </c:pt>
                <c:pt idx="2150">
                  <c:v>0</c:v>
                </c:pt>
                <c:pt idx="2151">
                  <c:v>0</c:v>
                </c:pt>
                <c:pt idx="2152">
                  <c:v>0</c:v>
                </c:pt>
                <c:pt idx="2153">
                  <c:v>0</c:v>
                </c:pt>
                <c:pt idx="2154">
                  <c:v>0</c:v>
                </c:pt>
                <c:pt idx="2155">
                  <c:v>0</c:v>
                </c:pt>
                <c:pt idx="2156">
                  <c:v>0</c:v>
                </c:pt>
                <c:pt idx="2157">
                  <c:v>0</c:v>
                </c:pt>
                <c:pt idx="2158">
                  <c:v>0</c:v>
                </c:pt>
                <c:pt idx="2159">
                  <c:v>0</c:v>
                </c:pt>
                <c:pt idx="2160">
                  <c:v>0</c:v>
                </c:pt>
                <c:pt idx="2161">
                  <c:v>0</c:v>
                </c:pt>
                <c:pt idx="2162">
                  <c:v>0</c:v>
                </c:pt>
                <c:pt idx="2163">
                  <c:v>0</c:v>
                </c:pt>
                <c:pt idx="2164">
                  <c:v>0</c:v>
                </c:pt>
                <c:pt idx="2165">
                  <c:v>0</c:v>
                </c:pt>
                <c:pt idx="2166">
                  <c:v>0</c:v>
                </c:pt>
                <c:pt idx="2167">
                  <c:v>0</c:v>
                </c:pt>
                <c:pt idx="2168">
                  <c:v>0</c:v>
                </c:pt>
                <c:pt idx="2169">
                  <c:v>0</c:v>
                </c:pt>
                <c:pt idx="2170">
                  <c:v>0</c:v>
                </c:pt>
                <c:pt idx="2171">
                  <c:v>0</c:v>
                </c:pt>
                <c:pt idx="2172">
                  <c:v>0</c:v>
                </c:pt>
                <c:pt idx="2173">
                  <c:v>0</c:v>
                </c:pt>
                <c:pt idx="2174">
                  <c:v>0</c:v>
                </c:pt>
                <c:pt idx="2175">
                  <c:v>0</c:v>
                </c:pt>
                <c:pt idx="2176">
                  <c:v>0</c:v>
                </c:pt>
                <c:pt idx="2177">
                  <c:v>0</c:v>
                </c:pt>
                <c:pt idx="2178">
                  <c:v>0</c:v>
                </c:pt>
                <c:pt idx="2179">
                  <c:v>0</c:v>
                </c:pt>
                <c:pt idx="2180">
                  <c:v>0</c:v>
                </c:pt>
                <c:pt idx="2181">
                  <c:v>0</c:v>
                </c:pt>
                <c:pt idx="2182">
                  <c:v>0</c:v>
                </c:pt>
                <c:pt idx="2183">
                  <c:v>0</c:v>
                </c:pt>
                <c:pt idx="2184">
                  <c:v>0</c:v>
                </c:pt>
                <c:pt idx="2185">
                  <c:v>0</c:v>
                </c:pt>
                <c:pt idx="2186">
                  <c:v>0</c:v>
                </c:pt>
                <c:pt idx="2187">
                  <c:v>0</c:v>
                </c:pt>
                <c:pt idx="2188">
                  <c:v>0</c:v>
                </c:pt>
                <c:pt idx="2189">
                  <c:v>0</c:v>
                </c:pt>
                <c:pt idx="2190">
                  <c:v>0</c:v>
                </c:pt>
                <c:pt idx="2191">
                  <c:v>0</c:v>
                </c:pt>
                <c:pt idx="2192">
                  <c:v>0</c:v>
                </c:pt>
                <c:pt idx="2193">
                  <c:v>0</c:v>
                </c:pt>
                <c:pt idx="2194">
                  <c:v>0</c:v>
                </c:pt>
                <c:pt idx="2195">
                  <c:v>0</c:v>
                </c:pt>
                <c:pt idx="2196">
                  <c:v>0</c:v>
                </c:pt>
                <c:pt idx="2197">
                  <c:v>0</c:v>
                </c:pt>
                <c:pt idx="2198">
                  <c:v>0</c:v>
                </c:pt>
                <c:pt idx="2199">
                  <c:v>0</c:v>
                </c:pt>
                <c:pt idx="2200">
                  <c:v>0</c:v>
                </c:pt>
                <c:pt idx="2201">
                  <c:v>0</c:v>
                </c:pt>
                <c:pt idx="2202">
                  <c:v>0</c:v>
                </c:pt>
                <c:pt idx="2203">
                  <c:v>0</c:v>
                </c:pt>
                <c:pt idx="2204">
                  <c:v>0</c:v>
                </c:pt>
                <c:pt idx="2205">
                  <c:v>0</c:v>
                </c:pt>
                <c:pt idx="2206">
                  <c:v>0</c:v>
                </c:pt>
                <c:pt idx="2207">
                  <c:v>0</c:v>
                </c:pt>
                <c:pt idx="2208">
                  <c:v>0</c:v>
                </c:pt>
                <c:pt idx="2209">
                  <c:v>0</c:v>
                </c:pt>
                <c:pt idx="2210">
                  <c:v>0</c:v>
                </c:pt>
                <c:pt idx="2211">
                  <c:v>0</c:v>
                </c:pt>
                <c:pt idx="2212">
                  <c:v>0</c:v>
                </c:pt>
                <c:pt idx="2213">
                  <c:v>0</c:v>
                </c:pt>
                <c:pt idx="2214">
                  <c:v>0</c:v>
                </c:pt>
                <c:pt idx="2215">
                  <c:v>0</c:v>
                </c:pt>
                <c:pt idx="2216">
                  <c:v>0</c:v>
                </c:pt>
                <c:pt idx="2217">
                  <c:v>0</c:v>
                </c:pt>
                <c:pt idx="2218">
                  <c:v>0</c:v>
                </c:pt>
                <c:pt idx="2219">
                  <c:v>0</c:v>
                </c:pt>
                <c:pt idx="2220">
                  <c:v>0</c:v>
                </c:pt>
                <c:pt idx="2221">
                  <c:v>0</c:v>
                </c:pt>
                <c:pt idx="2222">
                  <c:v>0</c:v>
                </c:pt>
                <c:pt idx="2223">
                  <c:v>0</c:v>
                </c:pt>
                <c:pt idx="2224">
                  <c:v>0</c:v>
                </c:pt>
                <c:pt idx="2225">
                  <c:v>0</c:v>
                </c:pt>
                <c:pt idx="2226">
                  <c:v>0</c:v>
                </c:pt>
                <c:pt idx="2227">
                  <c:v>0</c:v>
                </c:pt>
                <c:pt idx="2228">
                  <c:v>0</c:v>
                </c:pt>
                <c:pt idx="2229">
                  <c:v>0</c:v>
                </c:pt>
                <c:pt idx="2230">
                  <c:v>0</c:v>
                </c:pt>
                <c:pt idx="2231">
                  <c:v>0</c:v>
                </c:pt>
                <c:pt idx="2232">
                  <c:v>0</c:v>
                </c:pt>
                <c:pt idx="2233">
                  <c:v>0</c:v>
                </c:pt>
                <c:pt idx="2234">
                  <c:v>0</c:v>
                </c:pt>
                <c:pt idx="2235">
                  <c:v>0</c:v>
                </c:pt>
                <c:pt idx="2236">
                  <c:v>0</c:v>
                </c:pt>
                <c:pt idx="2237">
                  <c:v>0</c:v>
                </c:pt>
                <c:pt idx="2238">
                  <c:v>0</c:v>
                </c:pt>
                <c:pt idx="2239">
                  <c:v>0</c:v>
                </c:pt>
                <c:pt idx="2240">
                  <c:v>0</c:v>
                </c:pt>
                <c:pt idx="2241">
                  <c:v>0</c:v>
                </c:pt>
                <c:pt idx="2242">
                  <c:v>0</c:v>
                </c:pt>
                <c:pt idx="2243">
                  <c:v>0</c:v>
                </c:pt>
                <c:pt idx="2244">
                  <c:v>0</c:v>
                </c:pt>
                <c:pt idx="2245">
                  <c:v>0</c:v>
                </c:pt>
                <c:pt idx="2246">
                  <c:v>0</c:v>
                </c:pt>
                <c:pt idx="2247">
                  <c:v>0</c:v>
                </c:pt>
                <c:pt idx="2248">
                  <c:v>0</c:v>
                </c:pt>
                <c:pt idx="2249">
                  <c:v>0</c:v>
                </c:pt>
                <c:pt idx="2250">
                  <c:v>0</c:v>
                </c:pt>
                <c:pt idx="2251">
                  <c:v>0</c:v>
                </c:pt>
                <c:pt idx="2252">
                  <c:v>0</c:v>
                </c:pt>
                <c:pt idx="2253">
                  <c:v>0</c:v>
                </c:pt>
                <c:pt idx="2254">
                  <c:v>0</c:v>
                </c:pt>
                <c:pt idx="2255">
                  <c:v>0</c:v>
                </c:pt>
                <c:pt idx="2256">
                  <c:v>0</c:v>
                </c:pt>
                <c:pt idx="2257">
                  <c:v>0</c:v>
                </c:pt>
                <c:pt idx="2258">
                  <c:v>0</c:v>
                </c:pt>
                <c:pt idx="2259">
                  <c:v>0</c:v>
                </c:pt>
                <c:pt idx="2260">
                  <c:v>0</c:v>
                </c:pt>
                <c:pt idx="2261">
                  <c:v>0</c:v>
                </c:pt>
                <c:pt idx="2262">
                  <c:v>0</c:v>
                </c:pt>
                <c:pt idx="2263">
                  <c:v>0</c:v>
                </c:pt>
                <c:pt idx="2264">
                  <c:v>0</c:v>
                </c:pt>
                <c:pt idx="2265">
                  <c:v>0</c:v>
                </c:pt>
                <c:pt idx="2266">
                  <c:v>0</c:v>
                </c:pt>
                <c:pt idx="2267">
                  <c:v>0</c:v>
                </c:pt>
                <c:pt idx="2268">
                  <c:v>0</c:v>
                </c:pt>
                <c:pt idx="2269">
                  <c:v>0</c:v>
                </c:pt>
                <c:pt idx="2270">
                  <c:v>0</c:v>
                </c:pt>
                <c:pt idx="2271">
                  <c:v>0</c:v>
                </c:pt>
                <c:pt idx="2272">
                  <c:v>0</c:v>
                </c:pt>
                <c:pt idx="2273">
                  <c:v>0</c:v>
                </c:pt>
                <c:pt idx="2274">
                  <c:v>0</c:v>
                </c:pt>
                <c:pt idx="2275">
                  <c:v>0</c:v>
                </c:pt>
                <c:pt idx="2276">
                  <c:v>0</c:v>
                </c:pt>
                <c:pt idx="2277">
                  <c:v>0</c:v>
                </c:pt>
                <c:pt idx="2278">
                  <c:v>0</c:v>
                </c:pt>
                <c:pt idx="2279">
                  <c:v>0</c:v>
                </c:pt>
                <c:pt idx="2280">
                  <c:v>0</c:v>
                </c:pt>
                <c:pt idx="2281">
                  <c:v>0</c:v>
                </c:pt>
                <c:pt idx="2282">
                  <c:v>0</c:v>
                </c:pt>
                <c:pt idx="2283">
                  <c:v>0</c:v>
                </c:pt>
                <c:pt idx="2284">
                  <c:v>0</c:v>
                </c:pt>
                <c:pt idx="2285">
                  <c:v>0</c:v>
                </c:pt>
                <c:pt idx="2286">
                  <c:v>0</c:v>
                </c:pt>
                <c:pt idx="2287">
                  <c:v>0</c:v>
                </c:pt>
                <c:pt idx="2288">
                  <c:v>0</c:v>
                </c:pt>
                <c:pt idx="2289">
                  <c:v>0</c:v>
                </c:pt>
                <c:pt idx="2290">
                  <c:v>0</c:v>
                </c:pt>
                <c:pt idx="2291">
                  <c:v>0</c:v>
                </c:pt>
                <c:pt idx="2292">
                  <c:v>0</c:v>
                </c:pt>
                <c:pt idx="2293">
                  <c:v>0</c:v>
                </c:pt>
                <c:pt idx="2294">
                  <c:v>0</c:v>
                </c:pt>
                <c:pt idx="2295">
                  <c:v>0</c:v>
                </c:pt>
                <c:pt idx="2296">
                  <c:v>0</c:v>
                </c:pt>
                <c:pt idx="2297">
                  <c:v>0</c:v>
                </c:pt>
                <c:pt idx="2298">
                  <c:v>0</c:v>
                </c:pt>
                <c:pt idx="2299">
                  <c:v>0</c:v>
                </c:pt>
                <c:pt idx="2300">
                  <c:v>0</c:v>
                </c:pt>
                <c:pt idx="2301">
                  <c:v>0</c:v>
                </c:pt>
                <c:pt idx="2302">
                  <c:v>0</c:v>
                </c:pt>
                <c:pt idx="2303">
                  <c:v>0</c:v>
                </c:pt>
                <c:pt idx="2304">
                  <c:v>0</c:v>
                </c:pt>
                <c:pt idx="2305">
                  <c:v>0</c:v>
                </c:pt>
                <c:pt idx="2306">
                  <c:v>0</c:v>
                </c:pt>
                <c:pt idx="2307">
                  <c:v>0</c:v>
                </c:pt>
                <c:pt idx="2308">
                  <c:v>0</c:v>
                </c:pt>
                <c:pt idx="2309">
                  <c:v>0</c:v>
                </c:pt>
                <c:pt idx="2310">
                  <c:v>0</c:v>
                </c:pt>
                <c:pt idx="2311">
                  <c:v>0</c:v>
                </c:pt>
                <c:pt idx="2312">
                  <c:v>0</c:v>
                </c:pt>
                <c:pt idx="2313">
                  <c:v>0</c:v>
                </c:pt>
                <c:pt idx="2314">
                  <c:v>0</c:v>
                </c:pt>
                <c:pt idx="2315">
                  <c:v>0</c:v>
                </c:pt>
                <c:pt idx="2316">
                  <c:v>0</c:v>
                </c:pt>
                <c:pt idx="2317">
                  <c:v>0</c:v>
                </c:pt>
                <c:pt idx="2318">
                  <c:v>0</c:v>
                </c:pt>
                <c:pt idx="2319">
                  <c:v>0</c:v>
                </c:pt>
                <c:pt idx="2320">
                  <c:v>0</c:v>
                </c:pt>
                <c:pt idx="2321">
                  <c:v>0</c:v>
                </c:pt>
                <c:pt idx="2322">
                  <c:v>0</c:v>
                </c:pt>
                <c:pt idx="2323">
                  <c:v>0</c:v>
                </c:pt>
                <c:pt idx="2324">
                  <c:v>0</c:v>
                </c:pt>
                <c:pt idx="2325">
                  <c:v>0</c:v>
                </c:pt>
                <c:pt idx="2326">
                  <c:v>0</c:v>
                </c:pt>
                <c:pt idx="2327">
                  <c:v>0</c:v>
                </c:pt>
                <c:pt idx="2328">
                  <c:v>0</c:v>
                </c:pt>
                <c:pt idx="2329">
                  <c:v>0</c:v>
                </c:pt>
                <c:pt idx="2330">
                  <c:v>0</c:v>
                </c:pt>
                <c:pt idx="2331">
                  <c:v>0</c:v>
                </c:pt>
                <c:pt idx="2332">
                  <c:v>0</c:v>
                </c:pt>
                <c:pt idx="2333">
                  <c:v>0</c:v>
                </c:pt>
                <c:pt idx="2334">
                  <c:v>0</c:v>
                </c:pt>
                <c:pt idx="2335">
                  <c:v>0</c:v>
                </c:pt>
                <c:pt idx="2336">
                  <c:v>0</c:v>
                </c:pt>
                <c:pt idx="2337">
                  <c:v>0</c:v>
                </c:pt>
                <c:pt idx="2338">
                  <c:v>0</c:v>
                </c:pt>
                <c:pt idx="2339">
                  <c:v>0</c:v>
                </c:pt>
                <c:pt idx="2340">
                  <c:v>0</c:v>
                </c:pt>
                <c:pt idx="2341">
                  <c:v>0</c:v>
                </c:pt>
                <c:pt idx="2342">
                  <c:v>0</c:v>
                </c:pt>
                <c:pt idx="2343">
                  <c:v>0</c:v>
                </c:pt>
                <c:pt idx="2344">
                  <c:v>0</c:v>
                </c:pt>
                <c:pt idx="2345">
                  <c:v>0</c:v>
                </c:pt>
                <c:pt idx="2346">
                  <c:v>0</c:v>
                </c:pt>
                <c:pt idx="2347">
                  <c:v>0</c:v>
                </c:pt>
                <c:pt idx="2348">
                  <c:v>0</c:v>
                </c:pt>
                <c:pt idx="2349">
                  <c:v>0</c:v>
                </c:pt>
                <c:pt idx="2350">
                  <c:v>0</c:v>
                </c:pt>
                <c:pt idx="2351">
                  <c:v>0</c:v>
                </c:pt>
                <c:pt idx="2352">
                  <c:v>0</c:v>
                </c:pt>
                <c:pt idx="2353">
                  <c:v>0</c:v>
                </c:pt>
                <c:pt idx="2354">
                  <c:v>0</c:v>
                </c:pt>
                <c:pt idx="2355">
                  <c:v>0</c:v>
                </c:pt>
                <c:pt idx="2356">
                  <c:v>0</c:v>
                </c:pt>
                <c:pt idx="2357">
                  <c:v>0</c:v>
                </c:pt>
                <c:pt idx="2358">
                  <c:v>0</c:v>
                </c:pt>
                <c:pt idx="2359">
                  <c:v>0</c:v>
                </c:pt>
                <c:pt idx="2360">
                  <c:v>0</c:v>
                </c:pt>
                <c:pt idx="2361">
                  <c:v>0</c:v>
                </c:pt>
                <c:pt idx="2362">
                  <c:v>0</c:v>
                </c:pt>
                <c:pt idx="2363">
                  <c:v>0</c:v>
                </c:pt>
                <c:pt idx="2364">
                  <c:v>0</c:v>
                </c:pt>
                <c:pt idx="2365">
                  <c:v>0</c:v>
                </c:pt>
                <c:pt idx="2366">
                  <c:v>0</c:v>
                </c:pt>
                <c:pt idx="2367">
                  <c:v>0</c:v>
                </c:pt>
                <c:pt idx="2368">
                  <c:v>0</c:v>
                </c:pt>
                <c:pt idx="2369">
                  <c:v>0</c:v>
                </c:pt>
                <c:pt idx="2370">
                  <c:v>0</c:v>
                </c:pt>
                <c:pt idx="2371">
                  <c:v>0</c:v>
                </c:pt>
                <c:pt idx="2372">
                  <c:v>0</c:v>
                </c:pt>
                <c:pt idx="2373">
                  <c:v>0</c:v>
                </c:pt>
                <c:pt idx="2374">
                  <c:v>0</c:v>
                </c:pt>
                <c:pt idx="2375">
                  <c:v>0</c:v>
                </c:pt>
                <c:pt idx="2376">
                  <c:v>0</c:v>
                </c:pt>
                <c:pt idx="2377">
                  <c:v>0</c:v>
                </c:pt>
                <c:pt idx="2378">
                  <c:v>0</c:v>
                </c:pt>
                <c:pt idx="2379">
                  <c:v>0</c:v>
                </c:pt>
                <c:pt idx="2380">
                  <c:v>0</c:v>
                </c:pt>
                <c:pt idx="2381">
                  <c:v>0</c:v>
                </c:pt>
                <c:pt idx="2382">
                  <c:v>0</c:v>
                </c:pt>
                <c:pt idx="2383">
                  <c:v>0</c:v>
                </c:pt>
                <c:pt idx="2384">
                  <c:v>0</c:v>
                </c:pt>
                <c:pt idx="2385">
                  <c:v>0</c:v>
                </c:pt>
                <c:pt idx="2386">
                  <c:v>0</c:v>
                </c:pt>
                <c:pt idx="2387">
                  <c:v>0</c:v>
                </c:pt>
                <c:pt idx="2388">
                  <c:v>1</c:v>
                </c:pt>
                <c:pt idx="2389">
                  <c:v>0</c:v>
                </c:pt>
                <c:pt idx="2390">
                  <c:v>0</c:v>
                </c:pt>
                <c:pt idx="2391">
                  <c:v>0</c:v>
                </c:pt>
                <c:pt idx="2392">
                  <c:v>0</c:v>
                </c:pt>
                <c:pt idx="2393">
                  <c:v>0</c:v>
                </c:pt>
                <c:pt idx="2394">
                  <c:v>0</c:v>
                </c:pt>
                <c:pt idx="2395">
                  <c:v>0</c:v>
                </c:pt>
                <c:pt idx="2396">
                  <c:v>0</c:v>
                </c:pt>
                <c:pt idx="2397">
                  <c:v>0</c:v>
                </c:pt>
                <c:pt idx="2398">
                  <c:v>0</c:v>
                </c:pt>
                <c:pt idx="2399">
                  <c:v>0</c:v>
                </c:pt>
                <c:pt idx="2400">
                  <c:v>0</c:v>
                </c:pt>
                <c:pt idx="2401">
                  <c:v>0</c:v>
                </c:pt>
                <c:pt idx="2402">
                  <c:v>0</c:v>
                </c:pt>
                <c:pt idx="2403">
                  <c:v>0</c:v>
                </c:pt>
                <c:pt idx="2404">
                  <c:v>0</c:v>
                </c:pt>
                <c:pt idx="2405">
                  <c:v>0</c:v>
                </c:pt>
                <c:pt idx="2406">
                  <c:v>0</c:v>
                </c:pt>
                <c:pt idx="2407">
                  <c:v>0</c:v>
                </c:pt>
                <c:pt idx="2408">
                  <c:v>0</c:v>
                </c:pt>
                <c:pt idx="2409">
                  <c:v>0</c:v>
                </c:pt>
                <c:pt idx="2410">
                  <c:v>0</c:v>
                </c:pt>
                <c:pt idx="2411">
                  <c:v>0</c:v>
                </c:pt>
                <c:pt idx="2412">
                  <c:v>0</c:v>
                </c:pt>
                <c:pt idx="2413">
                  <c:v>0</c:v>
                </c:pt>
                <c:pt idx="2414">
                  <c:v>0</c:v>
                </c:pt>
                <c:pt idx="2415">
                  <c:v>0</c:v>
                </c:pt>
                <c:pt idx="2416">
                  <c:v>0</c:v>
                </c:pt>
                <c:pt idx="2417">
                  <c:v>0</c:v>
                </c:pt>
                <c:pt idx="2418">
                  <c:v>0</c:v>
                </c:pt>
                <c:pt idx="2419">
                  <c:v>0</c:v>
                </c:pt>
                <c:pt idx="2420">
                  <c:v>0</c:v>
                </c:pt>
                <c:pt idx="2421">
                  <c:v>0</c:v>
                </c:pt>
                <c:pt idx="2422">
                  <c:v>0</c:v>
                </c:pt>
                <c:pt idx="2423">
                  <c:v>0</c:v>
                </c:pt>
                <c:pt idx="2424">
                  <c:v>0</c:v>
                </c:pt>
                <c:pt idx="2425">
                  <c:v>0</c:v>
                </c:pt>
                <c:pt idx="2426">
                  <c:v>0</c:v>
                </c:pt>
                <c:pt idx="2427">
                  <c:v>0</c:v>
                </c:pt>
                <c:pt idx="2428">
                  <c:v>0</c:v>
                </c:pt>
                <c:pt idx="2429">
                  <c:v>0</c:v>
                </c:pt>
                <c:pt idx="2430">
                  <c:v>0</c:v>
                </c:pt>
                <c:pt idx="2431">
                  <c:v>0</c:v>
                </c:pt>
                <c:pt idx="2432">
                  <c:v>0</c:v>
                </c:pt>
                <c:pt idx="2433">
                  <c:v>0</c:v>
                </c:pt>
                <c:pt idx="2434">
                  <c:v>0</c:v>
                </c:pt>
                <c:pt idx="2435">
                  <c:v>0</c:v>
                </c:pt>
                <c:pt idx="2436">
                  <c:v>0</c:v>
                </c:pt>
                <c:pt idx="2437">
                  <c:v>0</c:v>
                </c:pt>
                <c:pt idx="2438">
                  <c:v>0</c:v>
                </c:pt>
                <c:pt idx="2439">
                  <c:v>0</c:v>
                </c:pt>
                <c:pt idx="2440">
                  <c:v>0</c:v>
                </c:pt>
                <c:pt idx="2441">
                  <c:v>0</c:v>
                </c:pt>
                <c:pt idx="2442">
                  <c:v>0</c:v>
                </c:pt>
                <c:pt idx="2443">
                  <c:v>0</c:v>
                </c:pt>
                <c:pt idx="2444">
                  <c:v>0</c:v>
                </c:pt>
                <c:pt idx="2445">
                  <c:v>0</c:v>
                </c:pt>
                <c:pt idx="2446">
                  <c:v>0</c:v>
                </c:pt>
                <c:pt idx="2447">
                  <c:v>0</c:v>
                </c:pt>
                <c:pt idx="2448">
                  <c:v>0</c:v>
                </c:pt>
                <c:pt idx="2449">
                  <c:v>0</c:v>
                </c:pt>
                <c:pt idx="2450">
                  <c:v>0</c:v>
                </c:pt>
              </c:numCache>
            </c:numRef>
          </c:val>
        </c:ser>
        <c:axId val="163112448"/>
        <c:axId val="163110912"/>
      </c:barChart>
      <c:lineChart>
        <c:grouping val="standard"/>
        <c:ser>
          <c:idx val="0"/>
          <c:order val="0"/>
          <c:tx>
            <c:strRef>
              <c:f>Sheet1!$A$754</c:f>
              <c:strCache>
                <c:ptCount val="1"/>
                <c:pt idx="0">
                  <c:v>未対応バグ数</c:v>
                </c:pt>
              </c:strCache>
            </c:strRef>
          </c:tx>
          <c:spPr>
            <a:ln>
              <a:solidFill>
                <a:srgbClr val="0070C0"/>
              </a:solidFill>
            </a:ln>
          </c:spPr>
          <c:marker>
            <c:symbol val="none"/>
          </c:marker>
          <c:cat>
            <c:numRef>
              <c:f>Sheet1!$B$752:$CPH$752</c:f>
              <c:numCache>
                <c:formatCode>yyyy/mm/dd</c:formatCode>
                <c:ptCount val="2451"/>
                <c:pt idx="0">
                  <c:v>37332</c:v>
                </c:pt>
                <c:pt idx="1">
                  <c:v>37333</c:v>
                </c:pt>
                <c:pt idx="2">
                  <c:v>37334</c:v>
                </c:pt>
                <c:pt idx="3">
                  <c:v>37335</c:v>
                </c:pt>
                <c:pt idx="4">
                  <c:v>37336</c:v>
                </c:pt>
                <c:pt idx="5">
                  <c:v>37337</c:v>
                </c:pt>
                <c:pt idx="6">
                  <c:v>37338</c:v>
                </c:pt>
                <c:pt idx="7">
                  <c:v>37339</c:v>
                </c:pt>
                <c:pt idx="8">
                  <c:v>37340</c:v>
                </c:pt>
                <c:pt idx="9">
                  <c:v>37341</c:v>
                </c:pt>
                <c:pt idx="10">
                  <c:v>37342</c:v>
                </c:pt>
                <c:pt idx="11">
                  <c:v>37343</c:v>
                </c:pt>
                <c:pt idx="12">
                  <c:v>37344</c:v>
                </c:pt>
                <c:pt idx="13">
                  <c:v>37345</c:v>
                </c:pt>
                <c:pt idx="14">
                  <c:v>37346</c:v>
                </c:pt>
                <c:pt idx="15">
                  <c:v>37347</c:v>
                </c:pt>
                <c:pt idx="16">
                  <c:v>37348</c:v>
                </c:pt>
                <c:pt idx="17">
                  <c:v>37349</c:v>
                </c:pt>
                <c:pt idx="18">
                  <c:v>37350</c:v>
                </c:pt>
                <c:pt idx="19">
                  <c:v>37351</c:v>
                </c:pt>
                <c:pt idx="20">
                  <c:v>37352</c:v>
                </c:pt>
                <c:pt idx="21">
                  <c:v>37353</c:v>
                </c:pt>
                <c:pt idx="22">
                  <c:v>37354</c:v>
                </c:pt>
                <c:pt idx="23">
                  <c:v>37355</c:v>
                </c:pt>
                <c:pt idx="24">
                  <c:v>37356</c:v>
                </c:pt>
                <c:pt idx="25">
                  <c:v>37357</c:v>
                </c:pt>
                <c:pt idx="26">
                  <c:v>37358</c:v>
                </c:pt>
                <c:pt idx="27">
                  <c:v>37359</c:v>
                </c:pt>
                <c:pt idx="28">
                  <c:v>37360</c:v>
                </c:pt>
                <c:pt idx="29">
                  <c:v>37361</c:v>
                </c:pt>
                <c:pt idx="30">
                  <c:v>37362</c:v>
                </c:pt>
                <c:pt idx="31">
                  <c:v>37363</c:v>
                </c:pt>
                <c:pt idx="32">
                  <c:v>37364</c:v>
                </c:pt>
                <c:pt idx="33">
                  <c:v>37365</c:v>
                </c:pt>
                <c:pt idx="34">
                  <c:v>37366</c:v>
                </c:pt>
                <c:pt idx="35">
                  <c:v>37367</c:v>
                </c:pt>
                <c:pt idx="36">
                  <c:v>37368</c:v>
                </c:pt>
                <c:pt idx="37">
                  <c:v>37369</c:v>
                </c:pt>
                <c:pt idx="38">
                  <c:v>37370</c:v>
                </c:pt>
                <c:pt idx="39">
                  <c:v>37371</c:v>
                </c:pt>
                <c:pt idx="40">
                  <c:v>37372</c:v>
                </c:pt>
                <c:pt idx="41">
                  <c:v>37373</c:v>
                </c:pt>
                <c:pt idx="42">
                  <c:v>37374</c:v>
                </c:pt>
                <c:pt idx="43">
                  <c:v>37375</c:v>
                </c:pt>
                <c:pt idx="44">
                  <c:v>37376</c:v>
                </c:pt>
                <c:pt idx="45">
                  <c:v>37377</c:v>
                </c:pt>
                <c:pt idx="46">
                  <c:v>37378</c:v>
                </c:pt>
                <c:pt idx="47">
                  <c:v>37379</c:v>
                </c:pt>
                <c:pt idx="48">
                  <c:v>37380</c:v>
                </c:pt>
                <c:pt idx="49">
                  <c:v>37381</c:v>
                </c:pt>
                <c:pt idx="50">
                  <c:v>37382</c:v>
                </c:pt>
                <c:pt idx="51">
                  <c:v>37383</c:v>
                </c:pt>
                <c:pt idx="52">
                  <c:v>37384</c:v>
                </c:pt>
                <c:pt idx="53">
                  <c:v>37385</c:v>
                </c:pt>
                <c:pt idx="54">
                  <c:v>37386</c:v>
                </c:pt>
                <c:pt idx="55">
                  <c:v>37387</c:v>
                </c:pt>
                <c:pt idx="56">
                  <c:v>37388</c:v>
                </c:pt>
                <c:pt idx="57">
                  <c:v>37389</c:v>
                </c:pt>
                <c:pt idx="58">
                  <c:v>37390</c:v>
                </c:pt>
                <c:pt idx="59">
                  <c:v>37391</c:v>
                </c:pt>
                <c:pt idx="60">
                  <c:v>37392</c:v>
                </c:pt>
                <c:pt idx="61">
                  <c:v>37393</c:v>
                </c:pt>
                <c:pt idx="62">
                  <c:v>37394</c:v>
                </c:pt>
                <c:pt idx="63">
                  <c:v>37395</c:v>
                </c:pt>
                <c:pt idx="64">
                  <c:v>37396</c:v>
                </c:pt>
                <c:pt idx="65">
                  <c:v>37397</c:v>
                </c:pt>
                <c:pt idx="66">
                  <c:v>37398</c:v>
                </c:pt>
                <c:pt idx="67">
                  <c:v>37399</c:v>
                </c:pt>
                <c:pt idx="68">
                  <c:v>37400</c:v>
                </c:pt>
                <c:pt idx="69">
                  <c:v>37401</c:v>
                </c:pt>
                <c:pt idx="70">
                  <c:v>37402</c:v>
                </c:pt>
                <c:pt idx="71">
                  <c:v>37403</c:v>
                </c:pt>
                <c:pt idx="72">
                  <c:v>37404</c:v>
                </c:pt>
                <c:pt idx="73">
                  <c:v>37405</c:v>
                </c:pt>
                <c:pt idx="74">
                  <c:v>37406</c:v>
                </c:pt>
                <c:pt idx="75">
                  <c:v>37407</c:v>
                </c:pt>
                <c:pt idx="76">
                  <c:v>37408</c:v>
                </c:pt>
                <c:pt idx="77">
                  <c:v>37409</c:v>
                </c:pt>
                <c:pt idx="78">
                  <c:v>37410</c:v>
                </c:pt>
                <c:pt idx="79">
                  <c:v>37411</c:v>
                </c:pt>
                <c:pt idx="80">
                  <c:v>37412</c:v>
                </c:pt>
                <c:pt idx="81">
                  <c:v>37413</c:v>
                </c:pt>
                <c:pt idx="82">
                  <c:v>37414</c:v>
                </c:pt>
                <c:pt idx="83">
                  <c:v>37415</c:v>
                </c:pt>
                <c:pt idx="84">
                  <c:v>37416</c:v>
                </c:pt>
                <c:pt idx="85">
                  <c:v>37417</c:v>
                </c:pt>
                <c:pt idx="86">
                  <c:v>37418</c:v>
                </c:pt>
                <c:pt idx="87">
                  <c:v>37419</c:v>
                </c:pt>
                <c:pt idx="88">
                  <c:v>37420</c:v>
                </c:pt>
                <c:pt idx="89">
                  <c:v>37421</c:v>
                </c:pt>
                <c:pt idx="90">
                  <c:v>37422</c:v>
                </c:pt>
                <c:pt idx="91">
                  <c:v>37423</c:v>
                </c:pt>
                <c:pt idx="92">
                  <c:v>37424</c:v>
                </c:pt>
                <c:pt idx="93">
                  <c:v>37425</c:v>
                </c:pt>
                <c:pt idx="94">
                  <c:v>37426</c:v>
                </c:pt>
                <c:pt idx="95">
                  <c:v>37427</c:v>
                </c:pt>
                <c:pt idx="96">
                  <c:v>37428</c:v>
                </c:pt>
                <c:pt idx="97">
                  <c:v>37429</c:v>
                </c:pt>
                <c:pt idx="98">
                  <c:v>37430</c:v>
                </c:pt>
                <c:pt idx="99">
                  <c:v>37431</c:v>
                </c:pt>
                <c:pt idx="100">
                  <c:v>37432</c:v>
                </c:pt>
                <c:pt idx="101">
                  <c:v>37433</c:v>
                </c:pt>
                <c:pt idx="102">
                  <c:v>37434</c:v>
                </c:pt>
                <c:pt idx="103">
                  <c:v>37435</c:v>
                </c:pt>
                <c:pt idx="104">
                  <c:v>37436</c:v>
                </c:pt>
                <c:pt idx="105">
                  <c:v>37437</c:v>
                </c:pt>
                <c:pt idx="106">
                  <c:v>37438</c:v>
                </c:pt>
                <c:pt idx="107">
                  <c:v>37439</c:v>
                </c:pt>
                <c:pt idx="108">
                  <c:v>37440</c:v>
                </c:pt>
                <c:pt idx="109">
                  <c:v>37441</c:v>
                </c:pt>
                <c:pt idx="110">
                  <c:v>37442</c:v>
                </c:pt>
                <c:pt idx="111">
                  <c:v>37443</c:v>
                </c:pt>
                <c:pt idx="112">
                  <c:v>37444</c:v>
                </c:pt>
                <c:pt idx="113">
                  <c:v>37445</c:v>
                </c:pt>
                <c:pt idx="114">
                  <c:v>37446</c:v>
                </c:pt>
                <c:pt idx="115">
                  <c:v>37447</c:v>
                </c:pt>
                <c:pt idx="116">
                  <c:v>37448</c:v>
                </c:pt>
                <c:pt idx="117">
                  <c:v>37449</c:v>
                </c:pt>
                <c:pt idx="118">
                  <c:v>37450</c:v>
                </c:pt>
                <c:pt idx="119">
                  <c:v>37451</c:v>
                </c:pt>
                <c:pt idx="120">
                  <c:v>37452</c:v>
                </c:pt>
                <c:pt idx="121">
                  <c:v>37453</c:v>
                </c:pt>
                <c:pt idx="122">
                  <c:v>37454</c:v>
                </c:pt>
                <c:pt idx="123">
                  <c:v>37455</c:v>
                </c:pt>
                <c:pt idx="124">
                  <c:v>37456</c:v>
                </c:pt>
                <c:pt idx="125">
                  <c:v>37457</c:v>
                </c:pt>
                <c:pt idx="126">
                  <c:v>37458</c:v>
                </c:pt>
                <c:pt idx="127">
                  <c:v>37459</c:v>
                </c:pt>
                <c:pt idx="128">
                  <c:v>37460</c:v>
                </c:pt>
                <c:pt idx="129">
                  <c:v>37461</c:v>
                </c:pt>
                <c:pt idx="130">
                  <c:v>37462</c:v>
                </c:pt>
                <c:pt idx="131">
                  <c:v>37463</c:v>
                </c:pt>
                <c:pt idx="132">
                  <c:v>37464</c:v>
                </c:pt>
                <c:pt idx="133">
                  <c:v>37465</c:v>
                </c:pt>
                <c:pt idx="134">
                  <c:v>37466</c:v>
                </c:pt>
                <c:pt idx="135">
                  <c:v>37467</c:v>
                </c:pt>
                <c:pt idx="136">
                  <c:v>37468</c:v>
                </c:pt>
                <c:pt idx="137">
                  <c:v>37469</c:v>
                </c:pt>
                <c:pt idx="138">
                  <c:v>37470</c:v>
                </c:pt>
                <c:pt idx="139">
                  <c:v>37471</c:v>
                </c:pt>
                <c:pt idx="140">
                  <c:v>37472</c:v>
                </c:pt>
                <c:pt idx="141">
                  <c:v>37473</c:v>
                </c:pt>
                <c:pt idx="142">
                  <c:v>37474</c:v>
                </c:pt>
                <c:pt idx="143">
                  <c:v>37475</c:v>
                </c:pt>
                <c:pt idx="144">
                  <c:v>37476</c:v>
                </c:pt>
                <c:pt idx="145">
                  <c:v>37477</c:v>
                </c:pt>
                <c:pt idx="146">
                  <c:v>37478</c:v>
                </c:pt>
                <c:pt idx="147">
                  <c:v>37479</c:v>
                </c:pt>
                <c:pt idx="148">
                  <c:v>37480</c:v>
                </c:pt>
                <c:pt idx="149">
                  <c:v>37481</c:v>
                </c:pt>
                <c:pt idx="150">
                  <c:v>37482</c:v>
                </c:pt>
                <c:pt idx="151">
                  <c:v>37483</c:v>
                </c:pt>
                <c:pt idx="152">
                  <c:v>37484</c:v>
                </c:pt>
                <c:pt idx="153">
                  <c:v>37485</c:v>
                </c:pt>
                <c:pt idx="154">
                  <c:v>37486</c:v>
                </c:pt>
                <c:pt idx="155">
                  <c:v>37487</c:v>
                </c:pt>
                <c:pt idx="156">
                  <c:v>37488</c:v>
                </c:pt>
                <c:pt idx="157">
                  <c:v>37489</c:v>
                </c:pt>
                <c:pt idx="158">
                  <c:v>37490</c:v>
                </c:pt>
                <c:pt idx="159">
                  <c:v>37491</c:v>
                </c:pt>
                <c:pt idx="160">
                  <c:v>37492</c:v>
                </c:pt>
                <c:pt idx="161">
                  <c:v>37493</c:v>
                </c:pt>
                <c:pt idx="162">
                  <c:v>37494</c:v>
                </c:pt>
                <c:pt idx="163">
                  <c:v>37495</c:v>
                </c:pt>
                <c:pt idx="164">
                  <c:v>37496</c:v>
                </c:pt>
                <c:pt idx="165">
                  <c:v>37497</c:v>
                </c:pt>
                <c:pt idx="166">
                  <c:v>37498</c:v>
                </c:pt>
                <c:pt idx="167">
                  <c:v>37499</c:v>
                </c:pt>
                <c:pt idx="168">
                  <c:v>37500</c:v>
                </c:pt>
                <c:pt idx="169">
                  <c:v>37501</c:v>
                </c:pt>
                <c:pt idx="170">
                  <c:v>37502</c:v>
                </c:pt>
                <c:pt idx="171">
                  <c:v>37503</c:v>
                </c:pt>
                <c:pt idx="172">
                  <c:v>37504</c:v>
                </c:pt>
                <c:pt idx="173">
                  <c:v>37505</c:v>
                </c:pt>
                <c:pt idx="174">
                  <c:v>37506</c:v>
                </c:pt>
                <c:pt idx="175">
                  <c:v>37507</c:v>
                </c:pt>
                <c:pt idx="176">
                  <c:v>37508</c:v>
                </c:pt>
                <c:pt idx="177">
                  <c:v>37509</c:v>
                </c:pt>
                <c:pt idx="178">
                  <c:v>37510</c:v>
                </c:pt>
                <c:pt idx="179">
                  <c:v>37511</c:v>
                </c:pt>
                <c:pt idx="180">
                  <c:v>37512</c:v>
                </c:pt>
                <c:pt idx="181">
                  <c:v>37513</c:v>
                </c:pt>
                <c:pt idx="182">
                  <c:v>37514</c:v>
                </c:pt>
                <c:pt idx="183">
                  <c:v>37515</c:v>
                </c:pt>
                <c:pt idx="184">
                  <c:v>37516</c:v>
                </c:pt>
                <c:pt idx="185">
                  <c:v>37517</c:v>
                </c:pt>
                <c:pt idx="186">
                  <c:v>37518</c:v>
                </c:pt>
                <c:pt idx="187">
                  <c:v>37519</c:v>
                </c:pt>
                <c:pt idx="188">
                  <c:v>37520</c:v>
                </c:pt>
                <c:pt idx="189">
                  <c:v>37521</c:v>
                </c:pt>
                <c:pt idx="190">
                  <c:v>37522</c:v>
                </c:pt>
                <c:pt idx="191">
                  <c:v>37523</c:v>
                </c:pt>
                <c:pt idx="192">
                  <c:v>37524</c:v>
                </c:pt>
                <c:pt idx="193">
                  <c:v>37525</c:v>
                </c:pt>
                <c:pt idx="194">
                  <c:v>37526</c:v>
                </c:pt>
                <c:pt idx="195">
                  <c:v>37527</c:v>
                </c:pt>
                <c:pt idx="196">
                  <c:v>37528</c:v>
                </c:pt>
                <c:pt idx="197">
                  <c:v>37529</c:v>
                </c:pt>
                <c:pt idx="198">
                  <c:v>37530</c:v>
                </c:pt>
                <c:pt idx="199">
                  <c:v>37531</c:v>
                </c:pt>
                <c:pt idx="200">
                  <c:v>37532</c:v>
                </c:pt>
                <c:pt idx="201">
                  <c:v>37533</c:v>
                </c:pt>
                <c:pt idx="202">
                  <c:v>37534</c:v>
                </c:pt>
                <c:pt idx="203">
                  <c:v>37535</c:v>
                </c:pt>
                <c:pt idx="204">
                  <c:v>37536</c:v>
                </c:pt>
                <c:pt idx="205">
                  <c:v>37537</c:v>
                </c:pt>
                <c:pt idx="206">
                  <c:v>37538</c:v>
                </c:pt>
                <c:pt idx="207">
                  <c:v>37539</c:v>
                </c:pt>
                <c:pt idx="208">
                  <c:v>37540</c:v>
                </c:pt>
                <c:pt idx="209">
                  <c:v>37541</c:v>
                </c:pt>
                <c:pt idx="210">
                  <c:v>37542</c:v>
                </c:pt>
                <c:pt idx="211">
                  <c:v>37543</c:v>
                </c:pt>
                <c:pt idx="212">
                  <c:v>37544</c:v>
                </c:pt>
                <c:pt idx="213">
                  <c:v>37545</c:v>
                </c:pt>
                <c:pt idx="214">
                  <c:v>37546</c:v>
                </c:pt>
                <c:pt idx="215">
                  <c:v>37547</c:v>
                </c:pt>
                <c:pt idx="216">
                  <c:v>37548</c:v>
                </c:pt>
                <c:pt idx="217">
                  <c:v>37549</c:v>
                </c:pt>
                <c:pt idx="218">
                  <c:v>37550</c:v>
                </c:pt>
                <c:pt idx="219">
                  <c:v>37551</c:v>
                </c:pt>
                <c:pt idx="220">
                  <c:v>37552</c:v>
                </c:pt>
                <c:pt idx="221">
                  <c:v>37553</c:v>
                </c:pt>
                <c:pt idx="222">
                  <c:v>37554</c:v>
                </c:pt>
                <c:pt idx="223">
                  <c:v>37555</c:v>
                </c:pt>
                <c:pt idx="224">
                  <c:v>37556</c:v>
                </c:pt>
                <c:pt idx="225">
                  <c:v>37557</c:v>
                </c:pt>
                <c:pt idx="226">
                  <c:v>37558</c:v>
                </c:pt>
                <c:pt idx="227">
                  <c:v>37559</c:v>
                </c:pt>
                <c:pt idx="228">
                  <c:v>37560</c:v>
                </c:pt>
                <c:pt idx="229">
                  <c:v>37561</c:v>
                </c:pt>
                <c:pt idx="230">
                  <c:v>37562</c:v>
                </c:pt>
                <c:pt idx="231">
                  <c:v>37563</c:v>
                </c:pt>
                <c:pt idx="232">
                  <c:v>37564</c:v>
                </c:pt>
                <c:pt idx="233">
                  <c:v>37565</c:v>
                </c:pt>
                <c:pt idx="234">
                  <c:v>37566</c:v>
                </c:pt>
                <c:pt idx="235">
                  <c:v>37567</c:v>
                </c:pt>
                <c:pt idx="236">
                  <c:v>37568</c:v>
                </c:pt>
                <c:pt idx="237">
                  <c:v>37569</c:v>
                </c:pt>
                <c:pt idx="238">
                  <c:v>37570</c:v>
                </c:pt>
                <c:pt idx="239">
                  <c:v>37571</c:v>
                </c:pt>
                <c:pt idx="240">
                  <c:v>37572</c:v>
                </c:pt>
                <c:pt idx="241">
                  <c:v>37573</c:v>
                </c:pt>
                <c:pt idx="242">
                  <c:v>37574</c:v>
                </c:pt>
                <c:pt idx="243">
                  <c:v>37575</c:v>
                </c:pt>
                <c:pt idx="244">
                  <c:v>37576</c:v>
                </c:pt>
                <c:pt idx="245">
                  <c:v>37577</c:v>
                </c:pt>
                <c:pt idx="246">
                  <c:v>37578</c:v>
                </c:pt>
                <c:pt idx="247">
                  <c:v>37579</c:v>
                </c:pt>
                <c:pt idx="248">
                  <c:v>37580</c:v>
                </c:pt>
                <c:pt idx="249">
                  <c:v>37581</c:v>
                </c:pt>
                <c:pt idx="250">
                  <c:v>37582</c:v>
                </c:pt>
                <c:pt idx="251">
                  <c:v>37583</c:v>
                </c:pt>
                <c:pt idx="252">
                  <c:v>37584</c:v>
                </c:pt>
                <c:pt idx="253">
                  <c:v>37585</c:v>
                </c:pt>
                <c:pt idx="254">
                  <c:v>37586</c:v>
                </c:pt>
                <c:pt idx="255">
                  <c:v>37587</c:v>
                </c:pt>
                <c:pt idx="256">
                  <c:v>37588</c:v>
                </c:pt>
                <c:pt idx="257">
                  <c:v>37589</c:v>
                </c:pt>
                <c:pt idx="258">
                  <c:v>37590</c:v>
                </c:pt>
                <c:pt idx="259">
                  <c:v>37591</c:v>
                </c:pt>
                <c:pt idx="260">
                  <c:v>37592</c:v>
                </c:pt>
                <c:pt idx="261">
                  <c:v>37593</c:v>
                </c:pt>
                <c:pt idx="262">
                  <c:v>37594</c:v>
                </c:pt>
                <c:pt idx="263">
                  <c:v>37595</c:v>
                </c:pt>
                <c:pt idx="264">
                  <c:v>37596</c:v>
                </c:pt>
                <c:pt idx="265">
                  <c:v>37597</c:v>
                </c:pt>
                <c:pt idx="266">
                  <c:v>37598</c:v>
                </c:pt>
                <c:pt idx="267">
                  <c:v>37599</c:v>
                </c:pt>
                <c:pt idx="268">
                  <c:v>37600</c:v>
                </c:pt>
                <c:pt idx="269">
                  <c:v>37601</c:v>
                </c:pt>
                <c:pt idx="270">
                  <c:v>37602</c:v>
                </c:pt>
                <c:pt idx="271">
                  <c:v>37603</c:v>
                </c:pt>
                <c:pt idx="272">
                  <c:v>37604</c:v>
                </c:pt>
                <c:pt idx="273">
                  <c:v>37605</c:v>
                </c:pt>
                <c:pt idx="274">
                  <c:v>37606</c:v>
                </c:pt>
                <c:pt idx="275">
                  <c:v>37607</c:v>
                </c:pt>
                <c:pt idx="276">
                  <c:v>37608</c:v>
                </c:pt>
                <c:pt idx="277">
                  <c:v>37609</c:v>
                </c:pt>
                <c:pt idx="278">
                  <c:v>37610</c:v>
                </c:pt>
                <c:pt idx="279">
                  <c:v>37611</c:v>
                </c:pt>
                <c:pt idx="280">
                  <c:v>37612</c:v>
                </c:pt>
                <c:pt idx="281">
                  <c:v>37613</c:v>
                </c:pt>
                <c:pt idx="282">
                  <c:v>37614</c:v>
                </c:pt>
                <c:pt idx="283">
                  <c:v>37615</c:v>
                </c:pt>
                <c:pt idx="284">
                  <c:v>37616</c:v>
                </c:pt>
                <c:pt idx="285">
                  <c:v>37617</c:v>
                </c:pt>
                <c:pt idx="286">
                  <c:v>37618</c:v>
                </c:pt>
                <c:pt idx="287">
                  <c:v>37619</c:v>
                </c:pt>
                <c:pt idx="288">
                  <c:v>37620</c:v>
                </c:pt>
                <c:pt idx="289">
                  <c:v>37621</c:v>
                </c:pt>
                <c:pt idx="290">
                  <c:v>37622</c:v>
                </c:pt>
                <c:pt idx="291">
                  <c:v>37623</c:v>
                </c:pt>
                <c:pt idx="292">
                  <c:v>37624</c:v>
                </c:pt>
                <c:pt idx="293">
                  <c:v>37625</c:v>
                </c:pt>
                <c:pt idx="294">
                  <c:v>37626</c:v>
                </c:pt>
                <c:pt idx="295">
                  <c:v>37627</c:v>
                </c:pt>
                <c:pt idx="296">
                  <c:v>37628</c:v>
                </c:pt>
                <c:pt idx="297">
                  <c:v>37629</c:v>
                </c:pt>
                <c:pt idx="298">
                  <c:v>37630</c:v>
                </c:pt>
                <c:pt idx="299">
                  <c:v>37631</c:v>
                </c:pt>
                <c:pt idx="300">
                  <c:v>37632</c:v>
                </c:pt>
                <c:pt idx="301">
                  <c:v>37633</c:v>
                </c:pt>
                <c:pt idx="302">
                  <c:v>37634</c:v>
                </c:pt>
                <c:pt idx="303">
                  <c:v>37635</c:v>
                </c:pt>
                <c:pt idx="304">
                  <c:v>37636</c:v>
                </c:pt>
                <c:pt idx="305">
                  <c:v>37637</c:v>
                </c:pt>
                <c:pt idx="306">
                  <c:v>37638</c:v>
                </c:pt>
                <c:pt idx="307">
                  <c:v>37639</c:v>
                </c:pt>
                <c:pt idx="308">
                  <c:v>37640</c:v>
                </c:pt>
                <c:pt idx="309">
                  <c:v>37641</c:v>
                </c:pt>
                <c:pt idx="310">
                  <c:v>37642</c:v>
                </c:pt>
                <c:pt idx="311">
                  <c:v>37643</c:v>
                </c:pt>
                <c:pt idx="312">
                  <c:v>37644</c:v>
                </c:pt>
                <c:pt idx="313">
                  <c:v>37645</c:v>
                </c:pt>
                <c:pt idx="314">
                  <c:v>37646</c:v>
                </c:pt>
                <c:pt idx="315">
                  <c:v>37647</c:v>
                </c:pt>
                <c:pt idx="316">
                  <c:v>37648</c:v>
                </c:pt>
                <c:pt idx="317">
                  <c:v>37649</c:v>
                </c:pt>
                <c:pt idx="318">
                  <c:v>37650</c:v>
                </c:pt>
                <c:pt idx="319">
                  <c:v>37651</c:v>
                </c:pt>
                <c:pt idx="320">
                  <c:v>37652</c:v>
                </c:pt>
                <c:pt idx="321">
                  <c:v>37653</c:v>
                </c:pt>
                <c:pt idx="322">
                  <c:v>37654</c:v>
                </c:pt>
                <c:pt idx="323">
                  <c:v>37655</c:v>
                </c:pt>
                <c:pt idx="324">
                  <c:v>37656</c:v>
                </c:pt>
                <c:pt idx="325">
                  <c:v>37657</c:v>
                </c:pt>
                <c:pt idx="326">
                  <c:v>37658</c:v>
                </c:pt>
                <c:pt idx="327">
                  <c:v>37659</c:v>
                </c:pt>
                <c:pt idx="328">
                  <c:v>37660</c:v>
                </c:pt>
                <c:pt idx="329">
                  <c:v>37661</c:v>
                </c:pt>
                <c:pt idx="330">
                  <c:v>37662</c:v>
                </c:pt>
                <c:pt idx="331">
                  <c:v>37663</c:v>
                </c:pt>
                <c:pt idx="332">
                  <c:v>37664</c:v>
                </c:pt>
                <c:pt idx="333">
                  <c:v>37665</c:v>
                </c:pt>
                <c:pt idx="334">
                  <c:v>37666</c:v>
                </c:pt>
                <c:pt idx="335">
                  <c:v>37667</c:v>
                </c:pt>
                <c:pt idx="336">
                  <c:v>37668</c:v>
                </c:pt>
                <c:pt idx="337">
                  <c:v>37669</c:v>
                </c:pt>
                <c:pt idx="338">
                  <c:v>37670</c:v>
                </c:pt>
                <c:pt idx="339">
                  <c:v>37671</c:v>
                </c:pt>
                <c:pt idx="340">
                  <c:v>37672</c:v>
                </c:pt>
                <c:pt idx="341">
                  <c:v>37673</c:v>
                </c:pt>
                <c:pt idx="342">
                  <c:v>37674</c:v>
                </c:pt>
                <c:pt idx="343">
                  <c:v>37675</c:v>
                </c:pt>
                <c:pt idx="344">
                  <c:v>37676</c:v>
                </c:pt>
                <c:pt idx="345">
                  <c:v>37677</c:v>
                </c:pt>
                <c:pt idx="346">
                  <c:v>37678</c:v>
                </c:pt>
                <c:pt idx="347">
                  <c:v>37679</c:v>
                </c:pt>
                <c:pt idx="348">
                  <c:v>37680</c:v>
                </c:pt>
                <c:pt idx="349">
                  <c:v>37681</c:v>
                </c:pt>
                <c:pt idx="350">
                  <c:v>37682</c:v>
                </c:pt>
                <c:pt idx="351">
                  <c:v>37683</c:v>
                </c:pt>
                <c:pt idx="352">
                  <c:v>37684</c:v>
                </c:pt>
                <c:pt idx="353">
                  <c:v>37685</c:v>
                </c:pt>
                <c:pt idx="354">
                  <c:v>37686</c:v>
                </c:pt>
                <c:pt idx="355">
                  <c:v>37687</c:v>
                </c:pt>
                <c:pt idx="356">
                  <c:v>37688</c:v>
                </c:pt>
                <c:pt idx="357">
                  <c:v>37689</c:v>
                </c:pt>
                <c:pt idx="358">
                  <c:v>37690</c:v>
                </c:pt>
                <c:pt idx="359">
                  <c:v>37691</c:v>
                </c:pt>
                <c:pt idx="360">
                  <c:v>37692</c:v>
                </c:pt>
                <c:pt idx="361">
                  <c:v>37693</c:v>
                </c:pt>
                <c:pt idx="362">
                  <c:v>37694</c:v>
                </c:pt>
                <c:pt idx="363">
                  <c:v>37695</c:v>
                </c:pt>
                <c:pt idx="364">
                  <c:v>37696</c:v>
                </c:pt>
                <c:pt idx="365">
                  <c:v>37697</c:v>
                </c:pt>
                <c:pt idx="366">
                  <c:v>37698</c:v>
                </c:pt>
                <c:pt idx="367">
                  <c:v>37699</c:v>
                </c:pt>
                <c:pt idx="368">
                  <c:v>37700</c:v>
                </c:pt>
                <c:pt idx="369">
                  <c:v>37701</c:v>
                </c:pt>
                <c:pt idx="370">
                  <c:v>37702</c:v>
                </c:pt>
                <c:pt idx="371">
                  <c:v>37703</c:v>
                </c:pt>
                <c:pt idx="372">
                  <c:v>37704</c:v>
                </c:pt>
                <c:pt idx="373">
                  <c:v>37705</c:v>
                </c:pt>
                <c:pt idx="374">
                  <c:v>37706</c:v>
                </c:pt>
                <c:pt idx="375">
                  <c:v>37707</c:v>
                </c:pt>
                <c:pt idx="376">
                  <c:v>37708</c:v>
                </c:pt>
                <c:pt idx="377">
                  <c:v>37709</c:v>
                </c:pt>
                <c:pt idx="378">
                  <c:v>37710</c:v>
                </c:pt>
                <c:pt idx="379">
                  <c:v>37711</c:v>
                </c:pt>
                <c:pt idx="380">
                  <c:v>37712</c:v>
                </c:pt>
                <c:pt idx="381">
                  <c:v>37713</c:v>
                </c:pt>
                <c:pt idx="382">
                  <c:v>37714</c:v>
                </c:pt>
                <c:pt idx="383">
                  <c:v>37715</c:v>
                </c:pt>
                <c:pt idx="384">
                  <c:v>37716</c:v>
                </c:pt>
                <c:pt idx="385">
                  <c:v>37717</c:v>
                </c:pt>
                <c:pt idx="386">
                  <c:v>37718</c:v>
                </c:pt>
                <c:pt idx="387">
                  <c:v>37719</c:v>
                </c:pt>
                <c:pt idx="388">
                  <c:v>37720</c:v>
                </c:pt>
                <c:pt idx="389">
                  <c:v>37721</c:v>
                </c:pt>
                <c:pt idx="390">
                  <c:v>37722</c:v>
                </c:pt>
                <c:pt idx="391">
                  <c:v>37723</c:v>
                </c:pt>
                <c:pt idx="392">
                  <c:v>37724</c:v>
                </c:pt>
                <c:pt idx="393">
                  <c:v>37725</c:v>
                </c:pt>
                <c:pt idx="394">
                  <c:v>37726</c:v>
                </c:pt>
                <c:pt idx="395">
                  <c:v>37727</c:v>
                </c:pt>
                <c:pt idx="396">
                  <c:v>37728</c:v>
                </c:pt>
                <c:pt idx="397">
                  <c:v>37729</c:v>
                </c:pt>
                <c:pt idx="398">
                  <c:v>37730</c:v>
                </c:pt>
                <c:pt idx="399">
                  <c:v>37731</c:v>
                </c:pt>
                <c:pt idx="400">
                  <c:v>37732</c:v>
                </c:pt>
                <c:pt idx="401">
                  <c:v>37733</c:v>
                </c:pt>
                <c:pt idx="402">
                  <c:v>37734</c:v>
                </c:pt>
                <c:pt idx="403">
                  <c:v>37735</c:v>
                </c:pt>
                <c:pt idx="404">
                  <c:v>37736</c:v>
                </c:pt>
                <c:pt idx="405">
                  <c:v>37737</c:v>
                </c:pt>
                <c:pt idx="406">
                  <c:v>37738</c:v>
                </c:pt>
                <c:pt idx="407">
                  <c:v>37739</c:v>
                </c:pt>
                <c:pt idx="408">
                  <c:v>37740</c:v>
                </c:pt>
                <c:pt idx="409">
                  <c:v>37741</c:v>
                </c:pt>
                <c:pt idx="410">
                  <c:v>37742</c:v>
                </c:pt>
                <c:pt idx="411">
                  <c:v>37743</c:v>
                </c:pt>
                <c:pt idx="412">
                  <c:v>37744</c:v>
                </c:pt>
                <c:pt idx="413">
                  <c:v>37745</c:v>
                </c:pt>
                <c:pt idx="414">
                  <c:v>37746</c:v>
                </c:pt>
                <c:pt idx="415">
                  <c:v>37747</c:v>
                </c:pt>
                <c:pt idx="416">
                  <c:v>37748</c:v>
                </c:pt>
                <c:pt idx="417">
                  <c:v>37749</c:v>
                </c:pt>
                <c:pt idx="418">
                  <c:v>37750</c:v>
                </c:pt>
                <c:pt idx="419">
                  <c:v>37751</c:v>
                </c:pt>
                <c:pt idx="420">
                  <c:v>37752</c:v>
                </c:pt>
                <c:pt idx="421">
                  <c:v>37753</c:v>
                </c:pt>
                <c:pt idx="422">
                  <c:v>37754</c:v>
                </c:pt>
                <c:pt idx="423">
                  <c:v>37755</c:v>
                </c:pt>
                <c:pt idx="424">
                  <c:v>37756</c:v>
                </c:pt>
                <c:pt idx="425">
                  <c:v>37757</c:v>
                </c:pt>
                <c:pt idx="426">
                  <c:v>37758</c:v>
                </c:pt>
                <c:pt idx="427">
                  <c:v>37759</c:v>
                </c:pt>
                <c:pt idx="428">
                  <c:v>37760</c:v>
                </c:pt>
                <c:pt idx="429">
                  <c:v>37761</c:v>
                </c:pt>
                <c:pt idx="430">
                  <c:v>37762</c:v>
                </c:pt>
                <c:pt idx="431">
                  <c:v>37763</c:v>
                </c:pt>
                <c:pt idx="432">
                  <c:v>37764</c:v>
                </c:pt>
                <c:pt idx="433">
                  <c:v>37765</c:v>
                </c:pt>
                <c:pt idx="434">
                  <c:v>37766</c:v>
                </c:pt>
                <c:pt idx="435">
                  <c:v>37767</c:v>
                </c:pt>
                <c:pt idx="436">
                  <c:v>37768</c:v>
                </c:pt>
                <c:pt idx="437">
                  <c:v>37769</c:v>
                </c:pt>
                <c:pt idx="438">
                  <c:v>37770</c:v>
                </c:pt>
                <c:pt idx="439">
                  <c:v>37771</c:v>
                </c:pt>
                <c:pt idx="440">
                  <c:v>37772</c:v>
                </c:pt>
                <c:pt idx="441">
                  <c:v>37773</c:v>
                </c:pt>
                <c:pt idx="442">
                  <c:v>37774</c:v>
                </c:pt>
                <c:pt idx="443">
                  <c:v>37775</c:v>
                </c:pt>
                <c:pt idx="444">
                  <c:v>37776</c:v>
                </c:pt>
                <c:pt idx="445">
                  <c:v>37777</c:v>
                </c:pt>
                <c:pt idx="446">
                  <c:v>37778</c:v>
                </c:pt>
                <c:pt idx="447">
                  <c:v>37779</c:v>
                </c:pt>
                <c:pt idx="448">
                  <c:v>37780</c:v>
                </c:pt>
                <c:pt idx="449">
                  <c:v>37781</c:v>
                </c:pt>
                <c:pt idx="450">
                  <c:v>37782</c:v>
                </c:pt>
                <c:pt idx="451">
                  <c:v>37783</c:v>
                </c:pt>
                <c:pt idx="452">
                  <c:v>37784</c:v>
                </c:pt>
                <c:pt idx="453">
                  <c:v>37785</c:v>
                </c:pt>
                <c:pt idx="454">
                  <c:v>37786</c:v>
                </c:pt>
                <c:pt idx="455">
                  <c:v>37787</c:v>
                </c:pt>
                <c:pt idx="456">
                  <c:v>37788</c:v>
                </c:pt>
                <c:pt idx="457">
                  <c:v>37789</c:v>
                </c:pt>
                <c:pt idx="458">
                  <c:v>37790</c:v>
                </c:pt>
                <c:pt idx="459">
                  <c:v>37791</c:v>
                </c:pt>
                <c:pt idx="460">
                  <c:v>37792</c:v>
                </c:pt>
                <c:pt idx="461">
                  <c:v>37793</c:v>
                </c:pt>
                <c:pt idx="462">
                  <c:v>37794</c:v>
                </c:pt>
                <c:pt idx="463">
                  <c:v>37795</c:v>
                </c:pt>
                <c:pt idx="464">
                  <c:v>37796</c:v>
                </c:pt>
                <c:pt idx="465">
                  <c:v>37797</c:v>
                </c:pt>
                <c:pt idx="466">
                  <c:v>37798</c:v>
                </c:pt>
                <c:pt idx="467">
                  <c:v>37799</c:v>
                </c:pt>
                <c:pt idx="468">
                  <c:v>37800</c:v>
                </c:pt>
                <c:pt idx="469">
                  <c:v>37801</c:v>
                </c:pt>
                <c:pt idx="470">
                  <c:v>37802</c:v>
                </c:pt>
                <c:pt idx="471">
                  <c:v>37803</c:v>
                </c:pt>
                <c:pt idx="472">
                  <c:v>37804</c:v>
                </c:pt>
                <c:pt idx="473">
                  <c:v>37805</c:v>
                </c:pt>
                <c:pt idx="474">
                  <c:v>37806</c:v>
                </c:pt>
                <c:pt idx="475">
                  <c:v>37807</c:v>
                </c:pt>
                <c:pt idx="476">
                  <c:v>37808</c:v>
                </c:pt>
                <c:pt idx="477">
                  <c:v>37809</c:v>
                </c:pt>
                <c:pt idx="478">
                  <c:v>37810</c:v>
                </c:pt>
                <c:pt idx="479">
                  <c:v>37811</c:v>
                </c:pt>
                <c:pt idx="480">
                  <c:v>37812</c:v>
                </c:pt>
                <c:pt idx="481">
                  <c:v>37813</c:v>
                </c:pt>
                <c:pt idx="482">
                  <c:v>37814</c:v>
                </c:pt>
                <c:pt idx="483">
                  <c:v>37815</c:v>
                </c:pt>
                <c:pt idx="484">
                  <c:v>37816</c:v>
                </c:pt>
                <c:pt idx="485">
                  <c:v>37817</c:v>
                </c:pt>
                <c:pt idx="486">
                  <c:v>37818</c:v>
                </c:pt>
                <c:pt idx="487">
                  <c:v>37819</c:v>
                </c:pt>
                <c:pt idx="488">
                  <c:v>37820</c:v>
                </c:pt>
                <c:pt idx="489">
                  <c:v>37821</c:v>
                </c:pt>
                <c:pt idx="490">
                  <c:v>37822</c:v>
                </c:pt>
                <c:pt idx="491">
                  <c:v>37823</c:v>
                </c:pt>
                <c:pt idx="492">
                  <c:v>37824</c:v>
                </c:pt>
                <c:pt idx="493">
                  <c:v>37825</c:v>
                </c:pt>
                <c:pt idx="494">
                  <c:v>37826</c:v>
                </c:pt>
                <c:pt idx="495">
                  <c:v>37827</c:v>
                </c:pt>
                <c:pt idx="496">
                  <c:v>37828</c:v>
                </c:pt>
                <c:pt idx="497">
                  <c:v>37829</c:v>
                </c:pt>
                <c:pt idx="498">
                  <c:v>37830</c:v>
                </c:pt>
                <c:pt idx="499">
                  <c:v>37831</c:v>
                </c:pt>
                <c:pt idx="500">
                  <c:v>37832</c:v>
                </c:pt>
                <c:pt idx="501">
                  <c:v>37833</c:v>
                </c:pt>
                <c:pt idx="502">
                  <c:v>37834</c:v>
                </c:pt>
                <c:pt idx="503">
                  <c:v>37835</c:v>
                </c:pt>
                <c:pt idx="504">
                  <c:v>37836</c:v>
                </c:pt>
                <c:pt idx="505">
                  <c:v>37837</c:v>
                </c:pt>
                <c:pt idx="506">
                  <c:v>37838</c:v>
                </c:pt>
                <c:pt idx="507">
                  <c:v>37839</c:v>
                </c:pt>
                <c:pt idx="508">
                  <c:v>37840</c:v>
                </c:pt>
                <c:pt idx="509">
                  <c:v>37841</c:v>
                </c:pt>
                <c:pt idx="510">
                  <c:v>37842</c:v>
                </c:pt>
                <c:pt idx="511">
                  <c:v>37843</c:v>
                </c:pt>
                <c:pt idx="512">
                  <c:v>37844</c:v>
                </c:pt>
                <c:pt idx="513">
                  <c:v>37845</c:v>
                </c:pt>
                <c:pt idx="514">
                  <c:v>37846</c:v>
                </c:pt>
                <c:pt idx="515">
                  <c:v>37847</c:v>
                </c:pt>
                <c:pt idx="516">
                  <c:v>37848</c:v>
                </c:pt>
                <c:pt idx="517">
                  <c:v>37849</c:v>
                </c:pt>
                <c:pt idx="518">
                  <c:v>37850</c:v>
                </c:pt>
                <c:pt idx="519">
                  <c:v>37851</c:v>
                </c:pt>
                <c:pt idx="520">
                  <c:v>37852</c:v>
                </c:pt>
                <c:pt idx="521">
                  <c:v>37853</c:v>
                </c:pt>
                <c:pt idx="522">
                  <c:v>37854</c:v>
                </c:pt>
                <c:pt idx="523">
                  <c:v>37855</c:v>
                </c:pt>
                <c:pt idx="524">
                  <c:v>37856</c:v>
                </c:pt>
                <c:pt idx="525">
                  <c:v>37857</c:v>
                </c:pt>
                <c:pt idx="526">
                  <c:v>37858</c:v>
                </c:pt>
                <c:pt idx="527">
                  <c:v>37859</c:v>
                </c:pt>
                <c:pt idx="528">
                  <c:v>37860</c:v>
                </c:pt>
                <c:pt idx="529">
                  <c:v>37861</c:v>
                </c:pt>
                <c:pt idx="530">
                  <c:v>37862</c:v>
                </c:pt>
                <c:pt idx="531">
                  <c:v>37863</c:v>
                </c:pt>
                <c:pt idx="532">
                  <c:v>37864</c:v>
                </c:pt>
                <c:pt idx="533">
                  <c:v>37865</c:v>
                </c:pt>
                <c:pt idx="534">
                  <c:v>37866</c:v>
                </c:pt>
                <c:pt idx="535">
                  <c:v>37867</c:v>
                </c:pt>
                <c:pt idx="536">
                  <c:v>37868</c:v>
                </c:pt>
                <c:pt idx="537">
                  <c:v>37869</c:v>
                </c:pt>
                <c:pt idx="538">
                  <c:v>37870</c:v>
                </c:pt>
                <c:pt idx="539">
                  <c:v>37871</c:v>
                </c:pt>
                <c:pt idx="540">
                  <c:v>37872</c:v>
                </c:pt>
                <c:pt idx="541">
                  <c:v>37873</c:v>
                </c:pt>
                <c:pt idx="542">
                  <c:v>37874</c:v>
                </c:pt>
                <c:pt idx="543">
                  <c:v>37875</c:v>
                </c:pt>
                <c:pt idx="544">
                  <c:v>37876</c:v>
                </c:pt>
                <c:pt idx="545">
                  <c:v>37877</c:v>
                </c:pt>
                <c:pt idx="546">
                  <c:v>37878</c:v>
                </c:pt>
                <c:pt idx="547">
                  <c:v>37879</c:v>
                </c:pt>
                <c:pt idx="548">
                  <c:v>37880</c:v>
                </c:pt>
                <c:pt idx="549">
                  <c:v>37881</c:v>
                </c:pt>
                <c:pt idx="550">
                  <c:v>37882</c:v>
                </c:pt>
                <c:pt idx="551">
                  <c:v>37883</c:v>
                </c:pt>
                <c:pt idx="552">
                  <c:v>37884</c:v>
                </c:pt>
                <c:pt idx="553">
                  <c:v>37885</c:v>
                </c:pt>
                <c:pt idx="554">
                  <c:v>37886</c:v>
                </c:pt>
                <c:pt idx="555">
                  <c:v>37887</c:v>
                </c:pt>
                <c:pt idx="556">
                  <c:v>37888</c:v>
                </c:pt>
                <c:pt idx="557">
                  <c:v>37889</c:v>
                </c:pt>
                <c:pt idx="558">
                  <c:v>37890</c:v>
                </c:pt>
                <c:pt idx="559">
                  <c:v>37891</c:v>
                </c:pt>
                <c:pt idx="560">
                  <c:v>37892</c:v>
                </c:pt>
                <c:pt idx="561">
                  <c:v>37893</c:v>
                </c:pt>
                <c:pt idx="562">
                  <c:v>37894</c:v>
                </c:pt>
                <c:pt idx="563">
                  <c:v>37895</c:v>
                </c:pt>
                <c:pt idx="564">
                  <c:v>37896</c:v>
                </c:pt>
                <c:pt idx="565">
                  <c:v>37897</c:v>
                </c:pt>
                <c:pt idx="566">
                  <c:v>37898</c:v>
                </c:pt>
                <c:pt idx="567">
                  <c:v>37899</c:v>
                </c:pt>
                <c:pt idx="568">
                  <c:v>37900</c:v>
                </c:pt>
                <c:pt idx="569">
                  <c:v>37901</c:v>
                </c:pt>
                <c:pt idx="570">
                  <c:v>37902</c:v>
                </c:pt>
                <c:pt idx="571">
                  <c:v>37903</c:v>
                </c:pt>
                <c:pt idx="572">
                  <c:v>37904</c:v>
                </c:pt>
                <c:pt idx="573">
                  <c:v>37905</c:v>
                </c:pt>
                <c:pt idx="574">
                  <c:v>37906</c:v>
                </c:pt>
                <c:pt idx="575">
                  <c:v>37907</c:v>
                </c:pt>
                <c:pt idx="576">
                  <c:v>37908</c:v>
                </c:pt>
                <c:pt idx="577">
                  <c:v>37909</c:v>
                </c:pt>
                <c:pt idx="578">
                  <c:v>37910</c:v>
                </c:pt>
                <c:pt idx="579">
                  <c:v>37911</c:v>
                </c:pt>
                <c:pt idx="580">
                  <c:v>37912</c:v>
                </c:pt>
                <c:pt idx="581">
                  <c:v>37913</c:v>
                </c:pt>
                <c:pt idx="582">
                  <c:v>37914</c:v>
                </c:pt>
                <c:pt idx="583">
                  <c:v>37915</c:v>
                </c:pt>
                <c:pt idx="584">
                  <c:v>37916</c:v>
                </c:pt>
                <c:pt idx="585">
                  <c:v>37917</c:v>
                </c:pt>
                <c:pt idx="586">
                  <c:v>37918</c:v>
                </c:pt>
                <c:pt idx="587">
                  <c:v>37919</c:v>
                </c:pt>
                <c:pt idx="588">
                  <c:v>37920</c:v>
                </c:pt>
                <c:pt idx="589">
                  <c:v>37921</c:v>
                </c:pt>
                <c:pt idx="590">
                  <c:v>37922</c:v>
                </c:pt>
                <c:pt idx="591">
                  <c:v>37923</c:v>
                </c:pt>
                <c:pt idx="592">
                  <c:v>37924</c:v>
                </c:pt>
                <c:pt idx="593">
                  <c:v>37925</c:v>
                </c:pt>
                <c:pt idx="594">
                  <c:v>37926</c:v>
                </c:pt>
                <c:pt idx="595">
                  <c:v>37927</c:v>
                </c:pt>
                <c:pt idx="596">
                  <c:v>37928</c:v>
                </c:pt>
                <c:pt idx="597">
                  <c:v>37929</c:v>
                </c:pt>
                <c:pt idx="598">
                  <c:v>37930</c:v>
                </c:pt>
                <c:pt idx="599">
                  <c:v>37931</c:v>
                </c:pt>
                <c:pt idx="600">
                  <c:v>37932</c:v>
                </c:pt>
                <c:pt idx="601">
                  <c:v>37933</c:v>
                </c:pt>
                <c:pt idx="602">
                  <c:v>37934</c:v>
                </c:pt>
                <c:pt idx="603">
                  <c:v>37935</c:v>
                </c:pt>
                <c:pt idx="604">
                  <c:v>37936</c:v>
                </c:pt>
                <c:pt idx="605">
                  <c:v>37937</c:v>
                </c:pt>
                <c:pt idx="606">
                  <c:v>37938</c:v>
                </c:pt>
                <c:pt idx="607">
                  <c:v>37939</c:v>
                </c:pt>
                <c:pt idx="608">
                  <c:v>37940</c:v>
                </c:pt>
                <c:pt idx="609">
                  <c:v>37941</c:v>
                </c:pt>
                <c:pt idx="610">
                  <c:v>37942</c:v>
                </c:pt>
                <c:pt idx="611">
                  <c:v>37943</c:v>
                </c:pt>
                <c:pt idx="612">
                  <c:v>37944</c:v>
                </c:pt>
                <c:pt idx="613">
                  <c:v>37945</c:v>
                </c:pt>
                <c:pt idx="614">
                  <c:v>37946</c:v>
                </c:pt>
                <c:pt idx="615">
                  <c:v>37947</c:v>
                </c:pt>
                <c:pt idx="616">
                  <c:v>37948</c:v>
                </c:pt>
                <c:pt idx="617">
                  <c:v>37949</c:v>
                </c:pt>
                <c:pt idx="618">
                  <c:v>37950</c:v>
                </c:pt>
                <c:pt idx="619">
                  <c:v>37951</c:v>
                </c:pt>
                <c:pt idx="620">
                  <c:v>37952</c:v>
                </c:pt>
                <c:pt idx="621">
                  <c:v>37953</c:v>
                </c:pt>
                <c:pt idx="622">
                  <c:v>37954</c:v>
                </c:pt>
                <c:pt idx="623">
                  <c:v>37955</c:v>
                </c:pt>
                <c:pt idx="624">
                  <c:v>37956</c:v>
                </c:pt>
                <c:pt idx="625">
                  <c:v>37957</c:v>
                </c:pt>
                <c:pt idx="626">
                  <c:v>37958</c:v>
                </c:pt>
                <c:pt idx="627">
                  <c:v>37959</c:v>
                </c:pt>
                <c:pt idx="628">
                  <c:v>37960</c:v>
                </c:pt>
                <c:pt idx="629">
                  <c:v>37961</c:v>
                </c:pt>
                <c:pt idx="630">
                  <c:v>37962</c:v>
                </c:pt>
                <c:pt idx="631">
                  <c:v>37963</c:v>
                </c:pt>
                <c:pt idx="632">
                  <c:v>37964</c:v>
                </c:pt>
                <c:pt idx="633">
                  <c:v>37965</c:v>
                </c:pt>
                <c:pt idx="634">
                  <c:v>37966</c:v>
                </c:pt>
                <c:pt idx="635">
                  <c:v>37967</c:v>
                </c:pt>
                <c:pt idx="636">
                  <c:v>37968</c:v>
                </c:pt>
                <c:pt idx="637">
                  <c:v>37969</c:v>
                </c:pt>
                <c:pt idx="638">
                  <c:v>37970</c:v>
                </c:pt>
                <c:pt idx="639">
                  <c:v>37971</c:v>
                </c:pt>
                <c:pt idx="640">
                  <c:v>37972</c:v>
                </c:pt>
                <c:pt idx="641">
                  <c:v>37973</c:v>
                </c:pt>
                <c:pt idx="642">
                  <c:v>37974</c:v>
                </c:pt>
                <c:pt idx="643">
                  <c:v>37975</c:v>
                </c:pt>
                <c:pt idx="644">
                  <c:v>37976</c:v>
                </c:pt>
                <c:pt idx="645">
                  <c:v>37977</c:v>
                </c:pt>
                <c:pt idx="646">
                  <c:v>37978</c:v>
                </c:pt>
                <c:pt idx="647">
                  <c:v>37979</c:v>
                </c:pt>
                <c:pt idx="648">
                  <c:v>37980</c:v>
                </c:pt>
                <c:pt idx="649">
                  <c:v>37981</c:v>
                </c:pt>
                <c:pt idx="650">
                  <c:v>37982</c:v>
                </c:pt>
                <c:pt idx="651">
                  <c:v>37983</c:v>
                </c:pt>
                <c:pt idx="652">
                  <c:v>37984</c:v>
                </c:pt>
                <c:pt idx="653">
                  <c:v>37985</c:v>
                </c:pt>
                <c:pt idx="654">
                  <c:v>37986</c:v>
                </c:pt>
                <c:pt idx="655">
                  <c:v>37987</c:v>
                </c:pt>
                <c:pt idx="656">
                  <c:v>37988</c:v>
                </c:pt>
                <c:pt idx="657">
                  <c:v>37989</c:v>
                </c:pt>
                <c:pt idx="658">
                  <c:v>37990</c:v>
                </c:pt>
                <c:pt idx="659">
                  <c:v>37991</c:v>
                </c:pt>
                <c:pt idx="660">
                  <c:v>37992</c:v>
                </c:pt>
                <c:pt idx="661">
                  <c:v>37993</c:v>
                </c:pt>
                <c:pt idx="662">
                  <c:v>37994</c:v>
                </c:pt>
                <c:pt idx="663">
                  <c:v>37995</c:v>
                </c:pt>
                <c:pt idx="664">
                  <c:v>37996</c:v>
                </c:pt>
                <c:pt idx="665">
                  <c:v>37997</c:v>
                </c:pt>
                <c:pt idx="666">
                  <c:v>37998</c:v>
                </c:pt>
                <c:pt idx="667">
                  <c:v>37999</c:v>
                </c:pt>
                <c:pt idx="668">
                  <c:v>38000</c:v>
                </c:pt>
                <c:pt idx="669">
                  <c:v>38001</c:v>
                </c:pt>
                <c:pt idx="670">
                  <c:v>38002</c:v>
                </c:pt>
                <c:pt idx="671">
                  <c:v>38003</c:v>
                </c:pt>
                <c:pt idx="672">
                  <c:v>38004</c:v>
                </c:pt>
                <c:pt idx="673">
                  <c:v>38005</c:v>
                </c:pt>
                <c:pt idx="674">
                  <c:v>38006</c:v>
                </c:pt>
                <c:pt idx="675">
                  <c:v>38007</c:v>
                </c:pt>
                <c:pt idx="676">
                  <c:v>38008</c:v>
                </c:pt>
                <c:pt idx="677">
                  <c:v>38009</c:v>
                </c:pt>
                <c:pt idx="678">
                  <c:v>38010</c:v>
                </c:pt>
                <c:pt idx="679">
                  <c:v>38011</c:v>
                </c:pt>
                <c:pt idx="680">
                  <c:v>38012</c:v>
                </c:pt>
                <c:pt idx="681">
                  <c:v>38013</c:v>
                </c:pt>
                <c:pt idx="682">
                  <c:v>38014</c:v>
                </c:pt>
                <c:pt idx="683">
                  <c:v>38015</c:v>
                </c:pt>
                <c:pt idx="684">
                  <c:v>38016</c:v>
                </c:pt>
                <c:pt idx="685">
                  <c:v>38017</c:v>
                </c:pt>
                <c:pt idx="686">
                  <c:v>38018</c:v>
                </c:pt>
                <c:pt idx="687">
                  <c:v>38019</c:v>
                </c:pt>
                <c:pt idx="688">
                  <c:v>38020</c:v>
                </c:pt>
                <c:pt idx="689">
                  <c:v>38021</c:v>
                </c:pt>
                <c:pt idx="690">
                  <c:v>38022</c:v>
                </c:pt>
                <c:pt idx="691">
                  <c:v>38023</c:v>
                </c:pt>
                <c:pt idx="692">
                  <c:v>38024</c:v>
                </c:pt>
                <c:pt idx="693">
                  <c:v>38025</c:v>
                </c:pt>
                <c:pt idx="694">
                  <c:v>38026</c:v>
                </c:pt>
                <c:pt idx="695">
                  <c:v>38027</c:v>
                </c:pt>
                <c:pt idx="696">
                  <c:v>38028</c:v>
                </c:pt>
                <c:pt idx="697">
                  <c:v>38029</c:v>
                </c:pt>
                <c:pt idx="698">
                  <c:v>38030</c:v>
                </c:pt>
                <c:pt idx="699">
                  <c:v>38031</c:v>
                </c:pt>
                <c:pt idx="700">
                  <c:v>38032</c:v>
                </c:pt>
                <c:pt idx="701">
                  <c:v>38033</c:v>
                </c:pt>
                <c:pt idx="702">
                  <c:v>38034</c:v>
                </c:pt>
                <c:pt idx="703">
                  <c:v>38035</c:v>
                </c:pt>
                <c:pt idx="704">
                  <c:v>38036</c:v>
                </c:pt>
                <c:pt idx="705">
                  <c:v>38037</c:v>
                </c:pt>
                <c:pt idx="706">
                  <c:v>38038</c:v>
                </c:pt>
                <c:pt idx="707">
                  <c:v>38039</c:v>
                </c:pt>
                <c:pt idx="708">
                  <c:v>38040</c:v>
                </c:pt>
                <c:pt idx="709">
                  <c:v>38041</c:v>
                </c:pt>
                <c:pt idx="710">
                  <c:v>38042</c:v>
                </c:pt>
                <c:pt idx="711">
                  <c:v>38043</c:v>
                </c:pt>
                <c:pt idx="712">
                  <c:v>38044</c:v>
                </c:pt>
                <c:pt idx="713">
                  <c:v>38045</c:v>
                </c:pt>
                <c:pt idx="714">
                  <c:v>38046</c:v>
                </c:pt>
                <c:pt idx="715">
                  <c:v>38047</c:v>
                </c:pt>
                <c:pt idx="716">
                  <c:v>38048</c:v>
                </c:pt>
                <c:pt idx="717">
                  <c:v>38049</c:v>
                </c:pt>
                <c:pt idx="718">
                  <c:v>38050</c:v>
                </c:pt>
                <c:pt idx="719">
                  <c:v>38051</c:v>
                </c:pt>
                <c:pt idx="720">
                  <c:v>38052</c:v>
                </c:pt>
                <c:pt idx="721">
                  <c:v>38053</c:v>
                </c:pt>
                <c:pt idx="722">
                  <c:v>38054</c:v>
                </c:pt>
                <c:pt idx="723">
                  <c:v>38055</c:v>
                </c:pt>
                <c:pt idx="724">
                  <c:v>38056</c:v>
                </c:pt>
                <c:pt idx="725">
                  <c:v>38057</c:v>
                </c:pt>
                <c:pt idx="726">
                  <c:v>38058</c:v>
                </c:pt>
                <c:pt idx="727">
                  <c:v>38059</c:v>
                </c:pt>
                <c:pt idx="728">
                  <c:v>38060</c:v>
                </c:pt>
                <c:pt idx="729">
                  <c:v>38061</c:v>
                </c:pt>
                <c:pt idx="730">
                  <c:v>38062</c:v>
                </c:pt>
                <c:pt idx="731">
                  <c:v>38063</c:v>
                </c:pt>
                <c:pt idx="732">
                  <c:v>38064</c:v>
                </c:pt>
                <c:pt idx="733">
                  <c:v>38065</c:v>
                </c:pt>
                <c:pt idx="734">
                  <c:v>38066</c:v>
                </c:pt>
                <c:pt idx="735">
                  <c:v>38067</c:v>
                </c:pt>
                <c:pt idx="736">
                  <c:v>38068</c:v>
                </c:pt>
                <c:pt idx="737">
                  <c:v>38069</c:v>
                </c:pt>
                <c:pt idx="738">
                  <c:v>38070</c:v>
                </c:pt>
                <c:pt idx="739">
                  <c:v>38071</c:v>
                </c:pt>
                <c:pt idx="740">
                  <c:v>38072</c:v>
                </c:pt>
                <c:pt idx="741">
                  <c:v>38073</c:v>
                </c:pt>
                <c:pt idx="742">
                  <c:v>38074</c:v>
                </c:pt>
                <c:pt idx="743">
                  <c:v>38075</c:v>
                </c:pt>
                <c:pt idx="744">
                  <c:v>38076</c:v>
                </c:pt>
                <c:pt idx="745">
                  <c:v>38077</c:v>
                </c:pt>
                <c:pt idx="746">
                  <c:v>38078</c:v>
                </c:pt>
                <c:pt idx="747">
                  <c:v>38079</c:v>
                </c:pt>
                <c:pt idx="748">
                  <c:v>38080</c:v>
                </c:pt>
                <c:pt idx="749">
                  <c:v>38081</c:v>
                </c:pt>
                <c:pt idx="750">
                  <c:v>38082</c:v>
                </c:pt>
                <c:pt idx="751">
                  <c:v>38083</c:v>
                </c:pt>
                <c:pt idx="752">
                  <c:v>38084</c:v>
                </c:pt>
                <c:pt idx="753">
                  <c:v>38085</c:v>
                </c:pt>
                <c:pt idx="754">
                  <c:v>38086</c:v>
                </c:pt>
                <c:pt idx="755">
                  <c:v>38087</c:v>
                </c:pt>
                <c:pt idx="756">
                  <c:v>38088</c:v>
                </c:pt>
                <c:pt idx="757">
                  <c:v>38089</c:v>
                </c:pt>
                <c:pt idx="758">
                  <c:v>38090</c:v>
                </c:pt>
                <c:pt idx="759">
                  <c:v>38091</c:v>
                </c:pt>
                <c:pt idx="760">
                  <c:v>38092</c:v>
                </c:pt>
                <c:pt idx="761">
                  <c:v>38093</c:v>
                </c:pt>
                <c:pt idx="762">
                  <c:v>38094</c:v>
                </c:pt>
                <c:pt idx="763">
                  <c:v>38095</c:v>
                </c:pt>
                <c:pt idx="764">
                  <c:v>38096</c:v>
                </c:pt>
                <c:pt idx="765">
                  <c:v>38097</c:v>
                </c:pt>
                <c:pt idx="766">
                  <c:v>38098</c:v>
                </c:pt>
                <c:pt idx="767">
                  <c:v>38099</c:v>
                </c:pt>
                <c:pt idx="768">
                  <c:v>38100</c:v>
                </c:pt>
                <c:pt idx="769">
                  <c:v>38101</c:v>
                </c:pt>
                <c:pt idx="770">
                  <c:v>38102</c:v>
                </c:pt>
                <c:pt idx="771">
                  <c:v>38103</c:v>
                </c:pt>
                <c:pt idx="772">
                  <c:v>38104</c:v>
                </c:pt>
                <c:pt idx="773">
                  <c:v>38105</c:v>
                </c:pt>
                <c:pt idx="774">
                  <c:v>38106</c:v>
                </c:pt>
                <c:pt idx="775">
                  <c:v>38107</c:v>
                </c:pt>
                <c:pt idx="776">
                  <c:v>38108</c:v>
                </c:pt>
                <c:pt idx="777">
                  <c:v>38109</c:v>
                </c:pt>
                <c:pt idx="778">
                  <c:v>38110</c:v>
                </c:pt>
                <c:pt idx="779">
                  <c:v>38111</c:v>
                </c:pt>
                <c:pt idx="780">
                  <c:v>38112</c:v>
                </c:pt>
                <c:pt idx="781">
                  <c:v>38113</c:v>
                </c:pt>
                <c:pt idx="782">
                  <c:v>38114</c:v>
                </c:pt>
                <c:pt idx="783">
                  <c:v>38115</c:v>
                </c:pt>
                <c:pt idx="784">
                  <c:v>38116</c:v>
                </c:pt>
                <c:pt idx="785">
                  <c:v>38117</c:v>
                </c:pt>
                <c:pt idx="786">
                  <c:v>38118</c:v>
                </c:pt>
                <c:pt idx="787">
                  <c:v>38119</c:v>
                </c:pt>
                <c:pt idx="788">
                  <c:v>38120</c:v>
                </c:pt>
                <c:pt idx="789">
                  <c:v>38121</c:v>
                </c:pt>
                <c:pt idx="790">
                  <c:v>38122</c:v>
                </c:pt>
                <c:pt idx="791">
                  <c:v>38123</c:v>
                </c:pt>
                <c:pt idx="792">
                  <c:v>38124</c:v>
                </c:pt>
                <c:pt idx="793">
                  <c:v>38125</c:v>
                </c:pt>
                <c:pt idx="794">
                  <c:v>38126</c:v>
                </c:pt>
                <c:pt idx="795">
                  <c:v>38127</c:v>
                </c:pt>
                <c:pt idx="796">
                  <c:v>38128</c:v>
                </c:pt>
                <c:pt idx="797">
                  <c:v>38129</c:v>
                </c:pt>
                <c:pt idx="798">
                  <c:v>38130</c:v>
                </c:pt>
                <c:pt idx="799">
                  <c:v>38131</c:v>
                </c:pt>
                <c:pt idx="800">
                  <c:v>38132</c:v>
                </c:pt>
                <c:pt idx="801">
                  <c:v>38133</c:v>
                </c:pt>
                <c:pt idx="802">
                  <c:v>38134</c:v>
                </c:pt>
                <c:pt idx="803">
                  <c:v>38135</c:v>
                </c:pt>
                <c:pt idx="804">
                  <c:v>38136</c:v>
                </c:pt>
                <c:pt idx="805">
                  <c:v>38137</c:v>
                </c:pt>
                <c:pt idx="806">
                  <c:v>38138</c:v>
                </c:pt>
                <c:pt idx="807">
                  <c:v>38139</c:v>
                </c:pt>
                <c:pt idx="808">
                  <c:v>38140</c:v>
                </c:pt>
                <c:pt idx="809">
                  <c:v>38141</c:v>
                </c:pt>
                <c:pt idx="810">
                  <c:v>38142</c:v>
                </c:pt>
                <c:pt idx="811">
                  <c:v>38143</c:v>
                </c:pt>
                <c:pt idx="812">
                  <c:v>38144</c:v>
                </c:pt>
                <c:pt idx="813">
                  <c:v>38145</c:v>
                </c:pt>
                <c:pt idx="814">
                  <c:v>38146</c:v>
                </c:pt>
                <c:pt idx="815">
                  <c:v>38147</c:v>
                </c:pt>
                <c:pt idx="816">
                  <c:v>38148</c:v>
                </c:pt>
                <c:pt idx="817">
                  <c:v>38149</c:v>
                </c:pt>
                <c:pt idx="818">
                  <c:v>38150</c:v>
                </c:pt>
                <c:pt idx="819">
                  <c:v>38151</c:v>
                </c:pt>
                <c:pt idx="820">
                  <c:v>38152</c:v>
                </c:pt>
                <c:pt idx="821">
                  <c:v>38153</c:v>
                </c:pt>
                <c:pt idx="822">
                  <c:v>38154</c:v>
                </c:pt>
                <c:pt idx="823">
                  <c:v>38155</c:v>
                </c:pt>
                <c:pt idx="824">
                  <c:v>38156</c:v>
                </c:pt>
                <c:pt idx="825">
                  <c:v>38157</c:v>
                </c:pt>
                <c:pt idx="826">
                  <c:v>38158</c:v>
                </c:pt>
                <c:pt idx="827">
                  <c:v>38159</c:v>
                </c:pt>
                <c:pt idx="828">
                  <c:v>38160</c:v>
                </c:pt>
                <c:pt idx="829">
                  <c:v>38161</c:v>
                </c:pt>
                <c:pt idx="830">
                  <c:v>38162</c:v>
                </c:pt>
                <c:pt idx="831">
                  <c:v>38163</c:v>
                </c:pt>
                <c:pt idx="832">
                  <c:v>38164</c:v>
                </c:pt>
                <c:pt idx="833">
                  <c:v>38165</c:v>
                </c:pt>
                <c:pt idx="834">
                  <c:v>38166</c:v>
                </c:pt>
                <c:pt idx="835">
                  <c:v>38167</c:v>
                </c:pt>
                <c:pt idx="836">
                  <c:v>38168</c:v>
                </c:pt>
                <c:pt idx="837">
                  <c:v>38169</c:v>
                </c:pt>
                <c:pt idx="838">
                  <c:v>38170</c:v>
                </c:pt>
                <c:pt idx="839">
                  <c:v>38171</c:v>
                </c:pt>
                <c:pt idx="840">
                  <c:v>38172</c:v>
                </c:pt>
                <c:pt idx="841">
                  <c:v>38173</c:v>
                </c:pt>
                <c:pt idx="842">
                  <c:v>38174</c:v>
                </c:pt>
                <c:pt idx="843">
                  <c:v>38175</c:v>
                </c:pt>
                <c:pt idx="844">
                  <c:v>38176</c:v>
                </c:pt>
                <c:pt idx="845">
                  <c:v>38177</c:v>
                </c:pt>
                <c:pt idx="846">
                  <c:v>38178</c:v>
                </c:pt>
                <c:pt idx="847">
                  <c:v>38179</c:v>
                </c:pt>
                <c:pt idx="848">
                  <c:v>38180</c:v>
                </c:pt>
                <c:pt idx="849">
                  <c:v>38181</c:v>
                </c:pt>
                <c:pt idx="850">
                  <c:v>38182</c:v>
                </c:pt>
                <c:pt idx="851">
                  <c:v>38183</c:v>
                </c:pt>
                <c:pt idx="852">
                  <c:v>38184</c:v>
                </c:pt>
                <c:pt idx="853">
                  <c:v>38185</c:v>
                </c:pt>
                <c:pt idx="854">
                  <c:v>38186</c:v>
                </c:pt>
                <c:pt idx="855">
                  <c:v>38187</c:v>
                </c:pt>
                <c:pt idx="856">
                  <c:v>38188</c:v>
                </c:pt>
                <c:pt idx="857">
                  <c:v>38189</c:v>
                </c:pt>
                <c:pt idx="858">
                  <c:v>38190</c:v>
                </c:pt>
                <c:pt idx="859">
                  <c:v>38191</c:v>
                </c:pt>
                <c:pt idx="860">
                  <c:v>38192</c:v>
                </c:pt>
                <c:pt idx="861">
                  <c:v>38193</c:v>
                </c:pt>
                <c:pt idx="862">
                  <c:v>38194</c:v>
                </c:pt>
                <c:pt idx="863">
                  <c:v>38195</c:v>
                </c:pt>
                <c:pt idx="864">
                  <c:v>38196</c:v>
                </c:pt>
                <c:pt idx="865">
                  <c:v>38197</c:v>
                </c:pt>
                <c:pt idx="866">
                  <c:v>38198</c:v>
                </c:pt>
                <c:pt idx="867">
                  <c:v>38199</c:v>
                </c:pt>
                <c:pt idx="868">
                  <c:v>38200</c:v>
                </c:pt>
                <c:pt idx="869">
                  <c:v>38201</c:v>
                </c:pt>
                <c:pt idx="870">
                  <c:v>38202</c:v>
                </c:pt>
                <c:pt idx="871">
                  <c:v>38203</c:v>
                </c:pt>
                <c:pt idx="872">
                  <c:v>38204</c:v>
                </c:pt>
                <c:pt idx="873">
                  <c:v>38205</c:v>
                </c:pt>
                <c:pt idx="874">
                  <c:v>38206</c:v>
                </c:pt>
                <c:pt idx="875">
                  <c:v>38207</c:v>
                </c:pt>
                <c:pt idx="876">
                  <c:v>38208</c:v>
                </c:pt>
                <c:pt idx="877">
                  <c:v>38209</c:v>
                </c:pt>
                <c:pt idx="878">
                  <c:v>38210</c:v>
                </c:pt>
                <c:pt idx="879">
                  <c:v>38211</c:v>
                </c:pt>
                <c:pt idx="880">
                  <c:v>38212</c:v>
                </c:pt>
                <c:pt idx="881">
                  <c:v>38213</c:v>
                </c:pt>
                <c:pt idx="882">
                  <c:v>38214</c:v>
                </c:pt>
                <c:pt idx="883">
                  <c:v>38215</c:v>
                </c:pt>
                <c:pt idx="884">
                  <c:v>38216</c:v>
                </c:pt>
                <c:pt idx="885">
                  <c:v>38217</c:v>
                </c:pt>
                <c:pt idx="886">
                  <c:v>38218</c:v>
                </c:pt>
                <c:pt idx="887">
                  <c:v>38219</c:v>
                </c:pt>
                <c:pt idx="888">
                  <c:v>38220</c:v>
                </c:pt>
                <c:pt idx="889">
                  <c:v>38221</c:v>
                </c:pt>
                <c:pt idx="890">
                  <c:v>38222</c:v>
                </c:pt>
                <c:pt idx="891">
                  <c:v>38223</c:v>
                </c:pt>
                <c:pt idx="892">
                  <c:v>38224</c:v>
                </c:pt>
                <c:pt idx="893">
                  <c:v>38225</c:v>
                </c:pt>
                <c:pt idx="894">
                  <c:v>38226</c:v>
                </c:pt>
                <c:pt idx="895">
                  <c:v>38227</c:v>
                </c:pt>
                <c:pt idx="896">
                  <c:v>38228</c:v>
                </c:pt>
                <c:pt idx="897">
                  <c:v>38229</c:v>
                </c:pt>
                <c:pt idx="898">
                  <c:v>38230</c:v>
                </c:pt>
                <c:pt idx="899">
                  <c:v>38231</c:v>
                </c:pt>
                <c:pt idx="900">
                  <c:v>38232</c:v>
                </c:pt>
                <c:pt idx="901">
                  <c:v>38233</c:v>
                </c:pt>
                <c:pt idx="902">
                  <c:v>38234</c:v>
                </c:pt>
                <c:pt idx="903">
                  <c:v>38235</c:v>
                </c:pt>
                <c:pt idx="904">
                  <c:v>38236</c:v>
                </c:pt>
                <c:pt idx="905">
                  <c:v>38237</c:v>
                </c:pt>
                <c:pt idx="906">
                  <c:v>38238</c:v>
                </c:pt>
                <c:pt idx="907">
                  <c:v>38239</c:v>
                </c:pt>
                <c:pt idx="908">
                  <c:v>38240</c:v>
                </c:pt>
                <c:pt idx="909">
                  <c:v>38241</c:v>
                </c:pt>
                <c:pt idx="910">
                  <c:v>38242</c:v>
                </c:pt>
                <c:pt idx="911">
                  <c:v>38243</c:v>
                </c:pt>
                <c:pt idx="912">
                  <c:v>38244</c:v>
                </c:pt>
                <c:pt idx="913">
                  <c:v>38245</c:v>
                </c:pt>
                <c:pt idx="914">
                  <c:v>38246</c:v>
                </c:pt>
                <c:pt idx="915">
                  <c:v>38247</c:v>
                </c:pt>
                <c:pt idx="916">
                  <c:v>38248</c:v>
                </c:pt>
                <c:pt idx="917">
                  <c:v>38249</c:v>
                </c:pt>
                <c:pt idx="918">
                  <c:v>38250</c:v>
                </c:pt>
                <c:pt idx="919">
                  <c:v>38251</c:v>
                </c:pt>
                <c:pt idx="920">
                  <c:v>38252</c:v>
                </c:pt>
                <c:pt idx="921">
                  <c:v>38253</c:v>
                </c:pt>
                <c:pt idx="922">
                  <c:v>38254</c:v>
                </c:pt>
                <c:pt idx="923">
                  <c:v>38255</c:v>
                </c:pt>
                <c:pt idx="924">
                  <c:v>38256</c:v>
                </c:pt>
                <c:pt idx="925">
                  <c:v>38257</c:v>
                </c:pt>
                <c:pt idx="926">
                  <c:v>38258</c:v>
                </c:pt>
                <c:pt idx="927">
                  <c:v>38259</c:v>
                </c:pt>
                <c:pt idx="928">
                  <c:v>38260</c:v>
                </c:pt>
                <c:pt idx="929">
                  <c:v>38261</c:v>
                </c:pt>
                <c:pt idx="930">
                  <c:v>38262</c:v>
                </c:pt>
                <c:pt idx="931">
                  <c:v>38263</c:v>
                </c:pt>
                <c:pt idx="932">
                  <c:v>38264</c:v>
                </c:pt>
                <c:pt idx="933">
                  <c:v>38265</c:v>
                </c:pt>
                <c:pt idx="934">
                  <c:v>38266</c:v>
                </c:pt>
                <c:pt idx="935">
                  <c:v>38267</c:v>
                </c:pt>
                <c:pt idx="936">
                  <c:v>38268</c:v>
                </c:pt>
                <c:pt idx="937">
                  <c:v>38269</c:v>
                </c:pt>
                <c:pt idx="938">
                  <c:v>38270</c:v>
                </c:pt>
                <c:pt idx="939">
                  <c:v>38271</c:v>
                </c:pt>
                <c:pt idx="940">
                  <c:v>38272</c:v>
                </c:pt>
                <c:pt idx="941">
                  <c:v>38273</c:v>
                </c:pt>
                <c:pt idx="942">
                  <c:v>38274</c:v>
                </c:pt>
                <c:pt idx="943">
                  <c:v>38275</c:v>
                </c:pt>
                <c:pt idx="944">
                  <c:v>38276</c:v>
                </c:pt>
                <c:pt idx="945">
                  <c:v>38277</c:v>
                </c:pt>
                <c:pt idx="946">
                  <c:v>38278</c:v>
                </c:pt>
                <c:pt idx="947">
                  <c:v>38279</c:v>
                </c:pt>
                <c:pt idx="948">
                  <c:v>38280</c:v>
                </c:pt>
                <c:pt idx="949">
                  <c:v>38281</c:v>
                </c:pt>
                <c:pt idx="950">
                  <c:v>38282</c:v>
                </c:pt>
                <c:pt idx="951">
                  <c:v>38283</c:v>
                </c:pt>
                <c:pt idx="952">
                  <c:v>38284</c:v>
                </c:pt>
                <c:pt idx="953">
                  <c:v>38285</c:v>
                </c:pt>
                <c:pt idx="954">
                  <c:v>38286</c:v>
                </c:pt>
                <c:pt idx="955">
                  <c:v>38287</c:v>
                </c:pt>
                <c:pt idx="956">
                  <c:v>38288</c:v>
                </c:pt>
                <c:pt idx="957">
                  <c:v>38289</c:v>
                </c:pt>
                <c:pt idx="958">
                  <c:v>38290</c:v>
                </c:pt>
                <c:pt idx="959">
                  <c:v>38291</c:v>
                </c:pt>
                <c:pt idx="960">
                  <c:v>38292</c:v>
                </c:pt>
                <c:pt idx="961">
                  <c:v>38293</c:v>
                </c:pt>
                <c:pt idx="962">
                  <c:v>38294</c:v>
                </c:pt>
                <c:pt idx="963">
                  <c:v>38295</c:v>
                </c:pt>
                <c:pt idx="964">
                  <c:v>38296</c:v>
                </c:pt>
                <c:pt idx="965">
                  <c:v>38297</c:v>
                </c:pt>
                <c:pt idx="966">
                  <c:v>38298</c:v>
                </c:pt>
                <c:pt idx="967">
                  <c:v>38299</c:v>
                </c:pt>
                <c:pt idx="968">
                  <c:v>38300</c:v>
                </c:pt>
                <c:pt idx="969">
                  <c:v>38301</c:v>
                </c:pt>
                <c:pt idx="970">
                  <c:v>38302</c:v>
                </c:pt>
                <c:pt idx="971">
                  <c:v>38303</c:v>
                </c:pt>
                <c:pt idx="972">
                  <c:v>38304</c:v>
                </c:pt>
                <c:pt idx="973">
                  <c:v>38305</c:v>
                </c:pt>
                <c:pt idx="974">
                  <c:v>38306</c:v>
                </c:pt>
                <c:pt idx="975">
                  <c:v>38307</c:v>
                </c:pt>
                <c:pt idx="976">
                  <c:v>38308</c:v>
                </c:pt>
                <c:pt idx="977">
                  <c:v>38309</c:v>
                </c:pt>
                <c:pt idx="978">
                  <c:v>38310</c:v>
                </c:pt>
                <c:pt idx="979">
                  <c:v>38311</c:v>
                </c:pt>
                <c:pt idx="980">
                  <c:v>38312</c:v>
                </c:pt>
                <c:pt idx="981">
                  <c:v>38313</c:v>
                </c:pt>
                <c:pt idx="982">
                  <c:v>38314</c:v>
                </c:pt>
                <c:pt idx="983">
                  <c:v>38315</c:v>
                </c:pt>
                <c:pt idx="984">
                  <c:v>38316</c:v>
                </c:pt>
                <c:pt idx="985">
                  <c:v>38317</c:v>
                </c:pt>
                <c:pt idx="986">
                  <c:v>38318</c:v>
                </c:pt>
                <c:pt idx="987">
                  <c:v>38319</c:v>
                </c:pt>
                <c:pt idx="988">
                  <c:v>38320</c:v>
                </c:pt>
                <c:pt idx="989">
                  <c:v>38321</c:v>
                </c:pt>
                <c:pt idx="990">
                  <c:v>38322</c:v>
                </c:pt>
                <c:pt idx="991">
                  <c:v>38323</c:v>
                </c:pt>
                <c:pt idx="992">
                  <c:v>38324</c:v>
                </c:pt>
                <c:pt idx="993">
                  <c:v>38325</c:v>
                </c:pt>
                <c:pt idx="994">
                  <c:v>38326</c:v>
                </c:pt>
                <c:pt idx="995">
                  <c:v>38327</c:v>
                </c:pt>
                <c:pt idx="996">
                  <c:v>38328</c:v>
                </c:pt>
                <c:pt idx="997">
                  <c:v>38329</c:v>
                </c:pt>
                <c:pt idx="998">
                  <c:v>38330</c:v>
                </c:pt>
                <c:pt idx="999">
                  <c:v>38331</c:v>
                </c:pt>
                <c:pt idx="1000">
                  <c:v>38332</c:v>
                </c:pt>
                <c:pt idx="1001">
                  <c:v>38333</c:v>
                </c:pt>
                <c:pt idx="1002">
                  <c:v>38334</c:v>
                </c:pt>
                <c:pt idx="1003">
                  <c:v>38335</c:v>
                </c:pt>
                <c:pt idx="1004">
                  <c:v>38336</c:v>
                </c:pt>
                <c:pt idx="1005">
                  <c:v>38337</c:v>
                </c:pt>
                <c:pt idx="1006">
                  <c:v>38338</c:v>
                </c:pt>
                <c:pt idx="1007">
                  <c:v>38339</c:v>
                </c:pt>
                <c:pt idx="1008">
                  <c:v>38340</c:v>
                </c:pt>
                <c:pt idx="1009">
                  <c:v>38341</c:v>
                </c:pt>
                <c:pt idx="1010">
                  <c:v>38342</c:v>
                </c:pt>
                <c:pt idx="1011">
                  <c:v>38343</c:v>
                </c:pt>
                <c:pt idx="1012">
                  <c:v>38344</c:v>
                </c:pt>
                <c:pt idx="1013">
                  <c:v>38345</c:v>
                </c:pt>
                <c:pt idx="1014">
                  <c:v>38346</c:v>
                </c:pt>
                <c:pt idx="1015">
                  <c:v>38347</c:v>
                </c:pt>
                <c:pt idx="1016">
                  <c:v>38348</c:v>
                </c:pt>
                <c:pt idx="1017">
                  <c:v>38349</c:v>
                </c:pt>
                <c:pt idx="1018">
                  <c:v>38350</c:v>
                </c:pt>
                <c:pt idx="1019">
                  <c:v>38351</c:v>
                </c:pt>
                <c:pt idx="1020">
                  <c:v>38352</c:v>
                </c:pt>
                <c:pt idx="1021">
                  <c:v>38353</c:v>
                </c:pt>
                <c:pt idx="1022">
                  <c:v>38354</c:v>
                </c:pt>
                <c:pt idx="1023">
                  <c:v>38355</c:v>
                </c:pt>
                <c:pt idx="1024">
                  <c:v>38356</c:v>
                </c:pt>
                <c:pt idx="1025">
                  <c:v>38357</c:v>
                </c:pt>
                <c:pt idx="1026">
                  <c:v>38358</c:v>
                </c:pt>
                <c:pt idx="1027">
                  <c:v>38359</c:v>
                </c:pt>
                <c:pt idx="1028">
                  <c:v>38360</c:v>
                </c:pt>
                <c:pt idx="1029">
                  <c:v>38361</c:v>
                </c:pt>
                <c:pt idx="1030">
                  <c:v>38362</c:v>
                </c:pt>
                <c:pt idx="1031">
                  <c:v>38363</c:v>
                </c:pt>
                <c:pt idx="1032">
                  <c:v>38364</c:v>
                </c:pt>
                <c:pt idx="1033">
                  <c:v>38365</c:v>
                </c:pt>
                <c:pt idx="1034">
                  <c:v>38366</c:v>
                </c:pt>
                <c:pt idx="1035">
                  <c:v>38367</c:v>
                </c:pt>
                <c:pt idx="1036">
                  <c:v>38368</c:v>
                </c:pt>
                <c:pt idx="1037">
                  <c:v>38369</c:v>
                </c:pt>
                <c:pt idx="1038">
                  <c:v>38370</c:v>
                </c:pt>
                <c:pt idx="1039">
                  <c:v>38371</c:v>
                </c:pt>
                <c:pt idx="1040">
                  <c:v>38372</c:v>
                </c:pt>
                <c:pt idx="1041">
                  <c:v>38373</c:v>
                </c:pt>
                <c:pt idx="1042">
                  <c:v>38374</c:v>
                </c:pt>
                <c:pt idx="1043">
                  <c:v>38375</c:v>
                </c:pt>
                <c:pt idx="1044">
                  <c:v>38376</c:v>
                </c:pt>
                <c:pt idx="1045">
                  <c:v>38377</c:v>
                </c:pt>
                <c:pt idx="1046">
                  <c:v>38378</c:v>
                </c:pt>
                <c:pt idx="1047">
                  <c:v>38379</c:v>
                </c:pt>
                <c:pt idx="1048">
                  <c:v>38380</c:v>
                </c:pt>
                <c:pt idx="1049">
                  <c:v>38381</c:v>
                </c:pt>
                <c:pt idx="1050">
                  <c:v>38382</c:v>
                </c:pt>
                <c:pt idx="1051">
                  <c:v>38383</c:v>
                </c:pt>
                <c:pt idx="1052">
                  <c:v>38384</c:v>
                </c:pt>
                <c:pt idx="1053">
                  <c:v>38385</c:v>
                </c:pt>
                <c:pt idx="1054">
                  <c:v>38386</c:v>
                </c:pt>
                <c:pt idx="1055">
                  <c:v>38387</c:v>
                </c:pt>
                <c:pt idx="1056">
                  <c:v>38388</c:v>
                </c:pt>
                <c:pt idx="1057">
                  <c:v>38389</c:v>
                </c:pt>
                <c:pt idx="1058">
                  <c:v>38390</c:v>
                </c:pt>
                <c:pt idx="1059">
                  <c:v>38391</c:v>
                </c:pt>
                <c:pt idx="1060">
                  <c:v>38392</c:v>
                </c:pt>
                <c:pt idx="1061">
                  <c:v>38393</c:v>
                </c:pt>
                <c:pt idx="1062">
                  <c:v>38394</c:v>
                </c:pt>
                <c:pt idx="1063">
                  <c:v>38395</c:v>
                </c:pt>
                <c:pt idx="1064">
                  <c:v>38396</c:v>
                </c:pt>
                <c:pt idx="1065">
                  <c:v>38397</c:v>
                </c:pt>
                <c:pt idx="1066">
                  <c:v>38398</c:v>
                </c:pt>
                <c:pt idx="1067">
                  <c:v>38399</c:v>
                </c:pt>
                <c:pt idx="1068">
                  <c:v>38400</c:v>
                </c:pt>
                <c:pt idx="1069">
                  <c:v>38401</c:v>
                </c:pt>
                <c:pt idx="1070">
                  <c:v>38402</c:v>
                </c:pt>
                <c:pt idx="1071">
                  <c:v>38403</c:v>
                </c:pt>
                <c:pt idx="1072">
                  <c:v>38404</c:v>
                </c:pt>
                <c:pt idx="1073">
                  <c:v>38405</c:v>
                </c:pt>
                <c:pt idx="1074">
                  <c:v>38406</c:v>
                </c:pt>
                <c:pt idx="1075">
                  <c:v>38407</c:v>
                </c:pt>
                <c:pt idx="1076">
                  <c:v>38408</c:v>
                </c:pt>
                <c:pt idx="1077">
                  <c:v>38409</c:v>
                </c:pt>
                <c:pt idx="1078">
                  <c:v>38410</c:v>
                </c:pt>
                <c:pt idx="1079">
                  <c:v>38411</c:v>
                </c:pt>
                <c:pt idx="1080">
                  <c:v>38412</c:v>
                </c:pt>
                <c:pt idx="1081">
                  <c:v>38413</c:v>
                </c:pt>
                <c:pt idx="1082">
                  <c:v>38414</c:v>
                </c:pt>
                <c:pt idx="1083">
                  <c:v>38415</c:v>
                </c:pt>
                <c:pt idx="1084">
                  <c:v>38416</c:v>
                </c:pt>
                <c:pt idx="1085">
                  <c:v>38417</c:v>
                </c:pt>
                <c:pt idx="1086">
                  <c:v>38418</c:v>
                </c:pt>
                <c:pt idx="1087">
                  <c:v>38419</c:v>
                </c:pt>
                <c:pt idx="1088">
                  <c:v>38420</c:v>
                </c:pt>
                <c:pt idx="1089">
                  <c:v>38421</c:v>
                </c:pt>
                <c:pt idx="1090">
                  <c:v>38422</c:v>
                </c:pt>
                <c:pt idx="1091">
                  <c:v>38423</c:v>
                </c:pt>
                <c:pt idx="1092">
                  <c:v>38424</c:v>
                </c:pt>
                <c:pt idx="1093">
                  <c:v>38425</c:v>
                </c:pt>
                <c:pt idx="1094">
                  <c:v>38426</c:v>
                </c:pt>
                <c:pt idx="1095">
                  <c:v>38427</c:v>
                </c:pt>
                <c:pt idx="1096">
                  <c:v>38428</c:v>
                </c:pt>
                <c:pt idx="1097">
                  <c:v>38429</c:v>
                </c:pt>
                <c:pt idx="1098">
                  <c:v>38430</c:v>
                </c:pt>
                <c:pt idx="1099">
                  <c:v>38431</c:v>
                </c:pt>
                <c:pt idx="1100">
                  <c:v>38432</c:v>
                </c:pt>
                <c:pt idx="1101">
                  <c:v>38433</c:v>
                </c:pt>
                <c:pt idx="1102">
                  <c:v>38434</c:v>
                </c:pt>
                <c:pt idx="1103">
                  <c:v>38435</c:v>
                </c:pt>
                <c:pt idx="1104">
                  <c:v>38436</c:v>
                </c:pt>
                <c:pt idx="1105">
                  <c:v>38437</c:v>
                </c:pt>
                <c:pt idx="1106">
                  <c:v>38438</c:v>
                </c:pt>
                <c:pt idx="1107">
                  <c:v>38439</c:v>
                </c:pt>
                <c:pt idx="1108">
                  <c:v>38440</c:v>
                </c:pt>
                <c:pt idx="1109">
                  <c:v>38441</c:v>
                </c:pt>
                <c:pt idx="1110">
                  <c:v>38442</c:v>
                </c:pt>
                <c:pt idx="1111">
                  <c:v>38443</c:v>
                </c:pt>
                <c:pt idx="1112">
                  <c:v>38444</c:v>
                </c:pt>
                <c:pt idx="1113">
                  <c:v>38445</c:v>
                </c:pt>
                <c:pt idx="1114">
                  <c:v>38446</c:v>
                </c:pt>
                <c:pt idx="1115">
                  <c:v>38447</c:v>
                </c:pt>
                <c:pt idx="1116">
                  <c:v>38448</c:v>
                </c:pt>
                <c:pt idx="1117">
                  <c:v>38449</c:v>
                </c:pt>
                <c:pt idx="1118">
                  <c:v>38450</c:v>
                </c:pt>
                <c:pt idx="1119">
                  <c:v>38451</c:v>
                </c:pt>
                <c:pt idx="1120">
                  <c:v>38452</c:v>
                </c:pt>
                <c:pt idx="1121">
                  <c:v>38453</c:v>
                </c:pt>
                <c:pt idx="1122">
                  <c:v>38454</c:v>
                </c:pt>
                <c:pt idx="1123">
                  <c:v>38455</c:v>
                </c:pt>
                <c:pt idx="1124">
                  <c:v>38456</c:v>
                </c:pt>
                <c:pt idx="1125">
                  <c:v>38457</c:v>
                </c:pt>
                <c:pt idx="1126">
                  <c:v>38458</c:v>
                </c:pt>
                <c:pt idx="1127">
                  <c:v>38459</c:v>
                </c:pt>
                <c:pt idx="1128">
                  <c:v>38460</c:v>
                </c:pt>
                <c:pt idx="1129">
                  <c:v>38461</c:v>
                </c:pt>
                <c:pt idx="1130">
                  <c:v>38462</c:v>
                </c:pt>
                <c:pt idx="1131">
                  <c:v>38463</c:v>
                </c:pt>
                <c:pt idx="1132">
                  <c:v>38464</c:v>
                </c:pt>
                <c:pt idx="1133">
                  <c:v>38465</c:v>
                </c:pt>
                <c:pt idx="1134">
                  <c:v>38466</c:v>
                </c:pt>
                <c:pt idx="1135">
                  <c:v>38467</c:v>
                </c:pt>
                <c:pt idx="1136">
                  <c:v>38468</c:v>
                </c:pt>
                <c:pt idx="1137">
                  <c:v>38469</c:v>
                </c:pt>
                <c:pt idx="1138">
                  <c:v>38470</c:v>
                </c:pt>
                <c:pt idx="1139">
                  <c:v>38471</c:v>
                </c:pt>
                <c:pt idx="1140">
                  <c:v>38472</c:v>
                </c:pt>
                <c:pt idx="1141">
                  <c:v>38473</c:v>
                </c:pt>
                <c:pt idx="1142">
                  <c:v>38474</c:v>
                </c:pt>
                <c:pt idx="1143">
                  <c:v>38475</c:v>
                </c:pt>
                <c:pt idx="1144">
                  <c:v>38476</c:v>
                </c:pt>
                <c:pt idx="1145">
                  <c:v>38477</c:v>
                </c:pt>
                <c:pt idx="1146">
                  <c:v>38478</c:v>
                </c:pt>
                <c:pt idx="1147">
                  <c:v>38479</c:v>
                </c:pt>
                <c:pt idx="1148">
                  <c:v>38480</c:v>
                </c:pt>
                <c:pt idx="1149">
                  <c:v>38481</c:v>
                </c:pt>
                <c:pt idx="1150">
                  <c:v>38482</c:v>
                </c:pt>
                <c:pt idx="1151">
                  <c:v>38483</c:v>
                </c:pt>
                <c:pt idx="1152">
                  <c:v>38484</c:v>
                </c:pt>
                <c:pt idx="1153">
                  <c:v>38485</c:v>
                </c:pt>
                <c:pt idx="1154">
                  <c:v>38486</c:v>
                </c:pt>
                <c:pt idx="1155">
                  <c:v>38487</c:v>
                </c:pt>
                <c:pt idx="1156">
                  <c:v>38488</c:v>
                </c:pt>
                <c:pt idx="1157">
                  <c:v>38489</c:v>
                </c:pt>
                <c:pt idx="1158">
                  <c:v>38490</c:v>
                </c:pt>
                <c:pt idx="1159">
                  <c:v>38491</c:v>
                </c:pt>
                <c:pt idx="1160">
                  <c:v>38492</c:v>
                </c:pt>
                <c:pt idx="1161">
                  <c:v>38493</c:v>
                </c:pt>
                <c:pt idx="1162">
                  <c:v>38494</c:v>
                </c:pt>
                <c:pt idx="1163">
                  <c:v>38495</c:v>
                </c:pt>
                <c:pt idx="1164">
                  <c:v>38496</c:v>
                </c:pt>
                <c:pt idx="1165">
                  <c:v>38497</c:v>
                </c:pt>
                <c:pt idx="1166">
                  <c:v>38498</c:v>
                </c:pt>
                <c:pt idx="1167">
                  <c:v>38499</c:v>
                </c:pt>
                <c:pt idx="1168">
                  <c:v>38500</c:v>
                </c:pt>
                <c:pt idx="1169">
                  <c:v>38501</c:v>
                </c:pt>
                <c:pt idx="1170">
                  <c:v>38502</c:v>
                </c:pt>
                <c:pt idx="1171">
                  <c:v>38503</c:v>
                </c:pt>
                <c:pt idx="1172">
                  <c:v>38504</c:v>
                </c:pt>
                <c:pt idx="1173">
                  <c:v>38505</c:v>
                </c:pt>
                <c:pt idx="1174">
                  <c:v>38506</c:v>
                </c:pt>
                <c:pt idx="1175">
                  <c:v>38507</c:v>
                </c:pt>
                <c:pt idx="1176">
                  <c:v>38508</c:v>
                </c:pt>
                <c:pt idx="1177">
                  <c:v>38509</c:v>
                </c:pt>
                <c:pt idx="1178">
                  <c:v>38510</c:v>
                </c:pt>
                <c:pt idx="1179">
                  <c:v>38511</c:v>
                </c:pt>
                <c:pt idx="1180">
                  <c:v>38512</c:v>
                </c:pt>
                <c:pt idx="1181">
                  <c:v>38513</c:v>
                </c:pt>
                <c:pt idx="1182">
                  <c:v>38514</c:v>
                </c:pt>
                <c:pt idx="1183">
                  <c:v>38515</c:v>
                </c:pt>
                <c:pt idx="1184">
                  <c:v>38516</c:v>
                </c:pt>
                <c:pt idx="1185">
                  <c:v>38517</c:v>
                </c:pt>
                <c:pt idx="1186">
                  <c:v>38518</c:v>
                </c:pt>
                <c:pt idx="1187">
                  <c:v>38519</c:v>
                </c:pt>
                <c:pt idx="1188">
                  <c:v>38520</c:v>
                </c:pt>
                <c:pt idx="1189">
                  <c:v>38521</c:v>
                </c:pt>
                <c:pt idx="1190">
                  <c:v>38522</c:v>
                </c:pt>
                <c:pt idx="1191">
                  <c:v>38523</c:v>
                </c:pt>
                <c:pt idx="1192">
                  <c:v>38524</c:v>
                </c:pt>
                <c:pt idx="1193">
                  <c:v>38525</c:v>
                </c:pt>
                <c:pt idx="1194">
                  <c:v>38526</c:v>
                </c:pt>
                <c:pt idx="1195">
                  <c:v>38527</c:v>
                </c:pt>
                <c:pt idx="1196">
                  <c:v>38528</c:v>
                </c:pt>
                <c:pt idx="1197">
                  <c:v>38529</c:v>
                </c:pt>
                <c:pt idx="1198">
                  <c:v>38530</c:v>
                </c:pt>
                <c:pt idx="1199">
                  <c:v>38531</c:v>
                </c:pt>
                <c:pt idx="1200">
                  <c:v>38532</c:v>
                </c:pt>
                <c:pt idx="1201">
                  <c:v>38533</c:v>
                </c:pt>
                <c:pt idx="1202">
                  <c:v>38534</c:v>
                </c:pt>
                <c:pt idx="1203">
                  <c:v>38535</c:v>
                </c:pt>
                <c:pt idx="1204">
                  <c:v>38536</c:v>
                </c:pt>
                <c:pt idx="1205">
                  <c:v>38537</c:v>
                </c:pt>
                <c:pt idx="1206">
                  <c:v>38538</c:v>
                </c:pt>
                <c:pt idx="1207">
                  <c:v>38539</c:v>
                </c:pt>
                <c:pt idx="1208">
                  <c:v>38540</c:v>
                </c:pt>
                <c:pt idx="1209">
                  <c:v>38541</c:v>
                </c:pt>
                <c:pt idx="1210">
                  <c:v>38542</c:v>
                </c:pt>
                <c:pt idx="1211">
                  <c:v>38543</c:v>
                </c:pt>
                <c:pt idx="1212">
                  <c:v>38544</c:v>
                </c:pt>
                <c:pt idx="1213">
                  <c:v>38545</c:v>
                </c:pt>
                <c:pt idx="1214">
                  <c:v>38546</c:v>
                </c:pt>
                <c:pt idx="1215">
                  <c:v>38547</c:v>
                </c:pt>
                <c:pt idx="1216">
                  <c:v>38548</c:v>
                </c:pt>
                <c:pt idx="1217">
                  <c:v>38549</c:v>
                </c:pt>
                <c:pt idx="1218">
                  <c:v>38550</c:v>
                </c:pt>
                <c:pt idx="1219">
                  <c:v>38551</c:v>
                </c:pt>
                <c:pt idx="1220">
                  <c:v>38552</c:v>
                </c:pt>
                <c:pt idx="1221">
                  <c:v>38553</c:v>
                </c:pt>
                <c:pt idx="1222">
                  <c:v>38554</c:v>
                </c:pt>
                <c:pt idx="1223">
                  <c:v>38555</c:v>
                </c:pt>
                <c:pt idx="1224">
                  <c:v>38556</c:v>
                </c:pt>
                <c:pt idx="1225">
                  <c:v>38557</c:v>
                </c:pt>
                <c:pt idx="1226">
                  <c:v>38558</c:v>
                </c:pt>
                <c:pt idx="1227">
                  <c:v>38559</c:v>
                </c:pt>
                <c:pt idx="1228">
                  <c:v>38560</c:v>
                </c:pt>
                <c:pt idx="1229">
                  <c:v>38561</c:v>
                </c:pt>
                <c:pt idx="1230">
                  <c:v>38562</c:v>
                </c:pt>
                <c:pt idx="1231">
                  <c:v>38563</c:v>
                </c:pt>
                <c:pt idx="1232">
                  <c:v>38564</c:v>
                </c:pt>
                <c:pt idx="1233">
                  <c:v>38565</c:v>
                </c:pt>
                <c:pt idx="1234">
                  <c:v>38566</c:v>
                </c:pt>
                <c:pt idx="1235">
                  <c:v>38567</c:v>
                </c:pt>
                <c:pt idx="1236">
                  <c:v>38568</c:v>
                </c:pt>
                <c:pt idx="1237">
                  <c:v>38569</c:v>
                </c:pt>
                <c:pt idx="1238">
                  <c:v>38570</c:v>
                </c:pt>
                <c:pt idx="1239">
                  <c:v>38571</c:v>
                </c:pt>
                <c:pt idx="1240">
                  <c:v>38572</c:v>
                </c:pt>
                <c:pt idx="1241">
                  <c:v>38573</c:v>
                </c:pt>
                <c:pt idx="1242">
                  <c:v>38574</c:v>
                </c:pt>
                <c:pt idx="1243">
                  <c:v>38575</c:v>
                </c:pt>
                <c:pt idx="1244">
                  <c:v>38576</c:v>
                </c:pt>
                <c:pt idx="1245">
                  <c:v>38577</c:v>
                </c:pt>
                <c:pt idx="1246">
                  <c:v>38578</c:v>
                </c:pt>
                <c:pt idx="1247">
                  <c:v>38579</c:v>
                </c:pt>
                <c:pt idx="1248">
                  <c:v>38580</c:v>
                </c:pt>
                <c:pt idx="1249">
                  <c:v>38581</c:v>
                </c:pt>
                <c:pt idx="1250">
                  <c:v>38582</c:v>
                </c:pt>
                <c:pt idx="1251">
                  <c:v>38583</c:v>
                </c:pt>
                <c:pt idx="1252">
                  <c:v>38584</c:v>
                </c:pt>
                <c:pt idx="1253">
                  <c:v>38585</c:v>
                </c:pt>
                <c:pt idx="1254">
                  <c:v>38586</c:v>
                </c:pt>
                <c:pt idx="1255">
                  <c:v>38587</c:v>
                </c:pt>
                <c:pt idx="1256">
                  <c:v>38588</c:v>
                </c:pt>
                <c:pt idx="1257">
                  <c:v>38589</c:v>
                </c:pt>
                <c:pt idx="1258">
                  <c:v>38590</c:v>
                </c:pt>
                <c:pt idx="1259">
                  <c:v>38591</c:v>
                </c:pt>
                <c:pt idx="1260">
                  <c:v>38592</c:v>
                </c:pt>
                <c:pt idx="1261">
                  <c:v>38593</c:v>
                </c:pt>
                <c:pt idx="1262">
                  <c:v>38594</c:v>
                </c:pt>
                <c:pt idx="1263">
                  <c:v>38595</c:v>
                </c:pt>
                <c:pt idx="1264">
                  <c:v>38596</c:v>
                </c:pt>
                <c:pt idx="1265">
                  <c:v>38597</c:v>
                </c:pt>
                <c:pt idx="1266">
                  <c:v>38598</c:v>
                </c:pt>
                <c:pt idx="1267">
                  <c:v>38599</c:v>
                </c:pt>
                <c:pt idx="1268">
                  <c:v>38600</c:v>
                </c:pt>
                <c:pt idx="1269">
                  <c:v>38601</c:v>
                </c:pt>
                <c:pt idx="1270">
                  <c:v>38602</c:v>
                </c:pt>
                <c:pt idx="1271">
                  <c:v>38603</c:v>
                </c:pt>
                <c:pt idx="1272">
                  <c:v>38604</c:v>
                </c:pt>
                <c:pt idx="1273">
                  <c:v>38605</c:v>
                </c:pt>
                <c:pt idx="1274">
                  <c:v>38606</c:v>
                </c:pt>
                <c:pt idx="1275">
                  <c:v>38607</c:v>
                </c:pt>
                <c:pt idx="1276">
                  <c:v>38608</c:v>
                </c:pt>
                <c:pt idx="1277">
                  <c:v>38609</c:v>
                </c:pt>
                <c:pt idx="1278">
                  <c:v>38610</c:v>
                </c:pt>
                <c:pt idx="1279">
                  <c:v>38611</c:v>
                </c:pt>
                <c:pt idx="1280">
                  <c:v>38612</c:v>
                </c:pt>
                <c:pt idx="1281">
                  <c:v>38613</c:v>
                </c:pt>
                <c:pt idx="1282">
                  <c:v>38614</c:v>
                </c:pt>
                <c:pt idx="1283">
                  <c:v>38615</c:v>
                </c:pt>
                <c:pt idx="1284">
                  <c:v>38616</c:v>
                </c:pt>
                <c:pt idx="1285">
                  <c:v>38617</c:v>
                </c:pt>
                <c:pt idx="1286">
                  <c:v>38618</c:v>
                </c:pt>
                <c:pt idx="1287">
                  <c:v>38619</c:v>
                </c:pt>
                <c:pt idx="1288">
                  <c:v>38620</c:v>
                </c:pt>
                <c:pt idx="1289">
                  <c:v>38621</c:v>
                </c:pt>
                <c:pt idx="1290">
                  <c:v>38622</c:v>
                </c:pt>
                <c:pt idx="1291">
                  <c:v>38623</c:v>
                </c:pt>
                <c:pt idx="1292">
                  <c:v>38624</c:v>
                </c:pt>
                <c:pt idx="1293">
                  <c:v>38625</c:v>
                </c:pt>
                <c:pt idx="1294">
                  <c:v>38626</c:v>
                </c:pt>
                <c:pt idx="1295">
                  <c:v>38627</c:v>
                </c:pt>
                <c:pt idx="1296">
                  <c:v>38628</c:v>
                </c:pt>
                <c:pt idx="1297">
                  <c:v>38629</c:v>
                </c:pt>
                <c:pt idx="1298">
                  <c:v>38630</c:v>
                </c:pt>
                <c:pt idx="1299">
                  <c:v>38631</c:v>
                </c:pt>
                <c:pt idx="1300">
                  <c:v>38632</c:v>
                </c:pt>
                <c:pt idx="1301">
                  <c:v>38633</c:v>
                </c:pt>
                <c:pt idx="1302">
                  <c:v>38634</c:v>
                </c:pt>
                <c:pt idx="1303">
                  <c:v>38635</c:v>
                </c:pt>
                <c:pt idx="1304">
                  <c:v>38636</c:v>
                </c:pt>
                <c:pt idx="1305">
                  <c:v>38637</c:v>
                </c:pt>
                <c:pt idx="1306">
                  <c:v>38638</c:v>
                </c:pt>
                <c:pt idx="1307">
                  <c:v>38639</c:v>
                </c:pt>
                <c:pt idx="1308">
                  <c:v>38640</c:v>
                </c:pt>
                <c:pt idx="1309">
                  <c:v>38641</c:v>
                </c:pt>
                <c:pt idx="1310">
                  <c:v>38642</c:v>
                </c:pt>
                <c:pt idx="1311">
                  <c:v>38643</c:v>
                </c:pt>
                <c:pt idx="1312">
                  <c:v>38644</c:v>
                </c:pt>
                <c:pt idx="1313">
                  <c:v>38645</c:v>
                </c:pt>
                <c:pt idx="1314">
                  <c:v>38646</c:v>
                </c:pt>
                <c:pt idx="1315">
                  <c:v>38647</c:v>
                </c:pt>
                <c:pt idx="1316">
                  <c:v>38648</c:v>
                </c:pt>
                <c:pt idx="1317">
                  <c:v>38649</c:v>
                </c:pt>
                <c:pt idx="1318">
                  <c:v>38650</c:v>
                </c:pt>
                <c:pt idx="1319">
                  <c:v>38651</c:v>
                </c:pt>
                <c:pt idx="1320">
                  <c:v>38652</c:v>
                </c:pt>
                <c:pt idx="1321">
                  <c:v>38653</c:v>
                </c:pt>
                <c:pt idx="1322">
                  <c:v>38654</c:v>
                </c:pt>
                <c:pt idx="1323">
                  <c:v>38655</c:v>
                </c:pt>
                <c:pt idx="1324">
                  <c:v>38656</c:v>
                </c:pt>
                <c:pt idx="1325">
                  <c:v>38657</c:v>
                </c:pt>
                <c:pt idx="1326">
                  <c:v>38658</c:v>
                </c:pt>
                <c:pt idx="1327">
                  <c:v>38659</c:v>
                </c:pt>
                <c:pt idx="1328">
                  <c:v>38660</c:v>
                </c:pt>
                <c:pt idx="1329">
                  <c:v>38661</c:v>
                </c:pt>
                <c:pt idx="1330">
                  <c:v>38662</c:v>
                </c:pt>
                <c:pt idx="1331">
                  <c:v>38663</c:v>
                </c:pt>
                <c:pt idx="1332">
                  <c:v>38664</c:v>
                </c:pt>
                <c:pt idx="1333">
                  <c:v>38665</c:v>
                </c:pt>
                <c:pt idx="1334">
                  <c:v>38666</c:v>
                </c:pt>
                <c:pt idx="1335">
                  <c:v>38667</c:v>
                </c:pt>
                <c:pt idx="1336">
                  <c:v>38668</c:v>
                </c:pt>
                <c:pt idx="1337">
                  <c:v>38669</c:v>
                </c:pt>
                <c:pt idx="1338">
                  <c:v>38670</c:v>
                </c:pt>
                <c:pt idx="1339">
                  <c:v>38671</c:v>
                </c:pt>
                <c:pt idx="1340">
                  <c:v>38672</c:v>
                </c:pt>
                <c:pt idx="1341">
                  <c:v>38673</c:v>
                </c:pt>
                <c:pt idx="1342">
                  <c:v>38674</c:v>
                </c:pt>
                <c:pt idx="1343">
                  <c:v>38675</c:v>
                </c:pt>
                <c:pt idx="1344">
                  <c:v>38676</c:v>
                </c:pt>
                <c:pt idx="1345">
                  <c:v>38677</c:v>
                </c:pt>
                <c:pt idx="1346">
                  <c:v>38678</c:v>
                </c:pt>
                <c:pt idx="1347">
                  <c:v>38679</c:v>
                </c:pt>
                <c:pt idx="1348">
                  <c:v>38680</c:v>
                </c:pt>
                <c:pt idx="1349">
                  <c:v>38681</c:v>
                </c:pt>
                <c:pt idx="1350">
                  <c:v>38682</c:v>
                </c:pt>
                <c:pt idx="1351">
                  <c:v>38683</c:v>
                </c:pt>
                <c:pt idx="1352">
                  <c:v>38684</c:v>
                </c:pt>
                <c:pt idx="1353">
                  <c:v>38685</c:v>
                </c:pt>
                <c:pt idx="1354">
                  <c:v>38686</c:v>
                </c:pt>
                <c:pt idx="1355">
                  <c:v>38687</c:v>
                </c:pt>
                <c:pt idx="1356">
                  <c:v>38688</c:v>
                </c:pt>
                <c:pt idx="1357">
                  <c:v>38689</c:v>
                </c:pt>
                <c:pt idx="1358">
                  <c:v>38690</c:v>
                </c:pt>
                <c:pt idx="1359">
                  <c:v>38691</c:v>
                </c:pt>
                <c:pt idx="1360">
                  <c:v>38692</c:v>
                </c:pt>
                <c:pt idx="1361">
                  <c:v>38693</c:v>
                </c:pt>
                <c:pt idx="1362">
                  <c:v>38694</c:v>
                </c:pt>
                <c:pt idx="1363">
                  <c:v>38695</c:v>
                </c:pt>
                <c:pt idx="1364">
                  <c:v>38696</c:v>
                </c:pt>
                <c:pt idx="1365">
                  <c:v>38697</c:v>
                </c:pt>
                <c:pt idx="1366">
                  <c:v>38698</c:v>
                </c:pt>
                <c:pt idx="1367">
                  <c:v>38699</c:v>
                </c:pt>
                <c:pt idx="1368">
                  <c:v>38700</c:v>
                </c:pt>
                <c:pt idx="1369">
                  <c:v>38701</c:v>
                </c:pt>
                <c:pt idx="1370">
                  <c:v>38702</c:v>
                </c:pt>
                <c:pt idx="1371">
                  <c:v>38703</c:v>
                </c:pt>
                <c:pt idx="1372">
                  <c:v>38704</c:v>
                </c:pt>
                <c:pt idx="1373">
                  <c:v>38705</c:v>
                </c:pt>
                <c:pt idx="1374">
                  <c:v>38706</c:v>
                </c:pt>
                <c:pt idx="1375">
                  <c:v>38707</c:v>
                </c:pt>
                <c:pt idx="1376">
                  <c:v>38708</c:v>
                </c:pt>
                <c:pt idx="1377">
                  <c:v>38709</c:v>
                </c:pt>
                <c:pt idx="1378">
                  <c:v>38710</c:v>
                </c:pt>
                <c:pt idx="1379">
                  <c:v>38711</c:v>
                </c:pt>
                <c:pt idx="1380">
                  <c:v>38712</c:v>
                </c:pt>
                <c:pt idx="1381">
                  <c:v>38713</c:v>
                </c:pt>
                <c:pt idx="1382">
                  <c:v>38714</c:v>
                </c:pt>
                <c:pt idx="1383">
                  <c:v>38715</c:v>
                </c:pt>
                <c:pt idx="1384">
                  <c:v>38716</c:v>
                </c:pt>
                <c:pt idx="1385">
                  <c:v>38717</c:v>
                </c:pt>
                <c:pt idx="1386">
                  <c:v>38718</c:v>
                </c:pt>
                <c:pt idx="1387">
                  <c:v>38719</c:v>
                </c:pt>
                <c:pt idx="1388">
                  <c:v>38720</c:v>
                </c:pt>
                <c:pt idx="1389">
                  <c:v>38721</c:v>
                </c:pt>
                <c:pt idx="1390">
                  <c:v>38722</c:v>
                </c:pt>
                <c:pt idx="1391">
                  <c:v>38723</c:v>
                </c:pt>
                <c:pt idx="1392">
                  <c:v>38724</c:v>
                </c:pt>
                <c:pt idx="1393">
                  <c:v>38725</c:v>
                </c:pt>
                <c:pt idx="1394">
                  <c:v>38726</c:v>
                </c:pt>
                <c:pt idx="1395">
                  <c:v>38727</c:v>
                </c:pt>
                <c:pt idx="1396">
                  <c:v>38728</c:v>
                </c:pt>
                <c:pt idx="1397">
                  <c:v>38729</c:v>
                </c:pt>
                <c:pt idx="1398">
                  <c:v>38730</c:v>
                </c:pt>
                <c:pt idx="1399">
                  <c:v>38731</c:v>
                </c:pt>
                <c:pt idx="1400">
                  <c:v>38732</c:v>
                </c:pt>
                <c:pt idx="1401">
                  <c:v>38733</c:v>
                </c:pt>
                <c:pt idx="1402">
                  <c:v>38734</c:v>
                </c:pt>
                <c:pt idx="1403">
                  <c:v>38735</c:v>
                </c:pt>
                <c:pt idx="1404">
                  <c:v>38736</c:v>
                </c:pt>
                <c:pt idx="1405">
                  <c:v>38737</c:v>
                </c:pt>
                <c:pt idx="1406">
                  <c:v>38738</c:v>
                </c:pt>
                <c:pt idx="1407">
                  <c:v>38739</c:v>
                </c:pt>
                <c:pt idx="1408">
                  <c:v>38740</c:v>
                </c:pt>
                <c:pt idx="1409">
                  <c:v>38741</c:v>
                </c:pt>
                <c:pt idx="1410">
                  <c:v>38742</c:v>
                </c:pt>
                <c:pt idx="1411">
                  <c:v>38743</c:v>
                </c:pt>
                <c:pt idx="1412">
                  <c:v>38744</c:v>
                </c:pt>
                <c:pt idx="1413">
                  <c:v>38745</c:v>
                </c:pt>
                <c:pt idx="1414">
                  <c:v>38746</c:v>
                </c:pt>
                <c:pt idx="1415">
                  <c:v>38747</c:v>
                </c:pt>
                <c:pt idx="1416">
                  <c:v>38748</c:v>
                </c:pt>
                <c:pt idx="1417">
                  <c:v>38749</c:v>
                </c:pt>
                <c:pt idx="1418">
                  <c:v>38750</c:v>
                </c:pt>
                <c:pt idx="1419">
                  <c:v>38751</c:v>
                </c:pt>
                <c:pt idx="1420">
                  <c:v>38752</c:v>
                </c:pt>
                <c:pt idx="1421">
                  <c:v>38753</c:v>
                </c:pt>
                <c:pt idx="1422">
                  <c:v>38754</c:v>
                </c:pt>
                <c:pt idx="1423">
                  <c:v>38755</c:v>
                </c:pt>
                <c:pt idx="1424">
                  <c:v>38756</c:v>
                </c:pt>
                <c:pt idx="1425">
                  <c:v>38757</c:v>
                </c:pt>
                <c:pt idx="1426">
                  <c:v>38758</c:v>
                </c:pt>
                <c:pt idx="1427">
                  <c:v>38759</c:v>
                </c:pt>
                <c:pt idx="1428">
                  <c:v>38760</c:v>
                </c:pt>
                <c:pt idx="1429">
                  <c:v>38761</c:v>
                </c:pt>
                <c:pt idx="1430">
                  <c:v>38762</c:v>
                </c:pt>
                <c:pt idx="1431">
                  <c:v>38763</c:v>
                </c:pt>
                <c:pt idx="1432">
                  <c:v>38764</c:v>
                </c:pt>
                <c:pt idx="1433">
                  <c:v>38765</c:v>
                </c:pt>
                <c:pt idx="1434">
                  <c:v>38766</c:v>
                </c:pt>
                <c:pt idx="1435">
                  <c:v>38767</c:v>
                </c:pt>
                <c:pt idx="1436">
                  <c:v>38768</c:v>
                </c:pt>
                <c:pt idx="1437">
                  <c:v>38769</c:v>
                </c:pt>
                <c:pt idx="1438">
                  <c:v>38770</c:v>
                </c:pt>
                <c:pt idx="1439">
                  <c:v>38771</c:v>
                </c:pt>
                <c:pt idx="1440">
                  <c:v>38772</c:v>
                </c:pt>
                <c:pt idx="1441">
                  <c:v>38773</c:v>
                </c:pt>
                <c:pt idx="1442">
                  <c:v>38774</c:v>
                </c:pt>
                <c:pt idx="1443">
                  <c:v>38775</c:v>
                </c:pt>
                <c:pt idx="1444">
                  <c:v>38776</c:v>
                </c:pt>
                <c:pt idx="1445">
                  <c:v>38777</c:v>
                </c:pt>
                <c:pt idx="1446">
                  <c:v>38778</c:v>
                </c:pt>
                <c:pt idx="1447">
                  <c:v>38779</c:v>
                </c:pt>
                <c:pt idx="1448">
                  <c:v>38780</c:v>
                </c:pt>
                <c:pt idx="1449">
                  <c:v>38781</c:v>
                </c:pt>
                <c:pt idx="1450">
                  <c:v>38782</c:v>
                </c:pt>
                <c:pt idx="1451">
                  <c:v>38783</c:v>
                </c:pt>
                <c:pt idx="1452">
                  <c:v>38784</c:v>
                </c:pt>
                <c:pt idx="1453">
                  <c:v>38785</c:v>
                </c:pt>
                <c:pt idx="1454">
                  <c:v>38786</c:v>
                </c:pt>
                <c:pt idx="1455">
                  <c:v>38787</c:v>
                </c:pt>
                <c:pt idx="1456">
                  <c:v>38788</c:v>
                </c:pt>
                <c:pt idx="1457">
                  <c:v>38789</c:v>
                </c:pt>
                <c:pt idx="1458">
                  <c:v>38790</c:v>
                </c:pt>
                <c:pt idx="1459">
                  <c:v>38791</c:v>
                </c:pt>
                <c:pt idx="1460">
                  <c:v>38792</c:v>
                </c:pt>
                <c:pt idx="1461">
                  <c:v>38793</c:v>
                </c:pt>
                <c:pt idx="1462">
                  <c:v>38794</c:v>
                </c:pt>
                <c:pt idx="1463">
                  <c:v>38795</c:v>
                </c:pt>
                <c:pt idx="1464">
                  <c:v>38796</c:v>
                </c:pt>
                <c:pt idx="1465">
                  <c:v>38797</c:v>
                </c:pt>
                <c:pt idx="1466">
                  <c:v>38798</c:v>
                </c:pt>
                <c:pt idx="1467">
                  <c:v>38799</c:v>
                </c:pt>
                <c:pt idx="1468">
                  <c:v>38800</c:v>
                </c:pt>
                <c:pt idx="1469">
                  <c:v>38801</c:v>
                </c:pt>
                <c:pt idx="1470">
                  <c:v>38802</c:v>
                </c:pt>
                <c:pt idx="1471">
                  <c:v>38803</c:v>
                </c:pt>
                <c:pt idx="1472">
                  <c:v>38804</c:v>
                </c:pt>
                <c:pt idx="1473">
                  <c:v>38805</c:v>
                </c:pt>
                <c:pt idx="1474">
                  <c:v>38806</c:v>
                </c:pt>
                <c:pt idx="1475">
                  <c:v>38807</c:v>
                </c:pt>
                <c:pt idx="1476">
                  <c:v>38808</c:v>
                </c:pt>
                <c:pt idx="1477">
                  <c:v>38809</c:v>
                </c:pt>
                <c:pt idx="1478">
                  <c:v>38810</c:v>
                </c:pt>
                <c:pt idx="1479">
                  <c:v>38811</c:v>
                </c:pt>
                <c:pt idx="1480">
                  <c:v>38812</c:v>
                </c:pt>
                <c:pt idx="1481">
                  <c:v>38813</c:v>
                </c:pt>
                <c:pt idx="1482">
                  <c:v>38814</c:v>
                </c:pt>
                <c:pt idx="1483">
                  <c:v>38815</c:v>
                </c:pt>
                <c:pt idx="1484">
                  <c:v>38816</c:v>
                </c:pt>
                <c:pt idx="1485">
                  <c:v>38817</c:v>
                </c:pt>
                <c:pt idx="1486">
                  <c:v>38818</c:v>
                </c:pt>
                <c:pt idx="1487">
                  <c:v>38819</c:v>
                </c:pt>
                <c:pt idx="1488">
                  <c:v>38820</c:v>
                </c:pt>
                <c:pt idx="1489">
                  <c:v>38821</c:v>
                </c:pt>
                <c:pt idx="1490">
                  <c:v>38822</c:v>
                </c:pt>
                <c:pt idx="1491">
                  <c:v>38823</c:v>
                </c:pt>
                <c:pt idx="1492">
                  <c:v>38824</c:v>
                </c:pt>
                <c:pt idx="1493">
                  <c:v>38825</c:v>
                </c:pt>
                <c:pt idx="1494">
                  <c:v>38826</c:v>
                </c:pt>
                <c:pt idx="1495">
                  <c:v>38827</c:v>
                </c:pt>
                <c:pt idx="1496">
                  <c:v>38828</c:v>
                </c:pt>
                <c:pt idx="1497">
                  <c:v>38829</c:v>
                </c:pt>
                <c:pt idx="1498">
                  <c:v>38830</c:v>
                </c:pt>
                <c:pt idx="1499">
                  <c:v>38831</c:v>
                </c:pt>
                <c:pt idx="1500">
                  <c:v>38832</c:v>
                </c:pt>
                <c:pt idx="1501">
                  <c:v>38833</c:v>
                </c:pt>
                <c:pt idx="1502">
                  <c:v>38834</c:v>
                </c:pt>
                <c:pt idx="1503">
                  <c:v>38835</c:v>
                </c:pt>
                <c:pt idx="1504">
                  <c:v>38836</c:v>
                </c:pt>
                <c:pt idx="1505">
                  <c:v>38837</c:v>
                </c:pt>
                <c:pt idx="1506">
                  <c:v>38838</c:v>
                </c:pt>
                <c:pt idx="1507">
                  <c:v>38839</c:v>
                </c:pt>
                <c:pt idx="1508">
                  <c:v>38840</c:v>
                </c:pt>
                <c:pt idx="1509">
                  <c:v>38841</c:v>
                </c:pt>
                <c:pt idx="1510">
                  <c:v>38842</c:v>
                </c:pt>
                <c:pt idx="1511">
                  <c:v>38843</c:v>
                </c:pt>
                <c:pt idx="1512">
                  <c:v>38844</c:v>
                </c:pt>
                <c:pt idx="1513">
                  <c:v>38845</c:v>
                </c:pt>
                <c:pt idx="1514">
                  <c:v>38846</c:v>
                </c:pt>
                <c:pt idx="1515">
                  <c:v>38847</c:v>
                </c:pt>
                <c:pt idx="1516">
                  <c:v>38848</c:v>
                </c:pt>
                <c:pt idx="1517">
                  <c:v>38849</c:v>
                </c:pt>
                <c:pt idx="1518">
                  <c:v>38850</c:v>
                </c:pt>
                <c:pt idx="1519">
                  <c:v>38851</c:v>
                </c:pt>
                <c:pt idx="1520">
                  <c:v>38852</c:v>
                </c:pt>
                <c:pt idx="1521">
                  <c:v>38853</c:v>
                </c:pt>
                <c:pt idx="1522">
                  <c:v>38854</c:v>
                </c:pt>
                <c:pt idx="1523">
                  <c:v>38855</c:v>
                </c:pt>
                <c:pt idx="1524">
                  <c:v>38856</c:v>
                </c:pt>
                <c:pt idx="1525">
                  <c:v>38857</c:v>
                </c:pt>
                <c:pt idx="1526">
                  <c:v>38858</c:v>
                </c:pt>
                <c:pt idx="1527">
                  <c:v>38859</c:v>
                </c:pt>
                <c:pt idx="1528">
                  <c:v>38860</c:v>
                </c:pt>
                <c:pt idx="1529">
                  <c:v>38861</c:v>
                </c:pt>
                <c:pt idx="1530">
                  <c:v>38862</c:v>
                </c:pt>
                <c:pt idx="1531">
                  <c:v>38863</c:v>
                </c:pt>
                <c:pt idx="1532">
                  <c:v>38864</c:v>
                </c:pt>
                <c:pt idx="1533">
                  <c:v>38865</c:v>
                </c:pt>
                <c:pt idx="1534">
                  <c:v>38866</c:v>
                </c:pt>
                <c:pt idx="1535">
                  <c:v>38867</c:v>
                </c:pt>
                <c:pt idx="1536">
                  <c:v>38868</c:v>
                </c:pt>
                <c:pt idx="1537">
                  <c:v>38869</c:v>
                </c:pt>
                <c:pt idx="1538">
                  <c:v>38870</c:v>
                </c:pt>
                <c:pt idx="1539">
                  <c:v>38871</c:v>
                </c:pt>
                <c:pt idx="1540">
                  <c:v>38872</c:v>
                </c:pt>
                <c:pt idx="1541">
                  <c:v>38873</c:v>
                </c:pt>
                <c:pt idx="1542">
                  <c:v>38874</c:v>
                </c:pt>
                <c:pt idx="1543">
                  <c:v>38875</c:v>
                </c:pt>
                <c:pt idx="1544">
                  <c:v>38876</c:v>
                </c:pt>
                <c:pt idx="1545">
                  <c:v>38877</c:v>
                </c:pt>
                <c:pt idx="1546">
                  <c:v>38878</c:v>
                </c:pt>
                <c:pt idx="1547">
                  <c:v>38879</c:v>
                </c:pt>
                <c:pt idx="1548">
                  <c:v>38880</c:v>
                </c:pt>
                <c:pt idx="1549">
                  <c:v>38881</c:v>
                </c:pt>
                <c:pt idx="1550">
                  <c:v>38882</c:v>
                </c:pt>
                <c:pt idx="1551">
                  <c:v>38883</c:v>
                </c:pt>
                <c:pt idx="1552">
                  <c:v>38884</c:v>
                </c:pt>
                <c:pt idx="1553">
                  <c:v>38885</c:v>
                </c:pt>
                <c:pt idx="1554">
                  <c:v>38886</c:v>
                </c:pt>
                <c:pt idx="1555">
                  <c:v>38887</c:v>
                </c:pt>
                <c:pt idx="1556">
                  <c:v>38888</c:v>
                </c:pt>
                <c:pt idx="1557">
                  <c:v>38889</c:v>
                </c:pt>
                <c:pt idx="1558">
                  <c:v>38890</c:v>
                </c:pt>
                <c:pt idx="1559">
                  <c:v>38891</c:v>
                </c:pt>
                <c:pt idx="1560">
                  <c:v>38892</c:v>
                </c:pt>
                <c:pt idx="1561">
                  <c:v>38893</c:v>
                </c:pt>
                <c:pt idx="1562">
                  <c:v>38894</c:v>
                </c:pt>
                <c:pt idx="1563">
                  <c:v>38895</c:v>
                </c:pt>
                <c:pt idx="1564">
                  <c:v>38896</c:v>
                </c:pt>
                <c:pt idx="1565">
                  <c:v>38897</c:v>
                </c:pt>
                <c:pt idx="1566">
                  <c:v>38898</c:v>
                </c:pt>
                <c:pt idx="1567">
                  <c:v>38899</c:v>
                </c:pt>
                <c:pt idx="1568">
                  <c:v>38900</c:v>
                </c:pt>
                <c:pt idx="1569">
                  <c:v>38901</c:v>
                </c:pt>
                <c:pt idx="1570">
                  <c:v>38902</c:v>
                </c:pt>
                <c:pt idx="1571">
                  <c:v>38903</c:v>
                </c:pt>
                <c:pt idx="1572">
                  <c:v>38904</c:v>
                </c:pt>
                <c:pt idx="1573">
                  <c:v>38905</c:v>
                </c:pt>
                <c:pt idx="1574">
                  <c:v>38906</c:v>
                </c:pt>
                <c:pt idx="1575">
                  <c:v>38907</c:v>
                </c:pt>
                <c:pt idx="1576">
                  <c:v>38908</c:v>
                </c:pt>
                <c:pt idx="1577">
                  <c:v>38909</c:v>
                </c:pt>
                <c:pt idx="1578">
                  <c:v>38910</c:v>
                </c:pt>
                <c:pt idx="1579">
                  <c:v>38911</c:v>
                </c:pt>
                <c:pt idx="1580">
                  <c:v>38912</c:v>
                </c:pt>
                <c:pt idx="1581">
                  <c:v>38913</c:v>
                </c:pt>
                <c:pt idx="1582">
                  <c:v>38914</c:v>
                </c:pt>
                <c:pt idx="1583">
                  <c:v>38915</c:v>
                </c:pt>
                <c:pt idx="1584">
                  <c:v>38916</c:v>
                </c:pt>
                <c:pt idx="1585">
                  <c:v>38917</c:v>
                </c:pt>
                <c:pt idx="1586">
                  <c:v>38918</c:v>
                </c:pt>
                <c:pt idx="1587">
                  <c:v>38919</c:v>
                </c:pt>
                <c:pt idx="1588">
                  <c:v>38920</c:v>
                </c:pt>
                <c:pt idx="1589">
                  <c:v>38921</c:v>
                </c:pt>
                <c:pt idx="1590">
                  <c:v>38922</c:v>
                </c:pt>
                <c:pt idx="1591">
                  <c:v>38923</c:v>
                </c:pt>
                <c:pt idx="1592">
                  <c:v>38924</c:v>
                </c:pt>
                <c:pt idx="1593">
                  <c:v>38925</c:v>
                </c:pt>
                <c:pt idx="1594">
                  <c:v>38926</c:v>
                </c:pt>
                <c:pt idx="1595">
                  <c:v>38927</c:v>
                </c:pt>
                <c:pt idx="1596">
                  <c:v>38928</c:v>
                </c:pt>
                <c:pt idx="1597">
                  <c:v>38929</c:v>
                </c:pt>
                <c:pt idx="1598">
                  <c:v>38930</c:v>
                </c:pt>
                <c:pt idx="1599">
                  <c:v>38931</c:v>
                </c:pt>
                <c:pt idx="1600">
                  <c:v>38932</c:v>
                </c:pt>
                <c:pt idx="1601">
                  <c:v>38933</c:v>
                </c:pt>
                <c:pt idx="1602">
                  <c:v>38934</c:v>
                </c:pt>
                <c:pt idx="1603">
                  <c:v>38935</c:v>
                </c:pt>
                <c:pt idx="1604">
                  <c:v>38936</c:v>
                </c:pt>
                <c:pt idx="1605">
                  <c:v>38937</c:v>
                </c:pt>
                <c:pt idx="1606">
                  <c:v>38938</c:v>
                </c:pt>
                <c:pt idx="1607">
                  <c:v>38939</c:v>
                </c:pt>
                <c:pt idx="1608">
                  <c:v>38940</c:v>
                </c:pt>
                <c:pt idx="1609">
                  <c:v>38941</c:v>
                </c:pt>
                <c:pt idx="1610">
                  <c:v>38942</c:v>
                </c:pt>
                <c:pt idx="1611">
                  <c:v>38943</c:v>
                </c:pt>
                <c:pt idx="1612">
                  <c:v>38944</c:v>
                </c:pt>
                <c:pt idx="1613">
                  <c:v>38945</c:v>
                </c:pt>
                <c:pt idx="1614">
                  <c:v>38946</c:v>
                </c:pt>
                <c:pt idx="1615">
                  <c:v>38947</c:v>
                </c:pt>
                <c:pt idx="1616">
                  <c:v>38948</c:v>
                </c:pt>
                <c:pt idx="1617">
                  <c:v>38949</c:v>
                </c:pt>
                <c:pt idx="1618">
                  <c:v>38950</c:v>
                </c:pt>
                <c:pt idx="1619">
                  <c:v>38951</c:v>
                </c:pt>
                <c:pt idx="1620">
                  <c:v>38952</c:v>
                </c:pt>
                <c:pt idx="1621">
                  <c:v>38953</c:v>
                </c:pt>
                <c:pt idx="1622">
                  <c:v>38954</c:v>
                </c:pt>
                <c:pt idx="1623">
                  <c:v>38955</c:v>
                </c:pt>
                <c:pt idx="1624">
                  <c:v>38956</c:v>
                </c:pt>
                <c:pt idx="1625">
                  <c:v>38957</c:v>
                </c:pt>
                <c:pt idx="1626">
                  <c:v>38958</c:v>
                </c:pt>
                <c:pt idx="1627">
                  <c:v>38959</c:v>
                </c:pt>
                <c:pt idx="1628">
                  <c:v>38960</c:v>
                </c:pt>
                <c:pt idx="1629">
                  <c:v>38961</c:v>
                </c:pt>
                <c:pt idx="1630">
                  <c:v>38962</c:v>
                </c:pt>
                <c:pt idx="1631">
                  <c:v>38963</c:v>
                </c:pt>
                <c:pt idx="1632">
                  <c:v>38964</c:v>
                </c:pt>
                <c:pt idx="1633">
                  <c:v>38965</c:v>
                </c:pt>
                <c:pt idx="1634">
                  <c:v>38966</c:v>
                </c:pt>
                <c:pt idx="1635">
                  <c:v>38967</c:v>
                </c:pt>
                <c:pt idx="1636">
                  <c:v>38968</c:v>
                </c:pt>
                <c:pt idx="1637">
                  <c:v>38969</c:v>
                </c:pt>
                <c:pt idx="1638">
                  <c:v>38970</c:v>
                </c:pt>
                <c:pt idx="1639">
                  <c:v>38971</c:v>
                </c:pt>
                <c:pt idx="1640">
                  <c:v>38972</c:v>
                </c:pt>
                <c:pt idx="1641">
                  <c:v>38973</c:v>
                </c:pt>
                <c:pt idx="1642">
                  <c:v>38974</c:v>
                </c:pt>
                <c:pt idx="1643">
                  <c:v>38975</c:v>
                </c:pt>
                <c:pt idx="1644">
                  <c:v>38976</c:v>
                </c:pt>
                <c:pt idx="1645">
                  <c:v>38977</c:v>
                </c:pt>
                <c:pt idx="1646">
                  <c:v>38978</c:v>
                </c:pt>
                <c:pt idx="1647">
                  <c:v>38979</c:v>
                </c:pt>
                <c:pt idx="1648">
                  <c:v>38980</c:v>
                </c:pt>
                <c:pt idx="1649">
                  <c:v>38981</c:v>
                </c:pt>
                <c:pt idx="1650">
                  <c:v>38982</c:v>
                </c:pt>
                <c:pt idx="1651">
                  <c:v>38983</c:v>
                </c:pt>
                <c:pt idx="1652">
                  <c:v>38984</c:v>
                </c:pt>
                <c:pt idx="1653">
                  <c:v>38985</c:v>
                </c:pt>
                <c:pt idx="1654">
                  <c:v>38986</c:v>
                </c:pt>
                <c:pt idx="1655">
                  <c:v>38987</c:v>
                </c:pt>
                <c:pt idx="1656">
                  <c:v>38988</c:v>
                </c:pt>
                <c:pt idx="1657">
                  <c:v>38989</c:v>
                </c:pt>
                <c:pt idx="1658">
                  <c:v>38990</c:v>
                </c:pt>
                <c:pt idx="1659">
                  <c:v>38991</c:v>
                </c:pt>
                <c:pt idx="1660">
                  <c:v>38992</c:v>
                </c:pt>
                <c:pt idx="1661">
                  <c:v>38993</c:v>
                </c:pt>
                <c:pt idx="1662">
                  <c:v>38994</c:v>
                </c:pt>
                <c:pt idx="1663">
                  <c:v>38995</c:v>
                </c:pt>
                <c:pt idx="1664">
                  <c:v>38996</c:v>
                </c:pt>
                <c:pt idx="1665">
                  <c:v>38997</c:v>
                </c:pt>
                <c:pt idx="1666">
                  <c:v>38998</c:v>
                </c:pt>
                <c:pt idx="1667">
                  <c:v>38999</c:v>
                </c:pt>
                <c:pt idx="1668">
                  <c:v>39000</c:v>
                </c:pt>
                <c:pt idx="1669">
                  <c:v>39001</c:v>
                </c:pt>
                <c:pt idx="1670">
                  <c:v>39002</c:v>
                </c:pt>
                <c:pt idx="1671">
                  <c:v>39003</c:v>
                </c:pt>
                <c:pt idx="1672">
                  <c:v>39004</c:v>
                </c:pt>
                <c:pt idx="1673">
                  <c:v>39005</c:v>
                </c:pt>
                <c:pt idx="1674">
                  <c:v>39006</c:v>
                </c:pt>
                <c:pt idx="1675">
                  <c:v>39007</c:v>
                </c:pt>
                <c:pt idx="1676">
                  <c:v>39008</c:v>
                </c:pt>
                <c:pt idx="1677">
                  <c:v>39009</c:v>
                </c:pt>
                <c:pt idx="1678">
                  <c:v>39010</c:v>
                </c:pt>
                <c:pt idx="1679">
                  <c:v>39011</c:v>
                </c:pt>
                <c:pt idx="1680">
                  <c:v>39012</c:v>
                </c:pt>
                <c:pt idx="1681">
                  <c:v>39013</c:v>
                </c:pt>
                <c:pt idx="1682">
                  <c:v>39014</c:v>
                </c:pt>
                <c:pt idx="1683">
                  <c:v>39015</c:v>
                </c:pt>
                <c:pt idx="1684">
                  <c:v>39016</c:v>
                </c:pt>
                <c:pt idx="1685">
                  <c:v>39017</c:v>
                </c:pt>
                <c:pt idx="1686">
                  <c:v>39018</c:v>
                </c:pt>
                <c:pt idx="1687">
                  <c:v>39019</c:v>
                </c:pt>
                <c:pt idx="1688">
                  <c:v>39020</c:v>
                </c:pt>
                <c:pt idx="1689">
                  <c:v>39021</c:v>
                </c:pt>
                <c:pt idx="1690">
                  <c:v>39022</c:v>
                </c:pt>
                <c:pt idx="1691">
                  <c:v>39023</c:v>
                </c:pt>
                <c:pt idx="1692">
                  <c:v>39024</c:v>
                </c:pt>
                <c:pt idx="1693">
                  <c:v>39025</c:v>
                </c:pt>
                <c:pt idx="1694">
                  <c:v>39026</c:v>
                </c:pt>
                <c:pt idx="1695">
                  <c:v>39027</c:v>
                </c:pt>
                <c:pt idx="1696">
                  <c:v>39028</c:v>
                </c:pt>
                <c:pt idx="1697">
                  <c:v>39029</c:v>
                </c:pt>
                <c:pt idx="1698">
                  <c:v>39030</c:v>
                </c:pt>
                <c:pt idx="1699">
                  <c:v>39031</c:v>
                </c:pt>
                <c:pt idx="1700">
                  <c:v>39032</c:v>
                </c:pt>
                <c:pt idx="1701">
                  <c:v>39033</c:v>
                </c:pt>
                <c:pt idx="1702">
                  <c:v>39034</c:v>
                </c:pt>
                <c:pt idx="1703">
                  <c:v>39035</c:v>
                </c:pt>
                <c:pt idx="1704">
                  <c:v>39036</c:v>
                </c:pt>
                <c:pt idx="1705">
                  <c:v>39037</c:v>
                </c:pt>
                <c:pt idx="1706">
                  <c:v>39038</c:v>
                </c:pt>
                <c:pt idx="1707">
                  <c:v>39039</c:v>
                </c:pt>
                <c:pt idx="1708">
                  <c:v>39040</c:v>
                </c:pt>
                <c:pt idx="1709">
                  <c:v>39041</c:v>
                </c:pt>
                <c:pt idx="1710">
                  <c:v>39042</c:v>
                </c:pt>
                <c:pt idx="1711">
                  <c:v>39043</c:v>
                </c:pt>
                <c:pt idx="1712">
                  <c:v>39044</c:v>
                </c:pt>
                <c:pt idx="1713">
                  <c:v>39045</c:v>
                </c:pt>
                <c:pt idx="1714">
                  <c:v>39046</c:v>
                </c:pt>
                <c:pt idx="1715">
                  <c:v>39047</c:v>
                </c:pt>
                <c:pt idx="1716">
                  <c:v>39048</c:v>
                </c:pt>
                <c:pt idx="1717">
                  <c:v>39049</c:v>
                </c:pt>
                <c:pt idx="1718">
                  <c:v>39050</c:v>
                </c:pt>
                <c:pt idx="1719">
                  <c:v>39051</c:v>
                </c:pt>
                <c:pt idx="1720">
                  <c:v>39052</c:v>
                </c:pt>
                <c:pt idx="1721">
                  <c:v>39053</c:v>
                </c:pt>
                <c:pt idx="1722">
                  <c:v>39054</c:v>
                </c:pt>
                <c:pt idx="1723">
                  <c:v>39055</c:v>
                </c:pt>
                <c:pt idx="1724">
                  <c:v>39056</c:v>
                </c:pt>
                <c:pt idx="1725">
                  <c:v>39057</c:v>
                </c:pt>
                <c:pt idx="1726">
                  <c:v>39058</c:v>
                </c:pt>
                <c:pt idx="1727">
                  <c:v>39059</c:v>
                </c:pt>
                <c:pt idx="1728">
                  <c:v>39060</c:v>
                </c:pt>
                <c:pt idx="1729">
                  <c:v>39061</c:v>
                </c:pt>
                <c:pt idx="1730">
                  <c:v>39062</c:v>
                </c:pt>
                <c:pt idx="1731">
                  <c:v>39063</c:v>
                </c:pt>
                <c:pt idx="1732">
                  <c:v>39064</c:v>
                </c:pt>
                <c:pt idx="1733">
                  <c:v>39065</c:v>
                </c:pt>
                <c:pt idx="1734">
                  <c:v>39066</c:v>
                </c:pt>
                <c:pt idx="1735">
                  <c:v>39067</c:v>
                </c:pt>
                <c:pt idx="1736">
                  <c:v>39068</c:v>
                </c:pt>
                <c:pt idx="1737">
                  <c:v>39069</c:v>
                </c:pt>
                <c:pt idx="1738">
                  <c:v>39070</c:v>
                </c:pt>
                <c:pt idx="1739">
                  <c:v>39071</c:v>
                </c:pt>
                <c:pt idx="1740">
                  <c:v>39072</c:v>
                </c:pt>
                <c:pt idx="1741">
                  <c:v>39073</c:v>
                </c:pt>
                <c:pt idx="1742">
                  <c:v>39074</c:v>
                </c:pt>
                <c:pt idx="1743">
                  <c:v>39075</c:v>
                </c:pt>
                <c:pt idx="1744">
                  <c:v>39076</c:v>
                </c:pt>
                <c:pt idx="1745">
                  <c:v>39077</c:v>
                </c:pt>
                <c:pt idx="1746">
                  <c:v>39078</c:v>
                </c:pt>
                <c:pt idx="1747">
                  <c:v>39079</c:v>
                </c:pt>
                <c:pt idx="1748">
                  <c:v>39080</c:v>
                </c:pt>
                <c:pt idx="1749">
                  <c:v>39081</c:v>
                </c:pt>
                <c:pt idx="1750">
                  <c:v>39082</c:v>
                </c:pt>
                <c:pt idx="1751">
                  <c:v>39083</c:v>
                </c:pt>
                <c:pt idx="1752">
                  <c:v>39084</c:v>
                </c:pt>
                <c:pt idx="1753">
                  <c:v>39085</c:v>
                </c:pt>
                <c:pt idx="1754">
                  <c:v>39086</c:v>
                </c:pt>
                <c:pt idx="1755">
                  <c:v>39087</c:v>
                </c:pt>
                <c:pt idx="1756">
                  <c:v>39088</c:v>
                </c:pt>
                <c:pt idx="1757">
                  <c:v>39089</c:v>
                </c:pt>
                <c:pt idx="1758">
                  <c:v>39090</c:v>
                </c:pt>
                <c:pt idx="1759">
                  <c:v>39091</c:v>
                </c:pt>
                <c:pt idx="1760">
                  <c:v>39092</c:v>
                </c:pt>
                <c:pt idx="1761">
                  <c:v>39093</c:v>
                </c:pt>
                <c:pt idx="1762">
                  <c:v>39094</c:v>
                </c:pt>
                <c:pt idx="1763">
                  <c:v>39095</c:v>
                </c:pt>
                <c:pt idx="1764">
                  <c:v>39096</c:v>
                </c:pt>
                <c:pt idx="1765">
                  <c:v>39097</c:v>
                </c:pt>
                <c:pt idx="1766">
                  <c:v>39098</c:v>
                </c:pt>
                <c:pt idx="1767">
                  <c:v>39099</c:v>
                </c:pt>
                <c:pt idx="1768">
                  <c:v>39100</c:v>
                </c:pt>
                <c:pt idx="1769">
                  <c:v>39101</c:v>
                </c:pt>
                <c:pt idx="1770">
                  <c:v>39102</c:v>
                </c:pt>
                <c:pt idx="1771">
                  <c:v>39103</c:v>
                </c:pt>
                <c:pt idx="1772">
                  <c:v>39104</c:v>
                </c:pt>
                <c:pt idx="1773">
                  <c:v>39105</c:v>
                </c:pt>
                <c:pt idx="1774">
                  <c:v>39106</c:v>
                </c:pt>
                <c:pt idx="1775">
                  <c:v>39107</c:v>
                </c:pt>
                <c:pt idx="1776">
                  <c:v>39108</c:v>
                </c:pt>
                <c:pt idx="1777">
                  <c:v>39109</c:v>
                </c:pt>
                <c:pt idx="1778">
                  <c:v>39110</c:v>
                </c:pt>
                <c:pt idx="1779">
                  <c:v>39111</c:v>
                </c:pt>
                <c:pt idx="1780">
                  <c:v>39112</c:v>
                </c:pt>
                <c:pt idx="1781">
                  <c:v>39113</c:v>
                </c:pt>
                <c:pt idx="1782">
                  <c:v>39114</c:v>
                </c:pt>
                <c:pt idx="1783">
                  <c:v>39115</c:v>
                </c:pt>
                <c:pt idx="1784">
                  <c:v>39116</c:v>
                </c:pt>
                <c:pt idx="1785">
                  <c:v>39117</c:v>
                </c:pt>
                <c:pt idx="1786">
                  <c:v>39118</c:v>
                </c:pt>
                <c:pt idx="1787">
                  <c:v>39119</c:v>
                </c:pt>
                <c:pt idx="1788">
                  <c:v>39120</c:v>
                </c:pt>
                <c:pt idx="1789">
                  <c:v>39121</c:v>
                </c:pt>
                <c:pt idx="1790">
                  <c:v>39122</c:v>
                </c:pt>
                <c:pt idx="1791">
                  <c:v>39123</c:v>
                </c:pt>
                <c:pt idx="1792">
                  <c:v>39124</c:v>
                </c:pt>
                <c:pt idx="1793">
                  <c:v>39125</c:v>
                </c:pt>
                <c:pt idx="1794">
                  <c:v>39126</c:v>
                </c:pt>
                <c:pt idx="1795">
                  <c:v>39127</c:v>
                </c:pt>
                <c:pt idx="1796">
                  <c:v>39128</c:v>
                </c:pt>
                <c:pt idx="1797">
                  <c:v>39129</c:v>
                </c:pt>
                <c:pt idx="1798">
                  <c:v>39130</c:v>
                </c:pt>
                <c:pt idx="1799">
                  <c:v>39131</c:v>
                </c:pt>
                <c:pt idx="1800">
                  <c:v>39132</c:v>
                </c:pt>
                <c:pt idx="1801">
                  <c:v>39133</c:v>
                </c:pt>
                <c:pt idx="1802">
                  <c:v>39134</c:v>
                </c:pt>
                <c:pt idx="1803">
                  <c:v>39135</c:v>
                </c:pt>
                <c:pt idx="1804">
                  <c:v>39136</c:v>
                </c:pt>
                <c:pt idx="1805">
                  <c:v>39137</c:v>
                </c:pt>
                <c:pt idx="1806">
                  <c:v>39138</c:v>
                </c:pt>
                <c:pt idx="1807">
                  <c:v>39139</c:v>
                </c:pt>
                <c:pt idx="1808">
                  <c:v>39140</c:v>
                </c:pt>
                <c:pt idx="1809">
                  <c:v>39141</c:v>
                </c:pt>
                <c:pt idx="1810">
                  <c:v>39142</c:v>
                </c:pt>
                <c:pt idx="1811">
                  <c:v>39143</c:v>
                </c:pt>
                <c:pt idx="1812">
                  <c:v>39144</c:v>
                </c:pt>
                <c:pt idx="1813">
                  <c:v>39145</c:v>
                </c:pt>
                <c:pt idx="1814">
                  <c:v>39146</c:v>
                </c:pt>
                <c:pt idx="1815">
                  <c:v>39147</c:v>
                </c:pt>
                <c:pt idx="1816">
                  <c:v>39148</c:v>
                </c:pt>
                <c:pt idx="1817">
                  <c:v>39149</c:v>
                </c:pt>
                <c:pt idx="1818">
                  <c:v>39150</c:v>
                </c:pt>
                <c:pt idx="1819">
                  <c:v>39151</c:v>
                </c:pt>
                <c:pt idx="1820">
                  <c:v>39152</c:v>
                </c:pt>
                <c:pt idx="1821">
                  <c:v>39153</c:v>
                </c:pt>
                <c:pt idx="1822">
                  <c:v>39154</c:v>
                </c:pt>
                <c:pt idx="1823">
                  <c:v>39155</c:v>
                </c:pt>
                <c:pt idx="1824">
                  <c:v>39156</c:v>
                </c:pt>
                <c:pt idx="1825">
                  <c:v>39157</c:v>
                </c:pt>
                <c:pt idx="1826">
                  <c:v>39158</c:v>
                </c:pt>
                <c:pt idx="1827">
                  <c:v>39159</c:v>
                </c:pt>
                <c:pt idx="1828">
                  <c:v>39160</c:v>
                </c:pt>
                <c:pt idx="1829">
                  <c:v>39161</c:v>
                </c:pt>
                <c:pt idx="1830">
                  <c:v>39162</c:v>
                </c:pt>
                <c:pt idx="1831">
                  <c:v>39163</c:v>
                </c:pt>
                <c:pt idx="1832">
                  <c:v>39164</c:v>
                </c:pt>
                <c:pt idx="1833">
                  <c:v>39165</c:v>
                </c:pt>
                <c:pt idx="1834">
                  <c:v>39166</c:v>
                </c:pt>
                <c:pt idx="1835">
                  <c:v>39167</c:v>
                </c:pt>
                <c:pt idx="1836">
                  <c:v>39168</c:v>
                </c:pt>
                <c:pt idx="1837">
                  <c:v>39169</c:v>
                </c:pt>
                <c:pt idx="1838">
                  <c:v>39170</c:v>
                </c:pt>
                <c:pt idx="1839">
                  <c:v>39171</c:v>
                </c:pt>
                <c:pt idx="1840">
                  <c:v>39172</c:v>
                </c:pt>
                <c:pt idx="1841">
                  <c:v>39173</c:v>
                </c:pt>
                <c:pt idx="1842">
                  <c:v>39174</c:v>
                </c:pt>
                <c:pt idx="1843">
                  <c:v>39175</c:v>
                </c:pt>
                <c:pt idx="1844">
                  <c:v>39176</c:v>
                </c:pt>
                <c:pt idx="1845">
                  <c:v>39177</c:v>
                </c:pt>
                <c:pt idx="1846">
                  <c:v>39178</c:v>
                </c:pt>
                <c:pt idx="1847">
                  <c:v>39179</c:v>
                </c:pt>
                <c:pt idx="1848">
                  <c:v>39180</c:v>
                </c:pt>
                <c:pt idx="1849">
                  <c:v>39181</c:v>
                </c:pt>
                <c:pt idx="1850">
                  <c:v>39182</c:v>
                </c:pt>
                <c:pt idx="1851">
                  <c:v>39183</c:v>
                </c:pt>
                <c:pt idx="1852">
                  <c:v>39184</c:v>
                </c:pt>
                <c:pt idx="1853">
                  <c:v>39185</c:v>
                </c:pt>
                <c:pt idx="1854">
                  <c:v>39186</c:v>
                </c:pt>
                <c:pt idx="1855">
                  <c:v>39187</c:v>
                </c:pt>
                <c:pt idx="1856">
                  <c:v>39188</c:v>
                </c:pt>
                <c:pt idx="1857">
                  <c:v>39189</c:v>
                </c:pt>
                <c:pt idx="1858">
                  <c:v>39190</c:v>
                </c:pt>
                <c:pt idx="1859">
                  <c:v>39191</c:v>
                </c:pt>
                <c:pt idx="1860">
                  <c:v>39192</c:v>
                </c:pt>
                <c:pt idx="1861">
                  <c:v>39193</c:v>
                </c:pt>
                <c:pt idx="1862">
                  <c:v>39194</c:v>
                </c:pt>
                <c:pt idx="1863">
                  <c:v>39195</c:v>
                </c:pt>
                <c:pt idx="1864">
                  <c:v>39196</c:v>
                </c:pt>
                <c:pt idx="1865">
                  <c:v>39197</c:v>
                </c:pt>
                <c:pt idx="1866">
                  <c:v>39198</c:v>
                </c:pt>
                <c:pt idx="1867">
                  <c:v>39199</c:v>
                </c:pt>
                <c:pt idx="1868">
                  <c:v>39200</c:v>
                </c:pt>
                <c:pt idx="1869">
                  <c:v>39201</c:v>
                </c:pt>
                <c:pt idx="1870">
                  <c:v>39202</c:v>
                </c:pt>
                <c:pt idx="1871">
                  <c:v>39203</c:v>
                </c:pt>
                <c:pt idx="1872">
                  <c:v>39204</c:v>
                </c:pt>
                <c:pt idx="1873">
                  <c:v>39205</c:v>
                </c:pt>
                <c:pt idx="1874">
                  <c:v>39206</c:v>
                </c:pt>
                <c:pt idx="1875">
                  <c:v>39207</c:v>
                </c:pt>
                <c:pt idx="1876">
                  <c:v>39208</c:v>
                </c:pt>
                <c:pt idx="1877">
                  <c:v>39209</c:v>
                </c:pt>
                <c:pt idx="1878">
                  <c:v>39210</c:v>
                </c:pt>
                <c:pt idx="1879">
                  <c:v>39211</c:v>
                </c:pt>
                <c:pt idx="1880">
                  <c:v>39212</c:v>
                </c:pt>
                <c:pt idx="1881">
                  <c:v>39213</c:v>
                </c:pt>
                <c:pt idx="1882">
                  <c:v>39214</c:v>
                </c:pt>
                <c:pt idx="1883">
                  <c:v>39215</c:v>
                </c:pt>
                <c:pt idx="1884">
                  <c:v>39216</c:v>
                </c:pt>
                <c:pt idx="1885">
                  <c:v>39217</c:v>
                </c:pt>
                <c:pt idx="1886">
                  <c:v>39218</c:v>
                </c:pt>
                <c:pt idx="1887">
                  <c:v>39219</c:v>
                </c:pt>
                <c:pt idx="1888">
                  <c:v>39220</c:v>
                </c:pt>
                <c:pt idx="1889">
                  <c:v>39221</c:v>
                </c:pt>
                <c:pt idx="1890">
                  <c:v>39222</c:v>
                </c:pt>
                <c:pt idx="1891">
                  <c:v>39223</c:v>
                </c:pt>
                <c:pt idx="1892">
                  <c:v>39224</c:v>
                </c:pt>
                <c:pt idx="1893">
                  <c:v>39225</c:v>
                </c:pt>
                <c:pt idx="1894">
                  <c:v>39226</c:v>
                </c:pt>
                <c:pt idx="1895">
                  <c:v>39227</c:v>
                </c:pt>
                <c:pt idx="1896">
                  <c:v>39228</c:v>
                </c:pt>
                <c:pt idx="1897">
                  <c:v>39229</c:v>
                </c:pt>
                <c:pt idx="1898">
                  <c:v>39230</c:v>
                </c:pt>
                <c:pt idx="1899">
                  <c:v>39231</c:v>
                </c:pt>
                <c:pt idx="1900">
                  <c:v>39232</c:v>
                </c:pt>
                <c:pt idx="1901">
                  <c:v>39233</c:v>
                </c:pt>
                <c:pt idx="1902">
                  <c:v>39234</c:v>
                </c:pt>
                <c:pt idx="1903">
                  <c:v>39235</c:v>
                </c:pt>
                <c:pt idx="1904">
                  <c:v>39236</c:v>
                </c:pt>
                <c:pt idx="1905">
                  <c:v>39237</c:v>
                </c:pt>
                <c:pt idx="1906">
                  <c:v>39238</c:v>
                </c:pt>
                <c:pt idx="1907">
                  <c:v>39239</c:v>
                </c:pt>
                <c:pt idx="1908">
                  <c:v>39240</c:v>
                </c:pt>
                <c:pt idx="1909">
                  <c:v>39241</c:v>
                </c:pt>
                <c:pt idx="1910">
                  <c:v>39242</c:v>
                </c:pt>
                <c:pt idx="1911">
                  <c:v>39243</c:v>
                </c:pt>
                <c:pt idx="1912">
                  <c:v>39244</c:v>
                </c:pt>
                <c:pt idx="1913">
                  <c:v>39245</c:v>
                </c:pt>
                <c:pt idx="1914">
                  <c:v>39246</c:v>
                </c:pt>
                <c:pt idx="1915">
                  <c:v>39247</c:v>
                </c:pt>
                <c:pt idx="1916">
                  <c:v>39248</c:v>
                </c:pt>
                <c:pt idx="1917">
                  <c:v>39249</c:v>
                </c:pt>
                <c:pt idx="1918">
                  <c:v>39250</c:v>
                </c:pt>
                <c:pt idx="1919">
                  <c:v>39251</c:v>
                </c:pt>
                <c:pt idx="1920">
                  <c:v>39252</c:v>
                </c:pt>
                <c:pt idx="1921">
                  <c:v>39253</c:v>
                </c:pt>
                <c:pt idx="1922">
                  <c:v>39254</c:v>
                </c:pt>
                <c:pt idx="1923">
                  <c:v>39255</c:v>
                </c:pt>
                <c:pt idx="1924">
                  <c:v>39256</c:v>
                </c:pt>
                <c:pt idx="1925">
                  <c:v>39257</c:v>
                </c:pt>
                <c:pt idx="1926">
                  <c:v>39258</c:v>
                </c:pt>
                <c:pt idx="1927">
                  <c:v>39259</c:v>
                </c:pt>
                <c:pt idx="1928">
                  <c:v>39260</c:v>
                </c:pt>
                <c:pt idx="1929">
                  <c:v>39261</c:v>
                </c:pt>
                <c:pt idx="1930">
                  <c:v>39262</c:v>
                </c:pt>
                <c:pt idx="1931">
                  <c:v>39263</c:v>
                </c:pt>
                <c:pt idx="1932">
                  <c:v>39264</c:v>
                </c:pt>
                <c:pt idx="1933">
                  <c:v>39265</c:v>
                </c:pt>
                <c:pt idx="1934">
                  <c:v>39266</c:v>
                </c:pt>
                <c:pt idx="1935">
                  <c:v>39267</c:v>
                </c:pt>
                <c:pt idx="1936">
                  <c:v>39268</c:v>
                </c:pt>
                <c:pt idx="1937">
                  <c:v>39269</c:v>
                </c:pt>
                <c:pt idx="1938">
                  <c:v>39270</c:v>
                </c:pt>
                <c:pt idx="1939">
                  <c:v>39271</c:v>
                </c:pt>
                <c:pt idx="1940">
                  <c:v>39272</c:v>
                </c:pt>
                <c:pt idx="1941">
                  <c:v>39273</c:v>
                </c:pt>
                <c:pt idx="1942">
                  <c:v>39274</c:v>
                </c:pt>
                <c:pt idx="1943">
                  <c:v>39275</c:v>
                </c:pt>
                <c:pt idx="1944">
                  <c:v>39276</c:v>
                </c:pt>
                <c:pt idx="1945">
                  <c:v>39277</c:v>
                </c:pt>
                <c:pt idx="1946">
                  <c:v>39278</c:v>
                </c:pt>
                <c:pt idx="1947">
                  <c:v>39279</c:v>
                </c:pt>
                <c:pt idx="1948">
                  <c:v>39280</c:v>
                </c:pt>
                <c:pt idx="1949">
                  <c:v>39281</c:v>
                </c:pt>
                <c:pt idx="1950">
                  <c:v>39282</c:v>
                </c:pt>
                <c:pt idx="1951">
                  <c:v>39283</c:v>
                </c:pt>
                <c:pt idx="1952">
                  <c:v>39284</c:v>
                </c:pt>
                <c:pt idx="1953">
                  <c:v>39285</c:v>
                </c:pt>
                <c:pt idx="1954">
                  <c:v>39286</c:v>
                </c:pt>
                <c:pt idx="1955">
                  <c:v>39287</c:v>
                </c:pt>
                <c:pt idx="1956">
                  <c:v>39288</c:v>
                </c:pt>
                <c:pt idx="1957">
                  <c:v>39289</c:v>
                </c:pt>
                <c:pt idx="1958">
                  <c:v>39290</c:v>
                </c:pt>
                <c:pt idx="1959">
                  <c:v>39291</c:v>
                </c:pt>
                <c:pt idx="1960">
                  <c:v>39292</c:v>
                </c:pt>
                <c:pt idx="1961">
                  <c:v>39293</c:v>
                </c:pt>
                <c:pt idx="1962">
                  <c:v>39294</c:v>
                </c:pt>
                <c:pt idx="1963">
                  <c:v>39295</c:v>
                </c:pt>
                <c:pt idx="1964">
                  <c:v>39296</c:v>
                </c:pt>
                <c:pt idx="1965">
                  <c:v>39297</c:v>
                </c:pt>
                <c:pt idx="1966">
                  <c:v>39298</c:v>
                </c:pt>
                <c:pt idx="1967">
                  <c:v>39299</c:v>
                </c:pt>
                <c:pt idx="1968">
                  <c:v>39300</c:v>
                </c:pt>
                <c:pt idx="1969">
                  <c:v>39301</c:v>
                </c:pt>
                <c:pt idx="1970">
                  <c:v>39302</c:v>
                </c:pt>
                <c:pt idx="1971">
                  <c:v>39303</c:v>
                </c:pt>
                <c:pt idx="1972">
                  <c:v>39304</c:v>
                </c:pt>
                <c:pt idx="1973">
                  <c:v>39305</c:v>
                </c:pt>
                <c:pt idx="1974">
                  <c:v>39306</c:v>
                </c:pt>
                <c:pt idx="1975">
                  <c:v>39307</c:v>
                </c:pt>
                <c:pt idx="1976">
                  <c:v>39308</c:v>
                </c:pt>
                <c:pt idx="1977">
                  <c:v>39309</c:v>
                </c:pt>
                <c:pt idx="1978">
                  <c:v>39310</c:v>
                </c:pt>
                <c:pt idx="1979">
                  <c:v>39311</c:v>
                </c:pt>
                <c:pt idx="1980">
                  <c:v>39312</c:v>
                </c:pt>
                <c:pt idx="1981">
                  <c:v>39313</c:v>
                </c:pt>
                <c:pt idx="1982">
                  <c:v>39314</c:v>
                </c:pt>
                <c:pt idx="1983">
                  <c:v>39315</c:v>
                </c:pt>
                <c:pt idx="1984">
                  <c:v>39316</c:v>
                </c:pt>
                <c:pt idx="1985">
                  <c:v>39317</c:v>
                </c:pt>
                <c:pt idx="1986">
                  <c:v>39318</c:v>
                </c:pt>
                <c:pt idx="1987">
                  <c:v>39319</c:v>
                </c:pt>
                <c:pt idx="1988">
                  <c:v>39320</c:v>
                </c:pt>
                <c:pt idx="1989">
                  <c:v>39321</c:v>
                </c:pt>
                <c:pt idx="1990">
                  <c:v>39322</c:v>
                </c:pt>
                <c:pt idx="1991">
                  <c:v>39323</c:v>
                </c:pt>
                <c:pt idx="1992">
                  <c:v>39324</c:v>
                </c:pt>
                <c:pt idx="1993">
                  <c:v>39325</c:v>
                </c:pt>
                <c:pt idx="1994">
                  <c:v>39326</c:v>
                </c:pt>
                <c:pt idx="1995">
                  <c:v>39327</c:v>
                </c:pt>
                <c:pt idx="1996">
                  <c:v>39328</c:v>
                </c:pt>
                <c:pt idx="1997">
                  <c:v>39329</c:v>
                </c:pt>
                <c:pt idx="1998">
                  <c:v>39330</c:v>
                </c:pt>
                <c:pt idx="1999">
                  <c:v>39331</c:v>
                </c:pt>
                <c:pt idx="2000">
                  <c:v>39332</c:v>
                </c:pt>
                <c:pt idx="2001">
                  <c:v>39333</c:v>
                </c:pt>
                <c:pt idx="2002">
                  <c:v>39334</c:v>
                </c:pt>
                <c:pt idx="2003">
                  <c:v>39335</c:v>
                </c:pt>
                <c:pt idx="2004">
                  <c:v>39336</c:v>
                </c:pt>
                <c:pt idx="2005">
                  <c:v>39337</c:v>
                </c:pt>
                <c:pt idx="2006">
                  <c:v>39338</c:v>
                </c:pt>
                <c:pt idx="2007">
                  <c:v>39339</c:v>
                </c:pt>
                <c:pt idx="2008">
                  <c:v>39340</c:v>
                </c:pt>
                <c:pt idx="2009">
                  <c:v>39341</c:v>
                </c:pt>
                <c:pt idx="2010">
                  <c:v>39342</c:v>
                </c:pt>
                <c:pt idx="2011">
                  <c:v>39343</c:v>
                </c:pt>
                <c:pt idx="2012">
                  <c:v>39344</c:v>
                </c:pt>
                <c:pt idx="2013">
                  <c:v>39345</c:v>
                </c:pt>
                <c:pt idx="2014">
                  <c:v>39346</c:v>
                </c:pt>
                <c:pt idx="2015">
                  <c:v>39347</c:v>
                </c:pt>
                <c:pt idx="2016">
                  <c:v>39348</c:v>
                </c:pt>
                <c:pt idx="2017">
                  <c:v>39349</c:v>
                </c:pt>
                <c:pt idx="2018">
                  <c:v>39350</c:v>
                </c:pt>
                <c:pt idx="2019">
                  <c:v>39351</c:v>
                </c:pt>
                <c:pt idx="2020">
                  <c:v>39352</c:v>
                </c:pt>
                <c:pt idx="2021">
                  <c:v>39353</c:v>
                </c:pt>
                <c:pt idx="2022">
                  <c:v>39354</c:v>
                </c:pt>
                <c:pt idx="2023">
                  <c:v>39355</c:v>
                </c:pt>
                <c:pt idx="2024">
                  <c:v>39356</c:v>
                </c:pt>
                <c:pt idx="2025">
                  <c:v>39357</c:v>
                </c:pt>
                <c:pt idx="2026">
                  <c:v>39358</c:v>
                </c:pt>
                <c:pt idx="2027">
                  <c:v>39359</c:v>
                </c:pt>
                <c:pt idx="2028">
                  <c:v>39360</c:v>
                </c:pt>
                <c:pt idx="2029">
                  <c:v>39361</c:v>
                </c:pt>
                <c:pt idx="2030">
                  <c:v>39362</c:v>
                </c:pt>
                <c:pt idx="2031">
                  <c:v>39363</c:v>
                </c:pt>
                <c:pt idx="2032">
                  <c:v>39364</c:v>
                </c:pt>
                <c:pt idx="2033">
                  <c:v>39365</c:v>
                </c:pt>
                <c:pt idx="2034">
                  <c:v>39366</c:v>
                </c:pt>
                <c:pt idx="2035">
                  <c:v>39367</c:v>
                </c:pt>
                <c:pt idx="2036">
                  <c:v>39368</c:v>
                </c:pt>
                <c:pt idx="2037">
                  <c:v>39369</c:v>
                </c:pt>
                <c:pt idx="2038">
                  <c:v>39370</c:v>
                </c:pt>
                <c:pt idx="2039">
                  <c:v>39371</c:v>
                </c:pt>
                <c:pt idx="2040">
                  <c:v>39372</c:v>
                </c:pt>
                <c:pt idx="2041">
                  <c:v>39373</c:v>
                </c:pt>
                <c:pt idx="2042">
                  <c:v>39374</c:v>
                </c:pt>
                <c:pt idx="2043">
                  <c:v>39375</c:v>
                </c:pt>
                <c:pt idx="2044">
                  <c:v>39376</c:v>
                </c:pt>
                <c:pt idx="2045">
                  <c:v>39377</c:v>
                </c:pt>
                <c:pt idx="2046">
                  <c:v>39378</c:v>
                </c:pt>
                <c:pt idx="2047">
                  <c:v>39379</c:v>
                </c:pt>
                <c:pt idx="2048">
                  <c:v>39380</c:v>
                </c:pt>
                <c:pt idx="2049">
                  <c:v>39381</c:v>
                </c:pt>
                <c:pt idx="2050">
                  <c:v>39382</c:v>
                </c:pt>
                <c:pt idx="2051">
                  <c:v>39383</c:v>
                </c:pt>
                <c:pt idx="2052">
                  <c:v>39384</c:v>
                </c:pt>
                <c:pt idx="2053">
                  <c:v>39385</c:v>
                </c:pt>
                <c:pt idx="2054">
                  <c:v>39386</c:v>
                </c:pt>
                <c:pt idx="2055">
                  <c:v>39387</c:v>
                </c:pt>
                <c:pt idx="2056">
                  <c:v>39388</c:v>
                </c:pt>
                <c:pt idx="2057">
                  <c:v>39389</c:v>
                </c:pt>
                <c:pt idx="2058">
                  <c:v>39390</c:v>
                </c:pt>
                <c:pt idx="2059">
                  <c:v>39391</c:v>
                </c:pt>
                <c:pt idx="2060">
                  <c:v>39392</c:v>
                </c:pt>
                <c:pt idx="2061">
                  <c:v>39393</c:v>
                </c:pt>
                <c:pt idx="2062">
                  <c:v>39394</c:v>
                </c:pt>
                <c:pt idx="2063">
                  <c:v>39395</c:v>
                </c:pt>
                <c:pt idx="2064">
                  <c:v>39396</c:v>
                </c:pt>
                <c:pt idx="2065">
                  <c:v>39397</c:v>
                </c:pt>
                <c:pt idx="2066">
                  <c:v>39398</c:v>
                </c:pt>
                <c:pt idx="2067">
                  <c:v>39399</c:v>
                </c:pt>
                <c:pt idx="2068">
                  <c:v>39400</c:v>
                </c:pt>
                <c:pt idx="2069">
                  <c:v>39401</c:v>
                </c:pt>
                <c:pt idx="2070">
                  <c:v>39402</c:v>
                </c:pt>
                <c:pt idx="2071">
                  <c:v>39403</c:v>
                </c:pt>
                <c:pt idx="2072">
                  <c:v>39404</c:v>
                </c:pt>
                <c:pt idx="2073">
                  <c:v>39405</c:v>
                </c:pt>
                <c:pt idx="2074">
                  <c:v>39406</c:v>
                </c:pt>
                <c:pt idx="2075">
                  <c:v>39407</c:v>
                </c:pt>
                <c:pt idx="2076">
                  <c:v>39408</c:v>
                </c:pt>
                <c:pt idx="2077">
                  <c:v>39409</c:v>
                </c:pt>
                <c:pt idx="2078">
                  <c:v>39410</c:v>
                </c:pt>
                <c:pt idx="2079">
                  <c:v>39411</c:v>
                </c:pt>
                <c:pt idx="2080">
                  <c:v>39412</c:v>
                </c:pt>
                <c:pt idx="2081">
                  <c:v>39413</c:v>
                </c:pt>
                <c:pt idx="2082">
                  <c:v>39414</c:v>
                </c:pt>
                <c:pt idx="2083">
                  <c:v>39415</c:v>
                </c:pt>
                <c:pt idx="2084">
                  <c:v>39416</c:v>
                </c:pt>
                <c:pt idx="2085">
                  <c:v>39417</c:v>
                </c:pt>
                <c:pt idx="2086">
                  <c:v>39418</c:v>
                </c:pt>
                <c:pt idx="2087">
                  <c:v>39419</c:v>
                </c:pt>
                <c:pt idx="2088">
                  <c:v>39420</c:v>
                </c:pt>
                <c:pt idx="2089">
                  <c:v>39421</c:v>
                </c:pt>
                <c:pt idx="2090">
                  <c:v>39422</c:v>
                </c:pt>
                <c:pt idx="2091">
                  <c:v>39423</c:v>
                </c:pt>
                <c:pt idx="2092">
                  <c:v>39424</c:v>
                </c:pt>
                <c:pt idx="2093">
                  <c:v>39425</c:v>
                </c:pt>
                <c:pt idx="2094">
                  <c:v>39426</c:v>
                </c:pt>
                <c:pt idx="2095">
                  <c:v>39427</c:v>
                </c:pt>
                <c:pt idx="2096">
                  <c:v>39428</c:v>
                </c:pt>
                <c:pt idx="2097">
                  <c:v>39429</c:v>
                </c:pt>
                <c:pt idx="2098">
                  <c:v>39430</c:v>
                </c:pt>
                <c:pt idx="2099">
                  <c:v>39431</c:v>
                </c:pt>
                <c:pt idx="2100">
                  <c:v>39432</c:v>
                </c:pt>
                <c:pt idx="2101">
                  <c:v>39433</c:v>
                </c:pt>
                <c:pt idx="2102">
                  <c:v>39434</c:v>
                </c:pt>
                <c:pt idx="2103">
                  <c:v>39435</c:v>
                </c:pt>
                <c:pt idx="2104">
                  <c:v>39436</c:v>
                </c:pt>
                <c:pt idx="2105">
                  <c:v>39437</c:v>
                </c:pt>
                <c:pt idx="2106">
                  <c:v>39438</c:v>
                </c:pt>
                <c:pt idx="2107">
                  <c:v>39439</c:v>
                </c:pt>
                <c:pt idx="2108">
                  <c:v>39440</c:v>
                </c:pt>
                <c:pt idx="2109">
                  <c:v>39441</c:v>
                </c:pt>
                <c:pt idx="2110">
                  <c:v>39442</c:v>
                </c:pt>
                <c:pt idx="2111">
                  <c:v>39443</c:v>
                </c:pt>
                <c:pt idx="2112">
                  <c:v>39444</c:v>
                </c:pt>
                <c:pt idx="2113">
                  <c:v>39445</c:v>
                </c:pt>
                <c:pt idx="2114">
                  <c:v>39446</c:v>
                </c:pt>
                <c:pt idx="2115">
                  <c:v>39447</c:v>
                </c:pt>
                <c:pt idx="2116">
                  <c:v>39448</c:v>
                </c:pt>
                <c:pt idx="2117">
                  <c:v>39449</c:v>
                </c:pt>
                <c:pt idx="2118">
                  <c:v>39450</c:v>
                </c:pt>
                <c:pt idx="2119">
                  <c:v>39451</c:v>
                </c:pt>
                <c:pt idx="2120">
                  <c:v>39452</c:v>
                </c:pt>
                <c:pt idx="2121">
                  <c:v>39453</c:v>
                </c:pt>
                <c:pt idx="2122">
                  <c:v>39454</c:v>
                </c:pt>
                <c:pt idx="2123">
                  <c:v>39455</c:v>
                </c:pt>
                <c:pt idx="2124">
                  <c:v>39456</c:v>
                </c:pt>
                <c:pt idx="2125">
                  <c:v>39457</c:v>
                </c:pt>
                <c:pt idx="2126">
                  <c:v>39458</c:v>
                </c:pt>
                <c:pt idx="2127">
                  <c:v>39459</c:v>
                </c:pt>
                <c:pt idx="2128">
                  <c:v>39460</c:v>
                </c:pt>
                <c:pt idx="2129">
                  <c:v>39461</c:v>
                </c:pt>
                <c:pt idx="2130">
                  <c:v>39462</c:v>
                </c:pt>
                <c:pt idx="2131">
                  <c:v>39463</c:v>
                </c:pt>
                <c:pt idx="2132">
                  <c:v>39464</c:v>
                </c:pt>
                <c:pt idx="2133">
                  <c:v>39465</c:v>
                </c:pt>
                <c:pt idx="2134">
                  <c:v>39466</c:v>
                </c:pt>
                <c:pt idx="2135">
                  <c:v>39467</c:v>
                </c:pt>
                <c:pt idx="2136">
                  <c:v>39468</c:v>
                </c:pt>
                <c:pt idx="2137">
                  <c:v>39469</c:v>
                </c:pt>
                <c:pt idx="2138">
                  <c:v>39470</c:v>
                </c:pt>
                <c:pt idx="2139">
                  <c:v>39471</c:v>
                </c:pt>
                <c:pt idx="2140">
                  <c:v>39472</c:v>
                </c:pt>
                <c:pt idx="2141">
                  <c:v>39473</c:v>
                </c:pt>
                <c:pt idx="2142">
                  <c:v>39474</c:v>
                </c:pt>
                <c:pt idx="2143">
                  <c:v>39475</c:v>
                </c:pt>
                <c:pt idx="2144">
                  <c:v>39476</c:v>
                </c:pt>
                <c:pt idx="2145">
                  <c:v>39477</c:v>
                </c:pt>
                <c:pt idx="2146">
                  <c:v>39478</c:v>
                </c:pt>
                <c:pt idx="2147">
                  <c:v>39479</c:v>
                </c:pt>
                <c:pt idx="2148">
                  <c:v>39480</c:v>
                </c:pt>
                <c:pt idx="2149">
                  <c:v>39481</c:v>
                </c:pt>
                <c:pt idx="2150">
                  <c:v>39482</c:v>
                </c:pt>
                <c:pt idx="2151">
                  <c:v>39483</c:v>
                </c:pt>
                <c:pt idx="2152">
                  <c:v>39484</c:v>
                </c:pt>
                <c:pt idx="2153">
                  <c:v>39485</c:v>
                </c:pt>
                <c:pt idx="2154">
                  <c:v>39486</c:v>
                </c:pt>
                <c:pt idx="2155">
                  <c:v>39487</c:v>
                </c:pt>
                <c:pt idx="2156">
                  <c:v>39488</c:v>
                </c:pt>
                <c:pt idx="2157">
                  <c:v>39489</c:v>
                </c:pt>
                <c:pt idx="2158">
                  <c:v>39490</c:v>
                </c:pt>
                <c:pt idx="2159">
                  <c:v>39491</c:v>
                </c:pt>
                <c:pt idx="2160">
                  <c:v>39492</c:v>
                </c:pt>
                <c:pt idx="2161">
                  <c:v>39493</c:v>
                </c:pt>
                <c:pt idx="2162">
                  <c:v>39494</c:v>
                </c:pt>
                <c:pt idx="2163">
                  <c:v>39495</c:v>
                </c:pt>
                <c:pt idx="2164">
                  <c:v>39496</c:v>
                </c:pt>
                <c:pt idx="2165">
                  <c:v>39497</c:v>
                </c:pt>
                <c:pt idx="2166">
                  <c:v>39498</c:v>
                </c:pt>
                <c:pt idx="2167">
                  <c:v>39499</c:v>
                </c:pt>
                <c:pt idx="2168">
                  <c:v>39500</c:v>
                </c:pt>
                <c:pt idx="2169">
                  <c:v>39501</c:v>
                </c:pt>
                <c:pt idx="2170">
                  <c:v>39502</c:v>
                </c:pt>
                <c:pt idx="2171">
                  <c:v>39503</c:v>
                </c:pt>
                <c:pt idx="2172">
                  <c:v>39504</c:v>
                </c:pt>
                <c:pt idx="2173">
                  <c:v>39505</c:v>
                </c:pt>
                <c:pt idx="2174">
                  <c:v>39506</c:v>
                </c:pt>
                <c:pt idx="2175">
                  <c:v>39507</c:v>
                </c:pt>
                <c:pt idx="2176">
                  <c:v>39508</c:v>
                </c:pt>
                <c:pt idx="2177">
                  <c:v>39509</c:v>
                </c:pt>
                <c:pt idx="2178">
                  <c:v>39510</c:v>
                </c:pt>
                <c:pt idx="2179">
                  <c:v>39511</c:v>
                </c:pt>
                <c:pt idx="2180">
                  <c:v>39512</c:v>
                </c:pt>
                <c:pt idx="2181">
                  <c:v>39513</c:v>
                </c:pt>
                <c:pt idx="2182">
                  <c:v>39514</c:v>
                </c:pt>
                <c:pt idx="2183">
                  <c:v>39515</c:v>
                </c:pt>
                <c:pt idx="2184">
                  <c:v>39516</c:v>
                </c:pt>
                <c:pt idx="2185">
                  <c:v>39517</c:v>
                </c:pt>
                <c:pt idx="2186">
                  <c:v>39518</c:v>
                </c:pt>
                <c:pt idx="2187">
                  <c:v>39519</c:v>
                </c:pt>
                <c:pt idx="2188">
                  <c:v>39520</c:v>
                </c:pt>
                <c:pt idx="2189">
                  <c:v>39521</c:v>
                </c:pt>
                <c:pt idx="2190">
                  <c:v>39522</c:v>
                </c:pt>
                <c:pt idx="2191">
                  <c:v>39523</c:v>
                </c:pt>
                <c:pt idx="2192">
                  <c:v>39524</c:v>
                </c:pt>
                <c:pt idx="2193">
                  <c:v>39525</c:v>
                </c:pt>
                <c:pt idx="2194">
                  <c:v>39526</c:v>
                </c:pt>
                <c:pt idx="2195">
                  <c:v>39527</c:v>
                </c:pt>
                <c:pt idx="2196">
                  <c:v>39528</c:v>
                </c:pt>
                <c:pt idx="2197">
                  <c:v>39529</c:v>
                </c:pt>
                <c:pt idx="2198">
                  <c:v>39530</c:v>
                </c:pt>
                <c:pt idx="2199">
                  <c:v>39531</c:v>
                </c:pt>
                <c:pt idx="2200">
                  <c:v>39532</c:v>
                </c:pt>
                <c:pt idx="2201">
                  <c:v>39533</c:v>
                </c:pt>
                <c:pt idx="2202">
                  <c:v>39534</c:v>
                </c:pt>
                <c:pt idx="2203">
                  <c:v>39535</c:v>
                </c:pt>
                <c:pt idx="2204">
                  <c:v>39536</c:v>
                </c:pt>
                <c:pt idx="2205">
                  <c:v>39537</c:v>
                </c:pt>
                <c:pt idx="2206">
                  <c:v>39538</c:v>
                </c:pt>
                <c:pt idx="2207">
                  <c:v>39539</c:v>
                </c:pt>
                <c:pt idx="2208">
                  <c:v>39540</c:v>
                </c:pt>
                <c:pt idx="2209">
                  <c:v>39541</c:v>
                </c:pt>
                <c:pt idx="2210">
                  <c:v>39542</c:v>
                </c:pt>
                <c:pt idx="2211">
                  <c:v>39543</c:v>
                </c:pt>
                <c:pt idx="2212">
                  <c:v>39544</c:v>
                </c:pt>
                <c:pt idx="2213">
                  <c:v>39545</c:v>
                </c:pt>
                <c:pt idx="2214">
                  <c:v>39546</c:v>
                </c:pt>
                <c:pt idx="2215">
                  <c:v>39547</c:v>
                </c:pt>
                <c:pt idx="2216">
                  <c:v>39548</c:v>
                </c:pt>
                <c:pt idx="2217">
                  <c:v>39549</c:v>
                </c:pt>
                <c:pt idx="2218">
                  <c:v>39550</c:v>
                </c:pt>
                <c:pt idx="2219">
                  <c:v>39551</c:v>
                </c:pt>
                <c:pt idx="2220">
                  <c:v>39552</c:v>
                </c:pt>
                <c:pt idx="2221">
                  <c:v>39553</c:v>
                </c:pt>
                <c:pt idx="2222">
                  <c:v>39554</c:v>
                </c:pt>
                <c:pt idx="2223">
                  <c:v>39555</c:v>
                </c:pt>
                <c:pt idx="2224">
                  <c:v>39556</c:v>
                </c:pt>
                <c:pt idx="2225">
                  <c:v>39557</c:v>
                </c:pt>
                <c:pt idx="2226">
                  <c:v>39558</c:v>
                </c:pt>
                <c:pt idx="2227">
                  <c:v>39559</c:v>
                </c:pt>
                <c:pt idx="2228">
                  <c:v>39560</c:v>
                </c:pt>
                <c:pt idx="2229">
                  <c:v>39561</c:v>
                </c:pt>
                <c:pt idx="2230">
                  <c:v>39562</c:v>
                </c:pt>
                <c:pt idx="2231">
                  <c:v>39563</c:v>
                </c:pt>
                <c:pt idx="2232">
                  <c:v>39564</c:v>
                </c:pt>
                <c:pt idx="2233">
                  <c:v>39565</c:v>
                </c:pt>
                <c:pt idx="2234">
                  <c:v>39566</c:v>
                </c:pt>
                <c:pt idx="2235">
                  <c:v>39567</c:v>
                </c:pt>
                <c:pt idx="2236">
                  <c:v>39568</c:v>
                </c:pt>
                <c:pt idx="2237">
                  <c:v>39569</c:v>
                </c:pt>
                <c:pt idx="2238">
                  <c:v>39570</c:v>
                </c:pt>
                <c:pt idx="2239">
                  <c:v>39571</c:v>
                </c:pt>
                <c:pt idx="2240">
                  <c:v>39572</c:v>
                </c:pt>
                <c:pt idx="2241">
                  <c:v>39573</c:v>
                </c:pt>
                <c:pt idx="2242">
                  <c:v>39574</c:v>
                </c:pt>
                <c:pt idx="2243">
                  <c:v>39575</c:v>
                </c:pt>
                <c:pt idx="2244">
                  <c:v>39576</c:v>
                </c:pt>
                <c:pt idx="2245">
                  <c:v>39577</c:v>
                </c:pt>
                <c:pt idx="2246">
                  <c:v>39578</c:v>
                </c:pt>
                <c:pt idx="2247">
                  <c:v>39579</c:v>
                </c:pt>
                <c:pt idx="2248">
                  <c:v>39580</c:v>
                </c:pt>
                <c:pt idx="2249">
                  <c:v>39581</c:v>
                </c:pt>
                <c:pt idx="2250">
                  <c:v>39582</c:v>
                </c:pt>
                <c:pt idx="2251">
                  <c:v>39583</c:v>
                </c:pt>
                <c:pt idx="2252">
                  <c:v>39584</c:v>
                </c:pt>
                <c:pt idx="2253">
                  <c:v>39585</c:v>
                </c:pt>
                <c:pt idx="2254">
                  <c:v>39586</c:v>
                </c:pt>
                <c:pt idx="2255">
                  <c:v>39587</c:v>
                </c:pt>
                <c:pt idx="2256">
                  <c:v>39588</c:v>
                </c:pt>
                <c:pt idx="2257">
                  <c:v>39589</c:v>
                </c:pt>
                <c:pt idx="2258">
                  <c:v>39590</c:v>
                </c:pt>
                <c:pt idx="2259">
                  <c:v>39591</c:v>
                </c:pt>
                <c:pt idx="2260">
                  <c:v>39592</c:v>
                </c:pt>
                <c:pt idx="2261">
                  <c:v>39593</c:v>
                </c:pt>
                <c:pt idx="2262">
                  <c:v>39594</c:v>
                </c:pt>
                <c:pt idx="2263">
                  <c:v>39595</c:v>
                </c:pt>
                <c:pt idx="2264">
                  <c:v>39596</c:v>
                </c:pt>
                <c:pt idx="2265">
                  <c:v>39597</c:v>
                </c:pt>
                <c:pt idx="2266">
                  <c:v>39598</c:v>
                </c:pt>
                <c:pt idx="2267">
                  <c:v>39599</c:v>
                </c:pt>
                <c:pt idx="2268">
                  <c:v>39600</c:v>
                </c:pt>
                <c:pt idx="2269">
                  <c:v>39601</c:v>
                </c:pt>
                <c:pt idx="2270">
                  <c:v>39602</c:v>
                </c:pt>
                <c:pt idx="2271">
                  <c:v>39603</c:v>
                </c:pt>
                <c:pt idx="2272">
                  <c:v>39604</c:v>
                </c:pt>
                <c:pt idx="2273">
                  <c:v>39605</c:v>
                </c:pt>
                <c:pt idx="2274">
                  <c:v>39606</c:v>
                </c:pt>
                <c:pt idx="2275">
                  <c:v>39607</c:v>
                </c:pt>
                <c:pt idx="2276">
                  <c:v>39608</c:v>
                </c:pt>
                <c:pt idx="2277">
                  <c:v>39609</c:v>
                </c:pt>
                <c:pt idx="2278">
                  <c:v>39610</c:v>
                </c:pt>
                <c:pt idx="2279">
                  <c:v>39611</c:v>
                </c:pt>
                <c:pt idx="2280">
                  <c:v>39612</c:v>
                </c:pt>
                <c:pt idx="2281">
                  <c:v>39613</c:v>
                </c:pt>
                <c:pt idx="2282">
                  <c:v>39614</c:v>
                </c:pt>
                <c:pt idx="2283">
                  <c:v>39615</c:v>
                </c:pt>
                <c:pt idx="2284">
                  <c:v>39616</c:v>
                </c:pt>
                <c:pt idx="2285">
                  <c:v>39617</c:v>
                </c:pt>
                <c:pt idx="2286">
                  <c:v>39618</c:v>
                </c:pt>
                <c:pt idx="2287">
                  <c:v>39619</c:v>
                </c:pt>
                <c:pt idx="2288">
                  <c:v>39620</c:v>
                </c:pt>
                <c:pt idx="2289">
                  <c:v>39621</c:v>
                </c:pt>
                <c:pt idx="2290">
                  <c:v>39622</c:v>
                </c:pt>
                <c:pt idx="2291">
                  <c:v>39623</c:v>
                </c:pt>
                <c:pt idx="2292">
                  <c:v>39624</c:v>
                </c:pt>
                <c:pt idx="2293">
                  <c:v>39625</c:v>
                </c:pt>
                <c:pt idx="2294">
                  <c:v>39626</c:v>
                </c:pt>
                <c:pt idx="2295">
                  <c:v>39627</c:v>
                </c:pt>
                <c:pt idx="2296">
                  <c:v>39628</c:v>
                </c:pt>
                <c:pt idx="2297">
                  <c:v>39629</c:v>
                </c:pt>
                <c:pt idx="2298">
                  <c:v>39630</c:v>
                </c:pt>
                <c:pt idx="2299">
                  <c:v>39631</c:v>
                </c:pt>
                <c:pt idx="2300">
                  <c:v>39632</c:v>
                </c:pt>
                <c:pt idx="2301">
                  <c:v>39633</c:v>
                </c:pt>
                <c:pt idx="2302">
                  <c:v>39634</c:v>
                </c:pt>
                <c:pt idx="2303">
                  <c:v>39635</c:v>
                </c:pt>
                <c:pt idx="2304">
                  <c:v>39636</c:v>
                </c:pt>
                <c:pt idx="2305">
                  <c:v>39637</c:v>
                </c:pt>
                <c:pt idx="2306">
                  <c:v>39638</c:v>
                </c:pt>
                <c:pt idx="2307">
                  <c:v>39639</c:v>
                </c:pt>
                <c:pt idx="2308">
                  <c:v>39640</c:v>
                </c:pt>
                <c:pt idx="2309">
                  <c:v>39641</c:v>
                </c:pt>
                <c:pt idx="2310">
                  <c:v>39642</c:v>
                </c:pt>
                <c:pt idx="2311">
                  <c:v>39643</c:v>
                </c:pt>
                <c:pt idx="2312">
                  <c:v>39644</c:v>
                </c:pt>
                <c:pt idx="2313">
                  <c:v>39645</c:v>
                </c:pt>
                <c:pt idx="2314">
                  <c:v>39646</c:v>
                </c:pt>
                <c:pt idx="2315">
                  <c:v>39647</c:v>
                </c:pt>
                <c:pt idx="2316">
                  <c:v>39648</c:v>
                </c:pt>
                <c:pt idx="2317">
                  <c:v>39649</c:v>
                </c:pt>
                <c:pt idx="2318">
                  <c:v>39650</c:v>
                </c:pt>
                <c:pt idx="2319">
                  <c:v>39651</c:v>
                </c:pt>
                <c:pt idx="2320">
                  <c:v>39652</c:v>
                </c:pt>
                <c:pt idx="2321">
                  <c:v>39653</c:v>
                </c:pt>
                <c:pt idx="2322">
                  <c:v>39654</c:v>
                </c:pt>
                <c:pt idx="2323">
                  <c:v>39655</c:v>
                </c:pt>
                <c:pt idx="2324">
                  <c:v>39656</c:v>
                </c:pt>
                <c:pt idx="2325">
                  <c:v>39657</c:v>
                </c:pt>
                <c:pt idx="2326">
                  <c:v>39658</c:v>
                </c:pt>
                <c:pt idx="2327">
                  <c:v>39659</c:v>
                </c:pt>
                <c:pt idx="2328">
                  <c:v>39660</c:v>
                </c:pt>
                <c:pt idx="2329">
                  <c:v>39661</c:v>
                </c:pt>
                <c:pt idx="2330">
                  <c:v>39662</c:v>
                </c:pt>
                <c:pt idx="2331">
                  <c:v>39663</c:v>
                </c:pt>
                <c:pt idx="2332">
                  <c:v>39664</c:v>
                </c:pt>
                <c:pt idx="2333">
                  <c:v>39665</c:v>
                </c:pt>
                <c:pt idx="2334">
                  <c:v>39666</c:v>
                </c:pt>
                <c:pt idx="2335">
                  <c:v>39667</c:v>
                </c:pt>
                <c:pt idx="2336">
                  <c:v>39668</c:v>
                </c:pt>
                <c:pt idx="2337">
                  <c:v>39669</c:v>
                </c:pt>
                <c:pt idx="2338">
                  <c:v>39670</c:v>
                </c:pt>
                <c:pt idx="2339">
                  <c:v>39671</c:v>
                </c:pt>
                <c:pt idx="2340">
                  <c:v>39672</c:v>
                </c:pt>
                <c:pt idx="2341">
                  <c:v>39673</c:v>
                </c:pt>
                <c:pt idx="2342">
                  <c:v>39674</c:v>
                </c:pt>
                <c:pt idx="2343">
                  <c:v>39675</c:v>
                </c:pt>
                <c:pt idx="2344">
                  <c:v>39676</c:v>
                </c:pt>
                <c:pt idx="2345">
                  <c:v>39677</c:v>
                </c:pt>
                <c:pt idx="2346">
                  <c:v>39678</c:v>
                </c:pt>
                <c:pt idx="2347">
                  <c:v>39679</c:v>
                </c:pt>
                <c:pt idx="2348">
                  <c:v>39680</c:v>
                </c:pt>
                <c:pt idx="2349">
                  <c:v>39681</c:v>
                </c:pt>
                <c:pt idx="2350">
                  <c:v>39682</c:v>
                </c:pt>
                <c:pt idx="2351">
                  <c:v>39683</c:v>
                </c:pt>
                <c:pt idx="2352">
                  <c:v>39684</c:v>
                </c:pt>
                <c:pt idx="2353">
                  <c:v>39685</c:v>
                </c:pt>
                <c:pt idx="2354">
                  <c:v>39686</c:v>
                </c:pt>
                <c:pt idx="2355">
                  <c:v>39687</c:v>
                </c:pt>
                <c:pt idx="2356">
                  <c:v>39688</c:v>
                </c:pt>
                <c:pt idx="2357">
                  <c:v>39689</c:v>
                </c:pt>
                <c:pt idx="2358">
                  <c:v>39690</c:v>
                </c:pt>
                <c:pt idx="2359">
                  <c:v>39691</c:v>
                </c:pt>
                <c:pt idx="2360">
                  <c:v>39692</c:v>
                </c:pt>
                <c:pt idx="2361">
                  <c:v>39693</c:v>
                </c:pt>
                <c:pt idx="2362">
                  <c:v>39694</c:v>
                </c:pt>
                <c:pt idx="2363">
                  <c:v>39695</c:v>
                </c:pt>
                <c:pt idx="2364">
                  <c:v>39696</c:v>
                </c:pt>
                <c:pt idx="2365">
                  <c:v>39697</c:v>
                </c:pt>
                <c:pt idx="2366">
                  <c:v>39698</c:v>
                </c:pt>
                <c:pt idx="2367">
                  <c:v>39699</c:v>
                </c:pt>
                <c:pt idx="2368">
                  <c:v>39700</c:v>
                </c:pt>
                <c:pt idx="2369">
                  <c:v>39701</c:v>
                </c:pt>
                <c:pt idx="2370">
                  <c:v>39702</c:v>
                </c:pt>
                <c:pt idx="2371">
                  <c:v>39703</c:v>
                </c:pt>
                <c:pt idx="2372">
                  <c:v>39704</c:v>
                </c:pt>
                <c:pt idx="2373">
                  <c:v>39705</c:v>
                </c:pt>
                <c:pt idx="2374">
                  <c:v>39706</c:v>
                </c:pt>
                <c:pt idx="2375">
                  <c:v>39707</c:v>
                </c:pt>
                <c:pt idx="2376">
                  <c:v>39708</c:v>
                </c:pt>
                <c:pt idx="2377">
                  <c:v>39709</c:v>
                </c:pt>
                <c:pt idx="2378">
                  <c:v>39710</c:v>
                </c:pt>
                <c:pt idx="2379">
                  <c:v>39711</c:v>
                </c:pt>
                <c:pt idx="2380">
                  <c:v>39712</c:v>
                </c:pt>
                <c:pt idx="2381">
                  <c:v>39713</c:v>
                </c:pt>
                <c:pt idx="2382">
                  <c:v>39714</c:v>
                </c:pt>
                <c:pt idx="2383">
                  <c:v>39715</c:v>
                </c:pt>
                <c:pt idx="2384">
                  <c:v>39716</c:v>
                </c:pt>
                <c:pt idx="2385">
                  <c:v>39717</c:v>
                </c:pt>
                <c:pt idx="2386">
                  <c:v>39718</c:v>
                </c:pt>
                <c:pt idx="2387">
                  <c:v>39719</c:v>
                </c:pt>
                <c:pt idx="2388">
                  <c:v>39720</c:v>
                </c:pt>
                <c:pt idx="2389">
                  <c:v>39721</c:v>
                </c:pt>
                <c:pt idx="2390">
                  <c:v>39722</c:v>
                </c:pt>
                <c:pt idx="2391">
                  <c:v>39723</c:v>
                </c:pt>
                <c:pt idx="2392">
                  <c:v>39724</c:v>
                </c:pt>
                <c:pt idx="2393">
                  <c:v>39725</c:v>
                </c:pt>
                <c:pt idx="2394">
                  <c:v>39726</c:v>
                </c:pt>
                <c:pt idx="2395">
                  <c:v>39727</c:v>
                </c:pt>
                <c:pt idx="2396">
                  <c:v>39728</c:v>
                </c:pt>
                <c:pt idx="2397">
                  <c:v>39729</c:v>
                </c:pt>
                <c:pt idx="2398">
                  <c:v>39730</c:v>
                </c:pt>
                <c:pt idx="2399">
                  <c:v>39731</c:v>
                </c:pt>
                <c:pt idx="2400">
                  <c:v>39732</c:v>
                </c:pt>
                <c:pt idx="2401">
                  <c:v>39733</c:v>
                </c:pt>
                <c:pt idx="2402">
                  <c:v>39734</c:v>
                </c:pt>
                <c:pt idx="2403">
                  <c:v>39735</c:v>
                </c:pt>
                <c:pt idx="2404">
                  <c:v>39736</c:v>
                </c:pt>
                <c:pt idx="2405">
                  <c:v>39737</c:v>
                </c:pt>
                <c:pt idx="2406">
                  <c:v>39738</c:v>
                </c:pt>
                <c:pt idx="2407">
                  <c:v>39739</c:v>
                </c:pt>
                <c:pt idx="2408">
                  <c:v>39740</c:v>
                </c:pt>
                <c:pt idx="2409">
                  <c:v>39741</c:v>
                </c:pt>
                <c:pt idx="2410">
                  <c:v>39742</c:v>
                </c:pt>
                <c:pt idx="2411">
                  <c:v>39743</c:v>
                </c:pt>
                <c:pt idx="2412">
                  <c:v>39744</c:v>
                </c:pt>
                <c:pt idx="2413">
                  <c:v>39745</c:v>
                </c:pt>
                <c:pt idx="2414">
                  <c:v>39746</c:v>
                </c:pt>
                <c:pt idx="2415">
                  <c:v>39747</c:v>
                </c:pt>
                <c:pt idx="2416">
                  <c:v>39748</c:v>
                </c:pt>
                <c:pt idx="2417">
                  <c:v>39749</c:v>
                </c:pt>
                <c:pt idx="2418">
                  <c:v>39750</c:v>
                </c:pt>
                <c:pt idx="2419">
                  <c:v>39751</c:v>
                </c:pt>
                <c:pt idx="2420">
                  <c:v>39752</c:v>
                </c:pt>
                <c:pt idx="2421">
                  <c:v>39753</c:v>
                </c:pt>
                <c:pt idx="2422">
                  <c:v>39754</c:v>
                </c:pt>
                <c:pt idx="2423">
                  <c:v>39755</c:v>
                </c:pt>
                <c:pt idx="2424">
                  <c:v>39756</c:v>
                </c:pt>
                <c:pt idx="2425">
                  <c:v>39757</c:v>
                </c:pt>
                <c:pt idx="2426">
                  <c:v>39758</c:v>
                </c:pt>
                <c:pt idx="2427">
                  <c:v>39759</c:v>
                </c:pt>
                <c:pt idx="2428">
                  <c:v>39760</c:v>
                </c:pt>
                <c:pt idx="2429">
                  <c:v>39761</c:v>
                </c:pt>
                <c:pt idx="2430">
                  <c:v>39762</c:v>
                </c:pt>
                <c:pt idx="2431">
                  <c:v>39763</c:v>
                </c:pt>
                <c:pt idx="2432">
                  <c:v>39764</c:v>
                </c:pt>
                <c:pt idx="2433">
                  <c:v>39765</c:v>
                </c:pt>
                <c:pt idx="2434">
                  <c:v>39766</c:v>
                </c:pt>
                <c:pt idx="2435">
                  <c:v>39767</c:v>
                </c:pt>
                <c:pt idx="2436">
                  <c:v>39768</c:v>
                </c:pt>
                <c:pt idx="2437">
                  <c:v>39769</c:v>
                </c:pt>
                <c:pt idx="2438">
                  <c:v>39770</c:v>
                </c:pt>
                <c:pt idx="2439">
                  <c:v>39771</c:v>
                </c:pt>
                <c:pt idx="2440">
                  <c:v>39772</c:v>
                </c:pt>
                <c:pt idx="2441">
                  <c:v>39773</c:v>
                </c:pt>
                <c:pt idx="2442">
                  <c:v>39774</c:v>
                </c:pt>
                <c:pt idx="2443">
                  <c:v>39775</c:v>
                </c:pt>
                <c:pt idx="2444">
                  <c:v>39776</c:v>
                </c:pt>
                <c:pt idx="2445">
                  <c:v>39777</c:v>
                </c:pt>
                <c:pt idx="2446">
                  <c:v>39778</c:v>
                </c:pt>
                <c:pt idx="2447">
                  <c:v>39779</c:v>
                </c:pt>
                <c:pt idx="2448">
                  <c:v>39780</c:v>
                </c:pt>
                <c:pt idx="2449">
                  <c:v>39781</c:v>
                </c:pt>
                <c:pt idx="2450">
                  <c:v>39782</c:v>
                </c:pt>
              </c:numCache>
            </c:numRef>
          </c:cat>
          <c:val>
            <c:numRef>
              <c:f>Sheet1!$B$801:$CPH$801</c:f>
              <c:numCache>
                <c:formatCode>General</c:formatCode>
                <c:ptCount val="245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1</c:v>
                </c:pt>
                <c:pt idx="51">
                  <c:v>1</c:v>
                </c:pt>
                <c:pt idx="52">
                  <c:v>1</c:v>
                </c:pt>
                <c:pt idx="53">
                  <c:v>2</c:v>
                </c:pt>
                <c:pt idx="54">
                  <c:v>2</c:v>
                </c:pt>
                <c:pt idx="55">
                  <c:v>2</c:v>
                </c:pt>
                <c:pt idx="56">
                  <c:v>2</c:v>
                </c:pt>
                <c:pt idx="57">
                  <c:v>2</c:v>
                </c:pt>
                <c:pt idx="58">
                  <c:v>2</c:v>
                </c:pt>
                <c:pt idx="59">
                  <c:v>2</c:v>
                </c:pt>
                <c:pt idx="60">
                  <c:v>2</c:v>
                </c:pt>
                <c:pt idx="61">
                  <c:v>4</c:v>
                </c:pt>
                <c:pt idx="62">
                  <c:v>5</c:v>
                </c:pt>
                <c:pt idx="63">
                  <c:v>5</c:v>
                </c:pt>
                <c:pt idx="64">
                  <c:v>6</c:v>
                </c:pt>
                <c:pt idx="65">
                  <c:v>6</c:v>
                </c:pt>
                <c:pt idx="66">
                  <c:v>6</c:v>
                </c:pt>
                <c:pt idx="67">
                  <c:v>5</c:v>
                </c:pt>
                <c:pt idx="68">
                  <c:v>6</c:v>
                </c:pt>
                <c:pt idx="69">
                  <c:v>7</c:v>
                </c:pt>
                <c:pt idx="70">
                  <c:v>7</c:v>
                </c:pt>
                <c:pt idx="71">
                  <c:v>7</c:v>
                </c:pt>
                <c:pt idx="72">
                  <c:v>8</c:v>
                </c:pt>
                <c:pt idx="73">
                  <c:v>8</c:v>
                </c:pt>
                <c:pt idx="74">
                  <c:v>8</c:v>
                </c:pt>
                <c:pt idx="75">
                  <c:v>8</c:v>
                </c:pt>
                <c:pt idx="76">
                  <c:v>8</c:v>
                </c:pt>
                <c:pt idx="77">
                  <c:v>9</c:v>
                </c:pt>
                <c:pt idx="78">
                  <c:v>9</c:v>
                </c:pt>
                <c:pt idx="79">
                  <c:v>9</c:v>
                </c:pt>
                <c:pt idx="80">
                  <c:v>9</c:v>
                </c:pt>
                <c:pt idx="81">
                  <c:v>10</c:v>
                </c:pt>
                <c:pt idx="82">
                  <c:v>11</c:v>
                </c:pt>
                <c:pt idx="83">
                  <c:v>11</c:v>
                </c:pt>
                <c:pt idx="84">
                  <c:v>11</c:v>
                </c:pt>
                <c:pt idx="85">
                  <c:v>11</c:v>
                </c:pt>
                <c:pt idx="86">
                  <c:v>12</c:v>
                </c:pt>
                <c:pt idx="87">
                  <c:v>12</c:v>
                </c:pt>
                <c:pt idx="88">
                  <c:v>13</c:v>
                </c:pt>
                <c:pt idx="89">
                  <c:v>13</c:v>
                </c:pt>
                <c:pt idx="90">
                  <c:v>13</c:v>
                </c:pt>
                <c:pt idx="91">
                  <c:v>12</c:v>
                </c:pt>
                <c:pt idx="92">
                  <c:v>12</c:v>
                </c:pt>
                <c:pt idx="93">
                  <c:v>12</c:v>
                </c:pt>
                <c:pt idx="94">
                  <c:v>12</c:v>
                </c:pt>
                <c:pt idx="95">
                  <c:v>12</c:v>
                </c:pt>
                <c:pt idx="96">
                  <c:v>13</c:v>
                </c:pt>
                <c:pt idx="97">
                  <c:v>13</c:v>
                </c:pt>
                <c:pt idx="98">
                  <c:v>14</c:v>
                </c:pt>
                <c:pt idx="99">
                  <c:v>12</c:v>
                </c:pt>
                <c:pt idx="100">
                  <c:v>12</c:v>
                </c:pt>
                <c:pt idx="101">
                  <c:v>12</c:v>
                </c:pt>
                <c:pt idx="102">
                  <c:v>12</c:v>
                </c:pt>
                <c:pt idx="103">
                  <c:v>12</c:v>
                </c:pt>
                <c:pt idx="104">
                  <c:v>12</c:v>
                </c:pt>
                <c:pt idx="105">
                  <c:v>12</c:v>
                </c:pt>
                <c:pt idx="106">
                  <c:v>12</c:v>
                </c:pt>
                <c:pt idx="107">
                  <c:v>11</c:v>
                </c:pt>
                <c:pt idx="108">
                  <c:v>11</c:v>
                </c:pt>
                <c:pt idx="109">
                  <c:v>11</c:v>
                </c:pt>
                <c:pt idx="110">
                  <c:v>11</c:v>
                </c:pt>
                <c:pt idx="111">
                  <c:v>12</c:v>
                </c:pt>
                <c:pt idx="112">
                  <c:v>13</c:v>
                </c:pt>
                <c:pt idx="113">
                  <c:v>13</c:v>
                </c:pt>
                <c:pt idx="114">
                  <c:v>13</c:v>
                </c:pt>
                <c:pt idx="115">
                  <c:v>13</c:v>
                </c:pt>
                <c:pt idx="116">
                  <c:v>13</c:v>
                </c:pt>
                <c:pt idx="117">
                  <c:v>13</c:v>
                </c:pt>
                <c:pt idx="118">
                  <c:v>13</c:v>
                </c:pt>
                <c:pt idx="119">
                  <c:v>13</c:v>
                </c:pt>
                <c:pt idx="120">
                  <c:v>13</c:v>
                </c:pt>
                <c:pt idx="121">
                  <c:v>12</c:v>
                </c:pt>
                <c:pt idx="122">
                  <c:v>12</c:v>
                </c:pt>
                <c:pt idx="123">
                  <c:v>12</c:v>
                </c:pt>
                <c:pt idx="124">
                  <c:v>13</c:v>
                </c:pt>
                <c:pt idx="125">
                  <c:v>15</c:v>
                </c:pt>
                <c:pt idx="126">
                  <c:v>16</c:v>
                </c:pt>
                <c:pt idx="127">
                  <c:v>17</c:v>
                </c:pt>
                <c:pt idx="128">
                  <c:v>15</c:v>
                </c:pt>
                <c:pt idx="129">
                  <c:v>15</c:v>
                </c:pt>
                <c:pt idx="130">
                  <c:v>15</c:v>
                </c:pt>
                <c:pt idx="131">
                  <c:v>15</c:v>
                </c:pt>
                <c:pt idx="132">
                  <c:v>15</c:v>
                </c:pt>
                <c:pt idx="133">
                  <c:v>16</c:v>
                </c:pt>
                <c:pt idx="134">
                  <c:v>16</c:v>
                </c:pt>
                <c:pt idx="135">
                  <c:v>16</c:v>
                </c:pt>
                <c:pt idx="136">
                  <c:v>16</c:v>
                </c:pt>
                <c:pt idx="137">
                  <c:v>15</c:v>
                </c:pt>
                <c:pt idx="138">
                  <c:v>19</c:v>
                </c:pt>
                <c:pt idx="139">
                  <c:v>19</c:v>
                </c:pt>
                <c:pt idx="140">
                  <c:v>19</c:v>
                </c:pt>
                <c:pt idx="141">
                  <c:v>19</c:v>
                </c:pt>
                <c:pt idx="142">
                  <c:v>19</c:v>
                </c:pt>
                <c:pt idx="143">
                  <c:v>20</c:v>
                </c:pt>
                <c:pt idx="144">
                  <c:v>21</c:v>
                </c:pt>
                <c:pt idx="145">
                  <c:v>22</c:v>
                </c:pt>
                <c:pt idx="146">
                  <c:v>22</c:v>
                </c:pt>
                <c:pt idx="147">
                  <c:v>23</c:v>
                </c:pt>
                <c:pt idx="148">
                  <c:v>23</c:v>
                </c:pt>
                <c:pt idx="149">
                  <c:v>23</c:v>
                </c:pt>
                <c:pt idx="150">
                  <c:v>24</c:v>
                </c:pt>
                <c:pt idx="151">
                  <c:v>24</c:v>
                </c:pt>
                <c:pt idx="152">
                  <c:v>23</c:v>
                </c:pt>
                <c:pt idx="153">
                  <c:v>24</c:v>
                </c:pt>
                <c:pt idx="154">
                  <c:v>23</c:v>
                </c:pt>
                <c:pt idx="155">
                  <c:v>21</c:v>
                </c:pt>
                <c:pt idx="156">
                  <c:v>19</c:v>
                </c:pt>
                <c:pt idx="157">
                  <c:v>19</c:v>
                </c:pt>
                <c:pt idx="158">
                  <c:v>18</c:v>
                </c:pt>
                <c:pt idx="159">
                  <c:v>18</c:v>
                </c:pt>
                <c:pt idx="160">
                  <c:v>20</c:v>
                </c:pt>
                <c:pt idx="161">
                  <c:v>21</c:v>
                </c:pt>
                <c:pt idx="162">
                  <c:v>21</c:v>
                </c:pt>
                <c:pt idx="163">
                  <c:v>21</c:v>
                </c:pt>
                <c:pt idx="164">
                  <c:v>21</c:v>
                </c:pt>
                <c:pt idx="165">
                  <c:v>22</c:v>
                </c:pt>
                <c:pt idx="166">
                  <c:v>22</c:v>
                </c:pt>
                <c:pt idx="167">
                  <c:v>22</c:v>
                </c:pt>
                <c:pt idx="168">
                  <c:v>22</c:v>
                </c:pt>
                <c:pt idx="169">
                  <c:v>22</c:v>
                </c:pt>
                <c:pt idx="170">
                  <c:v>22</c:v>
                </c:pt>
                <c:pt idx="171">
                  <c:v>22</c:v>
                </c:pt>
                <c:pt idx="172">
                  <c:v>22</c:v>
                </c:pt>
                <c:pt idx="173">
                  <c:v>22</c:v>
                </c:pt>
                <c:pt idx="174">
                  <c:v>22</c:v>
                </c:pt>
                <c:pt idx="175">
                  <c:v>22</c:v>
                </c:pt>
                <c:pt idx="176">
                  <c:v>22</c:v>
                </c:pt>
                <c:pt idx="177">
                  <c:v>22</c:v>
                </c:pt>
                <c:pt idx="178">
                  <c:v>22</c:v>
                </c:pt>
                <c:pt idx="179">
                  <c:v>24</c:v>
                </c:pt>
                <c:pt idx="180">
                  <c:v>24</c:v>
                </c:pt>
                <c:pt idx="181">
                  <c:v>24</c:v>
                </c:pt>
                <c:pt idx="182">
                  <c:v>24</c:v>
                </c:pt>
                <c:pt idx="183">
                  <c:v>24</c:v>
                </c:pt>
                <c:pt idx="184">
                  <c:v>24</c:v>
                </c:pt>
                <c:pt idx="185">
                  <c:v>24</c:v>
                </c:pt>
                <c:pt idx="186">
                  <c:v>23</c:v>
                </c:pt>
                <c:pt idx="187">
                  <c:v>23</c:v>
                </c:pt>
                <c:pt idx="188">
                  <c:v>23</c:v>
                </c:pt>
                <c:pt idx="189">
                  <c:v>23</c:v>
                </c:pt>
                <c:pt idx="190">
                  <c:v>24</c:v>
                </c:pt>
                <c:pt idx="191">
                  <c:v>23</c:v>
                </c:pt>
                <c:pt idx="192">
                  <c:v>22</c:v>
                </c:pt>
                <c:pt idx="193">
                  <c:v>22</c:v>
                </c:pt>
                <c:pt idx="194">
                  <c:v>22</c:v>
                </c:pt>
                <c:pt idx="195">
                  <c:v>21</c:v>
                </c:pt>
                <c:pt idx="196">
                  <c:v>21</c:v>
                </c:pt>
                <c:pt idx="197">
                  <c:v>20</c:v>
                </c:pt>
                <c:pt idx="198">
                  <c:v>20</c:v>
                </c:pt>
                <c:pt idx="199">
                  <c:v>20</c:v>
                </c:pt>
                <c:pt idx="200">
                  <c:v>20</c:v>
                </c:pt>
                <c:pt idx="201">
                  <c:v>20</c:v>
                </c:pt>
                <c:pt idx="202">
                  <c:v>19</c:v>
                </c:pt>
                <c:pt idx="203">
                  <c:v>20</c:v>
                </c:pt>
                <c:pt idx="204">
                  <c:v>20</c:v>
                </c:pt>
                <c:pt idx="205">
                  <c:v>21</c:v>
                </c:pt>
                <c:pt idx="206">
                  <c:v>21</c:v>
                </c:pt>
                <c:pt idx="207">
                  <c:v>21</c:v>
                </c:pt>
                <c:pt idx="208">
                  <c:v>21</c:v>
                </c:pt>
                <c:pt idx="209">
                  <c:v>22</c:v>
                </c:pt>
                <c:pt idx="210">
                  <c:v>24</c:v>
                </c:pt>
                <c:pt idx="211">
                  <c:v>24</c:v>
                </c:pt>
                <c:pt idx="212">
                  <c:v>23</c:v>
                </c:pt>
                <c:pt idx="213">
                  <c:v>23</c:v>
                </c:pt>
                <c:pt idx="214">
                  <c:v>23</c:v>
                </c:pt>
                <c:pt idx="215">
                  <c:v>21</c:v>
                </c:pt>
                <c:pt idx="216">
                  <c:v>21</c:v>
                </c:pt>
                <c:pt idx="217">
                  <c:v>21</c:v>
                </c:pt>
                <c:pt idx="218">
                  <c:v>21</c:v>
                </c:pt>
                <c:pt idx="219">
                  <c:v>22</c:v>
                </c:pt>
                <c:pt idx="220">
                  <c:v>23</c:v>
                </c:pt>
                <c:pt idx="221">
                  <c:v>24</c:v>
                </c:pt>
                <c:pt idx="222">
                  <c:v>24</c:v>
                </c:pt>
                <c:pt idx="223">
                  <c:v>24</c:v>
                </c:pt>
                <c:pt idx="224">
                  <c:v>24</c:v>
                </c:pt>
                <c:pt idx="225">
                  <c:v>24</c:v>
                </c:pt>
                <c:pt idx="226">
                  <c:v>25</c:v>
                </c:pt>
                <c:pt idx="227">
                  <c:v>25</c:v>
                </c:pt>
                <c:pt idx="228">
                  <c:v>25</c:v>
                </c:pt>
                <c:pt idx="229">
                  <c:v>26</c:v>
                </c:pt>
                <c:pt idx="230">
                  <c:v>26</c:v>
                </c:pt>
                <c:pt idx="231">
                  <c:v>26</c:v>
                </c:pt>
                <c:pt idx="232">
                  <c:v>25</c:v>
                </c:pt>
                <c:pt idx="233">
                  <c:v>25</c:v>
                </c:pt>
                <c:pt idx="234">
                  <c:v>27</c:v>
                </c:pt>
                <c:pt idx="235">
                  <c:v>29</c:v>
                </c:pt>
                <c:pt idx="236">
                  <c:v>29</c:v>
                </c:pt>
                <c:pt idx="237">
                  <c:v>29</c:v>
                </c:pt>
                <c:pt idx="238">
                  <c:v>28</c:v>
                </c:pt>
                <c:pt idx="239">
                  <c:v>28</c:v>
                </c:pt>
                <c:pt idx="240">
                  <c:v>28</c:v>
                </c:pt>
                <c:pt idx="241">
                  <c:v>30</c:v>
                </c:pt>
                <c:pt idx="242">
                  <c:v>30</c:v>
                </c:pt>
                <c:pt idx="243">
                  <c:v>31</c:v>
                </c:pt>
                <c:pt idx="244">
                  <c:v>31</c:v>
                </c:pt>
                <c:pt idx="245">
                  <c:v>31</c:v>
                </c:pt>
                <c:pt idx="246">
                  <c:v>28</c:v>
                </c:pt>
                <c:pt idx="247">
                  <c:v>29</c:v>
                </c:pt>
                <c:pt idx="248">
                  <c:v>29</c:v>
                </c:pt>
                <c:pt idx="249">
                  <c:v>28</c:v>
                </c:pt>
                <c:pt idx="250">
                  <c:v>28</c:v>
                </c:pt>
                <c:pt idx="251">
                  <c:v>27</c:v>
                </c:pt>
                <c:pt idx="252">
                  <c:v>26</c:v>
                </c:pt>
                <c:pt idx="253">
                  <c:v>26</c:v>
                </c:pt>
                <c:pt idx="254">
                  <c:v>26</c:v>
                </c:pt>
                <c:pt idx="255">
                  <c:v>26</c:v>
                </c:pt>
                <c:pt idx="256">
                  <c:v>26</c:v>
                </c:pt>
                <c:pt idx="257">
                  <c:v>28</c:v>
                </c:pt>
                <c:pt idx="258">
                  <c:v>27</c:v>
                </c:pt>
                <c:pt idx="259">
                  <c:v>27</c:v>
                </c:pt>
                <c:pt idx="260">
                  <c:v>27</c:v>
                </c:pt>
                <c:pt idx="261">
                  <c:v>27</c:v>
                </c:pt>
                <c:pt idx="262">
                  <c:v>27</c:v>
                </c:pt>
                <c:pt idx="263">
                  <c:v>27</c:v>
                </c:pt>
                <c:pt idx="264">
                  <c:v>26</c:v>
                </c:pt>
                <c:pt idx="265">
                  <c:v>26</c:v>
                </c:pt>
                <c:pt idx="266">
                  <c:v>26</c:v>
                </c:pt>
                <c:pt idx="267">
                  <c:v>26</c:v>
                </c:pt>
                <c:pt idx="268">
                  <c:v>26</c:v>
                </c:pt>
                <c:pt idx="269">
                  <c:v>26</c:v>
                </c:pt>
                <c:pt idx="270">
                  <c:v>26</c:v>
                </c:pt>
                <c:pt idx="271">
                  <c:v>26</c:v>
                </c:pt>
                <c:pt idx="272">
                  <c:v>27</c:v>
                </c:pt>
                <c:pt idx="273">
                  <c:v>27</c:v>
                </c:pt>
                <c:pt idx="274">
                  <c:v>27</c:v>
                </c:pt>
                <c:pt idx="275">
                  <c:v>27</c:v>
                </c:pt>
                <c:pt idx="276">
                  <c:v>27</c:v>
                </c:pt>
                <c:pt idx="277">
                  <c:v>27</c:v>
                </c:pt>
                <c:pt idx="278">
                  <c:v>27</c:v>
                </c:pt>
                <c:pt idx="279">
                  <c:v>27</c:v>
                </c:pt>
                <c:pt idx="280">
                  <c:v>27</c:v>
                </c:pt>
                <c:pt idx="281">
                  <c:v>27</c:v>
                </c:pt>
                <c:pt idx="282">
                  <c:v>27</c:v>
                </c:pt>
                <c:pt idx="283">
                  <c:v>27</c:v>
                </c:pt>
                <c:pt idx="284">
                  <c:v>27</c:v>
                </c:pt>
                <c:pt idx="285">
                  <c:v>27</c:v>
                </c:pt>
                <c:pt idx="286">
                  <c:v>27</c:v>
                </c:pt>
                <c:pt idx="287">
                  <c:v>27</c:v>
                </c:pt>
                <c:pt idx="288">
                  <c:v>28</c:v>
                </c:pt>
                <c:pt idx="289">
                  <c:v>28</c:v>
                </c:pt>
                <c:pt idx="290">
                  <c:v>28</c:v>
                </c:pt>
                <c:pt idx="291">
                  <c:v>28</c:v>
                </c:pt>
                <c:pt idx="292">
                  <c:v>29</c:v>
                </c:pt>
                <c:pt idx="293">
                  <c:v>30</c:v>
                </c:pt>
                <c:pt idx="294">
                  <c:v>29</c:v>
                </c:pt>
                <c:pt idx="295">
                  <c:v>29</c:v>
                </c:pt>
                <c:pt idx="296">
                  <c:v>29</c:v>
                </c:pt>
                <c:pt idx="297">
                  <c:v>29</c:v>
                </c:pt>
                <c:pt idx="298">
                  <c:v>29</c:v>
                </c:pt>
                <c:pt idx="299">
                  <c:v>29</c:v>
                </c:pt>
                <c:pt idx="300">
                  <c:v>29</c:v>
                </c:pt>
                <c:pt idx="301">
                  <c:v>29</c:v>
                </c:pt>
                <c:pt idx="302">
                  <c:v>29</c:v>
                </c:pt>
                <c:pt idx="303">
                  <c:v>29</c:v>
                </c:pt>
                <c:pt idx="304">
                  <c:v>29</c:v>
                </c:pt>
                <c:pt idx="305">
                  <c:v>29</c:v>
                </c:pt>
                <c:pt idx="306">
                  <c:v>29</c:v>
                </c:pt>
                <c:pt idx="307">
                  <c:v>29</c:v>
                </c:pt>
                <c:pt idx="308">
                  <c:v>29</c:v>
                </c:pt>
                <c:pt idx="309">
                  <c:v>29</c:v>
                </c:pt>
                <c:pt idx="310">
                  <c:v>29</c:v>
                </c:pt>
                <c:pt idx="311">
                  <c:v>29</c:v>
                </c:pt>
                <c:pt idx="312">
                  <c:v>29</c:v>
                </c:pt>
                <c:pt idx="313">
                  <c:v>29</c:v>
                </c:pt>
                <c:pt idx="314">
                  <c:v>29</c:v>
                </c:pt>
                <c:pt idx="315">
                  <c:v>29</c:v>
                </c:pt>
                <c:pt idx="316">
                  <c:v>29</c:v>
                </c:pt>
                <c:pt idx="317">
                  <c:v>29</c:v>
                </c:pt>
                <c:pt idx="318">
                  <c:v>30</c:v>
                </c:pt>
                <c:pt idx="319">
                  <c:v>30</c:v>
                </c:pt>
                <c:pt idx="320">
                  <c:v>29</c:v>
                </c:pt>
                <c:pt idx="321">
                  <c:v>30</c:v>
                </c:pt>
                <c:pt idx="322">
                  <c:v>28</c:v>
                </c:pt>
                <c:pt idx="323">
                  <c:v>28</c:v>
                </c:pt>
                <c:pt idx="324">
                  <c:v>28</c:v>
                </c:pt>
                <c:pt idx="325">
                  <c:v>28</c:v>
                </c:pt>
                <c:pt idx="326">
                  <c:v>28</c:v>
                </c:pt>
                <c:pt idx="327">
                  <c:v>28</c:v>
                </c:pt>
                <c:pt idx="328">
                  <c:v>28</c:v>
                </c:pt>
                <c:pt idx="329">
                  <c:v>28</c:v>
                </c:pt>
                <c:pt idx="330">
                  <c:v>28</c:v>
                </c:pt>
                <c:pt idx="331">
                  <c:v>27</c:v>
                </c:pt>
                <c:pt idx="332">
                  <c:v>27</c:v>
                </c:pt>
                <c:pt idx="333">
                  <c:v>27</c:v>
                </c:pt>
                <c:pt idx="334">
                  <c:v>26</c:v>
                </c:pt>
                <c:pt idx="335">
                  <c:v>24</c:v>
                </c:pt>
                <c:pt idx="336">
                  <c:v>24</c:v>
                </c:pt>
                <c:pt idx="337">
                  <c:v>23</c:v>
                </c:pt>
                <c:pt idx="338">
                  <c:v>21</c:v>
                </c:pt>
                <c:pt idx="339">
                  <c:v>21</c:v>
                </c:pt>
                <c:pt idx="340">
                  <c:v>19</c:v>
                </c:pt>
                <c:pt idx="341">
                  <c:v>19</c:v>
                </c:pt>
                <c:pt idx="342">
                  <c:v>19</c:v>
                </c:pt>
                <c:pt idx="343">
                  <c:v>19</c:v>
                </c:pt>
                <c:pt idx="344">
                  <c:v>19</c:v>
                </c:pt>
                <c:pt idx="345">
                  <c:v>18</c:v>
                </c:pt>
                <c:pt idx="346">
                  <c:v>18</c:v>
                </c:pt>
                <c:pt idx="347">
                  <c:v>18</c:v>
                </c:pt>
                <c:pt idx="348">
                  <c:v>17</c:v>
                </c:pt>
                <c:pt idx="349">
                  <c:v>16</c:v>
                </c:pt>
                <c:pt idx="350">
                  <c:v>15</c:v>
                </c:pt>
                <c:pt idx="351">
                  <c:v>14</c:v>
                </c:pt>
                <c:pt idx="352">
                  <c:v>14</c:v>
                </c:pt>
                <c:pt idx="353">
                  <c:v>15</c:v>
                </c:pt>
                <c:pt idx="354">
                  <c:v>15</c:v>
                </c:pt>
                <c:pt idx="355">
                  <c:v>16</c:v>
                </c:pt>
                <c:pt idx="356">
                  <c:v>16</c:v>
                </c:pt>
                <c:pt idx="357">
                  <c:v>16</c:v>
                </c:pt>
                <c:pt idx="358">
                  <c:v>16</c:v>
                </c:pt>
                <c:pt idx="359">
                  <c:v>16</c:v>
                </c:pt>
                <c:pt idx="360">
                  <c:v>16</c:v>
                </c:pt>
                <c:pt idx="361">
                  <c:v>15</c:v>
                </c:pt>
                <c:pt idx="362">
                  <c:v>15</c:v>
                </c:pt>
                <c:pt idx="363">
                  <c:v>15</c:v>
                </c:pt>
                <c:pt idx="364">
                  <c:v>15</c:v>
                </c:pt>
                <c:pt idx="365">
                  <c:v>15</c:v>
                </c:pt>
                <c:pt idx="366">
                  <c:v>15</c:v>
                </c:pt>
                <c:pt idx="367">
                  <c:v>16</c:v>
                </c:pt>
                <c:pt idx="368">
                  <c:v>16</c:v>
                </c:pt>
                <c:pt idx="369">
                  <c:v>16</c:v>
                </c:pt>
                <c:pt idx="370">
                  <c:v>16</c:v>
                </c:pt>
                <c:pt idx="371">
                  <c:v>16</c:v>
                </c:pt>
                <c:pt idx="372">
                  <c:v>16</c:v>
                </c:pt>
                <c:pt idx="373">
                  <c:v>16</c:v>
                </c:pt>
                <c:pt idx="374">
                  <c:v>16</c:v>
                </c:pt>
                <c:pt idx="375">
                  <c:v>16</c:v>
                </c:pt>
                <c:pt idx="376">
                  <c:v>16</c:v>
                </c:pt>
                <c:pt idx="377">
                  <c:v>16</c:v>
                </c:pt>
                <c:pt idx="378">
                  <c:v>16</c:v>
                </c:pt>
                <c:pt idx="379">
                  <c:v>16</c:v>
                </c:pt>
                <c:pt idx="380">
                  <c:v>16</c:v>
                </c:pt>
                <c:pt idx="381">
                  <c:v>16</c:v>
                </c:pt>
                <c:pt idx="382">
                  <c:v>16</c:v>
                </c:pt>
                <c:pt idx="383">
                  <c:v>15</c:v>
                </c:pt>
                <c:pt idx="384">
                  <c:v>16</c:v>
                </c:pt>
                <c:pt idx="385">
                  <c:v>16</c:v>
                </c:pt>
                <c:pt idx="386">
                  <c:v>16</c:v>
                </c:pt>
                <c:pt idx="387">
                  <c:v>16</c:v>
                </c:pt>
                <c:pt idx="388">
                  <c:v>15</c:v>
                </c:pt>
                <c:pt idx="389">
                  <c:v>15</c:v>
                </c:pt>
                <c:pt idx="390">
                  <c:v>16</c:v>
                </c:pt>
                <c:pt idx="391">
                  <c:v>16</c:v>
                </c:pt>
                <c:pt idx="392">
                  <c:v>16</c:v>
                </c:pt>
                <c:pt idx="393">
                  <c:v>16</c:v>
                </c:pt>
                <c:pt idx="394">
                  <c:v>17</c:v>
                </c:pt>
                <c:pt idx="395">
                  <c:v>15</c:v>
                </c:pt>
                <c:pt idx="396">
                  <c:v>15</c:v>
                </c:pt>
                <c:pt idx="397">
                  <c:v>16</c:v>
                </c:pt>
                <c:pt idx="398">
                  <c:v>16</c:v>
                </c:pt>
                <c:pt idx="399">
                  <c:v>16</c:v>
                </c:pt>
                <c:pt idx="400">
                  <c:v>16</c:v>
                </c:pt>
                <c:pt idx="401">
                  <c:v>15</c:v>
                </c:pt>
                <c:pt idx="402">
                  <c:v>15</c:v>
                </c:pt>
                <c:pt idx="403">
                  <c:v>17</c:v>
                </c:pt>
                <c:pt idx="404">
                  <c:v>17</c:v>
                </c:pt>
                <c:pt idx="405">
                  <c:v>17</c:v>
                </c:pt>
                <c:pt idx="406">
                  <c:v>17</c:v>
                </c:pt>
                <c:pt idx="407">
                  <c:v>17</c:v>
                </c:pt>
                <c:pt idx="408">
                  <c:v>17</c:v>
                </c:pt>
                <c:pt idx="409">
                  <c:v>17</c:v>
                </c:pt>
                <c:pt idx="410">
                  <c:v>17</c:v>
                </c:pt>
                <c:pt idx="411">
                  <c:v>18</c:v>
                </c:pt>
                <c:pt idx="412">
                  <c:v>18</c:v>
                </c:pt>
                <c:pt idx="413">
                  <c:v>18</c:v>
                </c:pt>
                <c:pt idx="414">
                  <c:v>18</c:v>
                </c:pt>
                <c:pt idx="415">
                  <c:v>17</c:v>
                </c:pt>
                <c:pt idx="416">
                  <c:v>16</c:v>
                </c:pt>
                <c:pt idx="417">
                  <c:v>16</c:v>
                </c:pt>
                <c:pt idx="418">
                  <c:v>16</c:v>
                </c:pt>
                <c:pt idx="419">
                  <c:v>16</c:v>
                </c:pt>
                <c:pt idx="420">
                  <c:v>16</c:v>
                </c:pt>
                <c:pt idx="421">
                  <c:v>16</c:v>
                </c:pt>
                <c:pt idx="422">
                  <c:v>16</c:v>
                </c:pt>
                <c:pt idx="423">
                  <c:v>16</c:v>
                </c:pt>
                <c:pt idx="424">
                  <c:v>16</c:v>
                </c:pt>
                <c:pt idx="425">
                  <c:v>16</c:v>
                </c:pt>
                <c:pt idx="426">
                  <c:v>15</c:v>
                </c:pt>
                <c:pt idx="427">
                  <c:v>15</c:v>
                </c:pt>
                <c:pt idx="428">
                  <c:v>15</c:v>
                </c:pt>
                <c:pt idx="429">
                  <c:v>15</c:v>
                </c:pt>
                <c:pt idx="430">
                  <c:v>15</c:v>
                </c:pt>
                <c:pt idx="431">
                  <c:v>15</c:v>
                </c:pt>
                <c:pt idx="432">
                  <c:v>15</c:v>
                </c:pt>
                <c:pt idx="433">
                  <c:v>15</c:v>
                </c:pt>
                <c:pt idx="434">
                  <c:v>17</c:v>
                </c:pt>
                <c:pt idx="435">
                  <c:v>17</c:v>
                </c:pt>
                <c:pt idx="436">
                  <c:v>18</c:v>
                </c:pt>
                <c:pt idx="437">
                  <c:v>18</c:v>
                </c:pt>
                <c:pt idx="438">
                  <c:v>18</c:v>
                </c:pt>
                <c:pt idx="439">
                  <c:v>18</c:v>
                </c:pt>
                <c:pt idx="440">
                  <c:v>18</c:v>
                </c:pt>
                <c:pt idx="441">
                  <c:v>18</c:v>
                </c:pt>
                <c:pt idx="442">
                  <c:v>17</c:v>
                </c:pt>
                <c:pt idx="443">
                  <c:v>17</c:v>
                </c:pt>
                <c:pt idx="444">
                  <c:v>15</c:v>
                </c:pt>
                <c:pt idx="445">
                  <c:v>15</c:v>
                </c:pt>
                <c:pt idx="446">
                  <c:v>15</c:v>
                </c:pt>
                <c:pt idx="447">
                  <c:v>16</c:v>
                </c:pt>
                <c:pt idx="448">
                  <c:v>17</c:v>
                </c:pt>
                <c:pt idx="449">
                  <c:v>17</c:v>
                </c:pt>
                <c:pt idx="450">
                  <c:v>17</c:v>
                </c:pt>
                <c:pt idx="451">
                  <c:v>17</c:v>
                </c:pt>
                <c:pt idx="452">
                  <c:v>17</c:v>
                </c:pt>
                <c:pt idx="453">
                  <c:v>17</c:v>
                </c:pt>
                <c:pt idx="454">
                  <c:v>17</c:v>
                </c:pt>
                <c:pt idx="455">
                  <c:v>17</c:v>
                </c:pt>
                <c:pt idx="456">
                  <c:v>17</c:v>
                </c:pt>
                <c:pt idx="457">
                  <c:v>17</c:v>
                </c:pt>
                <c:pt idx="458">
                  <c:v>17</c:v>
                </c:pt>
                <c:pt idx="459">
                  <c:v>17</c:v>
                </c:pt>
                <c:pt idx="460">
                  <c:v>17</c:v>
                </c:pt>
                <c:pt idx="461">
                  <c:v>17</c:v>
                </c:pt>
                <c:pt idx="462">
                  <c:v>19</c:v>
                </c:pt>
                <c:pt idx="463">
                  <c:v>19</c:v>
                </c:pt>
                <c:pt idx="464">
                  <c:v>19</c:v>
                </c:pt>
                <c:pt idx="465">
                  <c:v>19</c:v>
                </c:pt>
                <c:pt idx="466">
                  <c:v>19</c:v>
                </c:pt>
                <c:pt idx="467">
                  <c:v>19</c:v>
                </c:pt>
                <c:pt idx="468">
                  <c:v>19</c:v>
                </c:pt>
                <c:pt idx="469">
                  <c:v>19</c:v>
                </c:pt>
                <c:pt idx="470">
                  <c:v>19</c:v>
                </c:pt>
                <c:pt idx="471">
                  <c:v>19</c:v>
                </c:pt>
                <c:pt idx="472">
                  <c:v>19</c:v>
                </c:pt>
                <c:pt idx="473">
                  <c:v>19</c:v>
                </c:pt>
                <c:pt idx="474">
                  <c:v>19</c:v>
                </c:pt>
                <c:pt idx="475">
                  <c:v>18</c:v>
                </c:pt>
                <c:pt idx="476">
                  <c:v>19</c:v>
                </c:pt>
                <c:pt idx="477">
                  <c:v>19</c:v>
                </c:pt>
                <c:pt idx="478">
                  <c:v>19</c:v>
                </c:pt>
                <c:pt idx="479">
                  <c:v>19</c:v>
                </c:pt>
                <c:pt idx="480">
                  <c:v>19</c:v>
                </c:pt>
                <c:pt idx="481">
                  <c:v>18</c:v>
                </c:pt>
                <c:pt idx="482">
                  <c:v>18</c:v>
                </c:pt>
                <c:pt idx="483">
                  <c:v>17</c:v>
                </c:pt>
                <c:pt idx="484">
                  <c:v>17</c:v>
                </c:pt>
                <c:pt idx="485">
                  <c:v>17</c:v>
                </c:pt>
                <c:pt idx="486">
                  <c:v>16</c:v>
                </c:pt>
                <c:pt idx="487">
                  <c:v>16</c:v>
                </c:pt>
                <c:pt idx="488">
                  <c:v>17</c:v>
                </c:pt>
                <c:pt idx="489">
                  <c:v>17</c:v>
                </c:pt>
                <c:pt idx="490">
                  <c:v>17</c:v>
                </c:pt>
                <c:pt idx="491">
                  <c:v>17</c:v>
                </c:pt>
                <c:pt idx="492">
                  <c:v>16</c:v>
                </c:pt>
                <c:pt idx="493">
                  <c:v>16</c:v>
                </c:pt>
                <c:pt idx="494">
                  <c:v>16</c:v>
                </c:pt>
                <c:pt idx="495">
                  <c:v>15</c:v>
                </c:pt>
                <c:pt idx="496">
                  <c:v>15</c:v>
                </c:pt>
                <c:pt idx="497">
                  <c:v>15</c:v>
                </c:pt>
                <c:pt idx="498">
                  <c:v>15</c:v>
                </c:pt>
                <c:pt idx="499">
                  <c:v>14</c:v>
                </c:pt>
                <c:pt idx="500">
                  <c:v>14</c:v>
                </c:pt>
                <c:pt idx="501">
                  <c:v>14</c:v>
                </c:pt>
                <c:pt idx="502">
                  <c:v>15</c:v>
                </c:pt>
                <c:pt idx="503">
                  <c:v>15</c:v>
                </c:pt>
                <c:pt idx="504">
                  <c:v>15</c:v>
                </c:pt>
                <c:pt idx="505">
                  <c:v>15</c:v>
                </c:pt>
                <c:pt idx="506">
                  <c:v>15</c:v>
                </c:pt>
                <c:pt idx="507">
                  <c:v>15</c:v>
                </c:pt>
                <c:pt idx="508">
                  <c:v>15</c:v>
                </c:pt>
                <c:pt idx="509">
                  <c:v>16</c:v>
                </c:pt>
                <c:pt idx="510">
                  <c:v>17</c:v>
                </c:pt>
                <c:pt idx="511">
                  <c:v>17</c:v>
                </c:pt>
                <c:pt idx="512">
                  <c:v>17</c:v>
                </c:pt>
                <c:pt idx="513">
                  <c:v>17</c:v>
                </c:pt>
                <c:pt idx="514">
                  <c:v>17</c:v>
                </c:pt>
                <c:pt idx="515">
                  <c:v>17</c:v>
                </c:pt>
                <c:pt idx="516">
                  <c:v>17</c:v>
                </c:pt>
                <c:pt idx="517">
                  <c:v>17</c:v>
                </c:pt>
                <c:pt idx="518">
                  <c:v>17</c:v>
                </c:pt>
                <c:pt idx="519">
                  <c:v>17</c:v>
                </c:pt>
                <c:pt idx="520">
                  <c:v>17</c:v>
                </c:pt>
                <c:pt idx="521">
                  <c:v>17</c:v>
                </c:pt>
                <c:pt idx="522">
                  <c:v>17</c:v>
                </c:pt>
                <c:pt idx="523">
                  <c:v>17</c:v>
                </c:pt>
                <c:pt idx="524">
                  <c:v>17</c:v>
                </c:pt>
                <c:pt idx="525">
                  <c:v>17</c:v>
                </c:pt>
                <c:pt idx="526">
                  <c:v>17</c:v>
                </c:pt>
                <c:pt idx="527">
                  <c:v>17</c:v>
                </c:pt>
                <c:pt idx="528">
                  <c:v>17</c:v>
                </c:pt>
                <c:pt idx="529">
                  <c:v>18</c:v>
                </c:pt>
                <c:pt idx="530">
                  <c:v>18</c:v>
                </c:pt>
                <c:pt idx="531">
                  <c:v>18</c:v>
                </c:pt>
                <c:pt idx="532">
                  <c:v>18</c:v>
                </c:pt>
                <c:pt idx="533">
                  <c:v>18</c:v>
                </c:pt>
                <c:pt idx="534">
                  <c:v>18</c:v>
                </c:pt>
                <c:pt idx="535">
                  <c:v>18</c:v>
                </c:pt>
                <c:pt idx="536">
                  <c:v>19</c:v>
                </c:pt>
                <c:pt idx="537">
                  <c:v>19</c:v>
                </c:pt>
                <c:pt idx="538">
                  <c:v>19</c:v>
                </c:pt>
                <c:pt idx="539">
                  <c:v>19</c:v>
                </c:pt>
                <c:pt idx="540">
                  <c:v>19</c:v>
                </c:pt>
                <c:pt idx="541">
                  <c:v>20</c:v>
                </c:pt>
                <c:pt idx="542">
                  <c:v>20</c:v>
                </c:pt>
                <c:pt idx="543">
                  <c:v>20</c:v>
                </c:pt>
                <c:pt idx="544">
                  <c:v>20</c:v>
                </c:pt>
                <c:pt idx="545">
                  <c:v>19</c:v>
                </c:pt>
                <c:pt idx="546">
                  <c:v>19</c:v>
                </c:pt>
                <c:pt idx="547">
                  <c:v>19</c:v>
                </c:pt>
                <c:pt idx="548">
                  <c:v>20</c:v>
                </c:pt>
                <c:pt idx="549">
                  <c:v>20</c:v>
                </c:pt>
                <c:pt idx="550">
                  <c:v>20</c:v>
                </c:pt>
                <c:pt idx="551">
                  <c:v>20</c:v>
                </c:pt>
                <c:pt idx="552">
                  <c:v>20</c:v>
                </c:pt>
                <c:pt idx="553">
                  <c:v>20</c:v>
                </c:pt>
                <c:pt idx="554">
                  <c:v>20</c:v>
                </c:pt>
                <c:pt idx="555">
                  <c:v>20</c:v>
                </c:pt>
                <c:pt idx="556">
                  <c:v>20</c:v>
                </c:pt>
                <c:pt idx="557">
                  <c:v>20</c:v>
                </c:pt>
                <c:pt idx="558">
                  <c:v>21</c:v>
                </c:pt>
                <c:pt idx="559">
                  <c:v>21</c:v>
                </c:pt>
                <c:pt idx="560">
                  <c:v>21</c:v>
                </c:pt>
                <c:pt idx="561">
                  <c:v>21</c:v>
                </c:pt>
                <c:pt idx="562">
                  <c:v>21</c:v>
                </c:pt>
                <c:pt idx="563">
                  <c:v>21</c:v>
                </c:pt>
                <c:pt idx="564">
                  <c:v>21</c:v>
                </c:pt>
                <c:pt idx="565">
                  <c:v>22</c:v>
                </c:pt>
                <c:pt idx="566">
                  <c:v>22</c:v>
                </c:pt>
                <c:pt idx="567">
                  <c:v>22</c:v>
                </c:pt>
                <c:pt idx="568">
                  <c:v>22</c:v>
                </c:pt>
                <c:pt idx="569">
                  <c:v>22</c:v>
                </c:pt>
                <c:pt idx="570">
                  <c:v>22</c:v>
                </c:pt>
                <c:pt idx="571">
                  <c:v>22</c:v>
                </c:pt>
                <c:pt idx="572">
                  <c:v>22</c:v>
                </c:pt>
                <c:pt idx="573">
                  <c:v>21</c:v>
                </c:pt>
                <c:pt idx="574">
                  <c:v>21</c:v>
                </c:pt>
                <c:pt idx="575">
                  <c:v>21</c:v>
                </c:pt>
                <c:pt idx="576">
                  <c:v>21</c:v>
                </c:pt>
                <c:pt idx="577">
                  <c:v>21</c:v>
                </c:pt>
                <c:pt idx="578">
                  <c:v>21</c:v>
                </c:pt>
                <c:pt idx="579">
                  <c:v>21</c:v>
                </c:pt>
                <c:pt idx="580">
                  <c:v>20</c:v>
                </c:pt>
                <c:pt idx="581">
                  <c:v>20</c:v>
                </c:pt>
                <c:pt idx="582">
                  <c:v>20</c:v>
                </c:pt>
                <c:pt idx="583">
                  <c:v>20</c:v>
                </c:pt>
                <c:pt idx="584">
                  <c:v>19</c:v>
                </c:pt>
                <c:pt idx="585">
                  <c:v>19</c:v>
                </c:pt>
                <c:pt idx="586">
                  <c:v>18</c:v>
                </c:pt>
                <c:pt idx="587">
                  <c:v>18</c:v>
                </c:pt>
                <c:pt idx="588">
                  <c:v>18</c:v>
                </c:pt>
                <c:pt idx="589">
                  <c:v>18</c:v>
                </c:pt>
                <c:pt idx="590">
                  <c:v>18</c:v>
                </c:pt>
                <c:pt idx="591">
                  <c:v>18</c:v>
                </c:pt>
                <c:pt idx="592">
                  <c:v>18</c:v>
                </c:pt>
                <c:pt idx="593">
                  <c:v>19</c:v>
                </c:pt>
                <c:pt idx="594">
                  <c:v>19</c:v>
                </c:pt>
                <c:pt idx="595">
                  <c:v>19</c:v>
                </c:pt>
                <c:pt idx="596">
                  <c:v>18</c:v>
                </c:pt>
                <c:pt idx="597">
                  <c:v>18</c:v>
                </c:pt>
                <c:pt idx="598">
                  <c:v>18</c:v>
                </c:pt>
                <c:pt idx="599">
                  <c:v>19</c:v>
                </c:pt>
                <c:pt idx="600">
                  <c:v>19</c:v>
                </c:pt>
                <c:pt idx="601">
                  <c:v>19</c:v>
                </c:pt>
                <c:pt idx="602">
                  <c:v>19</c:v>
                </c:pt>
                <c:pt idx="603">
                  <c:v>19</c:v>
                </c:pt>
                <c:pt idx="604">
                  <c:v>19</c:v>
                </c:pt>
                <c:pt idx="605">
                  <c:v>19</c:v>
                </c:pt>
                <c:pt idx="606">
                  <c:v>19</c:v>
                </c:pt>
                <c:pt idx="607">
                  <c:v>20</c:v>
                </c:pt>
                <c:pt idx="608">
                  <c:v>20</c:v>
                </c:pt>
                <c:pt idx="609">
                  <c:v>20</c:v>
                </c:pt>
                <c:pt idx="610">
                  <c:v>20</c:v>
                </c:pt>
                <c:pt idx="611">
                  <c:v>20</c:v>
                </c:pt>
                <c:pt idx="612">
                  <c:v>20</c:v>
                </c:pt>
                <c:pt idx="613">
                  <c:v>20</c:v>
                </c:pt>
                <c:pt idx="614">
                  <c:v>19</c:v>
                </c:pt>
                <c:pt idx="615">
                  <c:v>19</c:v>
                </c:pt>
                <c:pt idx="616">
                  <c:v>19</c:v>
                </c:pt>
                <c:pt idx="617">
                  <c:v>19</c:v>
                </c:pt>
                <c:pt idx="618">
                  <c:v>19</c:v>
                </c:pt>
                <c:pt idx="619">
                  <c:v>17</c:v>
                </c:pt>
                <c:pt idx="620">
                  <c:v>17</c:v>
                </c:pt>
                <c:pt idx="621">
                  <c:v>17</c:v>
                </c:pt>
                <c:pt idx="622">
                  <c:v>17</c:v>
                </c:pt>
                <c:pt idx="623">
                  <c:v>17</c:v>
                </c:pt>
                <c:pt idx="624">
                  <c:v>17</c:v>
                </c:pt>
                <c:pt idx="625">
                  <c:v>17</c:v>
                </c:pt>
                <c:pt idx="626">
                  <c:v>17</c:v>
                </c:pt>
                <c:pt idx="627">
                  <c:v>17</c:v>
                </c:pt>
                <c:pt idx="628">
                  <c:v>18</c:v>
                </c:pt>
                <c:pt idx="629">
                  <c:v>18</c:v>
                </c:pt>
                <c:pt idx="630">
                  <c:v>17</c:v>
                </c:pt>
                <c:pt idx="631">
                  <c:v>17</c:v>
                </c:pt>
                <c:pt idx="632">
                  <c:v>17</c:v>
                </c:pt>
                <c:pt idx="633">
                  <c:v>17</c:v>
                </c:pt>
                <c:pt idx="634">
                  <c:v>17</c:v>
                </c:pt>
                <c:pt idx="635">
                  <c:v>17</c:v>
                </c:pt>
                <c:pt idx="636">
                  <c:v>15</c:v>
                </c:pt>
                <c:pt idx="637">
                  <c:v>15</c:v>
                </c:pt>
                <c:pt idx="638">
                  <c:v>15</c:v>
                </c:pt>
                <c:pt idx="639">
                  <c:v>15</c:v>
                </c:pt>
                <c:pt idx="640">
                  <c:v>14</c:v>
                </c:pt>
                <c:pt idx="641">
                  <c:v>16</c:v>
                </c:pt>
                <c:pt idx="642">
                  <c:v>16</c:v>
                </c:pt>
                <c:pt idx="643">
                  <c:v>16</c:v>
                </c:pt>
                <c:pt idx="644">
                  <c:v>15</c:v>
                </c:pt>
                <c:pt idx="645">
                  <c:v>15</c:v>
                </c:pt>
                <c:pt idx="646">
                  <c:v>15</c:v>
                </c:pt>
                <c:pt idx="647">
                  <c:v>15</c:v>
                </c:pt>
                <c:pt idx="648">
                  <c:v>15</c:v>
                </c:pt>
                <c:pt idx="649">
                  <c:v>15</c:v>
                </c:pt>
                <c:pt idx="650">
                  <c:v>15</c:v>
                </c:pt>
                <c:pt idx="651">
                  <c:v>15</c:v>
                </c:pt>
                <c:pt idx="652">
                  <c:v>15</c:v>
                </c:pt>
                <c:pt idx="653">
                  <c:v>15</c:v>
                </c:pt>
                <c:pt idx="654">
                  <c:v>15</c:v>
                </c:pt>
                <c:pt idx="655">
                  <c:v>15</c:v>
                </c:pt>
                <c:pt idx="656">
                  <c:v>15</c:v>
                </c:pt>
                <c:pt idx="657">
                  <c:v>15</c:v>
                </c:pt>
                <c:pt idx="658">
                  <c:v>16</c:v>
                </c:pt>
                <c:pt idx="659">
                  <c:v>16</c:v>
                </c:pt>
                <c:pt idx="660">
                  <c:v>15</c:v>
                </c:pt>
                <c:pt idx="661">
                  <c:v>15</c:v>
                </c:pt>
                <c:pt idx="662">
                  <c:v>15</c:v>
                </c:pt>
                <c:pt idx="663">
                  <c:v>15</c:v>
                </c:pt>
                <c:pt idx="664">
                  <c:v>15</c:v>
                </c:pt>
                <c:pt idx="665">
                  <c:v>15</c:v>
                </c:pt>
                <c:pt idx="666">
                  <c:v>15</c:v>
                </c:pt>
                <c:pt idx="667">
                  <c:v>14</c:v>
                </c:pt>
                <c:pt idx="668">
                  <c:v>14</c:v>
                </c:pt>
                <c:pt idx="669">
                  <c:v>14</c:v>
                </c:pt>
                <c:pt idx="670">
                  <c:v>14</c:v>
                </c:pt>
                <c:pt idx="671">
                  <c:v>15</c:v>
                </c:pt>
                <c:pt idx="672">
                  <c:v>15</c:v>
                </c:pt>
                <c:pt idx="673">
                  <c:v>15</c:v>
                </c:pt>
                <c:pt idx="674">
                  <c:v>15</c:v>
                </c:pt>
                <c:pt idx="675">
                  <c:v>15</c:v>
                </c:pt>
                <c:pt idx="676">
                  <c:v>15</c:v>
                </c:pt>
                <c:pt idx="677">
                  <c:v>15</c:v>
                </c:pt>
                <c:pt idx="678">
                  <c:v>15</c:v>
                </c:pt>
                <c:pt idx="679">
                  <c:v>15</c:v>
                </c:pt>
                <c:pt idx="680">
                  <c:v>13</c:v>
                </c:pt>
                <c:pt idx="681">
                  <c:v>13</c:v>
                </c:pt>
                <c:pt idx="682">
                  <c:v>13</c:v>
                </c:pt>
                <c:pt idx="683">
                  <c:v>13</c:v>
                </c:pt>
                <c:pt idx="684">
                  <c:v>13</c:v>
                </c:pt>
                <c:pt idx="685">
                  <c:v>13</c:v>
                </c:pt>
                <c:pt idx="686">
                  <c:v>13</c:v>
                </c:pt>
                <c:pt idx="687">
                  <c:v>13</c:v>
                </c:pt>
                <c:pt idx="688">
                  <c:v>13</c:v>
                </c:pt>
                <c:pt idx="689">
                  <c:v>13</c:v>
                </c:pt>
                <c:pt idx="690">
                  <c:v>13</c:v>
                </c:pt>
                <c:pt idx="691">
                  <c:v>13</c:v>
                </c:pt>
                <c:pt idx="692">
                  <c:v>13</c:v>
                </c:pt>
                <c:pt idx="693">
                  <c:v>13</c:v>
                </c:pt>
                <c:pt idx="694">
                  <c:v>13</c:v>
                </c:pt>
                <c:pt idx="695">
                  <c:v>13</c:v>
                </c:pt>
                <c:pt idx="696">
                  <c:v>13</c:v>
                </c:pt>
                <c:pt idx="697">
                  <c:v>13</c:v>
                </c:pt>
                <c:pt idx="698">
                  <c:v>13</c:v>
                </c:pt>
                <c:pt idx="699">
                  <c:v>13</c:v>
                </c:pt>
                <c:pt idx="700">
                  <c:v>13</c:v>
                </c:pt>
                <c:pt idx="701">
                  <c:v>13</c:v>
                </c:pt>
                <c:pt idx="702">
                  <c:v>13</c:v>
                </c:pt>
                <c:pt idx="703">
                  <c:v>13</c:v>
                </c:pt>
                <c:pt idx="704">
                  <c:v>13</c:v>
                </c:pt>
                <c:pt idx="705">
                  <c:v>13</c:v>
                </c:pt>
                <c:pt idx="706">
                  <c:v>13</c:v>
                </c:pt>
                <c:pt idx="707">
                  <c:v>13</c:v>
                </c:pt>
                <c:pt idx="708">
                  <c:v>14</c:v>
                </c:pt>
                <c:pt idx="709">
                  <c:v>14</c:v>
                </c:pt>
                <c:pt idx="710">
                  <c:v>14</c:v>
                </c:pt>
                <c:pt idx="711">
                  <c:v>14</c:v>
                </c:pt>
                <c:pt idx="712">
                  <c:v>14</c:v>
                </c:pt>
                <c:pt idx="713">
                  <c:v>14</c:v>
                </c:pt>
                <c:pt idx="714">
                  <c:v>14</c:v>
                </c:pt>
                <c:pt idx="715">
                  <c:v>14</c:v>
                </c:pt>
                <c:pt idx="716">
                  <c:v>14</c:v>
                </c:pt>
                <c:pt idx="717">
                  <c:v>15</c:v>
                </c:pt>
                <c:pt idx="718">
                  <c:v>14</c:v>
                </c:pt>
                <c:pt idx="719">
                  <c:v>14</c:v>
                </c:pt>
                <c:pt idx="720">
                  <c:v>14</c:v>
                </c:pt>
                <c:pt idx="721">
                  <c:v>14</c:v>
                </c:pt>
                <c:pt idx="722">
                  <c:v>14</c:v>
                </c:pt>
                <c:pt idx="723">
                  <c:v>14</c:v>
                </c:pt>
                <c:pt idx="724">
                  <c:v>14</c:v>
                </c:pt>
                <c:pt idx="725">
                  <c:v>14</c:v>
                </c:pt>
                <c:pt idx="726">
                  <c:v>13</c:v>
                </c:pt>
                <c:pt idx="727">
                  <c:v>13</c:v>
                </c:pt>
                <c:pt idx="728">
                  <c:v>13</c:v>
                </c:pt>
                <c:pt idx="729">
                  <c:v>13</c:v>
                </c:pt>
                <c:pt idx="730">
                  <c:v>13</c:v>
                </c:pt>
                <c:pt idx="731">
                  <c:v>13</c:v>
                </c:pt>
                <c:pt idx="732">
                  <c:v>13</c:v>
                </c:pt>
                <c:pt idx="733">
                  <c:v>13</c:v>
                </c:pt>
                <c:pt idx="734">
                  <c:v>13</c:v>
                </c:pt>
                <c:pt idx="735">
                  <c:v>13</c:v>
                </c:pt>
                <c:pt idx="736">
                  <c:v>13</c:v>
                </c:pt>
                <c:pt idx="737">
                  <c:v>11</c:v>
                </c:pt>
                <c:pt idx="738">
                  <c:v>11</c:v>
                </c:pt>
                <c:pt idx="739">
                  <c:v>12</c:v>
                </c:pt>
                <c:pt idx="740">
                  <c:v>12</c:v>
                </c:pt>
                <c:pt idx="741">
                  <c:v>12</c:v>
                </c:pt>
                <c:pt idx="742">
                  <c:v>12</c:v>
                </c:pt>
                <c:pt idx="743">
                  <c:v>12</c:v>
                </c:pt>
                <c:pt idx="744">
                  <c:v>13</c:v>
                </c:pt>
                <c:pt idx="745">
                  <c:v>12</c:v>
                </c:pt>
                <c:pt idx="746">
                  <c:v>12</c:v>
                </c:pt>
                <c:pt idx="747">
                  <c:v>12</c:v>
                </c:pt>
                <c:pt idx="748">
                  <c:v>12</c:v>
                </c:pt>
                <c:pt idx="749">
                  <c:v>12</c:v>
                </c:pt>
                <c:pt idx="750">
                  <c:v>12</c:v>
                </c:pt>
                <c:pt idx="751">
                  <c:v>12</c:v>
                </c:pt>
                <c:pt idx="752">
                  <c:v>12</c:v>
                </c:pt>
                <c:pt idx="753">
                  <c:v>12</c:v>
                </c:pt>
                <c:pt idx="754">
                  <c:v>12</c:v>
                </c:pt>
                <c:pt idx="755">
                  <c:v>12</c:v>
                </c:pt>
                <c:pt idx="756">
                  <c:v>12</c:v>
                </c:pt>
                <c:pt idx="757">
                  <c:v>12</c:v>
                </c:pt>
                <c:pt idx="758">
                  <c:v>12</c:v>
                </c:pt>
                <c:pt idx="759">
                  <c:v>12</c:v>
                </c:pt>
                <c:pt idx="760">
                  <c:v>12</c:v>
                </c:pt>
                <c:pt idx="761">
                  <c:v>12</c:v>
                </c:pt>
                <c:pt idx="762">
                  <c:v>12</c:v>
                </c:pt>
                <c:pt idx="763">
                  <c:v>12</c:v>
                </c:pt>
                <c:pt idx="764">
                  <c:v>12</c:v>
                </c:pt>
                <c:pt idx="765">
                  <c:v>12</c:v>
                </c:pt>
                <c:pt idx="766">
                  <c:v>12</c:v>
                </c:pt>
                <c:pt idx="767">
                  <c:v>12</c:v>
                </c:pt>
                <c:pt idx="768">
                  <c:v>12</c:v>
                </c:pt>
                <c:pt idx="769">
                  <c:v>12</c:v>
                </c:pt>
                <c:pt idx="770">
                  <c:v>12</c:v>
                </c:pt>
                <c:pt idx="771">
                  <c:v>12</c:v>
                </c:pt>
                <c:pt idx="772">
                  <c:v>12</c:v>
                </c:pt>
                <c:pt idx="773">
                  <c:v>12</c:v>
                </c:pt>
                <c:pt idx="774">
                  <c:v>12</c:v>
                </c:pt>
                <c:pt idx="775">
                  <c:v>12</c:v>
                </c:pt>
                <c:pt idx="776">
                  <c:v>12</c:v>
                </c:pt>
                <c:pt idx="777">
                  <c:v>12</c:v>
                </c:pt>
                <c:pt idx="778">
                  <c:v>12</c:v>
                </c:pt>
                <c:pt idx="779">
                  <c:v>12</c:v>
                </c:pt>
                <c:pt idx="780">
                  <c:v>13</c:v>
                </c:pt>
                <c:pt idx="781">
                  <c:v>13</c:v>
                </c:pt>
                <c:pt idx="782">
                  <c:v>13</c:v>
                </c:pt>
                <c:pt idx="783">
                  <c:v>14</c:v>
                </c:pt>
                <c:pt idx="784">
                  <c:v>14</c:v>
                </c:pt>
                <c:pt idx="785">
                  <c:v>14</c:v>
                </c:pt>
                <c:pt idx="786">
                  <c:v>14</c:v>
                </c:pt>
                <c:pt idx="787">
                  <c:v>14</c:v>
                </c:pt>
                <c:pt idx="788">
                  <c:v>14</c:v>
                </c:pt>
                <c:pt idx="789">
                  <c:v>14</c:v>
                </c:pt>
                <c:pt idx="790">
                  <c:v>14</c:v>
                </c:pt>
                <c:pt idx="791">
                  <c:v>14</c:v>
                </c:pt>
                <c:pt idx="792">
                  <c:v>14</c:v>
                </c:pt>
                <c:pt idx="793">
                  <c:v>14</c:v>
                </c:pt>
                <c:pt idx="794">
                  <c:v>14</c:v>
                </c:pt>
                <c:pt idx="795">
                  <c:v>15</c:v>
                </c:pt>
                <c:pt idx="796">
                  <c:v>15</c:v>
                </c:pt>
                <c:pt idx="797">
                  <c:v>11</c:v>
                </c:pt>
                <c:pt idx="798">
                  <c:v>11</c:v>
                </c:pt>
                <c:pt idx="799">
                  <c:v>12</c:v>
                </c:pt>
                <c:pt idx="800">
                  <c:v>12</c:v>
                </c:pt>
                <c:pt idx="801">
                  <c:v>12</c:v>
                </c:pt>
                <c:pt idx="802">
                  <c:v>12</c:v>
                </c:pt>
                <c:pt idx="803">
                  <c:v>13</c:v>
                </c:pt>
                <c:pt idx="804">
                  <c:v>13</c:v>
                </c:pt>
                <c:pt idx="805">
                  <c:v>13</c:v>
                </c:pt>
                <c:pt idx="806">
                  <c:v>13</c:v>
                </c:pt>
                <c:pt idx="807">
                  <c:v>13</c:v>
                </c:pt>
                <c:pt idx="808">
                  <c:v>13</c:v>
                </c:pt>
                <c:pt idx="809">
                  <c:v>13</c:v>
                </c:pt>
                <c:pt idx="810">
                  <c:v>12</c:v>
                </c:pt>
                <c:pt idx="811">
                  <c:v>12</c:v>
                </c:pt>
                <c:pt idx="812">
                  <c:v>12</c:v>
                </c:pt>
                <c:pt idx="813">
                  <c:v>12</c:v>
                </c:pt>
                <c:pt idx="814">
                  <c:v>12</c:v>
                </c:pt>
                <c:pt idx="815">
                  <c:v>13</c:v>
                </c:pt>
                <c:pt idx="816">
                  <c:v>13</c:v>
                </c:pt>
                <c:pt idx="817">
                  <c:v>13</c:v>
                </c:pt>
                <c:pt idx="818">
                  <c:v>12</c:v>
                </c:pt>
                <c:pt idx="819">
                  <c:v>11</c:v>
                </c:pt>
                <c:pt idx="820">
                  <c:v>11</c:v>
                </c:pt>
                <c:pt idx="821">
                  <c:v>11</c:v>
                </c:pt>
                <c:pt idx="822">
                  <c:v>11</c:v>
                </c:pt>
                <c:pt idx="823">
                  <c:v>11</c:v>
                </c:pt>
                <c:pt idx="824">
                  <c:v>11</c:v>
                </c:pt>
                <c:pt idx="825">
                  <c:v>11</c:v>
                </c:pt>
                <c:pt idx="826">
                  <c:v>11</c:v>
                </c:pt>
                <c:pt idx="827">
                  <c:v>11</c:v>
                </c:pt>
                <c:pt idx="828">
                  <c:v>11</c:v>
                </c:pt>
                <c:pt idx="829">
                  <c:v>11</c:v>
                </c:pt>
                <c:pt idx="830">
                  <c:v>11</c:v>
                </c:pt>
                <c:pt idx="831">
                  <c:v>12</c:v>
                </c:pt>
                <c:pt idx="832">
                  <c:v>12</c:v>
                </c:pt>
                <c:pt idx="833">
                  <c:v>11</c:v>
                </c:pt>
                <c:pt idx="834">
                  <c:v>11</c:v>
                </c:pt>
                <c:pt idx="835">
                  <c:v>11</c:v>
                </c:pt>
                <c:pt idx="836">
                  <c:v>11</c:v>
                </c:pt>
                <c:pt idx="837">
                  <c:v>11</c:v>
                </c:pt>
                <c:pt idx="838">
                  <c:v>11</c:v>
                </c:pt>
                <c:pt idx="839">
                  <c:v>11</c:v>
                </c:pt>
                <c:pt idx="840">
                  <c:v>11</c:v>
                </c:pt>
                <c:pt idx="841">
                  <c:v>11</c:v>
                </c:pt>
                <c:pt idx="842">
                  <c:v>11</c:v>
                </c:pt>
                <c:pt idx="843">
                  <c:v>11</c:v>
                </c:pt>
                <c:pt idx="844">
                  <c:v>11</c:v>
                </c:pt>
                <c:pt idx="845">
                  <c:v>11</c:v>
                </c:pt>
                <c:pt idx="846">
                  <c:v>11</c:v>
                </c:pt>
                <c:pt idx="847">
                  <c:v>11</c:v>
                </c:pt>
                <c:pt idx="848">
                  <c:v>11</c:v>
                </c:pt>
                <c:pt idx="849">
                  <c:v>8</c:v>
                </c:pt>
                <c:pt idx="850">
                  <c:v>8</c:v>
                </c:pt>
                <c:pt idx="851">
                  <c:v>9</c:v>
                </c:pt>
                <c:pt idx="852">
                  <c:v>9</c:v>
                </c:pt>
                <c:pt idx="853">
                  <c:v>9</c:v>
                </c:pt>
                <c:pt idx="854">
                  <c:v>9</c:v>
                </c:pt>
                <c:pt idx="855">
                  <c:v>9</c:v>
                </c:pt>
                <c:pt idx="856">
                  <c:v>9</c:v>
                </c:pt>
                <c:pt idx="857">
                  <c:v>8</c:v>
                </c:pt>
                <c:pt idx="858">
                  <c:v>8</c:v>
                </c:pt>
                <c:pt idx="859">
                  <c:v>8</c:v>
                </c:pt>
                <c:pt idx="860">
                  <c:v>8</c:v>
                </c:pt>
                <c:pt idx="861">
                  <c:v>8</c:v>
                </c:pt>
                <c:pt idx="862">
                  <c:v>8</c:v>
                </c:pt>
                <c:pt idx="863">
                  <c:v>8</c:v>
                </c:pt>
                <c:pt idx="864">
                  <c:v>8</c:v>
                </c:pt>
                <c:pt idx="865">
                  <c:v>8</c:v>
                </c:pt>
                <c:pt idx="866">
                  <c:v>7</c:v>
                </c:pt>
                <c:pt idx="867">
                  <c:v>7</c:v>
                </c:pt>
                <c:pt idx="868">
                  <c:v>7</c:v>
                </c:pt>
                <c:pt idx="869">
                  <c:v>7</c:v>
                </c:pt>
                <c:pt idx="870">
                  <c:v>7</c:v>
                </c:pt>
                <c:pt idx="871">
                  <c:v>7</c:v>
                </c:pt>
                <c:pt idx="872">
                  <c:v>7</c:v>
                </c:pt>
                <c:pt idx="873">
                  <c:v>7</c:v>
                </c:pt>
                <c:pt idx="874">
                  <c:v>7</c:v>
                </c:pt>
                <c:pt idx="875">
                  <c:v>7</c:v>
                </c:pt>
                <c:pt idx="876">
                  <c:v>7</c:v>
                </c:pt>
                <c:pt idx="877">
                  <c:v>7</c:v>
                </c:pt>
                <c:pt idx="878">
                  <c:v>7</c:v>
                </c:pt>
                <c:pt idx="879">
                  <c:v>7</c:v>
                </c:pt>
                <c:pt idx="880">
                  <c:v>7</c:v>
                </c:pt>
                <c:pt idx="881">
                  <c:v>9</c:v>
                </c:pt>
                <c:pt idx="882">
                  <c:v>9</c:v>
                </c:pt>
                <c:pt idx="883">
                  <c:v>9</c:v>
                </c:pt>
                <c:pt idx="884">
                  <c:v>9</c:v>
                </c:pt>
                <c:pt idx="885">
                  <c:v>9</c:v>
                </c:pt>
                <c:pt idx="886">
                  <c:v>9</c:v>
                </c:pt>
                <c:pt idx="887">
                  <c:v>9</c:v>
                </c:pt>
                <c:pt idx="888">
                  <c:v>9</c:v>
                </c:pt>
                <c:pt idx="889">
                  <c:v>9</c:v>
                </c:pt>
                <c:pt idx="890">
                  <c:v>9</c:v>
                </c:pt>
                <c:pt idx="891">
                  <c:v>9</c:v>
                </c:pt>
                <c:pt idx="892">
                  <c:v>7</c:v>
                </c:pt>
                <c:pt idx="893">
                  <c:v>7</c:v>
                </c:pt>
                <c:pt idx="894">
                  <c:v>7</c:v>
                </c:pt>
                <c:pt idx="895">
                  <c:v>6</c:v>
                </c:pt>
                <c:pt idx="896">
                  <c:v>5</c:v>
                </c:pt>
                <c:pt idx="897">
                  <c:v>5</c:v>
                </c:pt>
                <c:pt idx="898">
                  <c:v>5</c:v>
                </c:pt>
                <c:pt idx="899">
                  <c:v>5</c:v>
                </c:pt>
                <c:pt idx="900">
                  <c:v>5</c:v>
                </c:pt>
                <c:pt idx="901">
                  <c:v>5</c:v>
                </c:pt>
                <c:pt idx="902">
                  <c:v>5</c:v>
                </c:pt>
                <c:pt idx="903">
                  <c:v>5</c:v>
                </c:pt>
                <c:pt idx="904">
                  <c:v>5</c:v>
                </c:pt>
                <c:pt idx="905">
                  <c:v>5</c:v>
                </c:pt>
                <c:pt idx="906">
                  <c:v>5</c:v>
                </c:pt>
                <c:pt idx="907">
                  <c:v>5</c:v>
                </c:pt>
                <c:pt idx="908">
                  <c:v>5</c:v>
                </c:pt>
                <c:pt idx="909">
                  <c:v>5</c:v>
                </c:pt>
                <c:pt idx="910">
                  <c:v>5</c:v>
                </c:pt>
                <c:pt idx="911">
                  <c:v>5</c:v>
                </c:pt>
                <c:pt idx="912">
                  <c:v>5</c:v>
                </c:pt>
                <c:pt idx="913">
                  <c:v>5</c:v>
                </c:pt>
                <c:pt idx="914">
                  <c:v>5</c:v>
                </c:pt>
                <c:pt idx="915">
                  <c:v>5</c:v>
                </c:pt>
                <c:pt idx="916">
                  <c:v>5</c:v>
                </c:pt>
                <c:pt idx="917">
                  <c:v>5</c:v>
                </c:pt>
                <c:pt idx="918">
                  <c:v>5</c:v>
                </c:pt>
                <c:pt idx="919">
                  <c:v>5</c:v>
                </c:pt>
                <c:pt idx="920">
                  <c:v>5</c:v>
                </c:pt>
                <c:pt idx="921">
                  <c:v>4</c:v>
                </c:pt>
                <c:pt idx="922">
                  <c:v>4</c:v>
                </c:pt>
                <c:pt idx="923">
                  <c:v>4</c:v>
                </c:pt>
                <c:pt idx="924">
                  <c:v>4</c:v>
                </c:pt>
                <c:pt idx="925">
                  <c:v>5</c:v>
                </c:pt>
                <c:pt idx="926">
                  <c:v>5</c:v>
                </c:pt>
                <c:pt idx="927">
                  <c:v>5</c:v>
                </c:pt>
                <c:pt idx="928">
                  <c:v>5</c:v>
                </c:pt>
                <c:pt idx="929">
                  <c:v>4</c:v>
                </c:pt>
                <c:pt idx="930">
                  <c:v>4</c:v>
                </c:pt>
                <c:pt idx="931">
                  <c:v>4</c:v>
                </c:pt>
                <c:pt idx="932">
                  <c:v>3</c:v>
                </c:pt>
                <c:pt idx="933">
                  <c:v>3</c:v>
                </c:pt>
                <c:pt idx="934">
                  <c:v>3</c:v>
                </c:pt>
                <c:pt idx="935">
                  <c:v>3</c:v>
                </c:pt>
                <c:pt idx="936">
                  <c:v>4</c:v>
                </c:pt>
                <c:pt idx="937">
                  <c:v>4</c:v>
                </c:pt>
                <c:pt idx="938">
                  <c:v>4</c:v>
                </c:pt>
                <c:pt idx="939">
                  <c:v>4</c:v>
                </c:pt>
                <c:pt idx="940">
                  <c:v>4</c:v>
                </c:pt>
                <c:pt idx="941">
                  <c:v>4</c:v>
                </c:pt>
                <c:pt idx="942">
                  <c:v>4</c:v>
                </c:pt>
                <c:pt idx="943">
                  <c:v>4</c:v>
                </c:pt>
                <c:pt idx="944">
                  <c:v>4</c:v>
                </c:pt>
                <c:pt idx="945">
                  <c:v>4</c:v>
                </c:pt>
                <c:pt idx="946">
                  <c:v>4</c:v>
                </c:pt>
                <c:pt idx="947">
                  <c:v>3</c:v>
                </c:pt>
                <c:pt idx="948">
                  <c:v>3</c:v>
                </c:pt>
                <c:pt idx="949">
                  <c:v>3</c:v>
                </c:pt>
                <c:pt idx="950">
                  <c:v>3</c:v>
                </c:pt>
                <c:pt idx="951">
                  <c:v>3</c:v>
                </c:pt>
                <c:pt idx="952">
                  <c:v>3</c:v>
                </c:pt>
                <c:pt idx="953">
                  <c:v>3</c:v>
                </c:pt>
                <c:pt idx="954">
                  <c:v>2</c:v>
                </c:pt>
                <c:pt idx="955">
                  <c:v>2</c:v>
                </c:pt>
                <c:pt idx="956">
                  <c:v>2</c:v>
                </c:pt>
                <c:pt idx="957">
                  <c:v>2</c:v>
                </c:pt>
                <c:pt idx="958">
                  <c:v>2</c:v>
                </c:pt>
                <c:pt idx="959">
                  <c:v>2</c:v>
                </c:pt>
                <c:pt idx="960">
                  <c:v>2</c:v>
                </c:pt>
                <c:pt idx="961">
                  <c:v>2</c:v>
                </c:pt>
                <c:pt idx="962">
                  <c:v>2</c:v>
                </c:pt>
                <c:pt idx="963">
                  <c:v>2</c:v>
                </c:pt>
                <c:pt idx="964">
                  <c:v>2</c:v>
                </c:pt>
                <c:pt idx="965">
                  <c:v>2</c:v>
                </c:pt>
                <c:pt idx="966">
                  <c:v>2</c:v>
                </c:pt>
                <c:pt idx="967">
                  <c:v>2</c:v>
                </c:pt>
                <c:pt idx="968">
                  <c:v>2</c:v>
                </c:pt>
                <c:pt idx="969">
                  <c:v>2</c:v>
                </c:pt>
                <c:pt idx="970">
                  <c:v>2</c:v>
                </c:pt>
                <c:pt idx="971">
                  <c:v>2</c:v>
                </c:pt>
                <c:pt idx="972">
                  <c:v>2</c:v>
                </c:pt>
                <c:pt idx="973">
                  <c:v>2</c:v>
                </c:pt>
                <c:pt idx="974">
                  <c:v>2</c:v>
                </c:pt>
                <c:pt idx="975">
                  <c:v>2</c:v>
                </c:pt>
                <c:pt idx="976">
                  <c:v>2</c:v>
                </c:pt>
                <c:pt idx="977">
                  <c:v>2</c:v>
                </c:pt>
                <c:pt idx="978">
                  <c:v>2</c:v>
                </c:pt>
                <c:pt idx="979">
                  <c:v>2</c:v>
                </c:pt>
                <c:pt idx="980">
                  <c:v>2</c:v>
                </c:pt>
                <c:pt idx="981">
                  <c:v>2</c:v>
                </c:pt>
                <c:pt idx="982">
                  <c:v>1</c:v>
                </c:pt>
                <c:pt idx="983">
                  <c:v>1</c:v>
                </c:pt>
                <c:pt idx="984">
                  <c:v>1</c:v>
                </c:pt>
                <c:pt idx="985">
                  <c:v>1</c:v>
                </c:pt>
                <c:pt idx="986">
                  <c:v>1</c:v>
                </c:pt>
                <c:pt idx="987">
                  <c:v>1</c:v>
                </c:pt>
                <c:pt idx="988">
                  <c:v>1</c:v>
                </c:pt>
                <c:pt idx="989">
                  <c:v>1</c:v>
                </c:pt>
                <c:pt idx="990">
                  <c:v>1</c:v>
                </c:pt>
                <c:pt idx="991">
                  <c:v>1</c:v>
                </c:pt>
                <c:pt idx="992">
                  <c:v>1</c:v>
                </c:pt>
                <c:pt idx="993">
                  <c:v>1</c:v>
                </c:pt>
                <c:pt idx="994">
                  <c:v>1</c:v>
                </c:pt>
                <c:pt idx="995">
                  <c:v>1</c:v>
                </c:pt>
                <c:pt idx="996">
                  <c:v>1</c:v>
                </c:pt>
                <c:pt idx="997">
                  <c:v>1</c:v>
                </c:pt>
                <c:pt idx="998">
                  <c:v>1</c:v>
                </c:pt>
                <c:pt idx="999">
                  <c:v>1</c:v>
                </c:pt>
                <c:pt idx="1000">
                  <c:v>1</c:v>
                </c:pt>
                <c:pt idx="1001">
                  <c:v>1</c:v>
                </c:pt>
                <c:pt idx="1002">
                  <c:v>1</c:v>
                </c:pt>
                <c:pt idx="1003">
                  <c:v>1</c:v>
                </c:pt>
                <c:pt idx="1004">
                  <c:v>1</c:v>
                </c:pt>
                <c:pt idx="1005">
                  <c:v>1</c:v>
                </c:pt>
                <c:pt idx="1006">
                  <c:v>1</c:v>
                </c:pt>
                <c:pt idx="1007">
                  <c:v>1</c:v>
                </c:pt>
                <c:pt idx="1008">
                  <c:v>1</c:v>
                </c:pt>
                <c:pt idx="1009">
                  <c:v>1</c:v>
                </c:pt>
                <c:pt idx="1010">
                  <c:v>1</c:v>
                </c:pt>
                <c:pt idx="1011">
                  <c:v>1</c:v>
                </c:pt>
                <c:pt idx="1012">
                  <c:v>1</c:v>
                </c:pt>
                <c:pt idx="1013">
                  <c:v>1</c:v>
                </c:pt>
                <c:pt idx="1014">
                  <c:v>1</c:v>
                </c:pt>
                <c:pt idx="1015">
                  <c:v>1</c:v>
                </c:pt>
                <c:pt idx="1016">
                  <c:v>1</c:v>
                </c:pt>
                <c:pt idx="1017">
                  <c:v>1</c:v>
                </c:pt>
                <c:pt idx="1018">
                  <c:v>1</c:v>
                </c:pt>
                <c:pt idx="1019">
                  <c:v>1</c:v>
                </c:pt>
                <c:pt idx="1020">
                  <c:v>1</c:v>
                </c:pt>
                <c:pt idx="1021">
                  <c:v>1</c:v>
                </c:pt>
                <c:pt idx="1022">
                  <c:v>1</c:v>
                </c:pt>
                <c:pt idx="1023">
                  <c:v>1</c:v>
                </c:pt>
                <c:pt idx="1024">
                  <c:v>1</c:v>
                </c:pt>
                <c:pt idx="1025">
                  <c:v>1</c:v>
                </c:pt>
                <c:pt idx="1026">
                  <c:v>1</c:v>
                </c:pt>
                <c:pt idx="1027">
                  <c:v>1</c:v>
                </c:pt>
                <c:pt idx="1028">
                  <c:v>1</c:v>
                </c:pt>
                <c:pt idx="1029">
                  <c:v>1</c:v>
                </c:pt>
                <c:pt idx="1030">
                  <c:v>1</c:v>
                </c:pt>
                <c:pt idx="1031">
                  <c:v>1</c:v>
                </c:pt>
                <c:pt idx="1032">
                  <c:v>1</c:v>
                </c:pt>
                <c:pt idx="1033">
                  <c:v>1</c:v>
                </c:pt>
                <c:pt idx="1034">
                  <c:v>1</c:v>
                </c:pt>
                <c:pt idx="1035">
                  <c:v>1</c:v>
                </c:pt>
                <c:pt idx="1036">
                  <c:v>1</c:v>
                </c:pt>
                <c:pt idx="1037">
                  <c:v>1</c:v>
                </c:pt>
                <c:pt idx="1038">
                  <c:v>1</c:v>
                </c:pt>
                <c:pt idx="1039">
                  <c:v>1</c:v>
                </c:pt>
                <c:pt idx="1040">
                  <c:v>2</c:v>
                </c:pt>
                <c:pt idx="1041">
                  <c:v>2</c:v>
                </c:pt>
                <c:pt idx="1042">
                  <c:v>2</c:v>
                </c:pt>
                <c:pt idx="1043">
                  <c:v>2</c:v>
                </c:pt>
                <c:pt idx="1044">
                  <c:v>2</c:v>
                </c:pt>
                <c:pt idx="1045">
                  <c:v>3</c:v>
                </c:pt>
                <c:pt idx="1046">
                  <c:v>3</c:v>
                </c:pt>
                <c:pt idx="1047">
                  <c:v>3</c:v>
                </c:pt>
                <c:pt idx="1048">
                  <c:v>3</c:v>
                </c:pt>
                <c:pt idx="1049">
                  <c:v>3</c:v>
                </c:pt>
                <c:pt idx="1050">
                  <c:v>3</c:v>
                </c:pt>
                <c:pt idx="1051">
                  <c:v>3</c:v>
                </c:pt>
                <c:pt idx="1052">
                  <c:v>3</c:v>
                </c:pt>
                <c:pt idx="1053">
                  <c:v>3</c:v>
                </c:pt>
                <c:pt idx="1054">
                  <c:v>3</c:v>
                </c:pt>
                <c:pt idx="1055">
                  <c:v>3</c:v>
                </c:pt>
                <c:pt idx="1056">
                  <c:v>3</c:v>
                </c:pt>
                <c:pt idx="1057">
                  <c:v>3</c:v>
                </c:pt>
                <c:pt idx="1058">
                  <c:v>3</c:v>
                </c:pt>
                <c:pt idx="1059">
                  <c:v>3</c:v>
                </c:pt>
                <c:pt idx="1060">
                  <c:v>3</c:v>
                </c:pt>
                <c:pt idx="1061">
                  <c:v>3</c:v>
                </c:pt>
                <c:pt idx="1062">
                  <c:v>3</c:v>
                </c:pt>
                <c:pt idx="1063">
                  <c:v>3</c:v>
                </c:pt>
                <c:pt idx="1064">
                  <c:v>3</c:v>
                </c:pt>
                <c:pt idx="1065">
                  <c:v>3</c:v>
                </c:pt>
                <c:pt idx="1066">
                  <c:v>3</c:v>
                </c:pt>
                <c:pt idx="1067">
                  <c:v>3</c:v>
                </c:pt>
                <c:pt idx="1068">
                  <c:v>3</c:v>
                </c:pt>
                <c:pt idx="1069">
                  <c:v>3</c:v>
                </c:pt>
                <c:pt idx="1070">
                  <c:v>3</c:v>
                </c:pt>
                <c:pt idx="1071">
                  <c:v>3</c:v>
                </c:pt>
                <c:pt idx="1072">
                  <c:v>3</c:v>
                </c:pt>
                <c:pt idx="1073">
                  <c:v>3</c:v>
                </c:pt>
                <c:pt idx="1074">
                  <c:v>3</c:v>
                </c:pt>
                <c:pt idx="1075">
                  <c:v>2</c:v>
                </c:pt>
                <c:pt idx="1076">
                  <c:v>2</c:v>
                </c:pt>
                <c:pt idx="1077">
                  <c:v>2</c:v>
                </c:pt>
                <c:pt idx="1078">
                  <c:v>2</c:v>
                </c:pt>
                <c:pt idx="1079">
                  <c:v>2</c:v>
                </c:pt>
                <c:pt idx="1080">
                  <c:v>2</c:v>
                </c:pt>
                <c:pt idx="1081">
                  <c:v>2</c:v>
                </c:pt>
                <c:pt idx="1082">
                  <c:v>2</c:v>
                </c:pt>
                <c:pt idx="1083">
                  <c:v>2</c:v>
                </c:pt>
                <c:pt idx="1084">
                  <c:v>2</c:v>
                </c:pt>
                <c:pt idx="1085">
                  <c:v>2</c:v>
                </c:pt>
                <c:pt idx="1086">
                  <c:v>2</c:v>
                </c:pt>
                <c:pt idx="1087">
                  <c:v>2</c:v>
                </c:pt>
                <c:pt idx="1088">
                  <c:v>1</c:v>
                </c:pt>
                <c:pt idx="1089">
                  <c:v>1</c:v>
                </c:pt>
                <c:pt idx="1090">
                  <c:v>1</c:v>
                </c:pt>
                <c:pt idx="1091">
                  <c:v>1</c:v>
                </c:pt>
                <c:pt idx="1092">
                  <c:v>1</c:v>
                </c:pt>
                <c:pt idx="1093">
                  <c:v>1</c:v>
                </c:pt>
                <c:pt idx="1094">
                  <c:v>1</c:v>
                </c:pt>
                <c:pt idx="1095">
                  <c:v>1</c:v>
                </c:pt>
                <c:pt idx="1096">
                  <c:v>1</c:v>
                </c:pt>
                <c:pt idx="1097">
                  <c:v>1</c:v>
                </c:pt>
                <c:pt idx="1098">
                  <c:v>1</c:v>
                </c:pt>
                <c:pt idx="1099">
                  <c:v>1</c:v>
                </c:pt>
                <c:pt idx="1100">
                  <c:v>1</c:v>
                </c:pt>
                <c:pt idx="1101">
                  <c:v>1</c:v>
                </c:pt>
                <c:pt idx="1102">
                  <c:v>1</c:v>
                </c:pt>
                <c:pt idx="1103">
                  <c:v>1</c:v>
                </c:pt>
                <c:pt idx="1104">
                  <c:v>1</c:v>
                </c:pt>
                <c:pt idx="1105">
                  <c:v>1</c:v>
                </c:pt>
                <c:pt idx="1106">
                  <c:v>1</c:v>
                </c:pt>
                <c:pt idx="1107">
                  <c:v>1</c:v>
                </c:pt>
                <c:pt idx="1108">
                  <c:v>1</c:v>
                </c:pt>
                <c:pt idx="1109">
                  <c:v>1</c:v>
                </c:pt>
                <c:pt idx="1110">
                  <c:v>1</c:v>
                </c:pt>
                <c:pt idx="1111">
                  <c:v>1</c:v>
                </c:pt>
                <c:pt idx="1112">
                  <c:v>1</c:v>
                </c:pt>
                <c:pt idx="1113">
                  <c:v>1</c:v>
                </c:pt>
                <c:pt idx="1114">
                  <c:v>1</c:v>
                </c:pt>
                <c:pt idx="1115">
                  <c:v>1</c:v>
                </c:pt>
                <c:pt idx="1116">
                  <c:v>1</c:v>
                </c:pt>
                <c:pt idx="1117">
                  <c:v>1</c:v>
                </c:pt>
                <c:pt idx="1118">
                  <c:v>1</c:v>
                </c:pt>
                <c:pt idx="1119">
                  <c:v>1</c:v>
                </c:pt>
                <c:pt idx="1120">
                  <c:v>1</c:v>
                </c:pt>
                <c:pt idx="1121">
                  <c:v>1</c:v>
                </c:pt>
                <c:pt idx="1122">
                  <c:v>1</c:v>
                </c:pt>
                <c:pt idx="1123">
                  <c:v>1</c:v>
                </c:pt>
                <c:pt idx="1124">
                  <c:v>1</c:v>
                </c:pt>
                <c:pt idx="1125">
                  <c:v>1</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1</c:v>
                </c:pt>
                <c:pt idx="1160">
                  <c:v>1</c:v>
                </c:pt>
                <c:pt idx="1161">
                  <c:v>1</c:v>
                </c:pt>
                <c:pt idx="1162">
                  <c:v>1</c:v>
                </c:pt>
                <c:pt idx="1163">
                  <c:v>1</c:v>
                </c:pt>
                <c:pt idx="1164">
                  <c:v>1</c:v>
                </c:pt>
                <c:pt idx="1165">
                  <c:v>1</c:v>
                </c:pt>
                <c:pt idx="1166">
                  <c:v>1</c:v>
                </c:pt>
                <c:pt idx="1167">
                  <c:v>1</c:v>
                </c:pt>
                <c:pt idx="1168">
                  <c:v>1</c:v>
                </c:pt>
                <c:pt idx="1169">
                  <c:v>1</c:v>
                </c:pt>
                <c:pt idx="1170">
                  <c:v>1</c:v>
                </c:pt>
                <c:pt idx="1171">
                  <c:v>1</c:v>
                </c:pt>
                <c:pt idx="1172">
                  <c:v>1</c:v>
                </c:pt>
                <c:pt idx="1173">
                  <c:v>1</c:v>
                </c:pt>
                <c:pt idx="1174">
                  <c:v>1</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0</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1</c:v>
                </c:pt>
                <c:pt idx="1224">
                  <c:v>1</c:v>
                </c:pt>
                <c:pt idx="1225">
                  <c:v>1</c:v>
                </c:pt>
                <c:pt idx="1226">
                  <c:v>1</c:v>
                </c:pt>
                <c:pt idx="1227">
                  <c:v>1</c:v>
                </c:pt>
                <c:pt idx="1228">
                  <c:v>1</c:v>
                </c:pt>
                <c:pt idx="1229">
                  <c:v>0</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pt idx="1555">
                  <c:v>0</c:v>
                </c:pt>
                <c:pt idx="1556">
                  <c:v>0</c:v>
                </c:pt>
                <c:pt idx="1557">
                  <c:v>0</c:v>
                </c:pt>
                <c:pt idx="1558">
                  <c:v>0</c:v>
                </c:pt>
                <c:pt idx="1559">
                  <c:v>0</c:v>
                </c:pt>
                <c:pt idx="1560">
                  <c:v>0</c:v>
                </c:pt>
                <c:pt idx="1561">
                  <c:v>0</c:v>
                </c:pt>
                <c:pt idx="1562">
                  <c:v>0</c:v>
                </c:pt>
                <c:pt idx="1563">
                  <c:v>0</c:v>
                </c:pt>
                <c:pt idx="1564">
                  <c:v>0</c:v>
                </c:pt>
                <c:pt idx="1565">
                  <c:v>0</c:v>
                </c:pt>
                <c:pt idx="1566">
                  <c:v>0</c:v>
                </c:pt>
                <c:pt idx="1567">
                  <c:v>0</c:v>
                </c:pt>
                <c:pt idx="1568">
                  <c:v>0</c:v>
                </c:pt>
                <c:pt idx="1569">
                  <c:v>0</c:v>
                </c:pt>
                <c:pt idx="1570">
                  <c:v>0</c:v>
                </c:pt>
                <c:pt idx="1571">
                  <c:v>0</c:v>
                </c:pt>
                <c:pt idx="1572">
                  <c:v>0</c:v>
                </c:pt>
                <c:pt idx="1573">
                  <c:v>0</c:v>
                </c:pt>
                <c:pt idx="1574">
                  <c:v>0</c:v>
                </c:pt>
                <c:pt idx="1575">
                  <c:v>0</c:v>
                </c:pt>
                <c:pt idx="1576">
                  <c:v>0</c:v>
                </c:pt>
                <c:pt idx="1577">
                  <c:v>0</c:v>
                </c:pt>
                <c:pt idx="1578">
                  <c:v>0</c:v>
                </c:pt>
                <c:pt idx="1579">
                  <c:v>0</c:v>
                </c:pt>
                <c:pt idx="1580">
                  <c:v>0</c:v>
                </c:pt>
                <c:pt idx="1581">
                  <c:v>0</c:v>
                </c:pt>
                <c:pt idx="1582">
                  <c:v>0</c:v>
                </c:pt>
                <c:pt idx="1583">
                  <c:v>0</c:v>
                </c:pt>
                <c:pt idx="1584">
                  <c:v>0</c:v>
                </c:pt>
                <c:pt idx="1585">
                  <c:v>0</c:v>
                </c:pt>
                <c:pt idx="1586">
                  <c:v>0</c:v>
                </c:pt>
                <c:pt idx="1587">
                  <c:v>0</c:v>
                </c:pt>
                <c:pt idx="1588">
                  <c:v>0</c:v>
                </c:pt>
                <c:pt idx="1589">
                  <c:v>0</c:v>
                </c:pt>
                <c:pt idx="1590">
                  <c:v>0</c:v>
                </c:pt>
                <c:pt idx="1591">
                  <c:v>0</c:v>
                </c:pt>
                <c:pt idx="1592">
                  <c:v>0</c:v>
                </c:pt>
                <c:pt idx="1593">
                  <c:v>0</c:v>
                </c:pt>
                <c:pt idx="1594">
                  <c:v>0</c:v>
                </c:pt>
                <c:pt idx="1595">
                  <c:v>0</c:v>
                </c:pt>
                <c:pt idx="1596">
                  <c:v>0</c:v>
                </c:pt>
                <c:pt idx="1597">
                  <c:v>0</c:v>
                </c:pt>
                <c:pt idx="1598">
                  <c:v>0</c:v>
                </c:pt>
                <c:pt idx="1599">
                  <c:v>0</c:v>
                </c:pt>
                <c:pt idx="1600">
                  <c:v>0</c:v>
                </c:pt>
                <c:pt idx="1601">
                  <c:v>0</c:v>
                </c:pt>
                <c:pt idx="1602">
                  <c:v>0</c:v>
                </c:pt>
                <c:pt idx="1603">
                  <c:v>0</c:v>
                </c:pt>
                <c:pt idx="1604">
                  <c:v>0</c:v>
                </c:pt>
                <c:pt idx="1605">
                  <c:v>0</c:v>
                </c:pt>
                <c:pt idx="1606">
                  <c:v>0</c:v>
                </c:pt>
                <c:pt idx="1607">
                  <c:v>0</c:v>
                </c:pt>
                <c:pt idx="1608">
                  <c:v>0</c:v>
                </c:pt>
                <c:pt idx="1609">
                  <c:v>0</c:v>
                </c:pt>
                <c:pt idx="1610">
                  <c:v>0</c:v>
                </c:pt>
                <c:pt idx="1611">
                  <c:v>0</c:v>
                </c:pt>
                <c:pt idx="1612">
                  <c:v>0</c:v>
                </c:pt>
                <c:pt idx="1613">
                  <c:v>0</c:v>
                </c:pt>
                <c:pt idx="1614">
                  <c:v>0</c:v>
                </c:pt>
                <c:pt idx="1615">
                  <c:v>0</c:v>
                </c:pt>
                <c:pt idx="1616">
                  <c:v>0</c:v>
                </c:pt>
                <c:pt idx="1617">
                  <c:v>0</c:v>
                </c:pt>
                <c:pt idx="1618">
                  <c:v>0</c:v>
                </c:pt>
                <c:pt idx="1619">
                  <c:v>0</c:v>
                </c:pt>
                <c:pt idx="1620">
                  <c:v>0</c:v>
                </c:pt>
                <c:pt idx="1621">
                  <c:v>0</c:v>
                </c:pt>
                <c:pt idx="1622">
                  <c:v>0</c:v>
                </c:pt>
                <c:pt idx="1623">
                  <c:v>0</c:v>
                </c:pt>
                <c:pt idx="1624">
                  <c:v>0</c:v>
                </c:pt>
                <c:pt idx="1625">
                  <c:v>0</c:v>
                </c:pt>
                <c:pt idx="1626">
                  <c:v>0</c:v>
                </c:pt>
                <c:pt idx="1627">
                  <c:v>0</c:v>
                </c:pt>
                <c:pt idx="1628">
                  <c:v>0</c:v>
                </c:pt>
                <c:pt idx="1629">
                  <c:v>0</c:v>
                </c:pt>
                <c:pt idx="1630">
                  <c:v>0</c:v>
                </c:pt>
                <c:pt idx="1631">
                  <c:v>0</c:v>
                </c:pt>
                <c:pt idx="1632">
                  <c:v>0</c:v>
                </c:pt>
                <c:pt idx="1633">
                  <c:v>0</c:v>
                </c:pt>
                <c:pt idx="1634">
                  <c:v>0</c:v>
                </c:pt>
                <c:pt idx="1635">
                  <c:v>0</c:v>
                </c:pt>
                <c:pt idx="1636">
                  <c:v>0</c:v>
                </c:pt>
                <c:pt idx="1637">
                  <c:v>0</c:v>
                </c:pt>
                <c:pt idx="1638">
                  <c:v>0</c:v>
                </c:pt>
                <c:pt idx="1639">
                  <c:v>0</c:v>
                </c:pt>
                <c:pt idx="1640">
                  <c:v>0</c:v>
                </c:pt>
                <c:pt idx="1641">
                  <c:v>0</c:v>
                </c:pt>
                <c:pt idx="1642">
                  <c:v>0</c:v>
                </c:pt>
                <c:pt idx="1643">
                  <c:v>0</c:v>
                </c:pt>
                <c:pt idx="1644">
                  <c:v>0</c:v>
                </c:pt>
                <c:pt idx="1645">
                  <c:v>0</c:v>
                </c:pt>
                <c:pt idx="1646">
                  <c:v>0</c:v>
                </c:pt>
                <c:pt idx="1647">
                  <c:v>0</c:v>
                </c:pt>
                <c:pt idx="1648">
                  <c:v>0</c:v>
                </c:pt>
                <c:pt idx="1649">
                  <c:v>0</c:v>
                </c:pt>
                <c:pt idx="1650">
                  <c:v>0</c:v>
                </c:pt>
                <c:pt idx="1651">
                  <c:v>0</c:v>
                </c:pt>
                <c:pt idx="1652">
                  <c:v>0</c:v>
                </c:pt>
                <c:pt idx="1653">
                  <c:v>0</c:v>
                </c:pt>
                <c:pt idx="1654">
                  <c:v>0</c:v>
                </c:pt>
                <c:pt idx="1655">
                  <c:v>0</c:v>
                </c:pt>
                <c:pt idx="1656">
                  <c:v>0</c:v>
                </c:pt>
                <c:pt idx="1657">
                  <c:v>0</c:v>
                </c:pt>
                <c:pt idx="1658">
                  <c:v>0</c:v>
                </c:pt>
                <c:pt idx="1659">
                  <c:v>0</c:v>
                </c:pt>
                <c:pt idx="1660">
                  <c:v>0</c:v>
                </c:pt>
                <c:pt idx="1661">
                  <c:v>0</c:v>
                </c:pt>
                <c:pt idx="1662">
                  <c:v>0</c:v>
                </c:pt>
                <c:pt idx="1663">
                  <c:v>0</c:v>
                </c:pt>
                <c:pt idx="1664">
                  <c:v>0</c:v>
                </c:pt>
                <c:pt idx="1665">
                  <c:v>0</c:v>
                </c:pt>
                <c:pt idx="1666">
                  <c:v>0</c:v>
                </c:pt>
                <c:pt idx="1667">
                  <c:v>0</c:v>
                </c:pt>
                <c:pt idx="1668">
                  <c:v>0</c:v>
                </c:pt>
                <c:pt idx="1669">
                  <c:v>0</c:v>
                </c:pt>
                <c:pt idx="1670">
                  <c:v>0</c:v>
                </c:pt>
                <c:pt idx="1671">
                  <c:v>0</c:v>
                </c:pt>
                <c:pt idx="1672">
                  <c:v>0</c:v>
                </c:pt>
                <c:pt idx="1673">
                  <c:v>0</c:v>
                </c:pt>
                <c:pt idx="1674">
                  <c:v>0</c:v>
                </c:pt>
                <c:pt idx="1675">
                  <c:v>0</c:v>
                </c:pt>
                <c:pt idx="1676">
                  <c:v>0</c:v>
                </c:pt>
                <c:pt idx="1677">
                  <c:v>0</c:v>
                </c:pt>
                <c:pt idx="1678">
                  <c:v>0</c:v>
                </c:pt>
                <c:pt idx="1679">
                  <c:v>0</c:v>
                </c:pt>
                <c:pt idx="1680">
                  <c:v>0</c:v>
                </c:pt>
                <c:pt idx="1681">
                  <c:v>0</c:v>
                </c:pt>
                <c:pt idx="1682">
                  <c:v>0</c:v>
                </c:pt>
                <c:pt idx="1683">
                  <c:v>0</c:v>
                </c:pt>
                <c:pt idx="1684">
                  <c:v>0</c:v>
                </c:pt>
                <c:pt idx="1685">
                  <c:v>0</c:v>
                </c:pt>
                <c:pt idx="1686">
                  <c:v>0</c:v>
                </c:pt>
                <c:pt idx="1687">
                  <c:v>0</c:v>
                </c:pt>
                <c:pt idx="1688">
                  <c:v>0</c:v>
                </c:pt>
                <c:pt idx="1689">
                  <c:v>0</c:v>
                </c:pt>
                <c:pt idx="1690">
                  <c:v>0</c:v>
                </c:pt>
                <c:pt idx="1691">
                  <c:v>0</c:v>
                </c:pt>
                <c:pt idx="1692">
                  <c:v>0</c:v>
                </c:pt>
                <c:pt idx="1693">
                  <c:v>0</c:v>
                </c:pt>
                <c:pt idx="1694">
                  <c:v>0</c:v>
                </c:pt>
                <c:pt idx="1695">
                  <c:v>0</c:v>
                </c:pt>
                <c:pt idx="1696">
                  <c:v>0</c:v>
                </c:pt>
                <c:pt idx="1697">
                  <c:v>0</c:v>
                </c:pt>
                <c:pt idx="1698">
                  <c:v>0</c:v>
                </c:pt>
                <c:pt idx="1699">
                  <c:v>0</c:v>
                </c:pt>
                <c:pt idx="1700">
                  <c:v>0</c:v>
                </c:pt>
                <c:pt idx="1701">
                  <c:v>0</c:v>
                </c:pt>
                <c:pt idx="1702">
                  <c:v>0</c:v>
                </c:pt>
                <c:pt idx="1703">
                  <c:v>0</c:v>
                </c:pt>
                <c:pt idx="1704">
                  <c:v>0</c:v>
                </c:pt>
                <c:pt idx="1705">
                  <c:v>0</c:v>
                </c:pt>
                <c:pt idx="1706">
                  <c:v>0</c:v>
                </c:pt>
                <c:pt idx="1707">
                  <c:v>0</c:v>
                </c:pt>
                <c:pt idx="1708">
                  <c:v>0</c:v>
                </c:pt>
                <c:pt idx="1709">
                  <c:v>0</c:v>
                </c:pt>
                <c:pt idx="1710">
                  <c:v>0</c:v>
                </c:pt>
                <c:pt idx="1711">
                  <c:v>0</c:v>
                </c:pt>
                <c:pt idx="1712">
                  <c:v>0</c:v>
                </c:pt>
                <c:pt idx="1713">
                  <c:v>0</c:v>
                </c:pt>
                <c:pt idx="1714">
                  <c:v>0</c:v>
                </c:pt>
                <c:pt idx="1715">
                  <c:v>0</c:v>
                </c:pt>
                <c:pt idx="1716">
                  <c:v>0</c:v>
                </c:pt>
                <c:pt idx="1717">
                  <c:v>0</c:v>
                </c:pt>
                <c:pt idx="1718">
                  <c:v>0</c:v>
                </c:pt>
                <c:pt idx="1719">
                  <c:v>0</c:v>
                </c:pt>
                <c:pt idx="1720">
                  <c:v>0</c:v>
                </c:pt>
                <c:pt idx="1721">
                  <c:v>0</c:v>
                </c:pt>
                <c:pt idx="1722">
                  <c:v>0</c:v>
                </c:pt>
                <c:pt idx="1723">
                  <c:v>0</c:v>
                </c:pt>
                <c:pt idx="1724">
                  <c:v>0</c:v>
                </c:pt>
                <c:pt idx="1725">
                  <c:v>0</c:v>
                </c:pt>
                <c:pt idx="1726">
                  <c:v>0</c:v>
                </c:pt>
                <c:pt idx="1727">
                  <c:v>0</c:v>
                </c:pt>
                <c:pt idx="1728">
                  <c:v>0</c:v>
                </c:pt>
                <c:pt idx="1729">
                  <c:v>0</c:v>
                </c:pt>
                <c:pt idx="1730">
                  <c:v>0</c:v>
                </c:pt>
                <c:pt idx="1731">
                  <c:v>0</c:v>
                </c:pt>
                <c:pt idx="1732">
                  <c:v>0</c:v>
                </c:pt>
                <c:pt idx="1733">
                  <c:v>0</c:v>
                </c:pt>
                <c:pt idx="1734">
                  <c:v>0</c:v>
                </c:pt>
                <c:pt idx="1735">
                  <c:v>0</c:v>
                </c:pt>
                <c:pt idx="1736">
                  <c:v>0</c:v>
                </c:pt>
                <c:pt idx="1737">
                  <c:v>0</c:v>
                </c:pt>
                <c:pt idx="1738">
                  <c:v>0</c:v>
                </c:pt>
                <c:pt idx="1739">
                  <c:v>0</c:v>
                </c:pt>
                <c:pt idx="1740">
                  <c:v>0</c:v>
                </c:pt>
                <c:pt idx="1741">
                  <c:v>0</c:v>
                </c:pt>
                <c:pt idx="1742">
                  <c:v>0</c:v>
                </c:pt>
                <c:pt idx="1743">
                  <c:v>0</c:v>
                </c:pt>
                <c:pt idx="1744">
                  <c:v>0</c:v>
                </c:pt>
                <c:pt idx="1745">
                  <c:v>0</c:v>
                </c:pt>
                <c:pt idx="1746">
                  <c:v>0</c:v>
                </c:pt>
                <c:pt idx="1747">
                  <c:v>0</c:v>
                </c:pt>
                <c:pt idx="1748">
                  <c:v>0</c:v>
                </c:pt>
                <c:pt idx="1749">
                  <c:v>0</c:v>
                </c:pt>
                <c:pt idx="1750">
                  <c:v>0</c:v>
                </c:pt>
                <c:pt idx="1751">
                  <c:v>0</c:v>
                </c:pt>
                <c:pt idx="1752">
                  <c:v>0</c:v>
                </c:pt>
                <c:pt idx="1753">
                  <c:v>0</c:v>
                </c:pt>
                <c:pt idx="1754">
                  <c:v>0</c:v>
                </c:pt>
                <c:pt idx="1755">
                  <c:v>0</c:v>
                </c:pt>
                <c:pt idx="1756">
                  <c:v>0</c:v>
                </c:pt>
                <c:pt idx="1757">
                  <c:v>0</c:v>
                </c:pt>
                <c:pt idx="1758">
                  <c:v>0</c:v>
                </c:pt>
                <c:pt idx="1759">
                  <c:v>0</c:v>
                </c:pt>
                <c:pt idx="1760">
                  <c:v>0</c:v>
                </c:pt>
                <c:pt idx="1761">
                  <c:v>0</c:v>
                </c:pt>
                <c:pt idx="1762">
                  <c:v>0</c:v>
                </c:pt>
                <c:pt idx="1763">
                  <c:v>0</c:v>
                </c:pt>
                <c:pt idx="1764">
                  <c:v>0</c:v>
                </c:pt>
                <c:pt idx="1765">
                  <c:v>0</c:v>
                </c:pt>
                <c:pt idx="1766">
                  <c:v>0</c:v>
                </c:pt>
                <c:pt idx="1767">
                  <c:v>0</c:v>
                </c:pt>
                <c:pt idx="1768">
                  <c:v>0</c:v>
                </c:pt>
                <c:pt idx="1769">
                  <c:v>0</c:v>
                </c:pt>
                <c:pt idx="1770">
                  <c:v>0</c:v>
                </c:pt>
                <c:pt idx="1771">
                  <c:v>0</c:v>
                </c:pt>
                <c:pt idx="1772">
                  <c:v>0</c:v>
                </c:pt>
                <c:pt idx="1773">
                  <c:v>0</c:v>
                </c:pt>
                <c:pt idx="1774">
                  <c:v>0</c:v>
                </c:pt>
                <c:pt idx="1775">
                  <c:v>0</c:v>
                </c:pt>
                <c:pt idx="1776">
                  <c:v>0</c:v>
                </c:pt>
                <c:pt idx="1777">
                  <c:v>0</c:v>
                </c:pt>
                <c:pt idx="1778">
                  <c:v>0</c:v>
                </c:pt>
                <c:pt idx="1779">
                  <c:v>0</c:v>
                </c:pt>
                <c:pt idx="1780">
                  <c:v>0</c:v>
                </c:pt>
                <c:pt idx="1781">
                  <c:v>0</c:v>
                </c:pt>
                <c:pt idx="1782">
                  <c:v>0</c:v>
                </c:pt>
                <c:pt idx="1783">
                  <c:v>0</c:v>
                </c:pt>
                <c:pt idx="1784">
                  <c:v>0</c:v>
                </c:pt>
                <c:pt idx="1785">
                  <c:v>0</c:v>
                </c:pt>
                <c:pt idx="1786">
                  <c:v>0</c:v>
                </c:pt>
                <c:pt idx="1787">
                  <c:v>0</c:v>
                </c:pt>
                <c:pt idx="1788">
                  <c:v>0</c:v>
                </c:pt>
                <c:pt idx="1789">
                  <c:v>0</c:v>
                </c:pt>
                <c:pt idx="1790">
                  <c:v>0</c:v>
                </c:pt>
                <c:pt idx="1791">
                  <c:v>0</c:v>
                </c:pt>
                <c:pt idx="1792">
                  <c:v>0</c:v>
                </c:pt>
                <c:pt idx="1793">
                  <c:v>0</c:v>
                </c:pt>
                <c:pt idx="1794">
                  <c:v>0</c:v>
                </c:pt>
                <c:pt idx="1795">
                  <c:v>0</c:v>
                </c:pt>
                <c:pt idx="1796">
                  <c:v>0</c:v>
                </c:pt>
                <c:pt idx="1797">
                  <c:v>0</c:v>
                </c:pt>
                <c:pt idx="1798">
                  <c:v>0</c:v>
                </c:pt>
                <c:pt idx="1799">
                  <c:v>0</c:v>
                </c:pt>
                <c:pt idx="1800">
                  <c:v>0</c:v>
                </c:pt>
                <c:pt idx="1801">
                  <c:v>0</c:v>
                </c:pt>
                <c:pt idx="1802">
                  <c:v>0</c:v>
                </c:pt>
                <c:pt idx="1803">
                  <c:v>0</c:v>
                </c:pt>
                <c:pt idx="1804">
                  <c:v>0</c:v>
                </c:pt>
                <c:pt idx="1805">
                  <c:v>0</c:v>
                </c:pt>
                <c:pt idx="1806">
                  <c:v>0</c:v>
                </c:pt>
                <c:pt idx="1807">
                  <c:v>0</c:v>
                </c:pt>
                <c:pt idx="1808">
                  <c:v>0</c:v>
                </c:pt>
                <c:pt idx="1809">
                  <c:v>0</c:v>
                </c:pt>
                <c:pt idx="1810">
                  <c:v>0</c:v>
                </c:pt>
                <c:pt idx="1811">
                  <c:v>0</c:v>
                </c:pt>
                <c:pt idx="1812">
                  <c:v>0</c:v>
                </c:pt>
                <c:pt idx="1813">
                  <c:v>0</c:v>
                </c:pt>
                <c:pt idx="1814">
                  <c:v>0</c:v>
                </c:pt>
                <c:pt idx="1815">
                  <c:v>0</c:v>
                </c:pt>
                <c:pt idx="1816">
                  <c:v>0</c:v>
                </c:pt>
                <c:pt idx="1817">
                  <c:v>0</c:v>
                </c:pt>
                <c:pt idx="1818">
                  <c:v>0</c:v>
                </c:pt>
                <c:pt idx="1819">
                  <c:v>0</c:v>
                </c:pt>
                <c:pt idx="1820">
                  <c:v>0</c:v>
                </c:pt>
                <c:pt idx="1821">
                  <c:v>0</c:v>
                </c:pt>
                <c:pt idx="1822">
                  <c:v>0</c:v>
                </c:pt>
                <c:pt idx="1823">
                  <c:v>0</c:v>
                </c:pt>
                <c:pt idx="1824">
                  <c:v>0</c:v>
                </c:pt>
                <c:pt idx="1825">
                  <c:v>0</c:v>
                </c:pt>
                <c:pt idx="1826">
                  <c:v>0</c:v>
                </c:pt>
                <c:pt idx="1827">
                  <c:v>0</c:v>
                </c:pt>
                <c:pt idx="1828">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c:v>0</c:v>
                </c:pt>
                <c:pt idx="1842">
                  <c:v>0</c:v>
                </c:pt>
                <c:pt idx="1843">
                  <c:v>0</c:v>
                </c:pt>
                <c:pt idx="1844">
                  <c:v>0</c:v>
                </c:pt>
                <c:pt idx="1845">
                  <c:v>0</c:v>
                </c:pt>
                <c:pt idx="1846">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c:v>0</c:v>
                </c:pt>
                <c:pt idx="1860">
                  <c:v>0</c:v>
                </c:pt>
                <c:pt idx="1861">
                  <c:v>0</c:v>
                </c:pt>
                <c:pt idx="1862">
                  <c:v>0</c:v>
                </c:pt>
                <c:pt idx="1863">
                  <c:v>0</c:v>
                </c:pt>
                <c:pt idx="1864">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c:v>0</c:v>
                </c:pt>
                <c:pt idx="1878">
                  <c:v>0</c:v>
                </c:pt>
                <c:pt idx="1879">
                  <c:v>0</c:v>
                </c:pt>
                <c:pt idx="1880">
                  <c:v>0</c:v>
                </c:pt>
                <c:pt idx="1881">
                  <c:v>0</c:v>
                </c:pt>
                <c:pt idx="1882">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c:v>0</c:v>
                </c:pt>
                <c:pt idx="1896">
                  <c:v>0</c:v>
                </c:pt>
                <c:pt idx="1897">
                  <c:v>0</c:v>
                </c:pt>
                <c:pt idx="1898">
                  <c:v>0</c:v>
                </c:pt>
                <c:pt idx="1899">
                  <c:v>0</c:v>
                </c:pt>
                <c:pt idx="1900">
                  <c:v>0</c:v>
                </c:pt>
                <c:pt idx="1901">
                  <c:v>0</c:v>
                </c:pt>
                <c:pt idx="1902">
                  <c:v>0</c:v>
                </c:pt>
                <c:pt idx="1903">
                  <c:v>0</c:v>
                </c:pt>
                <c:pt idx="1904">
                  <c:v>0</c:v>
                </c:pt>
                <c:pt idx="1905">
                  <c:v>0</c:v>
                </c:pt>
                <c:pt idx="1906">
                  <c:v>0</c:v>
                </c:pt>
                <c:pt idx="1907">
                  <c:v>0</c:v>
                </c:pt>
                <c:pt idx="1908">
                  <c:v>0</c:v>
                </c:pt>
                <c:pt idx="1909">
                  <c:v>0</c:v>
                </c:pt>
                <c:pt idx="1910">
                  <c:v>0</c:v>
                </c:pt>
                <c:pt idx="1911">
                  <c:v>0</c:v>
                </c:pt>
                <c:pt idx="1912">
                  <c:v>0</c:v>
                </c:pt>
                <c:pt idx="1913">
                  <c:v>0</c:v>
                </c:pt>
                <c:pt idx="1914">
                  <c:v>0</c:v>
                </c:pt>
                <c:pt idx="1915">
                  <c:v>0</c:v>
                </c:pt>
                <c:pt idx="1916">
                  <c:v>0</c:v>
                </c:pt>
                <c:pt idx="1917">
                  <c:v>0</c:v>
                </c:pt>
                <c:pt idx="1918">
                  <c:v>0</c:v>
                </c:pt>
                <c:pt idx="1919">
                  <c:v>0</c:v>
                </c:pt>
                <c:pt idx="1920">
                  <c:v>0</c:v>
                </c:pt>
                <c:pt idx="1921">
                  <c:v>0</c:v>
                </c:pt>
                <c:pt idx="1922">
                  <c:v>0</c:v>
                </c:pt>
                <c:pt idx="1923">
                  <c:v>0</c:v>
                </c:pt>
                <c:pt idx="1924">
                  <c:v>0</c:v>
                </c:pt>
                <c:pt idx="1925">
                  <c:v>0</c:v>
                </c:pt>
                <c:pt idx="1926">
                  <c:v>0</c:v>
                </c:pt>
                <c:pt idx="1927">
                  <c:v>0</c:v>
                </c:pt>
                <c:pt idx="1928">
                  <c:v>0</c:v>
                </c:pt>
                <c:pt idx="1929">
                  <c:v>0</c:v>
                </c:pt>
                <c:pt idx="1930">
                  <c:v>0</c:v>
                </c:pt>
                <c:pt idx="1931">
                  <c:v>0</c:v>
                </c:pt>
                <c:pt idx="1932">
                  <c:v>0</c:v>
                </c:pt>
                <c:pt idx="1933">
                  <c:v>0</c:v>
                </c:pt>
                <c:pt idx="1934">
                  <c:v>0</c:v>
                </c:pt>
                <c:pt idx="1935">
                  <c:v>0</c:v>
                </c:pt>
                <c:pt idx="1936">
                  <c:v>0</c:v>
                </c:pt>
                <c:pt idx="1937">
                  <c:v>0</c:v>
                </c:pt>
                <c:pt idx="1938">
                  <c:v>0</c:v>
                </c:pt>
                <c:pt idx="1939">
                  <c:v>0</c:v>
                </c:pt>
                <c:pt idx="1940">
                  <c:v>0</c:v>
                </c:pt>
                <c:pt idx="1941">
                  <c:v>0</c:v>
                </c:pt>
                <c:pt idx="1942">
                  <c:v>0</c:v>
                </c:pt>
                <c:pt idx="1943">
                  <c:v>0</c:v>
                </c:pt>
                <c:pt idx="1944">
                  <c:v>0</c:v>
                </c:pt>
                <c:pt idx="1945">
                  <c:v>0</c:v>
                </c:pt>
                <c:pt idx="1946">
                  <c:v>0</c:v>
                </c:pt>
                <c:pt idx="1947">
                  <c:v>0</c:v>
                </c:pt>
                <c:pt idx="1948">
                  <c:v>0</c:v>
                </c:pt>
                <c:pt idx="1949">
                  <c:v>0</c:v>
                </c:pt>
                <c:pt idx="1950">
                  <c:v>0</c:v>
                </c:pt>
                <c:pt idx="1951">
                  <c:v>0</c:v>
                </c:pt>
                <c:pt idx="1952">
                  <c:v>0</c:v>
                </c:pt>
                <c:pt idx="1953">
                  <c:v>0</c:v>
                </c:pt>
                <c:pt idx="1954">
                  <c:v>0</c:v>
                </c:pt>
                <c:pt idx="1955">
                  <c:v>0</c:v>
                </c:pt>
                <c:pt idx="1956">
                  <c:v>0</c:v>
                </c:pt>
                <c:pt idx="1957">
                  <c:v>0</c:v>
                </c:pt>
                <c:pt idx="1958">
                  <c:v>0</c:v>
                </c:pt>
                <c:pt idx="1959">
                  <c:v>0</c:v>
                </c:pt>
                <c:pt idx="1960">
                  <c:v>0</c:v>
                </c:pt>
                <c:pt idx="1961">
                  <c:v>0</c:v>
                </c:pt>
                <c:pt idx="1962">
                  <c:v>0</c:v>
                </c:pt>
                <c:pt idx="1963">
                  <c:v>0</c:v>
                </c:pt>
                <c:pt idx="1964">
                  <c:v>0</c:v>
                </c:pt>
                <c:pt idx="1965">
                  <c:v>0</c:v>
                </c:pt>
                <c:pt idx="1966">
                  <c:v>0</c:v>
                </c:pt>
                <c:pt idx="1967">
                  <c:v>0</c:v>
                </c:pt>
                <c:pt idx="1968">
                  <c:v>0</c:v>
                </c:pt>
                <c:pt idx="1969">
                  <c:v>0</c:v>
                </c:pt>
                <c:pt idx="1970">
                  <c:v>0</c:v>
                </c:pt>
                <c:pt idx="1971">
                  <c:v>0</c:v>
                </c:pt>
                <c:pt idx="1972">
                  <c:v>0</c:v>
                </c:pt>
                <c:pt idx="1973">
                  <c:v>0</c:v>
                </c:pt>
                <c:pt idx="1974">
                  <c:v>0</c:v>
                </c:pt>
                <c:pt idx="1975">
                  <c:v>0</c:v>
                </c:pt>
                <c:pt idx="1976">
                  <c:v>0</c:v>
                </c:pt>
                <c:pt idx="1977">
                  <c:v>0</c:v>
                </c:pt>
                <c:pt idx="1978">
                  <c:v>0</c:v>
                </c:pt>
                <c:pt idx="1979">
                  <c:v>0</c:v>
                </c:pt>
                <c:pt idx="1980">
                  <c:v>0</c:v>
                </c:pt>
                <c:pt idx="1981">
                  <c:v>0</c:v>
                </c:pt>
                <c:pt idx="1982">
                  <c:v>0</c:v>
                </c:pt>
                <c:pt idx="1983">
                  <c:v>0</c:v>
                </c:pt>
                <c:pt idx="1984">
                  <c:v>0</c:v>
                </c:pt>
                <c:pt idx="1985">
                  <c:v>0</c:v>
                </c:pt>
                <c:pt idx="1986">
                  <c:v>0</c:v>
                </c:pt>
                <c:pt idx="1987">
                  <c:v>0</c:v>
                </c:pt>
                <c:pt idx="1988">
                  <c:v>0</c:v>
                </c:pt>
                <c:pt idx="1989">
                  <c:v>0</c:v>
                </c:pt>
                <c:pt idx="1990">
                  <c:v>0</c:v>
                </c:pt>
                <c:pt idx="1991">
                  <c:v>0</c:v>
                </c:pt>
                <c:pt idx="1992">
                  <c:v>0</c:v>
                </c:pt>
                <c:pt idx="1993">
                  <c:v>0</c:v>
                </c:pt>
                <c:pt idx="1994">
                  <c:v>0</c:v>
                </c:pt>
                <c:pt idx="1995">
                  <c:v>0</c:v>
                </c:pt>
                <c:pt idx="1996">
                  <c:v>0</c:v>
                </c:pt>
                <c:pt idx="1997">
                  <c:v>0</c:v>
                </c:pt>
                <c:pt idx="1998">
                  <c:v>0</c:v>
                </c:pt>
                <c:pt idx="1999">
                  <c:v>0</c:v>
                </c:pt>
                <c:pt idx="2000">
                  <c:v>0</c:v>
                </c:pt>
                <c:pt idx="2001">
                  <c:v>0</c:v>
                </c:pt>
                <c:pt idx="2002">
                  <c:v>0</c:v>
                </c:pt>
                <c:pt idx="2003">
                  <c:v>0</c:v>
                </c:pt>
                <c:pt idx="2004">
                  <c:v>0</c:v>
                </c:pt>
                <c:pt idx="2005">
                  <c:v>0</c:v>
                </c:pt>
                <c:pt idx="2006">
                  <c:v>0</c:v>
                </c:pt>
                <c:pt idx="2007">
                  <c:v>0</c:v>
                </c:pt>
                <c:pt idx="2008">
                  <c:v>0</c:v>
                </c:pt>
                <c:pt idx="2009">
                  <c:v>0</c:v>
                </c:pt>
                <c:pt idx="2010">
                  <c:v>0</c:v>
                </c:pt>
                <c:pt idx="2011">
                  <c:v>0</c:v>
                </c:pt>
                <c:pt idx="2012">
                  <c:v>0</c:v>
                </c:pt>
                <c:pt idx="2013">
                  <c:v>0</c:v>
                </c:pt>
                <c:pt idx="2014">
                  <c:v>0</c:v>
                </c:pt>
                <c:pt idx="2015">
                  <c:v>0</c:v>
                </c:pt>
                <c:pt idx="2016">
                  <c:v>0</c:v>
                </c:pt>
                <c:pt idx="2017">
                  <c:v>0</c:v>
                </c:pt>
                <c:pt idx="2018">
                  <c:v>0</c:v>
                </c:pt>
                <c:pt idx="2019">
                  <c:v>0</c:v>
                </c:pt>
                <c:pt idx="2020">
                  <c:v>0</c:v>
                </c:pt>
                <c:pt idx="2021">
                  <c:v>0</c:v>
                </c:pt>
                <c:pt idx="2022">
                  <c:v>0</c:v>
                </c:pt>
                <c:pt idx="2023">
                  <c:v>0</c:v>
                </c:pt>
                <c:pt idx="2024">
                  <c:v>0</c:v>
                </c:pt>
                <c:pt idx="2025">
                  <c:v>0</c:v>
                </c:pt>
                <c:pt idx="2026">
                  <c:v>0</c:v>
                </c:pt>
                <c:pt idx="2027">
                  <c:v>0</c:v>
                </c:pt>
                <c:pt idx="2028">
                  <c:v>0</c:v>
                </c:pt>
                <c:pt idx="2029">
                  <c:v>0</c:v>
                </c:pt>
                <c:pt idx="2030">
                  <c:v>0</c:v>
                </c:pt>
                <c:pt idx="2031">
                  <c:v>0</c:v>
                </c:pt>
                <c:pt idx="2032">
                  <c:v>0</c:v>
                </c:pt>
                <c:pt idx="2033">
                  <c:v>0</c:v>
                </c:pt>
                <c:pt idx="2034">
                  <c:v>0</c:v>
                </c:pt>
                <c:pt idx="2035">
                  <c:v>0</c:v>
                </c:pt>
                <c:pt idx="2036">
                  <c:v>0</c:v>
                </c:pt>
                <c:pt idx="2037">
                  <c:v>0</c:v>
                </c:pt>
                <c:pt idx="2038">
                  <c:v>0</c:v>
                </c:pt>
                <c:pt idx="2039">
                  <c:v>0</c:v>
                </c:pt>
                <c:pt idx="2040">
                  <c:v>0</c:v>
                </c:pt>
                <c:pt idx="2041">
                  <c:v>0</c:v>
                </c:pt>
                <c:pt idx="2042">
                  <c:v>0</c:v>
                </c:pt>
                <c:pt idx="2043">
                  <c:v>0</c:v>
                </c:pt>
                <c:pt idx="2044">
                  <c:v>0</c:v>
                </c:pt>
                <c:pt idx="2045">
                  <c:v>0</c:v>
                </c:pt>
                <c:pt idx="2046">
                  <c:v>0</c:v>
                </c:pt>
                <c:pt idx="2047">
                  <c:v>0</c:v>
                </c:pt>
                <c:pt idx="2048">
                  <c:v>0</c:v>
                </c:pt>
                <c:pt idx="2049">
                  <c:v>0</c:v>
                </c:pt>
                <c:pt idx="2050">
                  <c:v>0</c:v>
                </c:pt>
                <c:pt idx="2051">
                  <c:v>0</c:v>
                </c:pt>
                <c:pt idx="2052">
                  <c:v>0</c:v>
                </c:pt>
                <c:pt idx="2053">
                  <c:v>0</c:v>
                </c:pt>
                <c:pt idx="2054">
                  <c:v>0</c:v>
                </c:pt>
                <c:pt idx="2055">
                  <c:v>0</c:v>
                </c:pt>
                <c:pt idx="2056">
                  <c:v>0</c:v>
                </c:pt>
                <c:pt idx="2057">
                  <c:v>0</c:v>
                </c:pt>
                <c:pt idx="2058">
                  <c:v>0</c:v>
                </c:pt>
                <c:pt idx="2059">
                  <c:v>0</c:v>
                </c:pt>
                <c:pt idx="2060">
                  <c:v>0</c:v>
                </c:pt>
                <c:pt idx="2061">
                  <c:v>0</c:v>
                </c:pt>
                <c:pt idx="2062">
                  <c:v>0</c:v>
                </c:pt>
                <c:pt idx="2063">
                  <c:v>0</c:v>
                </c:pt>
                <c:pt idx="2064">
                  <c:v>0</c:v>
                </c:pt>
                <c:pt idx="2065">
                  <c:v>0</c:v>
                </c:pt>
                <c:pt idx="2066">
                  <c:v>0</c:v>
                </c:pt>
                <c:pt idx="2067">
                  <c:v>0</c:v>
                </c:pt>
                <c:pt idx="2068">
                  <c:v>0</c:v>
                </c:pt>
                <c:pt idx="2069">
                  <c:v>0</c:v>
                </c:pt>
                <c:pt idx="2070">
                  <c:v>0</c:v>
                </c:pt>
                <c:pt idx="2071">
                  <c:v>0</c:v>
                </c:pt>
                <c:pt idx="2072">
                  <c:v>0</c:v>
                </c:pt>
                <c:pt idx="2073">
                  <c:v>0</c:v>
                </c:pt>
                <c:pt idx="2074">
                  <c:v>0</c:v>
                </c:pt>
                <c:pt idx="2075">
                  <c:v>0</c:v>
                </c:pt>
                <c:pt idx="2076">
                  <c:v>0</c:v>
                </c:pt>
                <c:pt idx="2077">
                  <c:v>0</c:v>
                </c:pt>
                <c:pt idx="2078">
                  <c:v>0</c:v>
                </c:pt>
                <c:pt idx="2079">
                  <c:v>0</c:v>
                </c:pt>
                <c:pt idx="2080">
                  <c:v>0</c:v>
                </c:pt>
                <c:pt idx="2081">
                  <c:v>0</c:v>
                </c:pt>
                <c:pt idx="2082">
                  <c:v>0</c:v>
                </c:pt>
                <c:pt idx="2083">
                  <c:v>0</c:v>
                </c:pt>
                <c:pt idx="2084">
                  <c:v>0</c:v>
                </c:pt>
                <c:pt idx="2085">
                  <c:v>0</c:v>
                </c:pt>
                <c:pt idx="2086">
                  <c:v>0</c:v>
                </c:pt>
                <c:pt idx="2087">
                  <c:v>0</c:v>
                </c:pt>
                <c:pt idx="2088">
                  <c:v>0</c:v>
                </c:pt>
                <c:pt idx="2089">
                  <c:v>0</c:v>
                </c:pt>
                <c:pt idx="2090">
                  <c:v>0</c:v>
                </c:pt>
                <c:pt idx="2091">
                  <c:v>0</c:v>
                </c:pt>
                <c:pt idx="2092">
                  <c:v>0</c:v>
                </c:pt>
                <c:pt idx="2093">
                  <c:v>0</c:v>
                </c:pt>
                <c:pt idx="2094">
                  <c:v>0</c:v>
                </c:pt>
                <c:pt idx="2095">
                  <c:v>0</c:v>
                </c:pt>
                <c:pt idx="2096">
                  <c:v>0</c:v>
                </c:pt>
                <c:pt idx="2097">
                  <c:v>0</c:v>
                </c:pt>
                <c:pt idx="2098">
                  <c:v>0</c:v>
                </c:pt>
                <c:pt idx="2099">
                  <c:v>0</c:v>
                </c:pt>
                <c:pt idx="2100">
                  <c:v>0</c:v>
                </c:pt>
                <c:pt idx="2101">
                  <c:v>0</c:v>
                </c:pt>
                <c:pt idx="2102">
                  <c:v>0</c:v>
                </c:pt>
                <c:pt idx="2103">
                  <c:v>0</c:v>
                </c:pt>
                <c:pt idx="2104">
                  <c:v>0</c:v>
                </c:pt>
                <c:pt idx="2105">
                  <c:v>0</c:v>
                </c:pt>
                <c:pt idx="2106">
                  <c:v>0</c:v>
                </c:pt>
                <c:pt idx="2107">
                  <c:v>0</c:v>
                </c:pt>
                <c:pt idx="2108">
                  <c:v>0</c:v>
                </c:pt>
                <c:pt idx="2109">
                  <c:v>0</c:v>
                </c:pt>
                <c:pt idx="2110">
                  <c:v>0</c:v>
                </c:pt>
                <c:pt idx="2111">
                  <c:v>0</c:v>
                </c:pt>
                <c:pt idx="2112">
                  <c:v>0</c:v>
                </c:pt>
                <c:pt idx="2113">
                  <c:v>0</c:v>
                </c:pt>
                <c:pt idx="2114">
                  <c:v>0</c:v>
                </c:pt>
                <c:pt idx="2115">
                  <c:v>0</c:v>
                </c:pt>
                <c:pt idx="2116">
                  <c:v>0</c:v>
                </c:pt>
                <c:pt idx="2117">
                  <c:v>0</c:v>
                </c:pt>
                <c:pt idx="2118">
                  <c:v>0</c:v>
                </c:pt>
                <c:pt idx="2119">
                  <c:v>0</c:v>
                </c:pt>
                <c:pt idx="2120">
                  <c:v>0</c:v>
                </c:pt>
                <c:pt idx="2121">
                  <c:v>0</c:v>
                </c:pt>
                <c:pt idx="2122">
                  <c:v>0</c:v>
                </c:pt>
                <c:pt idx="2123">
                  <c:v>0</c:v>
                </c:pt>
                <c:pt idx="2124">
                  <c:v>0</c:v>
                </c:pt>
                <c:pt idx="2125">
                  <c:v>0</c:v>
                </c:pt>
                <c:pt idx="2126">
                  <c:v>0</c:v>
                </c:pt>
                <c:pt idx="2127">
                  <c:v>0</c:v>
                </c:pt>
                <c:pt idx="2128">
                  <c:v>0</c:v>
                </c:pt>
                <c:pt idx="2129">
                  <c:v>0</c:v>
                </c:pt>
                <c:pt idx="2130">
                  <c:v>0</c:v>
                </c:pt>
                <c:pt idx="2131">
                  <c:v>0</c:v>
                </c:pt>
                <c:pt idx="2132">
                  <c:v>0</c:v>
                </c:pt>
                <c:pt idx="2133">
                  <c:v>0</c:v>
                </c:pt>
                <c:pt idx="2134">
                  <c:v>0</c:v>
                </c:pt>
                <c:pt idx="2135">
                  <c:v>0</c:v>
                </c:pt>
                <c:pt idx="2136">
                  <c:v>0</c:v>
                </c:pt>
                <c:pt idx="2137">
                  <c:v>0</c:v>
                </c:pt>
                <c:pt idx="2138">
                  <c:v>0</c:v>
                </c:pt>
                <c:pt idx="2139">
                  <c:v>0</c:v>
                </c:pt>
                <c:pt idx="2140">
                  <c:v>0</c:v>
                </c:pt>
                <c:pt idx="2141">
                  <c:v>0</c:v>
                </c:pt>
                <c:pt idx="2142">
                  <c:v>0</c:v>
                </c:pt>
                <c:pt idx="2143">
                  <c:v>0</c:v>
                </c:pt>
                <c:pt idx="2144">
                  <c:v>0</c:v>
                </c:pt>
                <c:pt idx="2145">
                  <c:v>0</c:v>
                </c:pt>
                <c:pt idx="2146">
                  <c:v>0</c:v>
                </c:pt>
                <c:pt idx="2147">
                  <c:v>0</c:v>
                </c:pt>
                <c:pt idx="2148">
                  <c:v>0</c:v>
                </c:pt>
                <c:pt idx="2149">
                  <c:v>0</c:v>
                </c:pt>
                <c:pt idx="2150">
                  <c:v>0</c:v>
                </c:pt>
                <c:pt idx="2151">
                  <c:v>0</c:v>
                </c:pt>
                <c:pt idx="2152">
                  <c:v>0</c:v>
                </c:pt>
                <c:pt idx="2153">
                  <c:v>0</c:v>
                </c:pt>
                <c:pt idx="2154">
                  <c:v>0</c:v>
                </c:pt>
                <c:pt idx="2155">
                  <c:v>0</c:v>
                </c:pt>
                <c:pt idx="2156">
                  <c:v>0</c:v>
                </c:pt>
                <c:pt idx="2157">
                  <c:v>0</c:v>
                </c:pt>
                <c:pt idx="2158">
                  <c:v>0</c:v>
                </c:pt>
                <c:pt idx="2159">
                  <c:v>0</c:v>
                </c:pt>
                <c:pt idx="2160">
                  <c:v>0</c:v>
                </c:pt>
                <c:pt idx="2161">
                  <c:v>0</c:v>
                </c:pt>
                <c:pt idx="2162">
                  <c:v>0</c:v>
                </c:pt>
                <c:pt idx="2163">
                  <c:v>0</c:v>
                </c:pt>
                <c:pt idx="2164">
                  <c:v>0</c:v>
                </c:pt>
                <c:pt idx="2165">
                  <c:v>0</c:v>
                </c:pt>
                <c:pt idx="2166">
                  <c:v>0</c:v>
                </c:pt>
                <c:pt idx="2167">
                  <c:v>0</c:v>
                </c:pt>
                <c:pt idx="2168">
                  <c:v>0</c:v>
                </c:pt>
                <c:pt idx="2169">
                  <c:v>0</c:v>
                </c:pt>
                <c:pt idx="2170">
                  <c:v>0</c:v>
                </c:pt>
                <c:pt idx="2171">
                  <c:v>0</c:v>
                </c:pt>
                <c:pt idx="2172">
                  <c:v>0</c:v>
                </c:pt>
                <c:pt idx="2173">
                  <c:v>0</c:v>
                </c:pt>
                <c:pt idx="2174">
                  <c:v>0</c:v>
                </c:pt>
                <c:pt idx="2175">
                  <c:v>0</c:v>
                </c:pt>
                <c:pt idx="2176">
                  <c:v>0</c:v>
                </c:pt>
                <c:pt idx="2177">
                  <c:v>0</c:v>
                </c:pt>
                <c:pt idx="2178">
                  <c:v>0</c:v>
                </c:pt>
                <c:pt idx="2179">
                  <c:v>0</c:v>
                </c:pt>
                <c:pt idx="2180">
                  <c:v>0</c:v>
                </c:pt>
                <c:pt idx="2181">
                  <c:v>0</c:v>
                </c:pt>
                <c:pt idx="2182">
                  <c:v>0</c:v>
                </c:pt>
                <c:pt idx="2183">
                  <c:v>0</c:v>
                </c:pt>
                <c:pt idx="2184">
                  <c:v>0</c:v>
                </c:pt>
                <c:pt idx="2185">
                  <c:v>0</c:v>
                </c:pt>
                <c:pt idx="2186">
                  <c:v>0</c:v>
                </c:pt>
                <c:pt idx="2187">
                  <c:v>0</c:v>
                </c:pt>
                <c:pt idx="2188">
                  <c:v>0</c:v>
                </c:pt>
                <c:pt idx="2189">
                  <c:v>0</c:v>
                </c:pt>
                <c:pt idx="2190">
                  <c:v>0</c:v>
                </c:pt>
                <c:pt idx="2191">
                  <c:v>0</c:v>
                </c:pt>
                <c:pt idx="2192">
                  <c:v>0</c:v>
                </c:pt>
                <c:pt idx="2193">
                  <c:v>0</c:v>
                </c:pt>
                <c:pt idx="2194">
                  <c:v>0</c:v>
                </c:pt>
                <c:pt idx="2195">
                  <c:v>0</c:v>
                </c:pt>
                <c:pt idx="2196">
                  <c:v>0</c:v>
                </c:pt>
                <c:pt idx="2197">
                  <c:v>0</c:v>
                </c:pt>
                <c:pt idx="2198">
                  <c:v>0</c:v>
                </c:pt>
                <c:pt idx="2199">
                  <c:v>0</c:v>
                </c:pt>
                <c:pt idx="2200">
                  <c:v>0</c:v>
                </c:pt>
                <c:pt idx="2201">
                  <c:v>0</c:v>
                </c:pt>
                <c:pt idx="2202">
                  <c:v>0</c:v>
                </c:pt>
                <c:pt idx="2203">
                  <c:v>0</c:v>
                </c:pt>
                <c:pt idx="2204">
                  <c:v>0</c:v>
                </c:pt>
                <c:pt idx="2205">
                  <c:v>0</c:v>
                </c:pt>
                <c:pt idx="2206">
                  <c:v>0</c:v>
                </c:pt>
                <c:pt idx="2207">
                  <c:v>0</c:v>
                </c:pt>
                <c:pt idx="2208">
                  <c:v>0</c:v>
                </c:pt>
                <c:pt idx="2209">
                  <c:v>0</c:v>
                </c:pt>
                <c:pt idx="2210">
                  <c:v>0</c:v>
                </c:pt>
                <c:pt idx="2211">
                  <c:v>0</c:v>
                </c:pt>
                <c:pt idx="2212">
                  <c:v>0</c:v>
                </c:pt>
                <c:pt idx="2213">
                  <c:v>0</c:v>
                </c:pt>
                <c:pt idx="2214">
                  <c:v>0</c:v>
                </c:pt>
                <c:pt idx="2215">
                  <c:v>0</c:v>
                </c:pt>
                <c:pt idx="2216">
                  <c:v>0</c:v>
                </c:pt>
                <c:pt idx="2217">
                  <c:v>0</c:v>
                </c:pt>
                <c:pt idx="2218">
                  <c:v>0</c:v>
                </c:pt>
                <c:pt idx="2219">
                  <c:v>0</c:v>
                </c:pt>
                <c:pt idx="2220">
                  <c:v>0</c:v>
                </c:pt>
                <c:pt idx="2221">
                  <c:v>0</c:v>
                </c:pt>
                <c:pt idx="2222">
                  <c:v>0</c:v>
                </c:pt>
                <c:pt idx="2223">
                  <c:v>0</c:v>
                </c:pt>
                <c:pt idx="2224">
                  <c:v>0</c:v>
                </c:pt>
                <c:pt idx="2225">
                  <c:v>0</c:v>
                </c:pt>
                <c:pt idx="2226">
                  <c:v>0</c:v>
                </c:pt>
                <c:pt idx="2227">
                  <c:v>0</c:v>
                </c:pt>
                <c:pt idx="2228">
                  <c:v>0</c:v>
                </c:pt>
                <c:pt idx="2229">
                  <c:v>0</c:v>
                </c:pt>
                <c:pt idx="2230">
                  <c:v>0</c:v>
                </c:pt>
                <c:pt idx="2231">
                  <c:v>0</c:v>
                </c:pt>
                <c:pt idx="2232">
                  <c:v>0</c:v>
                </c:pt>
                <c:pt idx="2233">
                  <c:v>0</c:v>
                </c:pt>
                <c:pt idx="2234">
                  <c:v>0</c:v>
                </c:pt>
                <c:pt idx="2235">
                  <c:v>0</c:v>
                </c:pt>
                <c:pt idx="2236">
                  <c:v>0</c:v>
                </c:pt>
                <c:pt idx="2237">
                  <c:v>0</c:v>
                </c:pt>
                <c:pt idx="2238">
                  <c:v>0</c:v>
                </c:pt>
                <c:pt idx="2239">
                  <c:v>0</c:v>
                </c:pt>
                <c:pt idx="2240">
                  <c:v>0</c:v>
                </c:pt>
                <c:pt idx="2241">
                  <c:v>0</c:v>
                </c:pt>
                <c:pt idx="2242">
                  <c:v>0</c:v>
                </c:pt>
                <c:pt idx="2243">
                  <c:v>0</c:v>
                </c:pt>
                <c:pt idx="2244">
                  <c:v>0</c:v>
                </c:pt>
                <c:pt idx="2245">
                  <c:v>0</c:v>
                </c:pt>
                <c:pt idx="2246">
                  <c:v>0</c:v>
                </c:pt>
                <c:pt idx="2247">
                  <c:v>0</c:v>
                </c:pt>
                <c:pt idx="2248">
                  <c:v>0</c:v>
                </c:pt>
                <c:pt idx="2249">
                  <c:v>0</c:v>
                </c:pt>
                <c:pt idx="2250">
                  <c:v>0</c:v>
                </c:pt>
                <c:pt idx="2251">
                  <c:v>0</c:v>
                </c:pt>
                <c:pt idx="2252">
                  <c:v>0</c:v>
                </c:pt>
                <c:pt idx="2253">
                  <c:v>0</c:v>
                </c:pt>
                <c:pt idx="2254">
                  <c:v>0</c:v>
                </c:pt>
                <c:pt idx="2255">
                  <c:v>0</c:v>
                </c:pt>
                <c:pt idx="2256">
                  <c:v>0</c:v>
                </c:pt>
                <c:pt idx="2257">
                  <c:v>0</c:v>
                </c:pt>
                <c:pt idx="2258">
                  <c:v>0</c:v>
                </c:pt>
                <c:pt idx="2259">
                  <c:v>0</c:v>
                </c:pt>
                <c:pt idx="2260">
                  <c:v>0</c:v>
                </c:pt>
                <c:pt idx="2261">
                  <c:v>0</c:v>
                </c:pt>
                <c:pt idx="2262">
                  <c:v>0</c:v>
                </c:pt>
                <c:pt idx="2263">
                  <c:v>0</c:v>
                </c:pt>
                <c:pt idx="2264">
                  <c:v>0</c:v>
                </c:pt>
                <c:pt idx="2265">
                  <c:v>0</c:v>
                </c:pt>
                <c:pt idx="2266">
                  <c:v>0</c:v>
                </c:pt>
                <c:pt idx="2267">
                  <c:v>0</c:v>
                </c:pt>
                <c:pt idx="2268">
                  <c:v>0</c:v>
                </c:pt>
                <c:pt idx="2269">
                  <c:v>0</c:v>
                </c:pt>
                <c:pt idx="2270">
                  <c:v>0</c:v>
                </c:pt>
                <c:pt idx="2271">
                  <c:v>0</c:v>
                </c:pt>
                <c:pt idx="2272">
                  <c:v>0</c:v>
                </c:pt>
                <c:pt idx="2273">
                  <c:v>0</c:v>
                </c:pt>
                <c:pt idx="2274">
                  <c:v>0</c:v>
                </c:pt>
                <c:pt idx="2275">
                  <c:v>0</c:v>
                </c:pt>
                <c:pt idx="2276">
                  <c:v>0</c:v>
                </c:pt>
                <c:pt idx="2277">
                  <c:v>0</c:v>
                </c:pt>
                <c:pt idx="2278">
                  <c:v>0</c:v>
                </c:pt>
                <c:pt idx="2279">
                  <c:v>0</c:v>
                </c:pt>
                <c:pt idx="2280">
                  <c:v>0</c:v>
                </c:pt>
                <c:pt idx="2281">
                  <c:v>0</c:v>
                </c:pt>
                <c:pt idx="2282">
                  <c:v>0</c:v>
                </c:pt>
                <c:pt idx="2283">
                  <c:v>0</c:v>
                </c:pt>
                <c:pt idx="2284">
                  <c:v>0</c:v>
                </c:pt>
                <c:pt idx="2285">
                  <c:v>0</c:v>
                </c:pt>
                <c:pt idx="2286">
                  <c:v>0</c:v>
                </c:pt>
                <c:pt idx="2287">
                  <c:v>0</c:v>
                </c:pt>
                <c:pt idx="2288">
                  <c:v>0</c:v>
                </c:pt>
                <c:pt idx="2289">
                  <c:v>0</c:v>
                </c:pt>
                <c:pt idx="2290">
                  <c:v>0</c:v>
                </c:pt>
                <c:pt idx="2291">
                  <c:v>0</c:v>
                </c:pt>
                <c:pt idx="2292">
                  <c:v>0</c:v>
                </c:pt>
                <c:pt idx="2293">
                  <c:v>0</c:v>
                </c:pt>
                <c:pt idx="2294">
                  <c:v>0</c:v>
                </c:pt>
                <c:pt idx="2295">
                  <c:v>0</c:v>
                </c:pt>
                <c:pt idx="2296">
                  <c:v>0</c:v>
                </c:pt>
                <c:pt idx="2297">
                  <c:v>0</c:v>
                </c:pt>
                <c:pt idx="2298">
                  <c:v>0</c:v>
                </c:pt>
                <c:pt idx="2299">
                  <c:v>0</c:v>
                </c:pt>
                <c:pt idx="2300">
                  <c:v>0</c:v>
                </c:pt>
                <c:pt idx="2301">
                  <c:v>0</c:v>
                </c:pt>
                <c:pt idx="2302">
                  <c:v>0</c:v>
                </c:pt>
                <c:pt idx="2303">
                  <c:v>0</c:v>
                </c:pt>
                <c:pt idx="2304">
                  <c:v>0</c:v>
                </c:pt>
                <c:pt idx="2305">
                  <c:v>0</c:v>
                </c:pt>
                <c:pt idx="2306">
                  <c:v>0</c:v>
                </c:pt>
                <c:pt idx="2307">
                  <c:v>0</c:v>
                </c:pt>
                <c:pt idx="2308">
                  <c:v>0</c:v>
                </c:pt>
                <c:pt idx="2309">
                  <c:v>0</c:v>
                </c:pt>
                <c:pt idx="2310">
                  <c:v>0</c:v>
                </c:pt>
                <c:pt idx="2311">
                  <c:v>0</c:v>
                </c:pt>
                <c:pt idx="2312">
                  <c:v>0</c:v>
                </c:pt>
                <c:pt idx="2313">
                  <c:v>0</c:v>
                </c:pt>
                <c:pt idx="2314">
                  <c:v>0</c:v>
                </c:pt>
                <c:pt idx="2315">
                  <c:v>0</c:v>
                </c:pt>
                <c:pt idx="2316">
                  <c:v>0</c:v>
                </c:pt>
                <c:pt idx="2317">
                  <c:v>0</c:v>
                </c:pt>
                <c:pt idx="2318">
                  <c:v>0</c:v>
                </c:pt>
                <c:pt idx="2319">
                  <c:v>0</c:v>
                </c:pt>
                <c:pt idx="2320">
                  <c:v>0</c:v>
                </c:pt>
                <c:pt idx="2321">
                  <c:v>0</c:v>
                </c:pt>
                <c:pt idx="2322">
                  <c:v>0</c:v>
                </c:pt>
                <c:pt idx="2323">
                  <c:v>0</c:v>
                </c:pt>
                <c:pt idx="2324">
                  <c:v>0</c:v>
                </c:pt>
                <c:pt idx="2325">
                  <c:v>0</c:v>
                </c:pt>
                <c:pt idx="2326">
                  <c:v>0</c:v>
                </c:pt>
                <c:pt idx="2327">
                  <c:v>0</c:v>
                </c:pt>
                <c:pt idx="2328">
                  <c:v>0</c:v>
                </c:pt>
                <c:pt idx="2329">
                  <c:v>0</c:v>
                </c:pt>
                <c:pt idx="2330">
                  <c:v>0</c:v>
                </c:pt>
                <c:pt idx="2331">
                  <c:v>0</c:v>
                </c:pt>
                <c:pt idx="2332">
                  <c:v>0</c:v>
                </c:pt>
                <c:pt idx="2333">
                  <c:v>0</c:v>
                </c:pt>
                <c:pt idx="2334">
                  <c:v>0</c:v>
                </c:pt>
                <c:pt idx="2335">
                  <c:v>0</c:v>
                </c:pt>
                <c:pt idx="2336">
                  <c:v>0</c:v>
                </c:pt>
                <c:pt idx="2337">
                  <c:v>0</c:v>
                </c:pt>
                <c:pt idx="2338">
                  <c:v>0</c:v>
                </c:pt>
                <c:pt idx="2339">
                  <c:v>0</c:v>
                </c:pt>
                <c:pt idx="2340">
                  <c:v>0</c:v>
                </c:pt>
                <c:pt idx="2341">
                  <c:v>0</c:v>
                </c:pt>
                <c:pt idx="2342">
                  <c:v>0</c:v>
                </c:pt>
                <c:pt idx="2343">
                  <c:v>0</c:v>
                </c:pt>
                <c:pt idx="2344">
                  <c:v>0</c:v>
                </c:pt>
                <c:pt idx="2345">
                  <c:v>0</c:v>
                </c:pt>
                <c:pt idx="2346">
                  <c:v>0</c:v>
                </c:pt>
                <c:pt idx="2347">
                  <c:v>0</c:v>
                </c:pt>
                <c:pt idx="2348">
                  <c:v>0</c:v>
                </c:pt>
                <c:pt idx="2349">
                  <c:v>0</c:v>
                </c:pt>
                <c:pt idx="2350">
                  <c:v>0</c:v>
                </c:pt>
                <c:pt idx="2351">
                  <c:v>0</c:v>
                </c:pt>
                <c:pt idx="2352">
                  <c:v>0</c:v>
                </c:pt>
                <c:pt idx="2353">
                  <c:v>0</c:v>
                </c:pt>
                <c:pt idx="2354">
                  <c:v>0</c:v>
                </c:pt>
                <c:pt idx="2355">
                  <c:v>0</c:v>
                </c:pt>
                <c:pt idx="2356">
                  <c:v>0</c:v>
                </c:pt>
                <c:pt idx="2357">
                  <c:v>0</c:v>
                </c:pt>
                <c:pt idx="2358">
                  <c:v>0</c:v>
                </c:pt>
                <c:pt idx="2359">
                  <c:v>0</c:v>
                </c:pt>
                <c:pt idx="2360">
                  <c:v>0</c:v>
                </c:pt>
                <c:pt idx="2361">
                  <c:v>0</c:v>
                </c:pt>
                <c:pt idx="2362">
                  <c:v>0</c:v>
                </c:pt>
                <c:pt idx="2363">
                  <c:v>0</c:v>
                </c:pt>
                <c:pt idx="2364">
                  <c:v>0</c:v>
                </c:pt>
                <c:pt idx="2365">
                  <c:v>0</c:v>
                </c:pt>
                <c:pt idx="2366">
                  <c:v>0</c:v>
                </c:pt>
                <c:pt idx="2367">
                  <c:v>0</c:v>
                </c:pt>
                <c:pt idx="2368">
                  <c:v>0</c:v>
                </c:pt>
                <c:pt idx="2369">
                  <c:v>0</c:v>
                </c:pt>
                <c:pt idx="2370">
                  <c:v>0</c:v>
                </c:pt>
                <c:pt idx="2371">
                  <c:v>0</c:v>
                </c:pt>
                <c:pt idx="2372">
                  <c:v>0</c:v>
                </c:pt>
                <c:pt idx="2373">
                  <c:v>0</c:v>
                </c:pt>
                <c:pt idx="2374">
                  <c:v>0</c:v>
                </c:pt>
                <c:pt idx="2375">
                  <c:v>0</c:v>
                </c:pt>
                <c:pt idx="2376">
                  <c:v>0</c:v>
                </c:pt>
                <c:pt idx="2377">
                  <c:v>0</c:v>
                </c:pt>
                <c:pt idx="2378">
                  <c:v>0</c:v>
                </c:pt>
                <c:pt idx="2379">
                  <c:v>0</c:v>
                </c:pt>
                <c:pt idx="2380">
                  <c:v>0</c:v>
                </c:pt>
                <c:pt idx="2381">
                  <c:v>0</c:v>
                </c:pt>
                <c:pt idx="2382">
                  <c:v>0</c:v>
                </c:pt>
                <c:pt idx="2383">
                  <c:v>0</c:v>
                </c:pt>
                <c:pt idx="2384">
                  <c:v>0</c:v>
                </c:pt>
                <c:pt idx="2385">
                  <c:v>0</c:v>
                </c:pt>
                <c:pt idx="2386">
                  <c:v>0</c:v>
                </c:pt>
                <c:pt idx="2387">
                  <c:v>0</c:v>
                </c:pt>
                <c:pt idx="2388">
                  <c:v>0</c:v>
                </c:pt>
                <c:pt idx="2389">
                  <c:v>0</c:v>
                </c:pt>
                <c:pt idx="2390">
                  <c:v>0</c:v>
                </c:pt>
                <c:pt idx="2391">
                  <c:v>0</c:v>
                </c:pt>
                <c:pt idx="2392">
                  <c:v>0</c:v>
                </c:pt>
                <c:pt idx="2393">
                  <c:v>0</c:v>
                </c:pt>
                <c:pt idx="2394">
                  <c:v>0</c:v>
                </c:pt>
                <c:pt idx="2395">
                  <c:v>0</c:v>
                </c:pt>
                <c:pt idx="2396">
                  <c:v>0</c:v>
                </c:pt>
                <c:pt idx="2397">
                  <c:v>0</c:v>
                </c:pt>
                <c:pt idx="2398">
                  <c:v>0</c:v>
                </c:pt>
                <c:pt idx="2399">
                  <c:v>0</c:v>
                </c:pt>
                <c:pt idx="2400">
                  <c:v>0</c:v>
                </c:pt>
                <c:pt idx="2401">
                  <c:v>0</c:v>
                </c:pt>
                <c:pt idx="2402">
                  <c:v>0</c:v>
                </c:pt>
                <c:pt idx="2403">
                  <c:v>0</c:v>
                </c:pt>
                <c:pt idx="2404">
                  <c:v>0</c:v>
                </c:pt>
                <c:pt idx="2405">
                  <c:v>0</c:v>
                </c:pt>
                <c:pt idx="2406">
                  <c:v>0</c:v>
                </c:pt>
                <c:pt idx="2407">
                  <c:v>0</c:v>
                </c:pt>
                <c:pt idx="2408">
                  <c:v>0</c:v>
                </c:pt>
                <c:pt idx="2409">
                  <c:v>0</c:v>
                </c:pt>
                <c:pt idx="2410">
                  <c:v>0</c:v>
                </c:pt>
                <c:pt idx="2411">
                  <c:v>0</c:v>
                </c:pt>
                <c:pt idx="2412">
                  <c:v>0</c:v>
                </c:pt>
                <c:pt idx="2413">
                  <c:v>0</c:v>
                </c:pt>
                <c:pt idx="2414">
                  <c:v>0</c:v>
                </c:pt>
                <c:pt idx="2415">
                  <c:v>0</c:v>
                </c:pt>
                <c:pt idx="2416">
                  <c:v>0</c:v>
                </c:pt>
                <c:pt idx="2417">
                  <c:v>0</c:v>
                </c:pt>
                <c:pt idx="2418">
                  <c:v>0</c:v>
                </c:pt>
                <c:pt idx="2419">
                  <c:v>0</c:v>
                </c:pt>
                <c:pt idx="2420">
                  <c:v>0</c:v>
                </c:pt>
                <c:pt idx="2421">
                  <c:v>0</c:v>
                </c:pt>
                <c:pt idx="2422">
                  <c:v>0</c:v>
                </c:pt>
                <c:pt idx="2423">
                  <c:v>0</c:v>
                </c:pt>
                <c:pt idx="2424">
                  <c:v>0</c:v>
                </c:pt>
                <c:pt idx="2425">
                  <c:v>0</c:v>
                </c:pt>
                <c:pt idx="2426">
                  <c:v>0</c:v>
                </c:pt>
                <c:pt idx="2427">
                  <c:v>0</c:v>
                </c:pt>
                <c:pt idx="2428">
                  <c:v>0</c:v>
                </c:pt>
                <c:pt idx="2429">
                  <c:v>0</c:v>
                </c:pt>
                <c:pt idx="2430">
                  <c:v>0</c:v>
                </c:pt>
                <c:pt idx="2431">
                  <c:v>0</c:v>
                </c:pt>
                <c:pt idx="2432">
                  <c:v>0</c:v>
                </c:pt>
                <c:pt idx="2433">
                  <c:v>0</c:v>
                </c:pt>
                <c:pt idx="2434">
                  <c:v>0</c:v>
                </c:pt>
                <c:pt idx="2435">
                  <c:v>0</c:v>
                </c:pt>
                <c:pt idx="2436">
                  <c:v>0</c:v>
                </c:pt>
                <c:pt idx="2437">
                  <c:v>0</c:v>
                </c:pt>
                <c:pt idx="2438">
                  <c:v>0</c:v>
                </c:pt>
                <c:pt idx="2439">
                  <c:v>0</c:v>
                </c:pt>
                <c:pt idx="2440">
                  <c:v>0</c:v>
                </c:pt>
                <c:pt idx="2441">
                  <c:v>0</c:v>
                </c:pt>
                <c:pt idx="2442">
                  <c:v>0</c:v>
                </c:pt>
                <c:pt idx="2443">
                  <c:v>0</c:v>
                </c:pt>
                <c:pt idx="2444">
                  <c:v>0</c:v>
                </c:pt>
                <c:pt idx="2445">
                  <c:v>0</c:v>
                </c:pt>
                <c:pt idx="2446">
                  <c:v>0</c:v>
                </c:pt>
                <c:pt idx="2447">
                  <c:v>0</c:v>
                </c:pt>
                <c:pt idx="2448">
                  <c:v>0</c:v>
                </c:pt>
                <c:pt idx="2449">
                  <c:v>0</c:v>
                </c:pt>
                <c:pt idx="2450">
                  <c:v>0</c:v>
                </c:pt>
              </c:numCache>
            </c:numRef>
          </c:val>
        </c:ser>
        <c:marker val="1"/>
        <c:axId val="163103488"/>
        <c:axId val="163105024"/>
      </c:lineChart>
      <c:dateAx>
        <c:axId val="163103488"/>
        <c:scaling>
          <c:orientation val="minMax"/>
        </c:scaling>
        <c:axPos val="b"/>
        <c:numFmt formatCode="yyyy/mm/dd" sourceLinked="1"/>
        <c:tickLblPos val="nextTo"/>
        <c:txPr>
          <a:bodyPr/>
          <a:lstStyle/>
          <a:p>
            <a:pPr>
              <a:defRPr sz="900">
                <a:latin typeface="Arial" pitchFamily="34" charset="0"/>
                <a:cs typeface="Arial" pitchFamily="34" charset="0"/>
              </a:defRPr>
            </a:pPr>
            <a:endParaRPr lang="ja-JP"/>
          </a:p>
        </c:txPr>
        <c:crossAx val="163105024"/>
        <c:crosses val="autoZero"/>
        <c:auto val="1"/>
        <c:lblOffset val="100"/>
      </c:dateAx>
      <c:valAx>
        <c:axId val="163105024"/>
        <c:scaling>
          <c:orientation val="minMax"/>
          <c:max val="40"/>
        </c:scaling>
        <c:axPos val="l"/>
        <c:majorGridlines/>
        <c:numFmt formatCode="General" sourceLinked="1"/>
        <c:tickLblPos val="nextTo"/>
        <c:txPr>
          <a:bodyPr/>
          <a:lstStyle/>
          <a:p>
            <a:pPr>
              <a:defRPr>
                <a:latin typeface="Arial" pitchFamily="34" charset="0"/>
                <a:cs typeface="Arial" pitchFamily="34" charset="0"/>
              </a:defRPr>
            </a:pPr>
            <a:endParaRPr lang="ja-JP"/>
          </a:p>
        </c:txPr>
        <c:crossAx val="163103488"/>
        <c:crosses val="autoZero"/>
        <c:crossBetween val="between"/>
      </c:valAx>
      <c:valAx>
        <c:axId val="163110912"/>
        <c:scaling>
          <c:orientation val="minMax"/>
          <c:max val="20"/>
          <c:min val="0"/>
        </c:scaling>
        <c:axPos val="r"/>
        <c:numFmt formatCode="General" sourceLinked="1"/>
        <c:tickLblPos val="nextTo"/>
        <c:txPr>
          <a:bodyPr/>
          <a:lstStyle/>
          <a:p>
            <a:pPr>
              <a:defRPr>
                <a:latin typeface="Arial" pitchFamily="34" charset="0"/>
                <a:cs typeface="Arial" pitchFamily="34" charset="0"/>
              </a:defRPr>
            </a:pPr>
            <a:endParaRPr lang="ja-JP"/>
          </a:p>
        </c:txPr>
        <c:crossAx val="163112448"/>
        <c:crosses val="max"/>
        <c:crossBetween val="between"/>
        <c:majorUnit val="5"/>
      </c:valAx>
      <c:dateAx>
        <c:axId val="163112448"/>
        <c:scaling>
          <c:orientation val="minMax"/>
        </c:scaling>
        <c:delete val="1"/>
        <c:axPos val="b"/>
        <c:numFmt formatCode="yyyy/mm/dd" sourceLinked="1"/>
        <c:tickLblPos val="nextTo"/>
        <c:crossAx val="163110912"/>
        <c:crosses val="autoZero"/>
        <c:auto val="1"/>
        <c:lblOffset val="100"/>
      </c:dateAx>
    </c:plotArea>
    <c:plotVisOnly val="1"/>
    <c:dispBlanksAs val="gap"/>
  </c:chart>
  <c:txPr>
    <a:bodyPr/>
    <a:lstStyle/>
    <a:p>
      <a:pPr>
        <a:defRPr sz="1600"/>
      </a:pPr>
      <a:endParaRPr lang="ja-JP"/>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0708491585610622"/>
          <c:y val="6.0489486553066914E-2"/>
          <c:w val="0.77815176779373163"/>
          <c:h val="0.80899668846090578"/>
        </c:manualLayout>
      </c:layout>
      <c:barChart>
        <c:barDir val="col"/>
        <c:grouping val="clustered"/>
        <c:ser>
          <c:idx val="1"/>
          <c:order val="0"/>
          <c:tx>
            <c:strRef>
              <c:f>Sheet1!$A$2386</c:f>
              <c:strCache>
                <c:ptCount val="1"/>
                <c:pt idx="0">
                  <c:v>バグ報告数</c:v>
                </c:pt>
              </c:strCache>
            </c:strRef>
          </c:tx>
          <c:spPr>
            <a:solidFill>
              <a:srgbClr val="C00000"/>
            </a:solidFill>
          </c:spPr>
          <c:val>
            <c:numRef>
              <c:f>Sheet1!$B$2386:$DGP$2386</c:f>
              <c:numCache>
                <c:formatCode>General</c:formatCode>
                <c:ptCount val="290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1</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1</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1</c:v>
                </c:pt>
                <c:pt idx="581">
                  <c:v>0</c:v>
                </c:pt>
                <c:pt idx="582">
                  <c:v>0</c:v>
                </c:pt>
                <c:pt idx="583">
                  <c:v>1</c:v>
                </c:pt>
                <c:pt idx="584">
                  <c:v>5</c:v>
                </c:pt>
                <c:pt idx="585">
                  <c:v>4</c:v>
                </c:pt>
                <c:pt idx="586">
                  <c:v>0</c:v>
                </c:pt>
                <c:pt idx="587">
                  <c:v>1</c:v>
                </c:pt>
                <c:pt idx="588">
                  <c:v>2</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1</c:v>
                </c:pt>
                <c:pt idx="607">
                  <c:v>4</c:v>
                </c:pt>
                <c:pt idx="608">
                  <c:v>0</c:v>
                </c:pt>
                <c:pt idx="609">
                  <c:v>0</c:v>
                </c:pt>
                <c:pt idx="610">
                  <c:v>0</c:v>
                </c:pt>
                <c:pt idx="611">
                  <c:v>0</c:v>
                </c:pt>
                <c:pt idx="612">
                  <c:v>0</c:v>
                </c:pt>
                <c:pt idx="613">
                  <c:v>3</c:v>
                </c:pt>
                <c:pt idx="614">
                  <c:v>0</c:v>
                </c:pt>
                <c:pt idx="615">
                  <c:v>2</c:v>
                </c:pt>
                <c:pt idx="616">
                  <c:v>0</c:v>
                </c:pt>
                <c:pt idx="617">
                  <c:v>0</c:v>
                </c:pt>
                <c:pt idx="618">
                  <c:v>1</c:v>
                </c:pt>
                <c:pt idx="619">
                  <c:v>5</c:v>
                </c:pt>
                <c:pt idx="620">
                  <c:v>2</c:v>
                </c:pt>
                <c:pt idx="621">
                  <c:v>1</c:v>
                </c:pt>
                <c:pt idx="622">
                  <c:v>0</c:v>
                </c:pt>
                <c:pt idx="623">
                  <c:v>0</c:v>
                </c:pt>
                <c:pt idx="624">
                  <c:v>3</c:v>
                </c:pt>
                <c:pt idx="625">
                  <c:v>1</c:v>
                </c:pt>
                <c:pt idx="626">
                  <c:v>7</c:v>
                </c:pt>
                <c:pt idx="627">
                  <c:v>1</c:v>
                </c:pt>
                <c:pt idx="628">
                  <c:v>1</c:v>
                </c:pt>
                <c:pt idx="629">
                  <c:v>3</c:v>
                </c:pt>
                <c:pt idx="630">
                  <c:v>2</c:v>
                </c:pt>
                <c:pt idx="631">
                  <c:v>8</c:v>
                </c:pt>
                <c:pt idx="632">
                  <c:v>6</c:v>
                </c:pt>
                <c:pt idx="633">
                  <c:v>3</c:v>
                </c:pt>
                <c:pt idx="634">
                  <c:v>7</c:v>
                </c:pt>
                <c:pt idx="635">
                  <c:v>8</c:v>
                </c:pt>
                <c:pt idx="636">
                  <c:v>12</c:v>
                </c:pt>
                <c:pt idx="637">
                  <c:v>7</c:v>
                </c:pt>
                <c:pt idx="638">
                  <c:v>5</c:v>
                </c:pt>
                <c:pt idx="639">
                  <c:v>12</c:v>
                </c:pt>
                <c:pt idx="640">
                  <c:v>5</c:v>
                </c:pt>
                <c:pt idx="641">
                  <c:v>5</c:v>
                </c:pt>
                <c:pt idx="642">
                  <c:v>1</c:v>
                </c:pt>
                <c:pt idx="643">
                  <c:v>2</c:v>
                </c:pt>
                <c:pt idx="644">
                  <c:v>4</c:v>
                </c:pt>
                <c:pt idx="645">
                  <c:v>7</c:v>
                </c:pt>
                <c:pt idx="646">
                  <c:v>2</c:v>
                </c:pt>
                <c:pt idx="647">
                  <c:v>7</c:v>
                </c:pt>
                <c:pt idx="648">
                  <c:v>2</c:v>
                </c:pt>
                <c:pt idx="649">
                  <c:v>6</c:v>
                </c:pt>
                <c:pt idx="650">
                  <c:v>1</c:v>
                </c:pt>
                <c:pt idx="651">
                  <c:v>3</c:v>
                </c:pt>
                <c:pt idx="652">
                  <c:v>3</c:v>
                </c:pt>
                <c:pt idx="653">
                  <c:v>2</c:v>
                </c:pt>
                <c:pt idx="654">
                  <c:v>0</c:v>
                </c:pt>
                <c:pt idx="655">
                  <c:v>3</c:v>
                </c:pt>
                <c:pt idx="656">
                  <c:v>1</c:v>
                </c:pt>
                <c:pt idx="657">
                  <c:v>5</c:v>
                </c:pt>
                <c:pt idx="658">
                  <c:v>1</c:v>
                </c:pt>
                <c:pt idx="659">
                  <c:v>1</c:v>
                </c:pt>
                <c:pt idx="660">
                  <c:v>1</c:v>
                </c:pt>
                <c:pt idx="661">
                  <c:v>0</c:v>
                </c:pt>
                <c:pt idx="662">
                  <c:v>0</c:v>
                </c:pt>
                <c:pt idx="663">
                  <c:v>0</c:v>
                </c:pt>
                <c:pt idx="664">
                  <c:v>0</c:v>
                </c:pt>
                <c:pt idx="665">
                  <c:v>0</c:v>
                </c:pt>
                <c:pt idx="666">
                  <c:v>0</c:v>
                </c:pt>
                <c:pt idx="667">
                  <c:v>3</c:v>
                </c:pt>
                <c:pt idx="668">
                  <c:v>8</c:v>
                </c:pt>
                <c:pt idx="669">
                  <c:v>2</c:v>
                </c:pt>
                <c:pt idx="670">
                  <c:v>2</c:v>
                </c:pt>
                <c:pt idx="671">
                  <c:v>2</c:v>
                </c:pt>
                <c:pt idx="672">
                  <c:v>1</c:v>
                </c:pt>
                <c:pt idx="673">
                  <c:v>2</c:v>
                </c:pt>
                <c:pt idx="674">
                  <c:v>1</c:v>
                </c:pt>
                <c:pt idx="675">
                  <c:v>0</c:v>
                </c:pt>
                <c:pt idx="676">
                  <c:v>0</c:v>
                </c:pt>
                <c:pt idx="677">
                  <c:v>0</c:v>
                </c:pt>
                <c:pt idx="678">
                  <c:v>1</c:v>
                </c:pt>
                <c:pt idx="679">
                  <c:v>0</c:v>
                </c:pt>
                <c:pt idx="680">
                  <c:v>0</c:v>
                </c:pt>
                <c:pt idx="681">
                  <c:v>0</c:v>
                </c:pt>
                <c:pt idx="682">
                  <c:v>1</c:v>
                </c:pt>
                <c:pt idx="683">
                  <c:v>0</c:v>
                </c:pt>
                <c:pt idx="684">
                  <c:v>0</c:v>
                </c:pt>
                <c:pt idx="685">
                  <c:v>1</c:v>
                </c:pt>
                <c:pt idx="686">
                  <c:v>1</c:v>
                </c:pt>
                <c:pt idx="687">
                  <c:v>1</c:v>
                </c:pt>
                <c:pt idx="688">
                  <c:v>0</c:v>
                </c:pt>
                <c:pt idx="689">
                  <c:v>0</c:v>
                </c:pt>
                <c:pt idx="690">
                  <c:v>1</c:v>
                </c:pt>
                <c:pt idx="691">
                  <c:v>0</c:v>
                </c:pt>
                <c:pt idx="692">
                  <c:v>0</c:v>
                </c:pt>
                <c:pt idx="693">
                  <c:v>0</c:v>
                </c:pt>
                <c:pt idx="694">
                  <c:v>2</c:v>
                </c:pt>
                <c:pt idx="695">
                  <c:v>0</c:v>
                </c:pt>
                <c:pt idx="696">
                  <c:v>0</c:v>
                </c:pt>
                <c:pt idx="697">
                  <c:v>1</c:v>
                </c:pt>
                <c:pt idx="698">
                  <c:v>0</c:v>
                </c:pt>
                <c:pt idx="699">
                  <c:v>0</c:v>
                </c:pt>
                <c:pt idx="700">
                  <c:v>1</c:v>
                </c:pt>
                <c:pt idx="701">
                  <c:v>0</c:v>
                </c:pt>
                <c:pt idx="702">
                  <c:v>0</c:v>
                </c:pt>
                <c:pt idx="703">
                  <c:v>0</c:v>
                </c:pt>
                <c:pt idx="704">
                  <c:v>0</c:v>
                </c:pt>
                <c:pt idx="705">
                  <c:v>1</c:v>
                </c:pt>
                <c:pt idx="706">
                  <c:v>4</c:v>
                </c:pt>
                <c:pt idx="707">
                  <c:v>0</c:v>
                </c:pt>
                <c:pt idx="708">
                  <c:v>0</c:v>
                </c:pt>
                <c:pt idx="709">
                  <c:v>1</c:v>
                </c:pt>
                <c:pt idx="710">
                  <c:v>0</c:v>
                </c:pt>
                <c:pt idx="711">
                  <c:v>1</c:v>
                </c:pt>
                <c:pt idx="712">
                  <c:v>0</c:v>
                </c:pt>
                <c:pt idx="713">
                  <c:v>0</c:v>
                </c:pt>
                <c:pt idx="714">
                  <c:v>0</c:v>
                </c:pt>
                <c:pt idx="715">
                  <c:v>1</c:v>
                </c:pt>
                <c:pt idx="716">
                  <c:v>0</c:v>
                </c:pt>
                <c:pt idx="717">
                  <c:v>1</c:v>
                </c:pt>
                <c:pt idx="718">
                  <c:v>0</c:v>
                </c:pt>
                <c:pt idx="719">
                  <c:v>1</c:v>
                </c:pt>
                <c:pt idx="720">
                  <c:v>0</c:v>
                </c:pt>
                <c:pt idx="721">
                  <c:v>0</c:v>
                </c:pt>
                <c:pt idx="722">
                  <c:v>1</c:v>
                </c:pt>
                <c:pt idx="723">
                  <c:v>1</c:v>
                </c:pt>
                <c:pt idx="724">
                  <c:v>0</c:v>
                </c:pt>
                <c:pt idx="725">
                  <c:v>1</c:v>
                </c:pt>
                <c:pt idx="726">
                  <c:v>0</c:v>
                </c:pt>
                <c:pt idx="727">
                  <c:v>0</c:v>
                </c:pt>
                <c:pt idx="728">
                  <c:v>0</c:v>
                </c:pt>
                <c:pt idx="729">
                  <c:v>0</c:v>
                </c:pt>
                <c:pt idx="730">
                  <c:v>0</c:v>
                </c:pt>
                <c:pt idx="731">
                  <c:v>1</c:v>
                </c:pt>
                <c:pt idx="732">
                  <c:v>1</c:v>
                </c:pt>
                <c:pt idx="733">
                  <c:v>0</c:v>
                </c:pt>
                <c:pt idx="734">
                  <c:v>1</c:v>
                </c:pt>
                <c:pt idx="735">
                  <c:v>2</c:v>
                </c:pt>
                <c:pt idx="736">
                  <c:v>1</c:v>
                </c:pt>
                <c:pt idx="737">
                  <c:v>1</c:v>
                </c:pt>
                <c:pt idx="738">
                  <c:v>0</c:v>
                </c:pt>
                <c:pt idx="739">
                  <c:v>0</c:v>
                </c:pt>
                <c:pt idx="740">
                  <c:v>0</c:v>
                </c:pt>
                <c:pt idx="741">
                  <c:v>0</c:v>
                </c:pt>
                <c:pt idx="742">
                  <c:v>0</c:v>
                </c:pt>
                <c:pt idx="743">
                  <c:v>0</c:v>
                </c:pt>
                <c:pt idx="744">
                  <c:v>0</c:v>
                </c:pt>
                <c:pt idx="745">
                  <c:v>1</c:v>
                </c:pt>
                <c:pt idx="746">
                  <c:v>3</c:v>
                </c:pt>
                <c:pt idx="747">
                  <c:v>0</c:v>
                </c:pt>
                <c:pt idx="748">
                  <c:v>0</c:v>
                </c:pt>
                <c:pt idx="749">
                  <c:v>0</c:v>
                </c:pt>
                <c:pt idx="750">
                  <c:v>0</c:v>
                </c:pt>
                <c:pt idx="751">
                  <c:v>0</c:v>
                </c:pt>
                <c:pt idx="752">
                  <c:v>0</c:v>
                </c:pt>
                <c:pt idx="753">
                  <c:v>1</c:v>
                </c:pt>
                <c:pt idx="754">
                  <c:v>0</c:v>
                </c:pt>
                <c:pt idx="755">
                  <c:v>1</c:v>
                </c:pt>
                <c:pt idx="756">
                  <c:v>0</c:v>
                </c:pt>
                <c:pt idx="757">
                  <c:v>0</c:v>
                </c:pt>
                <c:pt idx="758">
                  <c:v>0</c:v>
                </c:pt>
                <c:pt idx="759">
                  <c:v>1</c:v>
                </c:pt>
                <c:pt idx="760">
                  <c:v>0</c:v>
                </c:pt>
                <c:pt idx="761">
                  <c:v>1</c:v>
                </c:pt>
                <c:pt idx="762">
                  <c:v>2</c:v>
                </c:pt>
                <c:pt idx="763">
                  <c:v>0</c:v>
                </c:pt>
                <c:pt idx="764">
                  <c:v>0</c:v>
                </c:pt>
                <c:pt idx="765">
                  <c:v>0</c:v>
                </c:pt>
                <c:pt idx="766">
                  <c:v>0</c:v>
                </c:pt>
                <c:pt idx="767">
                  <c:v>0</c:v>
                </c:pt>
                <c:pt idx="768">
                  <c:v>1</c:v>
                </c:pt>
                <c:pt idx="769">
                  <c:v>0</c:v>
                </c:pt>
                <c:pt idx="770">
                  <c:v>1</c:v>
                </c:pt>
                <c:pt idx="771">
                  <c:v>0</c:v>
                </c:pt>
                <c:pt idx="772">
                  <c:v>0</c:v>
                </c:pt>
                <c:pt idx="773">
                  <c:v>0</c:v>
                </c:pt>
                <c:pt idx="774">
                  <c:v>0</c:v>
                </c:pt>
                <c:pt idx="775">
                  <c:v>0</c:v>
                </c:pt>
                <c:pt idx="776">
                  <c:v>0</c:v>
                </c:pt>
                <c:pt idx="777">
                  <c:v>0</c:v>
                </c:pt>
                <c:pt idx="778">
                  <c:v>0</c:v>
                </c:pt>
                <c:pt idx="779">
                  <c:v>2</c:v>
                </c:pt>
                <c:pt idx="780">
                  <c:v>2</c:v>
                </c:pt>
                <c:pt idx="781">
                  <c:v>0</c:v>
                </c:pt>
                <c:pt idx="782">
                  <c:v>0</c:v>
                </c:pt>
                <c:pt idx="783">
                  <c:v>0</c:v>
                </c:pt>
                <c:pt idx="784">
                  <c:v>2</c:v>
                </c:pt>
                <c:pt idx="785">
                  <c:v>2</c:v>
                </c:pt>
                <c:pt idx="786">
                  <c:v>0</c:v>
                </c:pt>
                <c:pt idx="787">
                  <c:v>1</c:v>
                </c:pt>
                <c:pt idx="788">
                  <c:v>0</c:v>
                </c:pt>
                <c:pt idx="789">
                  <c:v>0</c:v>
                </c:pt>
                <c:pt idx="790">
                  <c:v>1</c:v>
                </c:pt>
                <c:pt idx="791">
                  <c:v>1</c:v>
                </c:pt>
                <c:pt idx="792">
                  <c:v>0</c:v>
                </c:pt>
                <c:pt idx="793">
                  <c:v>2</c:v>
                </c:pt>
                <c:pt idx="794">
                  <c:v>1</c:v>
                </c:pt>
                <c:pt idx="795">
                  <c:v>0</c:v>
                </c:pt>
                <c:pt idx="796">
                  <c:v>0</c:v>
                </c:pt>
                <c:pt idx="797">
                  <c:v>1</c:v>
                </c:pt>
                <c:pt idx="798">
                  <c:v>1</c:v>
                </c:pt>
                <c:pt idx="799">
                  <c:v>0</c:v>
                </c:pt>
                <c:pt idx="800">
                  <c:v>1</c:v>
                </c:pt>
                <c:pt idx="801">
                  <c:v>2</c:v>
                </c:pt>
                <c:pt idx="802">
                  <c:v>0</c:v>
                </c:pt>
                <c:pt idx="803">
                  <c:v>0</c:v>
                </c:pt>
                <c:pt idx="804">
                  <c:v>0</c:v>
                </c:pt>
                <c:pt idx="805">
                  <c:v>0</c:v>
                </c:pt>
                <c:pt idx="806">
                  <c:v>0</c:v>
                </c:pt>
                <c:pt idx="807">
                  <c:v>0</c:v>
                </c:pt>
                <c:pt idx="808">
                  <c:v>1</c:v>
                </c:pt>
                <c:pt idx="809">
                  <c:v>1</c:v>
                </c:pt>
                <c:pt idx="810">
                  <c:v>0</c:v>
                </c:pt>
                <c:pt idx="811">
                  <c:v>0</c:v>
                </c:pt>
                <c:pt idx="812">
                  <c:v>1</c:v>
                </c:pt>
                <c:pt idx="813">
                  <c:v>1</c:v>
                </c:pt>
                <c:pt idx="814">
                  <c:v>2</c:v>
                </c:pt>
                <c:pt idx="815">
                  <c:v>0</c:v>
                </c:pt>
                <c:pt idx="816">
                  <c:v>0</c:v>
                </c:pt>
                <c:pt idx="817">
                  <c:v>0</c:v>
                </c:pt>
                <c:pt idx="818">
                  <c:v>0</c:v>
                </c:pt>
                <c:pt idx="819">
                  <c:v>0</c:v>
                </c:pt>
                <c:pt idx="820">
                  <c:v>1</c:v>
                </c:pt>
                <c:pt idx="821">
                  <c:v>0</c:v>
                </c:pt>
                <c:pt idx="822">
                  <c:v>1</c:v>
                </c:pt>
                <c:pt idx="823">
                  <c:v>2</c:v>
                </c:pt>
                <c:pt idx="824">
                  <c:v>1</c:v>
                </c:pt>
                <c:pt idx="825">
                  <c:v>0</c:v>
                </c:pt>
                <c:pt idx="826">
                  <c:v>1</c:v>
                </c:pt>
                <c:pt idx="827">
                  <c:v>0</c:v>
                </c:pt>
                <c:pt idx="828">
                  <c:v>0</c:v>
                </c:pt>
                <c:pt idx="829">
                  <c:v>1</c:v>
                </c:pt>
                <c:pt idx="830">
                  <c:v>0</c:v>
                </c:pt>
                <c:pt idx="831">
                  <c:v>1</c:v>
                </c:pt>
                <c:pt idx="832">
                  <c:v>1</c:v>
                </c:pt>
                <c:pt idx="833">
                  <c:v>0</c:v>
                </c:pt>
                <c:pt idx="834">
                  <c:v>2</c:v>
                </c:pt>
                <c:pt idx="835">
                  <c:v>0</c:v>
                </c:pt>
                <c:pt idx="836">
                  <c:v>0</c:v>
                </c:pt>
                <c:pt idx="837">
                  <c:v>0</c:v>
                </c:pt>
                <c:pt idx="838">
                  <c:v>1</c:v>
                </c:pt>
                <c:pt idx="839">
                  <c:v>1</c:v>
                </c:pt>
                <c:pt idx="840">
                  <c:v>2</c:v>
                </c:pt>
                <c:pt idx="841">
                  <c:v>4</c:v>
                </c:pt>
                <c:pt idx="842">
                  <c:v>6</c:v>
                </c:pt>
                <c:pt idx="843">
                  <c:v>2</c:v>
                </c:pt>
                <c:pt idx="844">
                  <c:v>1</c:v>
                </c:pt>
                <c:pt idx="845">
                  <c:v>0</c:v>
                </c:pt>
                <c:pt idx="846">
                  <c:v>1</c:v>
                </c:pt>
                <c:pt idx="847">
                  <c:v>0</c:v>
                </c:pt>
                <c:pt idx="848">
                  <c:v>2</c:v>
                </c:pt>
                <c:pt idx="849">
                  <c:v>0</c:v>
                </c:pt>
                <c:pt idx="850">
                  <c:v>0</c:v>
                </c:pt>
                <c:pt idx="851">
                  <c:v>1</c:v>
                </c:pt>
                <c:pt idx="852">
                  <c:v>2</c:v>
                </c:pt>
                <c:pt idx="853">
                  <c:v>3</c:v>
                </c:pt>
                <c:pt idx="854">
                  <c:v>1</c:v>
                </c:pt>
                <c:pt idx="855">
                  <c:v>3</c:v>
                </c:pt>
                <c:pt idx="856">
                  <c:v>1</c:v>
                </c:pt>
                <c:pt idx="857">
                  <c:v>0</c:v>
                </c:pt>
                <c:pt idx="858">
                  <c:v>2</c:v>
                </c:pt>
                <c:pt idx="859">
                  <c:v>0</c:v>
                </c:pt>
                <c:pt idx="860">
                  <c:v>1</c:v>
                </c:pt>
                <c:pt idx="861">
                  <c:v>3</c:v>
                </c:pt>
                <c:pt idx="862">
                  <c:v>0</c:v>
                </c:pt>
                <c:pt idx="863">
                  <c:v>3</c:v>
                </c:pt>
                <c:pt idx="864">
                  <c:v>1</c:v>
                </c:pt>
                <c:pt idx="865">
                  <c:v>1</c:v>
                </c:pt>
                <c:pt idx="866">
                  <c:v>0</c:v>
                </c:pt>
                <c:pt idx="867">
                  <c:v>0</c:v>
                </c:pt>
                <c:pt idx="868">
                  <c:v>0</c:v>
                </c:pt>
                <c:pt idx="869">
                  <c:v>0</c:v>
                </c:pt>
                <c:pt idx="870">
                  <c:v>1</c:v>
                </c:pt>
                <c:pt idx="871">
                  <c:v>1</c:v>
                </c:pt>
                <c:pt idx="872">
                  <c:v>1</c:v>
                </c:pt>
                <c:pt idx="873">
                  <c:v>0</c:v>
                </c:pt>
                <c:pt idx="874">
                  <c:v>0</c:v>
                </c:pt>
                <c:pt idx="875">
                  <c:v>1</c:v>
                </c:pt>
                <c:pt idx="876">
                  <c:v>0</c:v>
                </c:pt>
                <c:pt idx="877">
                  <c:v>0</c:v>
                </c:pt>
                <c:pt idx="878">
                  <c:v>0</c:v>
                </c:pt>
                <c:pt idx="879">
                  <c:v>0</c:v>
                </c:pt>
                <c:pt idx="880">
                  <c:v>0</c:v>
                </c:pt>
                <c:pt idx="881">
                  <c:v>0</c:v>
                </c:pt>
                <c:pt idx="882">
                  <c:v>0</c:v>
                </c:pt>
                <c:pt idx="883">
                  <c:v>0</c:v>
                </c:pt>
                <c:pt idx="884">
                  <c:v>0</c:v>
                </c:pt>
                <c:pt idx="885">
                  <c:v>0</c:v>
                </c:pt>
                <c:pt idx="886">
                  <c:v>0</c:v>
                </c:pt>
                <c:pt idx="887">
                  <c:v>1</c:v>
                </c:pt>
                <c:pt idx="888">
                  <c:v>0</c:v>
                </c:pt>
                <c:pt idx="889">
                  <c:v>2</c:v>
                </c:pt>
                <c:pt idx="890">
                  <c:v>0</c:v>
                </c:pt>
                <c:pt idx="891">
                  <c:v>1</c:v>
                </c:pt>
                <c:pt idx="892">
                  <c:v>0</c:v>
                </c:pt>
                <c:pt idx="893">
                  <c:v>1</c:v>
                </c:pt>
                <c:pt idx="894">
                  <c:v>0</c:v>
                </c:pt>
                <c:pt idx="895">
                  <c:v>0</c:v>
                </c:pt>
                <c:pt idx="896">
                  <c:v>0</c:v>
                </c:pt>
                <c:pt idx="897">
                  <c:v>0</c:v>
                </c:pt>
                <c:pt idx="898">
                  <c:v>0</c:v>
                </c:pt>
                <c:pt idx="899">
                  <c:v>1</c:v>
                </c:pt>
                <c:pt idx="900">
                  <c:v>0</c:v>
                </c:pt>
                <c:pt idx="901">
                  <c:v>0</c:v>
                </c:pt>
                <c:pt idx="902">
                  <c:v>0</c:v>
                </c:pt>
                <c:pt idx="903">
                  <c:v>1</c:v>
                </c:pt>
                <c:pt idx="904">
                  <c:v>1</c:v>
                </c:pt>
                <c:pt idx="905">
                  <c:v>0</c:v>
                </c:pt>
                <c:pt idx="906">
                  <c:v>0</c:v>
                </c:pt>
                <c:pt idx="907">
                  <c:v>1</c:v>
                </c:pt>
                <c:pt idx="908">
                  <c:v>0</c:v>
                </c:pt>
                <c:pt idx="909">
                  <c:v>0</c:v>
                </c:pt>
                <c:pt idx="910">
                  <c:v>1</c:v>
                </c:pt>
                <c:pt idx="911">
                  <c:v>0</c:v>
                </c:pt>
                <c:pt idx="912">
                  <c:v>0</c:v>
                </c:pt>
                <c:pt idx="913">
                  <c:v>0</c:v>
                </c:pt>
                <c:pt idx="914">
                  <c:v>0</c:v>
                </c:pt>
                <c:pt idx="915">
                  <c:v>0</c:v>
                </c:pt>
                <c:pt idx="916">
                  <c:v>2</c:v>
                </c:pt>
                <c:pt idx="917">
                  <c:v>0</c:v>
                </c:pt>
                <c:pt idx="918">
                  <c:v>0</c:v>
                </c:pt>
                <c:pt idx="919">
                  <c:v>2</c:v>
                </c:pt>
                <c:pt idx="920">
                  <c:v>0</c:v>
                </c:pt>
                <c:pt idx="921">
                  <c:v>4</c:v>
                </c:pt>
                <c:pt idx="922">
                  <c:v>2</c:v>
                </c:pt>
                <c:pt idx="923">
                  <c:v>0</c:v>
                </c:pt>
                <c:pt idx="924">
                  <c:v>1</c:v>
                </c:pt>
                <c:pt idx="925">
                  <c:v>0</c:v>
                </c:pt>
                <c:pt idx="926">
                  <c:v>0</c:v>
                </c:pt>
                <c:pt idx="927">
                  <c:v>0</c:v>
                </c:pt>
                <c:pt idx="928">
                  <c:v>0</c:v>
                </c:pt>
                <c:pt idx="929">
                  <c:v>1</c:v>
                </c:pt>
                <c:pt idx="930">
                  <c:v>1</c:v>
                </c:pt>
                <c:pt idx="931">
                  <c:v>0</c:v>
                </c:pt>
                <c:pt idx="932">
                  <c:v>1</c:v>
                </c:pt>
                <c:pt idx="933">
                  <c:v>0</c:v>
                </c:pt>
                <c:pt idx="934">
                  <c:v>1</c:v>
                </c:pt>
                <c:pt idx="935">
                  <c:v>1</c:v>
                </c:pt>
                <c:pt idx="936">
                  <c:v>1</c:v>
                </c:pt>
                <c:pt idx="937">
                  <c:v>0</c:v>
                </c:pt>
                <c:pt idx="938">
                  <c:v>0</c:v>
                </c:pt>
                <c:pt idx="939">
                  <c:v>2</c:v>
                </c:pt>
                <c:pt idx="940">
                  <c:v>3</c:v>
                </c:pt>
                <c:pt idx="941">
                  <c:v>1</c:v>
                </c:pt>
                <c:pt idx="942">
                  <c:v>1</c:v>
                </c:pt>
                <c:pt idx="943">
                  <c:v>1</c:v>
                </c:pt>
                <c:pt idx="944">
                  <c:v>0</c:v>
                </c:pt>
                <c:pt idx="945">
                  <c:v>0</c:v>
                </c:pt>
                <c:pt idx="946">
                  <c:v>1</c:v>
                </c:pt>
                <c:pt idx="947">
                  <c:v>2</c:v>
                </c:pt>
                <c:pt idx="948">
                  <c:v>2</c:v>
                </c:pt>
                <c:pt idx="949">
                  <c:v>3</c:v>
                </c:pt>
                <c:pt idx="950">
                  <c:v>1</c:v>
                </c:pt>
                <c:pt idx="951">
                  <c:v>5</c:v>
                </c:pt>
                <c:pt idx="952">
                  <c:v>1</c:v>
                </c:pt>
                <c:pt idx="953">
                  <c:v>2</c:v>
                </c:pt>
                <c:pt idx="954">
                  <c:v>1</c:v>
                </c:pt>
                <c:pt idx="955">
                  <c:v>0</c:v>
                </c:pt>
                <c:pt idx="956">
                  <c:v>1</c:v>
                </c:pt>
                <c:pt idx="957">
                  <c:v>1</c:v>
                </c:pt>
                <c:pt idx="958">
                  <c:v>2</c:v>
                </c:pt>
                <c:pt idx="959">
                  <c:v>3</c:v>
                </c:pt>
                <c:pt idx="960">
                  <c:v>2</c:v>
                </c:pt>
                <c:pt idx="961">
                  <c:v>0</c:v>
                </c:pt>
                <c:pt idx="962">
                  <c:v>2</c:v>
                </c:pt>
                <c:pt idx="963">
                  <c:v>1</c:v>
                </c:pt>
                <c:pt idx="964">
                  <c:v>4</c:v>
                </c:pt>
                <c:pt idx="965">
                  <c:v>0</c:v>
                </c:pt>
                <c:pt idx="966">
                  <c:v>1</c:v>
                </c:pt>
                <c:pt idx="967">
                  <c:v>1</c:v>
                </c:pt>
                <c:pt idx="968">
                  <c:v>3</c:v>
                </c:pt>
                <c:pt idx="969">
                  <c:v>1</c:v>
                </c:pt>
                <c:pt idx="970">
                  <c:v>0</c:v>
                </c:pt>
                <c:pt idx="971">
                  <c:v>0</c:v>
                </c:pt>
                <c:pt idx="972">
                  <c:v>0</c:v>
                </c:pt>
                <c:pt idx="973">
                  <c:v>1</c:v>
                </c:pt>
                <c:pt idx="974">
                  <c:v>0</c:v>
                </c:pt>
                <c:pt idx="975">
                  <c:v>3</c:v>
                </c:pt>
                <c:pt idx="976">
                  <c:v>0</c:v>
                </c:pt>
                <c:pt idx="977">
                  <c:v>0</c:v>
                </c:pt>
                <c:pt idx="978">
                  <c:v>0</c:v>
                </c:pt>
                <c:pt idx="979">
                  <c:v>0</c:v>
                </c:pt>
                <c:pt idx="980">
                  <c:v>1</c:v>
                </c:pt>
                <c:pt idx="981">
                  <c:v>0</c:v>
                </c:pt>
                <c:pt idx="982">
                  <c:v>0</c:v>
                </c:pt>
                <c:pt idx="983">
                  <c:v>0</c:v>
                </c:pt>
                <c:pt idx="984">
                  <c:v>0</c:v>
                </c:pt>
                <c:pt idx="985">
                  <c:v>1</c:v>
                </c:pt>
                <c:pt idx="986">
                  <c:v>1</c:v>
                </c:pt>
                <c:pt idx="987">
                  <c:v>0</c:v>
                </c:pt>
                <c:pt idx="988">
                  <c:v>0</c:v>
                </c:pt>
                <c:pt idx="989">
                  <c:v>2</c:v>
                </c:pt>
                <c:pt idx="990">
                  <c:v>0</c:v>
                </c:pt>
                <c:pt idx="991">
                  <c:v>0</c:v>
                </c:pt>
                <c:pt idx="992">
                  <c:v>0</c:v>
                </c:pt>
                <c:pt idx="993">
                  <c:v>1</c:v>
                </c:pt>
                <c:pt idx="994">
                  <c:v>0</c:v>
                </c:pt>
                <c:pt idx="995">
                  <c:v>0</c:v>
                </c:pt>
                <c:pt idx="996">
                  <c:v>0</c:v>
                </c:pt>
                <c:pt idx="997">
                  <c:v>0</c:v>
                </c:pt>
                <c:pt idx="998">
                  <c:v>2</c:v>
                </c:pt>
                <c:pt idx="999">
                  <c:v>0</c:v>
                </c:pt>
                <c:pt idx="1000">
                  <c:v>0</c:v>
                </c:pt>
                <c:pt idx="1001">
                  <c:v>0</c:v>
                </c:pt>
                <c:pt idx="1002">
                  <c:v>0</c:v>
                </c:pt>
                <c:pt idx="1003">
                  <c:v>0</c:v>
                </c:pt>
                <c:pt idx="1004">
                  <c:v>0</c:v>
                </c:pt>
                <c:pt idx="1005">
                  <c:v>1</c:v>
                </c:pt>
                <c:pt idx="1006">
                  <c:v>1</c:v>
                </c:pt>
                <c:pt idx="1007">
                  <c:v>0</c:v>
                </c:pt>
                <c:pt idx="1008">
                  <c:v>1</c:v>
                </c:pt>
                <c:pt idx="1009">
                  <c:v>0</c:v>
                </c:pt>
                <c:pt idx="1010">
                  <c:v>1</c:v>
                </c:pt>
                <c:pt idx="1011">
                  <c:v>4</c:v>
                </c:pt>
                <c:pt idx="1012">
                  <c:v>0</c:v>
                </c:pt>
                <c:pt idx="1013">
                  <c:v>1</c:v>
                </c:pt>
                <c:pt idx="1014">
                  <c:v>0</c:v>
                </c:pt>
                <c:pt idx="1015">
                  <c:v>0</c:v>
                </c:pt>
                <c:pt idx="1016">
                  <c:v>0</c:v>
                </c:pt>
                <c:pt idx="1017">
                  <c:v>1</c:v>
                </c:pt>
                <c:pt idx="1018">
                  <c:v>1</c:v>
                </c:pt>
                <c:pt idx="1019">
                  <c:v>3</c:v>
                </c:pt>
                <c:pt idx="1020">
                  <c:v>0</c:v>
                </c:pt>
                <c:pt idx="1021">
                  <c:v>0</c:v>
                </c:pt>
                <c:pt idx="1022">
                  <c:v>0</c:v>
                </c:pt>
                <c:pt idx="1023">
                  <c:v>1</c:v>
                </c:pt>
                <c:pt idx="1024">
                  <c:v>3</c:v>
                </c:pt>
                <c:pt idx="1025">
                  <c:v>0</c:v>
                </c:pt>
                <c:pt idx="1026">
                  <c:v>2</c:v>
                </c:pt>
                <c:pt idx="1027">
                  <c:v>0</c:v>
                </c:pt>
                <c:pt idx="1028">
                  <c:v>4</c:v>
                </c:pt>
                <c:pt idx="1029">
                  <c:v>0</c:v>
                </c:pt>
                <c:pt idx="1030">
                  <c:v>1</c:v>
                </c:pt>
                <c:pt idx="1031">
                  <c:v>1</c:v>
                </c:pt>
                <c:pt idx="1032">
                  <c:v>3</c:v>
                </c:pt>
                <c:pt idx="1033">
                  <c:v>0</c:v>
                </c:pt>
                <c:pt idx="1034">
                  <c:v>2</c:v>
                </c:pt>
                <c:pt idx="1035">
                  <c:v>3</c:v>
                </c:pt>
                <c:pt idx="1036">
                  <c:v>2</c:v>
                </c:pt>
                <c:pt idx="1037">
                  <c:v>0</c:v>
                </c:pt>
                <c:pt idx="1038">
                  <c:v>1</c:v>
                </c:pt>
                <c:pt idx="1039">
                  <c:v>0</c:v>
                </c:pt>
                <c:pt idx="1040">
                  <c:v>1</c:v>
                </c:pt>
                <c:pt idx="1041">
                  <c:v>1</c:v>
                </c:pt>
                <c:pt idx="1042">
                  <c:v>2</c:v>
                </c:pt>
                <c:pt idx="1043">
                  <c:v>2</c:v>
                </c:pt>
                <c:pt idx="1044">
                  <c:v>2</c:v>
                </c:pt>
                <c:pt idx="1045">
                  <c:v>2</c:v>
                </c:pt>
                <c:pt idx="1046">
                  <c:v>1</c:v>
                </c:pt>
                <c:pt idx="1047">
                  <c:v>3</c:v>
                </c:pt>
                <c:pt idx="1048">
                  <c:v>0</c:v>
                </c:pt>
                <c:pt idx="1049">
                  <c:v>0</c:v>
                </c:pt>
                <c:pt idx="1050">
                  <c:v>1</c:v>
                </c:pt>
                <c:pt idx="1051">
                  <c:v>0</c:v>
                </c:pt>
                <c:pt idx="1052">
                  <c:v>0</c:v>
                </c:pt>
                <c:pt idx="1053">
                  <c:v>0</c:v>
                </c:pt>
                <c:pt idx="1054">
                  <c:v>0</c:v>
                </c:pt>
                <c:pt idx="1055">
                  <c:v>0</c:v>
                </c:pt>
                <c:pt idx="1056">
                  <c:v>1</c:v>
                </c:pt>
                <c:pt idx="1057">
                  <c:v>0</c:v>
                </c:pt>
                <c:pt idx="1058">
                  <c:v>0</c:v>
                </c:pt>
                <c:pt idx="1059">
                  <c:v>0</c:v>
                </c:pt>
                <c:pt idx="1060">
                  <c:v>0</c:v>
                </c:pt>
                <c:pt idx="1061">
                  <c:v>0</c:v>
                </c:pt>
                <c:pt idx="1062">
                  <c:v>0</c:v>
                </c:pt>
                <c:pt idx="1063">
                  <c:v>1</c:v>
                </c:pt>
                <c:pt idx="1064">
                  <c:v>1</c:v>
                </c:pt>
                <c:pt idx="1065">
                  <c:v>1</c:v>
                </c:pt>
                <c:pt idx="1066">
                  <c:v>2</c:v>
                </c:pt>
                <c:pt idx="1067">
                  <c:v>0</c:v>
                </c:pt>
                <c:pt idx="1068">
                  <c:v>0</c:v>
                </c:pt>
                <c:pt idx="1069">
                  <c:v>0</c:v>
                </c:pt>
                <c:pt idx="1070">
                  <c:v>2</c:v>
                </c:pt>
                <c:pt idx="1071">
                  <c:v>1</c:v>
                </c:pt>
                <c:pt idx="1072">
                  <c:v>0</c:v>
                </c:pt>
                <c:pt idx="1073">
                  <c:v>0</c:v>
                </c:pt>
                <c:pt idx="1074">
                  <c:v>0</c:v>
                </c:pt>
                <c:pt idx="1075">
                  <c:v>0</c:v>
                </c:pt>
                <c:pt idx="1076">
                  <c:v>0</c:v>
                </c:pt>
                <c:pt idx="1077">
                  <c:v>0</c:v>
                </c:pt>
                <c:pt idx="1078">
                  <c:v>0</c:v>
                </c:pt>
                <c:pt idx="1079">
                  <c:v>1</c:v>
                </c:pt>
                <c:pt idx="1080">
                  <c:v>0</c:v>
                </c:pt>
                <c:pt idx="1081">
                  <c:v>0</c:v>
                </c:pt>
                <c:pt idx="1082">
                  <c:v>1</c:v>
                </c:pt>
                <c:pt idx="1083">
                  <c:v>2</c:v>
                </c:pt>
                <c:pt idx="1084">
                  <c:v>1</c:v>
                </c:pt>
                <c:pt idx="1085">
                  <c:v>1</c:v>
                </c:pt>
                <c:pt idx="1086">
                  <c:v>0</c:v>
                </c:pt>
                <c:pt idx="1087">
                  <c:v>0</c:v>
                </c:pt>
                <c:pt idx="1088">
                  <c:v>0</c:v>
                </c:pt>
                <c:pt idx="1089">
                  <c:v>0</c:v>
                </c:pt>
                <c:pt idx="1090">
                  <c:v>0</c:v>
                </c:pt>
                <c:pt idx="1091">
                  <c:v>0</c:v>
                </c:pt>
                <c:pt idx="1092">
                  <c:v>1</c:v>
                </c:pt>
                <c:pt idx="1093">
                  <c:v>0</c:v>
                </c:pt>
                <c:pt idx="1094">
                  <c:v>0</c:v>
                </c:pt>
                <c:pt idx="1095">
                  <c:v>0</c:v>
                </c:pt>
                <c:pt idx="1096">
                  <c:v>0</c:v>
                </c:pt>
                <c:pt idx="1097">
                  <c:v>0</c:v>
                </c:pt>
                <c:pt idx="1098">
                  <c:v>0</c:v>
                </c:pt>
                <c:pt idx="1099">
                  <c:v>0</c:v>
                </c:pt>
                <c:pt idx="1100">
                  <c:v>1</c:v>
                </c:pt>
                <c:pt idx="1101">
                  <c:v>0</c:v>
                </c:pt>
                <c:pt idx="1102">
                  <c:v>2</c:v>
                </c:pt>
                <c:pt idx="1103">
                  <c:v>0</c:v>
                </c:pt>
                <c:pt idx="1104">
                  <c:v>1</c:v>
                </c:pt>
                <c:pt idx="1105">
                  <c:v>0</c:v>
                </c:pt>
                <c:pt idx="1106">
                  <c:v>0</c:v>
                </c:pt>
                <c:pt idx="1107">
                  <c:v>0</c:v>
                </c:pt>
                <c:pt idx="1108">
                  <c:v>0</c:v>
                </c:pt>
                <c:pt idx="1109">
                  <c:v>0</c:v>
                </c:pt>
                <c:pt idx="1110">
                  <c:v>1</c:v>
                </c:pt>
                <c:pt idx="1111">
                  <c:v>0</c:v>
                </c:pt>
                <c:pt idx="1112">
                  <c:v>0</c:v>
                </c:pt>
                <c:pt idx="1113">
                  <c:v>0</c:v>
                </c:pt>
                <c:pt idx="1114">
                  <c:v>0</c:v>
                </c:pt>
                <c:pt idx="1115">
                  <c:v>0</c:v>
                </c:pt>
                <c:pt idx="1116">
                  <c:v>1</c:v>
                </c:pt>
                <c:pt idx="1117">
                  <c:v>0</c:v>
                </c:pt>
                <c:pt idx="1118">
                  <c:v>0</c:v>
                </c:pt>
                <c:pt idx="1119">
                  <c:v>1</c:v>
                </c:pt>
                <c:pt idx="1120">
                  <c:v>1</c:v>
                </c:pt>
                <c:pt idx="1121">
                  <c:v>0</c:v>
                </c:pt>
                <c:pt idx="1122">
                  <c:v>1</c:v>
                </c:pt>
                <c:pt idx="1123">
                  <c:v>0</c:v>
                </c:pt>
                <c:pt idx="1124">
                  <c:v>0</c:v>
                </c:pt>
                <c:pt idx="1125">
                  <c:v>1</c:v>
                </c:pt>
                <c:pt idx="1126">
                  <c:v>0</c:v>
                </c:pt>
                <c:pt idx="1127">
                  <c:v>0</c:v>
                </c:pt>
                <c:pt idx="1128">
                  <c:v>0</c:v>
                </c:pt>
                <c:pt idx="1129">
                  <c:v>0</c:v>
                </c:pt>
                <c:pt idx="1130">
                  <c:v>1</c:v>
                </c:pt>
                <c:pt idx="1131">
                  <c:v>1</c:v>
                </c:pt>
                <c:pt idx="1132">
                  <c:v>0</c:v>
                </c:pt>
                <c:pt idx="1133">
                  <c:v>1</c:v>
                </c:pt>
                <c:pt idx="1134">
                  <c:v>1</c:v>
                </c:pt>
                <c:pt idx="1135">
                  <c:v>0</c:v>
                </c:pt>
                <c:pt idx="1136">
                  <c:v>2</c:v>
                </c:pt>
                <c:pt idx="1137">
                  <c:v>1</c:v>
                </c:pt>
                <c:pt idx="1138">
                  <c:v>1</c:v>
                </c:pt>
                <c:pt idx="1139">
                  <c:v>1</c:v>
                </c:pt>
                <c:pt idx="1140">
                  <c:v>1</c:v>
                </c:pt>
                <c:pt idx="1141">
                  <c:v>1</c:v>
                </c:pt>
                <c:pt idx="1142">
                  <c:v>0</c:v>
                </c:pt>
                <c:pt idx="1143">
                  <c:v>0</c:v>
                </c:pt>
                <c:pt idx="1144">
                  <c:v>2</c:v>
                </c:pt>
                <c:pt idx="1145">
                  <c:v>0</c:v>
                </c:pt>
                <c:pt idx="1146">
                  <c:v>0</c:v>
                </c:pt>
                <c:pt idx="1147">
                  <c:v>0</c:v>
                </c:pt>
                <c:pt idx="1148">
                  <c:v>0</c:v>
                </c:pt>
                <c:pt idx="1149">
                  <c:v>0</c:v>
                </c:pt>
                <c:pt idx="1150">
                  <c:v>0</c:v>
                </c:pt>
                <c:pt idx="1151">
                  <c:v>1</c:v>
                </c:pt>
                <c:pt idx="1152">
                  <c:v>0</c:v>
                </c:pt>
                <c:pt idx="1153">
                  <c:v>0</c:v>
                </c:pt>
                <c:pt idx="1154">
                  <c:v>0</c:v>
                </c:pt>
                <c:pt idx="1155">
                  <c:v>0</c:v>
                </c:pt>
                <c:pt idx="1156">
                  <c:v>0</c:v>
                </c:pt>
                <c:pt idx="1157">
                  <c:v>1</c:v>
                </c:pt>
                <c:pt idx="1158">
                  <c:v>0</c:v>
                </c:pt>
                <c:pt idx="1159">
                  <c:v>1</c:v>
                </c:pt>
                <c:pt idx="1160">
                  <c:v>1</c:v>
                </c:pt>
                <c:pt idx="1161">
                  <c:v>0</c:v>
                </c:pt>
                <c:pt idx="1162">
                  <c:v>0</c:v>
                </c:pt>
                <c:pt idx="1163">
                  <c:v>0</c:v>
                </c:pt>
                <c:pt idx="1164">
                  <c:v>1</c:v>
                </c:pt>
                <c:pt idx="1165">
                  <c:v>1</c:v>
                </c:pt>
                <c:pt idx="1166">
                  <c:v>0</c:v>
                </c:pt>
                <c:pt idx="1167">
                  <c:v>0</c:v>
                </c:pt>
                <c:pt idx="1168">
                  <c:v>0</c:v>
                </c:pt>
                <c:pt idx="1169">
                  <c:v>0</c:v>
                </c:pt>
                <c:pt idx="1170">
                  <c:v>1</c:v>
                </c:pt>
                <c:pt idx="1171">
                  <c:v>0</c:v>
                </c:pt>
                <c:pt idx="1172">
                  <c:v>2</c:v>
                </c:pt>
                <c:pt idx="1173">
                  <c:v>1</c:v>
                </c:pt>
                <c:pt idx="1174">
                  <c:v>1</c:v>
                </c:pt>
                <c:pt idx="1175">
                  <c:v>0</c:v>
                </c:pt>
                <c:pt idx="1176">
                  <c:v>0</c:v>
                </c:pt>
                <c:pt idx="1177">
                  <c:v>0</c:v>
                </c:pt>
                <c:pt idx="1178">
                  <c:v>0</c:v>
                </c:pt>
                <c:pt idx="1179">
                  <c:v>1</c:v>
                </c:pt>
                <c:pt idx="1180">
                  <c:v>1</c:v>
                </c:pt>
                <c:pt idx="1181">
                  <c:v>0</c:v>
                </c:pt>
                <c:pt idx="1182">
                  <c:v>0</c:v>
                </c:pt>
                <c:pt idx="1183">
                  <c:v>0</c:v>
                </c:pt>
                <c:pt idx="1184">
                  <c:v>0</c:v>
                </c:pt>
                <c:pt idx="1185">
                  <c:v>0</c:v>
                </c:pt>
                <c:pt idx="1186">
                  <c:v>0</c:v>
                </c:pt>
                <c:pt idx="1187">
                  <c:v>0</c:v>
                </c:pt>
                <c:pt idx="1188">
                  <c:v>0</c:v>
                </c:pt>
                <c:pt idx="1189">
                  <c:v>0</c:v>
                </c:pt>
                <c:pt idx="1190">
                  <c:v>1</c:v>
                </c:pt>
                <c:pt idx="1191">
                  <c:v>0</c:v>
                </c:pt>
                <c:pt idx="1192">
                  <c:v>0</c:v>
                </c:pt>
                <c:pt idx="1193">
                  <c:v>0</c:v>
                </c:pt>
                <c:pt idx="1194">
                  <c:v>0</c:v>
                </c:pt>
                <c:pt idx="1195">
                  <c:v>0</c:v>
                </c:pt>
                <c:pt idx="1196">
                  <c:v>1</c:v>
                </c:pt>
                <c:pt idx="1197">
                  <c:v>0</c:v>
                </c:pt>
                <c:pt idx="1198">
                  <c:v>0</c:v>
                </c:pt>
                <c:pt idx="1199">
                  <c:v>2</c:v>
                </c:pt>
                <c:pt idx="1200">
                  <c:v>0</c:v>
                </c:pt>
                <c:pt idx="1201">
                  <c:v>0</c:v>
                </c:pt>
                <c:pt idx="1202">
                  <c:v>0</c:v>
                </c:pt>
                <c:pt idx="1203">
                  <c:v>0</c:v>
                </c:pt>
                <c:pt idx="1204">
                  <c:v>1</c:v>
                </c:pt>
                <c:pt idx="1205">
                  <c:v>1</c:v>
                </c:pt>
                <c:pt idx="1206">
                  <c:v>2</c:v>
                </c:pt>
                <c:pt idx="1207">
                  <c:v>0</c:v>
                </c:pt>
                <c:pt idx="1208">
                  <c:v>0</c:v>
                </c:pt>
                <c:pt idx="1209">
                  <c:v>0</c:v>
                </c:pt>
                <c:pt idx="1210">
                  <c:v>1</c:v>
                </c:pt>
                <c:pt idx="1211">
                  <c:v>0</c:v>
                </c:pt>
                <c:pt idx="1212">
                  <c:v>0</c:v>
                </c:pt>
                <c:pt idx="1213">
                  <c:v>1</c:v>
                </c:pt>
                <c:pt idx="1214">
                  <c:v>0</c:v>
                </c:pt>
                <c:pt idx="1215">
                  <c:v>0</c:v>
                </c:pt>
                <c:pt idx="1216">
                  <c:v>2</c:v>
                </c:pt>
                <c:pt idx="1217">
                  <c:v>0</c:v>
                </c:pt>
                <c:pt idx="1218">
                  <c:v>0</c:v>
                </c:pt>
                <c:pt idx="1219">
                  <c:v>1</c:v>
                </c:pt>
                <c:pt idx="1220">
                  <c:v>1</c:v>
                </c:pt>
                <c:pt idx="1221">
                  <c:v>0</c:v>
                </c:pt>
                <c:pt idx="1222">
                  <c:v>0</c:v>
                </c:pt>
                <c:pt idx="1223">
                  <c:v>1</c:v>
                </c:pt>
                <c:pt idx="1224">
                  <c:v>0</c:v>
                </c:pt>
                <c:pt idx="1225">
                  <c:v>0</c:v>
                </c:pt>
                <c:pt idx="1226">
                  <c:v>0</c:v>
                </c:pt>
                <c:pt idx="1227">
                  <c:v>2</c:v>
                </c:pt>
                <c:pt idx="1228">
                  <c:v>1</c:v>
                </c:pt>
                <c:pt idx="1229">
                  <c:v>1</c:v>
                </c:pt>
                <c:pt idx="1230">
                  <c:v>0</c:v>
                </c:pt>
                <c:pt idx="1231">
                  <c:v>0</c:v>
                </c:pt>
                <c:pt idx="1232">
                  <c:v>1</c:v>
                </c:pt>
                <c:pt idx="1233">
                  <c:v>0</c:v>
                </c:pt>
                <c:pt idx="1234">
                  <c:v>2</c:v>
                </c:pt>
                <c:pt idx="1235">
                  <c:v>0</c:v>
                </c:pt>
                <c:pt idx="1236">
                  <c:v>1</c:v>
                </c:pt>
                <c:pt idx="1237">
                  <c:v>0</c:v>
                </c:pt>
                <c:pt idx="1238">
                  <c:v>0</c:v>
                </c:pt>
                <c:pt idx="1239">
                  <c:v>0</c:v>
                </c:pt>
                <c:pt idx="1240">
                  <c:v>0</c:v>
                </c:pt>
                <c:pt idx="1241">
                  <c:v>1</c:v>
                </c:pt>
                <c:pt idx="1242">
                  <c:v>0</c:v>
                </c:pt>
                <c:pt idx="1243">
                  <c:v>1</c:v>
                </c:pt>
                <c:pt idx="1244">
                  <c:v>0</c:v>
                </c:pt>
                <c:pt idx="1245">
                  <c:v>0</c:v>
                </c:pt>
                <c:pt idx="1246">
                  <c:v>0</c:v>
                </c:pt>
                <c:pt idx="1247">
                  <c:v>0</c:v>
                </c:pt>
                <c:pt idx="1248">
                  <c:v>0</c:v>
                </c:pt>
                <c:pt idx="1249">
                  <c:v>0</c:v>
                </c:pt>
                <c:pt idx="1250">
                  <c:v>1</c:v>
                </c:pt>
                <c:pt idx="1251">
                  <c:v>0</c:v>
                </c:pt>
                <c:pt idx="1252">
                  <c:v>0</c:v>
                </c:pt>
                <c:pt idx="1253">
                  <c:v>2</c:v>
                </c:pt>
                <c:pt idx="1254">
                  <c:v>0</c:v>
                </c:pt>
                <c:pt idx="1255">
                  <c:v>1</c:v>
                </c:pt>
                <c:pt idx="1256">
                  <c:v>2</c:v>
                </c:pt>
                <c:pt idx="1257">
                  <c:v>1</c:v>
                </c:pt>
                <c:pt idx="1258">
                  <c:v>0</c:v>
                </c:pt>
                <c:pt idx="1259">
                  <c:v>0</c:v>
                </c:pt>
                <c:pt idx="1260">
                  <c:v>0</c:v>
                </c:pt>
                <c:pt idx="1261">
                  <c:v>3</c:v>
                </c:pt>
                <c:pt idx="1262">
                  <c:v>3</c:v>
                </c:pt>
                <c:pt idx="1263">
                  <c:v>0</c:v>
                </c:pt>
                <c:pt idx="1264">
                  <c:v>1</c:v>
                </c:pt>
                <c:pt idx="1265">
                  <c:v>0</c:v>
                </c:pt>
                <c:pt idx="1266">
                  <c:v>1</c:v>
                </c:pt>
                <c:pt idx="1267">
                  <c:v>2</c:v>
                </c:pt>
                <c:pt idx="1268">
                  <c:v>1</c:v>
                </c:pt>
                <c:pt idx="1269">
                  <c:v>1</c:v>
                </c:pt>
                <c:pt idx="1270">
                  <c:v>0</c:v>
                </c:pt>
                <c:pt idx="1271">
                  <c:v>0</c:v>
                </c:pt>
                <c:pt idx="1272">
                  <c:v>0</c:v>
                </c:pt>
                <c:pt idx="1273">
                  <c:v>0</c:v>
                </c:pt>
                <c:pt idx="1274">
                  <c:v>1</c:v>
                </c:pt>
                <c:pt idx="1275">
                  <c:v>0</c:v>
                </c:pt>
                <c:pt idx="1276">
                  <c:v>3</c:v>
                </c:pt>
                <c:pt idx="1277">
                  <c:v>0</c:v>
                </c:pt>
                <c:pt idx="1278">
                  <c:v>2</c:v>
                </c:pt>
                <c:pt idx="1279">
                  <c:v>2</c:v>
                </c:pt>
                <c:pt idx="1280">
                  <c:v>0</c:v>
                </c:pt>
                <c:pt idx="1281">
                  <c:v>0</c:v>
                </c:pt>
                <c:pt idx="1282">
                  <c:v>1</c:v>
                </c:pt>
                <c:pt idx="1283">
                  <c:v>1</c:v>
                </c:pt>
                <c:pt idx="1284">
                  <c:v>2</c:v>
                </c:pt>
                <c:pt idx="1285">
                  <c:v>1</c:v>
                </c:pt>
                <c:pt idx="1286">
                  <c:v>1</c:v>
                </c:pt>
                <c:pt idx="1287">
                  <c:v>0</c:v>
                </c:pt>
                <c:pt idx="1288">
                  <c:v>1</c:v>
                </c:pt>
                <c:pt idx="1289">
                  <c:v>0</c:v>
                </c:pt>
                <c:pt idx="1290">
                  <c:v>0</c:v>
                </c:pt>
                <c:pt idx="1291">
                  <c:v>1</c:v>
                </c:pt>
                <c:pt idx="1292">
                  <c:v>3</c:v>
                </c:pt>
                <c:pt idx="1293">
                  <c:v>2</c:v>
                </c:pt>
                <c:pt idx="1294">
                  <c:v>2</c:v>
                </c:pt>
                <c:pt idx="1295">
                  <c:v>1</c:v>
                </c:pt>
                <c:pt idx="1296">
                  <c:v>2</c:v>
                </c:pt>
                <c:pt idx="1297">
                  <c:v>1</c:v>
                </c:pt>
                <c:pt idx="1298">
                  <c:v>1</c:v>
                </c:pt>
                <c:pt idx="1299">
                  <c:v>0</c:v>
                </c:pt>
                <c:pt idx="1300">
                  <c:v>1</c:v>
                </c:pt>
                <c:pt idx="1301">
                  <c:v>0</c:v>
                </c:pt>
                <c:pt idx="1302">
                  <c:v>1</c:v>
                </c:pt>
                <c:pt idx="1303">
                  <c:v>1</c:v>
                </c:pt>
                <c:pt idx="1304">
                  <c:v>0</c:v>
                </c:pt>
                <c:pt idx="1305">
                  <c:v>3</c:v>
                </c:pt>
                <c:pt idx="1306">
                  <c:v>3</c:v>
                </c:pt>
                <c:pt idx="1307">
                  <c:v>0</c:v>
                </c:pt>
                <c:pt idx="1308">
                  <c:v>0</c:v>
                </c:pt>
                <c:pt idx="1309">
                  <c:v>1</c:v>
                </c:pt>
                <c:pt idx="1310">
                  <c:v>1</c:v>
                </c:pt>
                <c:pt idx="1311">
                  <c:v>0</c:v>
                </c:pt>
                <c:pt idx="1312">
                  <c:v>0</c:v>
                </c:pt>
                <c:pt idx="1313">
                  <c:v>1</c:v>
                </c:pt>
                <c:pt idx="1314">
                  <c:v>1</c:v>
                </c:pt>
                <c:pt idx="1315">
                  <c:v>1</c:v>
                </c:pt>
                <c:pt idx="1316">
                  <c:v>0</c:v>
                </c:pt>
                <c:pt idx="1317">
                  <c:v>4</c:v>
                </c:pt>
                <c:pt idx="1318">
                  <c:v>1</c:v>
                </c:pt>
                <c:pt idx="1319">
                  <c:v>1</c:v>
                </c:pt>
                <c:pt idx="1320">
                  <c:v>3</c:v>
                </c:pt>
                <c:pt idx="1321">
                  <c:v>2</c:v>
                </c:pt>
                <c:pt idx="1322">
                  <c:v>0</c:v>
                </c:pt>
                <c:pt idx="1323">
                  <c:v>1</c:v>
                </c:pt>
                <c:pt idx="1324">
                  <c:v>2</c:v>
                </c:pt>
                <c:pt idx="1325">
                  <c:v>5</c:v>
                </c:pt>
                <c:pt idx="1326">
                  <c:v>0</c:v>
                </c:pt>
                <c:pt idx="1327">
                  <c:v>2</c:v>
                </c:pt>
                <c:pt idx="1328">
                  <c:v>0</c:v>
                </c:pt>
                <c:pt idx="1329">
                  <c:v>1</c:v>
                </c:pt>
                <c:pt idx="1330">
                  <c:v>3</c:v>
                </c:pt>
                <c:pt idx="1331">
                  <c:v>3</c:v>
                </c:pt>
                <c:pt idx="1332">
                  <c:v>2</c:v>
                </c:pt>
                <c:pt idx="1333">
                  <c:v>1</c:v>
                </c:pt>
                <c:pt idx="1334">
                  <c:v>1</c:v>
                </c:pt>
                <c:pt idx="1335">
                  <c:v>1</c:v>
                </c:pt>
                <c:pt idx="1336">
                  <c:v>0</c:v>
                </c:pt>
                <c:pt idx="1337">
                  <c:v>0</c:v>
                </c:pt>
                <c:pt idx="1338">
                  <c:v>0</c:v>
                </c:pt>
                <c:pt idx="1339">
                  <c:v>0</c:v>
                </c:pt>
                <c:pt idx="1340">
                  <c:v>2</c:v>
                </c:pt>
                <c:pt idx="1341">
                  <c:v>0</c:v>
                </c:pt>
                <c:pt idx="1342">
                  <c:v>0</c:v>
                </c:pt>
                <c:pt idx="1343">
                  <c:v>2</c:v>
                </c:pt>
                <c:pt idx="1344">
                  <c:v>1</c:v>
                </c:pt>
                <c:pt idx="1345">
                  <c:v>1</c:v>
                </c:pt>
                <c:pt idx="1346">
                  <c:v>0</c:v>
                </c:pt>
                <c:pt idx="1347">
                  <c:v>4</c:v>
                </c:pt>
                <c:pt idx="1348">
                  <c:v>3</c:v>
                </c:pt>
                <c:pt idx="1349">
                  <c:v>1</c:v>
                </c:pt>
                <c:pt idx="1350">
                  <c:v>0</c:v>
                </c:pt>
                <c:pt idx="1351">
                  <c:v>2</c:v>
                </c:pt>
                <c:pt idx="1352">
                  <c:v>1</c:v>
                </c:pt>
                <c:pt idx="1353">
                  <c:v>1</c:v>
                </c:pt>
                <c:pt idx="1354">
                  <c:v>2</c:v>
                </c:pt>
                <c:pt idx="1355">
                  <c:v>0</c:v>
                </c:pt>
                <c:pt idx="1356">
                  <c:v>0</c:v>
                </c:pt>
                <c:pt idx="1357">
                  <c:v>0</c:v>
                </c:pt>
                <c:pt idx="1358">
                  <c:v>1</c:v>
                </c:pt>
                <c:pt idx="1359">
                  <c:v>1</c:v>
                </c:pt>
                <c:pt idx="1360">
                  <c:v>1</c:v>
                </c:pt>
                <c:pt idx="1361">
                  <c:v>0</c:v>
                </c:pt>
                <c:pt idx="1362">
                  <c:v>1</c:v>
                </c:pt>
                <c:pt idx="1363">
                  <c:v>0</c:v>
                </c:pt>
                <c:pt idx="1364">
                  <c:v>2</c:v>
                </c:pt>
                <c:pt idx="1365">
                  <c:v>0</c:v>
                </c:pt>
                <c:pt idx="1366">
                  <c:v>1</c:v>
                </c:pt>
                <c:pt idx="1367">
                  <c:v>3</c:v>
                </c:pt>
                <c:pt idx="1368">
                  <c:v>1</c:v>
                </c:pt>
                <c:pt idx="1369">
                  <c:v>0</c:v>
                </c:pt>
                <c:pt idx="1370">
                  <c:v>0</c:v>
                </c:pt>
                <c:pt idx="1371">
                  <c:v>0</c:v>
                </c:pt>
                <c:pt idx="1372">
                  <c:v>0</c:v>
                </c:pt>
                <c:pt idx="1373">
                  <c:v>2</c:v>
                </c:pt>
                <c:pt idx="1374">
                  <c:v>0</c:v>
                </c:pt>
                <c:pt idx="1375">
                  <c:v>0</c:v>
                </c:pt>
                <c:pt idx="1376">
                  <c:v>2</c:v>
                </c:pt>
                <c:pt idx="1377">
                  <c:v>1</c:v>
                </c:pt>
                <c:pt idx="1378">
                  <c:v>0</c:v>
                </c:pt>
                <c:pt idx="1379">
                  <c:v>1</c:v>
                </c:pt>
                <c:pt idx="1380">
                  <c:v>1</c:v>
                </c:pt>
                <c:pt idx="1381">
                  <c:v>1</c:v>
                </c:pt>
                <c:pt idx="1382">
                  <c:v>1</c:v>
                </c:pt>
                <c:pt idx="1383">
                  <c:v>2</c:v>
                </c:pt>
                <c:pt idx="1384">
                  <c:v>0</c:v>
                </c:pt>
                <c:pt idx="1385">
                  <c:v>0</c:v>
                </c:pt>
                <c:pt idx="1386">
                  <c:v>0</c:v>
                </c:pt>
                <c:pt idx="1387">
                  <c:v>3</c:v>
                </c:pt>
                <c:pt idx="1388">
                  <c:v>1</c:v>
                </c:pt>
                <c:pt idx="1389">
                  <c:v>2</c:v>
                </c:pt>
                <c:pt idx="1390">
                  <c:v>0</c:v>
                </c:pt>
                <c:pt idx="1391">
                  <c:v>4</c:v>
                </c:pt>
                <c:pt idx="1392">
                  <c:v>3</c:v>
                </c:pt>
                <c:pt idx="1393">
                  <c:v>5</c:v>
                </c:pt>
                <c:pt idx="1394">
                  <c:v>3</c:v>
                </c:pt>
                <c:pt idx="1395">
                  <c:v>2</c:v>
                </c:pt>
                <c:pt idx="1396">
                  <c:v>3</c:v>
                </c:pt>
                <c:pt idx="1397">
                  <c:v>3</c:v>
                </c:pt>
                <c:pt idx="1398">
                  <c:v>4</c:v>
                </c:pt>
                <c:pt idx="1399">
                  <c:v>1</c:v>
                </c:pt>
                <c:pt idx="1400">
                  <c:v>2</c:v>
                </c:pt>
                <c:pt idx="1401">
                  <c:v>1</c:v>
                </c:pt>
                <c:pt idx="1402">
                  <c:v>1</c:v>
                </c:pt>
                <c:pt idx="1403">
                  <c:v>0</c:v>
                </c:pt>
                <c:pt idx="1404">
                  <c:v>0</c:v>
                </c:pt>
                <c:pt idx="1405">
                  <c:v>2</c:v>
                </c:pt>
                <c:pt idx="1406">
                  <c:v>5</c:v>
                </c:pt>
                <c:pt idx="1407">
                  <c:v>2</c:v>
                </c:pt>
                <c:pt idx="1408">
                  <c:v>2</c:v>
                </c:pt>
                <c:pt idx="1409">
                  <c:v>0</c:v>
                </c:pt>
                <c:pt idx="1410">
                  <c:v>0</c:v>
                </c:pt>
                <c:pt idx="1411">
                  <c:v>0</c:v>
                </c:pt>
                <c:pt idx="1412">
                  <c:v>0</c:v>
                </c:pt>
                <c:pt idx="1413">
                  <c:v>0</c:v>
                </c:pt>
                <c:pt idx="1414">
                  <c:v>1</c:v>
                </c:pt>
                <c:pt idx="1415">
                  <c:v>1</c:v>
                </c:pt>
                <c:pt idx="1416">
                  <c:v>1</c:v>
                </c:pt>
                <c:pt idx="1417">
                  <c:v>1</c:v>
                </c:pt>
                <c:pt idx="1418">
                  <c:v>0</c:v>
                </c:pt>
                <c:pt idx="1419">
                  <c:v>1</c:v>
                </c:pt>
                <c:pt idx="1420">
                  <c:v>0</c:v>
                </c:pt>
                <c:pt idx="1421">
                  <c:v>0</c:v>
                </c:pt>
                <c:pt idx="1422">
                  <c:v>0</c:v>
                </c:pt>
                <c:pt idx="1423">
                  <c:v>0</c:v>
                </c:pt>
                <c:pt idx="1424">
                  <c:v>2</c:v>
                </c:pt>
                <c:pt idx="1425">
                  <c:v>0</c:v>
                </c:pt>
                <c:pt idx="1426">
                  <c:v>0</c:v>
                </c:pt>
                <c:pt idx="1427">
                  <c:v>0</c:v>
                </c:pt>
                <c:pt idx="1428">
                  <c:v>0</c:v>
                </c:pt>
                <c:pt idx="1429">
                  <c:v>0</c:v>
                </c:pt>
                <c:pt idx="1430">
                  <c:v>2</c:v>
                </c:pt>
                <c:pt idx="1431">
                  <c:v>1</c:v>
                </c:pt>
                <c:pt idx="1432">
                  <c:v>2</c:v>
                </c:pt>
                <c:pt idx="1433">
                  <c:v>1</c:v>
                </c:pt>
                <c:pt idx="1434">
                  <c:v>0</c:v>
                </c:pt>
                <c:pt idx="1435">
                  <c:v>1</c:v>
                </c:pt>
                <c:pt idx="1436">
                  <c:v>1</c:v>
                </c:pt>
                <c:pt idx="1437">
                  <c:v>0</c:v>
                </c:pt>
                <c:pt idx="1438">
                  <c:v>0</c:v>
                </c:pt>
                <c:pt idx="1439">
                  <c:v>0</c:v>
                </c:pt>
                <c:pt idx="1440">
                  <c:v>0</c:v>
                </c:pt>
                <c:pt idx="1441">
                  <c:v>1</c:v>
                </c:pt>
                <c:pt idx="1442">
                  <c:v>1</c:v>
                </c:pt>
                <c:pt idx="1443">
                  <c:v>0</c:v>
                </c:pt>
                <c:pt idx="1444">
                  <c:v>1</c:v>
                </c:pt>
                <c:pt idx="1445">
                  <c:v>3</c:v>
                </c:pt>
                <c:pt idx="1446">
                  <c:v>0</c:v>
                </c:pt>
                <c:pt idx="1447">
                  <c:v>0</c:v>
                </c:pt>
                <c:pt idx="1448">
                  <c:v>0</c:v>
                </c:pt>
                <c:pt idx="1449">
                  <c:v>1</c:v>
                </c:pt>
                <c:pt idx="1450">
                  <c:v>0</c:v>
                </c:pt>
                <c:pt idx="1451">
                  <c:v>1</c:v>
                </c:pt>
                <c:pt idx="1452">
                  <c:v>0</c:v>
                </c:pt>
                <c:pt idx="1453">
                  <c:v>1</c:v>
                </c:pt>
                <c:pt idx="1454">
                  <c:v>0</c:v>
                </c:pt>
                <c:pt idx="1455">
                  <c:v>0</c:v>
                </c:pt>
                <c:pt idx="1456">
                  <c:v>1</c:v>
                </c:pt>
                <c:pt idx="1457">
                  <c:v>1</c:v>
                </c:pt>
                <c:pt idx="1458">
                  <c:v>0</c:v>
                </c:pt>
                <c:pt idx="1459">
                  <c:v>0</c:v>
                </c:pt>
                <c:pt idx="1460">
                  <c:v>0</c:v>
                </c:pt>
                <c:pt idx="1461">
                  <c:v>0</c:v>
                </c:pt>
                <c:pt idx="1462">
                  <c:v>0</c:v>
                </c:pt>
                <c:pt idx="1463">
                  <c:v>0</c:v>
                </c:pt>
                <c:pt idx="1464">
                  <c:v>0</c:v>
                </c:pt>
                <c:pt idx="1465">
                  <c:v>0</c:v>
                </c:pt>
                <c:pt idx="1466">
                  <c:v>0</c:v>
                </c:pt>
                <c:pt idx="1467">
                  <c:v>1</c:v>
                </c:pt>
                <c:pt idx="1468">
                  <c:v>1</c:v>
                </c:pt>
                <c:pt idx="1469">
                  <c:v>0</c:v>
                </c:pt>
                <c:pt idx="1470">
                  <c:v>2</c:v>
                </c:pt>
                <c:pt idx="1471">
                  <c:v>0</c:v>
                </c:pt>
                <c:pt idx="1472">
                  <c:v>0</c:v>
                </c:pt>
                <c:pt idx="1473">
                  <c:v>0</c:v>
                </c:pt>
                <c:pt idx="1474">
                  <c:v>0</c:v>
                </c:pt>
                <c:pt idx="1475">
                  <c:v>0</c:v>
                </c:pt>
                <c:pt idx="1476">
                  <c:v>1</c:v>
                </c:pt>
                <c:pt idx="1477">
                  <c:v>0</c:v>
                </c:pt>
                <c:pt idx="1478">
                  <c:v>0</c:v>
                </c:pt>
                <c:pt idx="1479">
                  <c:v>0</c:v>
                </c:pt>
                <c:pt idx="1480">
                  <c:v>1</c:v>
                </c:pt>
                <c:pt idx="1481">
                  <c:v>1</c:v>
                </c:pt>
                <c:pt idx="1482">
                  <c:v>0</c:v>
                </c:pt>
                <c:pt idx="1483">
                  <c:v>1</c:v>
                </c:pt>
                <c:pt idx="1484">
                  <c:v>0</c:v>
                </c:pt>
                <c:pt idx="1485">
                  <c:v>0</c:v>
                </c:pt>
                <c:pt idx="1486">
                  <c:v>0</c:v>
                </c:pt>
                <c:pt idx="1487">
                  <c:v>0</c:v>
                </c:pt>
                <c:pt idx="1488">
                  <c:v>0</c:v>
                </c:pt>
                <c:pt idx="1489">
                  <c:v>0</c:v>
                </c:pt>
                <c:pt idx="1490">
                  <c:v>1</c:v>
                </c:pt>
                <c:pt idx="1491">
                  <c:v>1</c:v>
                </c:pt>
                <c:pt idx="1492">
                  <c:v>1</c:v>
                </c:pt>
                <c:pt idx="1493">
                  <c:v>0</c:v>
                </c:pt>
                <c:pt idx="1494">
                  <c:v>0</c:v>
                </c:pt>
                <c:pt idx="1495">
                  <c:v>0</c:v>
                </c:pt>
                <c:pt idx="1496">
                  <c:v>0</c:v>
                </c:pt>
                <c:pt idx="1497">
                  <c:v>0</c:v>
                </c:pt>
                <c:pt idx="1498">
                  <c:v>0</c:v>
                </c:pt>
                <c:pt idx="1499">
                  <c:v>1</c:v>
                </c:pt>
                <c:pt idx="1500">
                  <c:v>1</c:v>
                </c:pt>
                <c:pt idx="1501">
                  <c:v>0</c:v>
                </c:pt>
                <c:pt idx="1502">
                  <c:v>0</c:v>
                </c:pt>
                <c:pt idx="1503">
                  <c:v>0</c:v>
                </c:pt>
                <c:pt idx="1504">
                  <c:v>0</c:v>
                </c:pt>
                <c:pt idx="1505">
                  <c:v>0</c:v>
                </c:pt>
                <c:pt idx="1506">
                  <c:v>0</c:v>
                </c:pt>
                <c:pt idx="1507">
                  <c:v>0</c:v>
                </c:pt>
                <c:pt idx="1508">
                  <c:v>0</c:v>
                </c:pt>
                <c:pt idx="1509">
                  <c:v>3</c:v>
                </c:pt>
                <c:pt idx="1510">
                  <c:v>1</c:v>
                </c:pt>
                <c:pt idx="1511">
                  <c:v>1</c:v>
                </c:pt>
                <c:pt idx="1512">
                  <c:v>0</c:v>
                </c:pt>
                <c:pt idx="1513">
                  <c:v>3</c:v>
                </c:pt>
                <c:pt idx="1514">
                  <c:v>0</c:v>
                </c:pt>
                <c:pt idx="1515">
                  <c:v>2</c:v>
                </c:pt>
                <c:pt idx="1516">
                  <c:v>8</c:v>
                </c:pt>
                <c:pt idx="1517">
                  <c:v>0</c:v>
                </c:pt>
                <c:pt idx="1518">
                  <c:v>0</c:v>
                </c:pt>
                <c:pt idx="1519">
                  <c:v>3</c:v>
                </c:pt>
                <c:pt idx="1520">
                  <c:v>0</c:v>
                </c:pt>
                <c:pt idx="1521">
                  <c:v>0</c:v>
                </c:pt>
                <c:pt idx="1522">
                  <c:v>2</c:v>
                </c:pt>
                <c:pt idx="1523">
                  <c:v>0</c:v>
                </c:pt>
                <c:pt idx="1524">
                  <c:v>0</c:v>
                </c:pt>
                <c:pt idx="1525">
                  <c:v>0</c:v>
                </c:pt>
                <c:pt idx="1526">
                  <c:v>0</c:v>
                </c:pt>
                <c:pt idx="1527">
                  <c:v>1</c:v>
                </c:pt>
                <c:pt idx="1528">
                  <c:v>0</c:v>
                </c:pt>
                <c:pt idx="1529">
                  <c:v>2</c:v>
                </c:pt>
                <c:pt idx="1530">
                  <c:v>0</c:v>
                </c:pt>
                <c:pt idx="1531">
                  <c:v>0</c:v>
                </c:pt>
                <c:pt idx="1532">
                  <c:v>0</c:v>
                </c:pt>
                <c:pt idx="1533">
                  <c:v>0</c:v>
                </c:pt>
                <c:pt idx="1534">
                  <c:v>0</c:v>
                </c:pt>
                <c:pt idx="1535">
                  <c:v>0</c:v>
                </c:pt>
                <c:pt idx="1536">
                  <c:v>0</c:v>
                </c:pt>
                <c:pt idx="1537">
                  <c:v>1</c:v>
                </c:pt>
                <c:pt idx="1538">
                  <c:v>0</c:v>
                </c:pt>
                <c:pt idx="1539">
                  <c:v>2</c:v>
                </c:pt>
                <c:pt idx="1540">
                  <c:v>1</c:v>
                </c:pt>
                <c:pt idx="1541">
                  <c:v>0</c:v>
                </c:pt>
                <c:pt idx="1542">
                  <c:v>2</c:v>
                </c:pt>
                <c:pt idx="1543">
                  <c:v>1</c:v>
                </c:pt>
                <c:pt idx="1544">
                  <c:v>0</c:v>
                </c:pt>
                <c:pt idx="1545">
                  <c:v>1</c:v>
                </c:pt>
                <c:pt idx="1546">
                  <c:v>0</c:v>
                </c:pt>
                <c:pt idx="1547">
                  <c:v>0</c:v>
                </c:pt>
                <c:pt idx="1548">
                  <c:v>0</c:v>
                </c:pt>
                <c:pt idx="1549">
                  <c:v>0</c:v>
                </c:pt>
                <c:pt idx="1550">
                  <c:v>0</c:v>
                </c:pt>
                <c:pt idx="1551">
                  <c:v>1</c:v>
                </c:pt>
                <c:pt idx="1552">
                  <c:v>1</c:v>
                </c:pt>
                <c:pt idx="1553">
                  <c:v>1</c:v>
                </c:pt>
                <c:pt idx="1554">
                  <c:v>1</c:v>
                </c:pt>
                <c:pt idx="1555">
                  <c:v>0</c:v>
                </c:pt>
                <c:pt idx="1556">
                  <c:v>1</c:v>
                </c:pt>
                <c:pt idx="1557">
                  <c:v>0</c:v>
                </c:pt>
                <c:pt idx="1558">
                  <c:v>1</c:v>
                </c:pt>
                <c:pt idx="1559">
                  <c:v>0</c:v>
                </c:pt>
                <c:pt idx="1560">
                  <c:v>0</c:v>
                </c:pt>
                <c:pt idx="1561">
                  <c:v>0</c:v>
                </c:pt>
                <c:pt idx="1562">
                  <c:v>1</c:v>
                </c:pt>
                <c:pt idx="1563">
                  <c:v>0</c:v>
                </c:pt>
                <c:pt idx="1564">
                  <c:v>1</c:v>
                </c:pt>
                <c:pt idx="1565">
                  <c:v>0</c:v>
                </c:pt>
                <c:pt idx="1566">
                  <c:v>0</c:v>
                </c:pt>
                <c:pt idx="1567">
                  <c:v>0</c:v>
                </c:pt>
                <c:pt idx="1568">
                  <c:v>0</c:v>
                </c:pt>
                <c:pt idx="1569">
                  <c:v>0</c:v>
                </c:pt>
                <c:pt idx="1570">
                  <c:v>1</c:v>
                </c:pt>
                <c:pt idx="1571">
                  <c:v>1</c:v>
                </c:pt>
                <c:pt idx="1572">
                  <c:v>1</c:v>
                </c:pt>
                <c:pt idx="1573">
                  <c:v>0</c:v>
                </c:pt>
                <c:pt idx="1574">
                  <c:v>0</c:v>
                </c:pt>
                <c:pt idx="1575">
                  <c:v>0</c:v>
                </c:pt>
                <c:pt idx="1576">
                  <c:v>2</c:v>
                </c:pt>
                <c:pt idx="1577">
                  <c:v>1</c:v>
                </c:pt>
                <c:pt idx="1578">
                  <c:v>0</c:v>
                </c:pt>
                <c:pt idx="1579">
                  <c:v>0</c:v>
                </c:pt>
                <c:pt idx="1580">
                  <c:v>1</c:v>
                </c:pt>
                <c:pt idx="1581">
                  <c:v>0</c:v>
                </c:pt>
                <c:pt idx="1582">
                  <c:v>0</c:v>
                </c:pt>
                <c:pt idx="1583">
                  <c:v>0</c:v>
                </c:pt>
                <c:pt idx="1584">
                  <c:v>2</c:v>
                </c:pt>
                <c:pt idx="1585">
                  <c:v>0</c:v>
                </c:pt>
                <c:pt idx="1586">
                  <c:v>0</c:v>
                </c:pt>
                <c:pt idx="1587">
                  <c:v>0</c:v>
                </c:pt>
                <c:pt idx="1588">
                  <c:v>0</c:v>
                </c:pt>
                <c:pt idx="1589">
                  <c:v>1</c:v>
                </c:pt>
                <c:pt idx="1590">
                  <c:v>0</c:v>
                </c:pt>
                <c:pt idx="1591">
                  <c:v>2</c:v>
                </c:pt>
                <c:pt idx="1592">
                  <c:v>0</c:v>
                </c:pt>
                <c:pt idx="1593">
                  <c:v>1</c:v>
                </c:pt>
                <c:pt idx="1594">
                  <c:v>0</c:v>
                </c:pt>
                <c:pt idx="1595">
                  <c:v>0</c:v>
                </c:pt>
                <c:pt idx="1596">
                  <c:v>0</c:v>
                </c:pt>
                <c:pt idx="1597">
                  <c:v>1</c:v>
                </c:pt>
                <c:pt idx="1598">
                  <c:v>0</c:v>
                </c:pt>
                <c:pt idx="1599">
                  <c:v>0</c:v>
                </c:pt>
                <c:pt idx="1600">
                  <c:v>0</c:v>
                </c:pt>
                <c:pt idx="1601">
                  <c:v>0</c:v>
                </c:pt>
                <c:pt idx="1602">
                  <c:v>1</c:v>
                </c:pt>
                <c:pt idx="1603">
                  <c:v>2</c:v>
                </c:pt>
                <c:pt idx="1604">
                  <c:v>1</c:v>
                </c:pt>
                <c:pt idx="1605">
                  <c:v>0</c:v>
                </c:pt>
                <c:pt idx="1606">
                  <c:v>0</c:v>
                </c:pt>
                <c:pt idx="1607">
                  <c:v>0</c:v>
                </c:pt>
                <c:pt idx="1608">
                  <c:v>0</c:v>
                </c:pt>
                <c:pt idx="1609">
                  <c:v>0</c:v>
                </c:pt>
                <c:pt idx="1610">
                  <c:v>0</c:v>
                </c:pt>
                <c:pt idx="1611">
                  <c:v>0</c:v>
                </c:pt>
                <c:pt idx="1612">
                  <c:v>0</c:v>
                </c:pt>
                <c:pt idx="1613">
                  <c:v>1</c:v>
                </c:pt>
                <c:pt idx="1614">
                  <c:v>1</c:v>
                </c:pt>
                <c:pt idx="1615">
                  <c:v>2</c:v>
                </c:pt>
                <c:pt idx="1616">
                  <c:v>0</c:v>
                </c:pt>
                <c:pt idx="1617">
                  <c:v>0</c:v>
                </c:pt>
                <c:pt idx="1618">
                  <c:v>0</c:v>
                </c:pt>
                <c:pt idx="1619">
                  <c:v>1</c:v>
                </c:pt>
                <c:pt idx="1620">
                  <c:v>0</c:v>
                </c:pt>
                <c:pt idx="1621">
                  <c:v>1</c:v>
                </c:pt>
                <c:pt idx="1622">
                  <c:v>0</c:v>
                </c:pt>
                <c:pt idx="1623">
                  <c:v>0</c:v>
                </c:pt>
                <c:pt idx="1624">
                  <c:v>0</c:v>
                </c:pt>
                <c:pt idx="1625">
                  <c:v>2</c:v>
                </c:pt>
                <c:pt idx="1626">
                  <c:v>2</c:v>
                </c:pt>
                <c:pt idx="1627">
                  <c:v>2</c:v>
                </c:pt>
                <c:pt idx="1628">
                  <c:v>1</c:v>
                </c:pt>
                <c:pt idx="1629">
                  <c:v>2</c:v>
                </c:pt>
                <c:pt idx="1630">
                  <c:v>0</c:v>
                </c:pt>
                <c:pt idx="1631">
                  <c:v>0</c:v>
                </c:pt>
                <c:pt idx="1632">
                  <c:v>0</c:v>
                </c:pt>
                <c:pt idx="1633">
                  <c:v>0</c:v>
                </c:pt>
                <c:pt idx="1634">
                  <c:v>1</c:v>
                </c:pt>
                <c:pt idx="1635">
                  <c:v>0</c:v>
                </c:pt>
                <c:pt idx="1636">
                  <c:v>0</c:v>
                </c:pt>
                <c:pt idx="1637">
                  <c:v>0</c:v>
                </c:pt>
                <c:pt idx="1638">
                  <c:v>0</c:v>
                </c:pt>
                <c:pt idx="1639">
                  <c:v>0</c:v>
                </c:pt>
                <c:pt idx="1640">
                  <c:v>0</c:v>
                </c:pt>
                <c:pt idx="1641">
                  <c:v>0</c:v>
                </c:pt>
                <c:pt idx="1642">
                  <c:v>1</c:v>
                </c:pt>
                <c:pt idx="1643">
                  <c:v>0</c:v>
                </c:pt>
                <c:pt idx="1644">
                  <c:v>0</c:v>
                </c:pt>
                <c:pt idx="1645">
                  <c:v>0</c:v>
                </c:pt>
                <c:pt idx="1646">
                  <c:v>0</c:v>
                </c:pt>
                <c:pt idx="1647">
                  <c:v>1</c:v>
                </c:pt>
                <c:pt idx="1648">
                  <c:v>2</c:v>
                </c:pt>
                <c:pt idx="1649">
                  <c:v>1</c:v>
                </c:pt>
                <c:pt idx="1650">
                  <c:v>1</c:v>
                </c:pt>
                <c:pt idx="1651">
                  <c:v>0</c:v>
                </c:pt>
                <c:pt idx="1652">
                  <c:v>0</c:v>
                </c:pt>
                <c:pt idx="1653">
                  <c:v>1</c:v>
                </c:pt>
                <c:pt idx="1654">
                  <c:v>0</c:v>
                </c:pt>
                <c:pt idx="1655">
                  <c:v>0</c:v>
                </c:pt>
                <c:pt idx="1656">
                  <c:v>1</c:v>
                </c:pt>
                <c:pt idx="1657">
                  <c:v>1</c:v>
                </c:pt>
                <c:pt idx="1658">
                  <c:v>0</c:v>
                </c:pt>
                <c:pt idx="1659">
                  <c:v>0</c:v>
                </c:pt>
                <c:pt idx="1660">
                  <c:v>0</c:v>
                </c:pt>
                <c:pt idx="1661">
                  <c:v>1</c:v>
                </c:pt>
                <c:pt idx="1662">
                  <c:v>1</c:v>
                </c:pt>
                <c:pt idx="1663">
                  <c:v>1</c:v>
                </c:pt>
                <c:pt idx="1664">
                  <c:v>0</c:v>
                </c:pt>
                <c:pt idx="1665">
                  <c:v>0</c:v>
                </c:pt>
                <c:pt idx="1666">
                  <c:v>0</c:v>
                </c:pt>
                <c:pt idx="1667">
                  <c:v>0</c:v>
                </c:pt>
                <c:pt idx="1668">
                  <c:v>0</c:v>
                </c:pt>
                <c:pt idx="1669">
                  <c:v>2</c:v>
                </c:pt>
                <c:pt idx="1670">
                  <c:v>0</c:v>
                </c:pt>
                <c:pt idx="1671">
                  <c:v>0</c:v>
                </c:pt>
                <c:pt idx="1672">
                  <c:v>0</c:v>
                </c:pt>
                <c:pt idx="1673">
                  <c:v>0</c:v>
                </c:pt>
                <c:pt idx="1674">
                  <c:v>2</c:v>
                </c:pt>
                <c:pt idx="1675">
                  <c:v>0</c:v>
                </c:pt>
                <c:pt idx="1676">
                  <c:v>0</c:v>
                </c:pt>
                <c:pt idx="1677">
                  <c:v>0</c:v>
                </c:pt>
                <c:pt idx="1678">
                  <c:v>1</c:v>
                </c:pt>
                <c:pt idx="1679">
                  <c:v>0</c:v>
                </c:pt>
                <c:pt idx="1680">
                  <c:v>2</c:v>
                </c:pt>
                <c:pt idx="1681">
                  <c:v>0</c:v>
                </c:pt>
                <c:pt idx="1682">
                  <c:v>0</c:v>
                </c:pt>
                <c:pt idx="1683">
                  <c:v>0</c:v>
                </c:pt>
                <c:pt idx="1684">
                  <c:v>2</c:v>
                </c:pt>
                <c:pt idx="1685">
                  <c:v>0</c:v>
                </c:pt>
                <c:pt idx="1686">
                  <c:v>1</c:v>
                </c:pt>
                <c:pt idx="1687">
                  <c:v>2</c:v>
                </c:pt>
                <c:pt idx="1688">
                  <c:v>0</c:v>
                </c:pt>
                <c:pt idx="1689">
                  <c:v>0</c:v>
                </c:pt>
                <c:pt idx="1690">
                  <c:v>0</c:v>
                </c:pt>
                <c:pt idx="1691">
                  <c:v>1</c:v>
                </c:pt>
                <c:pt idx="1692">
                  <c:v>0</c:v>
                </c:pt>
                <c:pt idx="1693">
                  <c:v>0</c:v>
                </c:pt>
                <c:pt idx="1694">
                  <c:v>0</c:v>
                </c:pt>
                <c:pt idx="1695">
                  <c:v>2</c:v>
                </c:pt>
                <c:pt idx="1696">
                  <c:v>2</c:v>
                </c:pt>
                <c:pt idx="1697">
                  <c:v>6</c:v>
                </c:pt>
                <c:pt idx="1698">
                  <c:v>1</c:v>
                </c:pt>
                <c:pt idx="1699">
                  <c:v>0</c:v>
                </c:pt>
                <c:pt idx="1700">
                  <c:v>0</c:v>
                </c:pt>
                <c:pt idx="1701">
                  <c:v>1</c:v>
                </c:pt>
                <c:pt idx="1702">
                  <c:v>2</c:v>
                </c:pt>
                <c:pt idx="1703">
                  <c:v>0</c:v>
                </c:pt>
                <c:pt idx="1704">
                  <c:v>0</c:v>
                </c:pt>
                <c:pt idx="1705">
                  <c:v>0</c:v>
                </c:pt>
                <c:pt idx="1706">
                  <c:v>1</c:v>
                </c:pt>
                <c:pt idx="1707">
                  <c:v>1</c:v>
                </c:pt>
                <c:pt idx="1708">
                  <c:v>0</c:v>
                </c:pt>
                <c:pt idx="1709">
                  <c:v>0</c:v>
                </c:pt>
                <c:pt idx="1710">
                  <c:v>1</c:v>
                </c:pt>
                <c:pt idx="1711">
                  <c:v>1</c:v>
                </c:pt>
                <c:pt idx="1712">
                  <c:v>2</c:v>
                </c:pt>
                <c:pt idx="1713">
                  <c:v>0</c:v>
                </c:pt>
                <c:pt idx="1714">
                  <c:v>0</c:v>
                </c:pt>
                <c:pt idx="1715">
                  <c:v>1</c:v>
                </c:pt>
                <c:pt idx="1716">
                  <c:v>1</c:v>
                </c:pt>
                <c:pt idx="1717">
                  <c:v>0</c:v>
                </c:pt>
                <c:pt idx="1718">
                  <c:v>1</c:v>
                </c:pt>
                <c:pt idx="1719">
                  <c:v>2</c:v>
                </c:pt>
                <c:pt idx="1720">
                  <c:v>0</c:v>
                </c:pt>
                <c:pt idx="1721">
                  <c:v>0</c:v>
                </c:pt>
                <c:pt idx="1722">
                  <c:v>0</c:v>
                </c:pt>
                <c:pt idx="1723">
                  <c:v>0</c:v>
                </c:pt>
                <c:pt idx="1724">
                  <c:v>2</c:v>
                </c:pt>
                <c:pt idx="1725">
                  <c:v>2</c:v>
                </c:pt>
                <c:pt idx="1726">
                  <c:v>0</c:v>
                </c:pt>
                <c:pt idx="1727">
                  <c:v>0</c:v>
                </c:pt>
                <c:pt idx="1728">
                  <c:v>0</c:v>
                </c:pt>
                <c:pt idx="1729">
                  <c:v>0</c:v>
                </c:pt>
                <c:pt idx="1730">
                  <c:v>2</c:v>
                </c:pt>
                <c:pt idx="1731">
                  <c:v>1</c:v>
                </c:pt>
                <c:pt idx="1732">
                  <c:v>1</c:v>
                </c:pt>
                <c:pt idx="1733">
                  <c:v>0</c:v>
                </c:pt>
                <c:pt idx="1734">
                  <c:v>1</c:v>
                </c:pt>
                <c:pt idx="1735">
                  <c:v>0</c:v>
                </c:pt>
                <c:pt idx="1736">
                  <c:v>1</c:v>
                </c:pt>
                <c:pt idx="1737">
                  <c:v>2</c:v>
                </c:pt>
                <c:pt idx="1738">
                  <c:v>1</c:v>
                </c:pt>
                <c:pt idx="1739">
                  <c:v>0</c:v>
                </c:pt>
                <c:pt idx="1740">
                  <c:v>2</c:v>
                </c:pt>
                <c:pt idx="1741">
                  <c:v>2</c:v>
                </c:pt>
                <c:pt idx="1742">
                  <c:v>1</c:v>
                </c:pt>
                <c:pt idx="1743">
                  <c:v>0</c:v>
                </c:pt>
                <c:pt idx="1744">
                  <c:v>0</c:v>
                </c:pt>
                <c:pt idx="1745">
                  <c:v>0</c:v>
                </c:pt>
                <c:pt idx="1746">
                  <c:v>1</c:v>
                </c:pt>
                <c:pt idx="1747">
                  <c:v>0</c:v>
                </c:pt>
                <c:pt idx="1748">
                  <c:v>0</c:v>
                </c:pt>
                <c:pt idx="1749">
                  <c:v>0</c:v>
                </c:pt>
                <c:pt idx="1750">
                  <c:v>1</c:v>
                </c:pt>
                <c:pt idx="1751">
                  <c:v>0</c:v>
                </c:pt>
                <c:pt idx="1752">
                  <c:v>0</c:v>
                </c:pt>
                <c:pt idx="1753">
                  <c:v>0</c:v>
                </c:pt>
                <c:pt idx="1754">
                  <c:v>0</c:v>
                </c:pt>
                <c:pt idx="1755">
                  <c:v>0</c:v>
                </c:pt>
                <c:pt idx="1756">
                  <c:v>1</c:v>
                </c:pt>
                <c:pt idx="1757">
                  <c:v>1</c:v>
                </c:pt>
                <c:pt idx="1758">
                  <c:v>0</c:v>
                </c:pt>
                <c:pt idx="1759">
                  <c:v>1</c:v>
                </c:pt>
                <c:pt idx="1760">
                  <c:v>2</c:v>
                </c:pt>
                <c:pt idx="1761">
                  <c:v>1</c:v>
                </c:pt>
                <c:pt idx="1762">
                  <c:v>0</c:v>
                </c:pt>
                <c:pt idx="1763">
                  <c:v>0</c:v>
                </c:pt>
                <c:pt idx="1764">
                  <c:v>0</c:v>
                </c:pt>
                <c:pt idx="1765">
                  <c:v>1</c:v>
                </c:pt>
                <c:pt idx="1766">
                  <c:v>0</c:v>
                </c:pt>
                <c:pt idx="1767">
                  <c:v>0</c:v>
                </c:pt>
                <c:pt idx="1768">
                  <c:v>0</c:v>
                </c:pt>
                <c:pt idx="1769">
                  <c:v>0</c:v>
                </c:pt>
                <c:pt idx="1770">
                  <c:v>0</c:v>
                </c:pt>
                <c:pt idx="1771">
                  <c:v>0</c:v>
                </c:pt>
                <c:pt idx="1772">
                  <c:v>0</c:v>
                </c:pt>
                <c:pt idx="1773">
                  <c:v>1</c:v>
                </c:pt>
                <c:pt idx="1774">
                  <c:v>0</c:v>
                </c:pt>
                <c:pt idx="1775">
                  <c:v>0</c:v>
                </c:pt>
                <c:pt idx="1776">
                  <c:v>0</c:v>
                </c:pt>
                <c:pt idx="1777">
                  <c:v>0</c:v>
                </c:pt>
                <c:pt idx="1778">
                  <c:v>0</c:v>
                </c:pt>
                <c:pt idx="1779">
                  <c:v>0</c:v>
                </c:pt>
                <c:pt idx="1780">
                  <c:v>0</c:v>
                </c:pt>
                <c:pt idx="1781">
                  <c:v>0</c:v>
                </c:pt>
                <c:pt idx="1782">
                  <c:v>0</c:v>
                </c:pt>
                <c:pt idx="1783">
                  <c:v>0</c:v>
                </c:pt>
                <c:pt idx="1784">
                  <c:v>0</c:v>
                </c:pt>
                <c:pt idx="1785">
                  <c:v>1</c:v>
                </c:pt>
                <c:pt idx="1786">
                  <c:v>0</c:v>
                </c:pt>
                <c:pt idx="1787">
                  <c:v>0</c:v>
                </c:pt>
                <c:pt idx="1788">
                  <c:v>0</c:v>
                </c:pt>
                <c:pt idx="1789">
                  <c:v>1</c:v>
                </c:pt>
                <c:pt idx="1790">
                  <c:v>0</c:v>
                </c:pt>
                <c:pt idx="1791">
                  <c:v>0</c:v>
                </c:pt>
                <c:pt idx="1792">
                  <c:v>0</c:v>
                </c:pt>
                <c:pt idx="1793">
                  <c:v>0</c:v>
                </c:pt>
                <c:pt idx="1794">
                  <c:v>0</c:v>
                </c:pt>
                <c:pt idx="1795">
                  <c:v>0</c:v>
                </c:pt>
                <c:pt idx="1796">
                  <c:v>0</c:v>
                </c:pt>
                <c:pt idx="1797">
                  <c:v>0</c:v>
                </c:pt>
                <c:pt idx="1798">
                  <c:v>0</c:v>
                </c:pt>
                <c:pt idx="1799">
                  <c:v>0</c:v>
                </c:pt>
                <c:pt idx="1800">
                  <c:v>0</c:v>
                </c:pt>
                <c:pt idx="1801">
                  <c:v>0</c:v>
                </c:pt>
                <c:pt idx="1802">
                  <c:v>1</c:v>
                </c:pt>
                <c:pt idx="1803">
                  <c:v>0</c:v>
                </c:pt>
                <c:pt idx="1804">
                  <c:v>0</c:v>
                </c:pt>
                <c:pt idx="1805">
                  <c:v>0</c:v>
                </c:pt>
                <c:pt idx="1806">
                  <c:v>0</c:v>
                </c:pt>
                <c:pt idx="1807">
                  <c:v>0</c:v>
                </c:pt>
                <c:pt idx="1808">
                  <c:v>0</c:v>
                </c:pt>
                <c:pt idx="1809">
                  <c:v>1</c:v>
                </c:pt>
                <c:pt idx="1810">
                  <c:v>0</c:v>
                </c:pt>
                <c:pt idx="1811">
                  <c:v>0</c:v>
                </c:pt>
                <c:pt idx="1812">
                  <c:v>0</c:v>
                </c:pt>
                <c:pt idx="1813">
                  <c:v>2</c:v>
                </c:pt>
                <c:pt idx="1814">
                  <c:v>0</c:v>
                </c:pt>
                <c:pt idx="1815">
                  <c:v>0</c:v>
                </c:pt>
                <c:pt idx="1816">
                  <c:v>0</c:v>
                </c:pt>
                <c:pt idx="1817">
                  <c:v>0</c:v>
                </c:pt>
                <c:pt idx="1818">
                  <c:v>0</c:v>
                </c:pt>
                <c:pt idx="1819">
                  <c:v>0</c:v>
                </c:pt>
                <c:pt idx="1820">
                  <c:v>0</c:v>
                </c:pt>
                <c:pt idx="1821">
                  <c:v>0</c:v>
                </c:pt>
                <c:pt idx="1822">
                  <c:v>0</c:v>
                </c:pt>
                <c:pt idx="1823">
                  <c:v>0</c:v>
                </c:pt>
                <c:pt idx="1824">
                  <c:v>0</c:v>
                </c:pt>
                <c:pt idx="1825">
                  <c:v>0</c:v>
                </c:pt>
                <c:pt idx="1826">
                  <c:v>0</c:v>
                </c:pt>
                <c:pt idx="1827">
                  <c:v>0</c:v>
                </c:pt>
                <c:pt idx="1828">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c:v>2</c:v>
                </c:pt>
                <c:pt idx="1842">
                  <c:v>1</c:v>
                </c:pt>
                <c:pt idx="1843">
                  <c:v>1</c:v>
                </c:pt>
                <c:pt idx="1844">
                  <c:v>1</c:v>
                </c:pt>
                <c:pt idx="1845">
                  <c:v>0</c:v>
                </c:pt>
                <c:pt idx="1846">
                  <c:v>1</c:v>
                </c:pt>
                <c:pt idx="1847">
                  <c:v>1</c:v>
                </c:pt>
                <c:pt idx="1848">
                  <c:v>2</c:v>
                </c:pt>
                <c:pt idx="1849">
                  <c:v>0</c:v>
                </c:pt>
                <c:pt idx="1850">
                  <c:v>1</c:v>
                </c:pt>
                <c:pt idx="1851">
                  <c:v>0</c:v>
                </c:pt>
                <c:pt idx="1852">
                  <c:v>0</c:v>
                </c:pt>
                <c:pt idx="1853">
                  <c:v>0</c:v>
                </c:pt>
                <c:pt idx="1854">
                  <c:v>0</c:v>
                </c:pt>
                <c:pt idx="1855">
                  <c:v>0</c:v>
                </c:pt>
                <c:pt idx="1856">
                  <c:v>1</c:v>
                </c:pt>
                <c:pt idx="1857">
                  <c:v>0</c:v>
                </c:pt>
                <c:pt idx="1858">
                  <c:v>0</c:v>
                </c:pt>
                <c:pt idx="1859">
                  <c:v>1</c:v>
                </c:pt>
                <c:pt idx="1860">
                  <c:v>0</c:v>
                </c:pt>
                <c:pt idx="1861">
                  <c:v>1</c:v>
                </c:pt>
                <c:pt idx="1862">
                  <c:v>0</c:v>
                </c:pt>
                <c:pt idx="1863">
                  <c:v>1</c:v>
                </c:pt>
                <c:pt idx="1864">
                  <c:v>0</c:v>
                </c:pt>
                <c:pt idx="1865">
                  <c:v>0</c:v>
                </c:pt>
                <c:pt idx="1866">
                  <c:v>0</c:v>
                </c:pt>
                <c:pt idx="1867">
                  <c:v>1</c:v>
                </c:pt>
                <c:pt idx="1868">
                  <c:v>0</c:v>
                </c:pt>
                <c:pt idx="1869">
                  <c:v>0</c:v>
                </c:pt>
                <c:pt idx="1870">
                  <c:v>1</c:v>
                </c:pt>
                <c:pt idx="1871">
                  <c:v>2</c:v>
                </c:pt>
                <c:pt idx="1872">
                  <c:v>0</c:v>
                </c:pt>
                <c:pt idx="1873">
                  <c:v>1</c:v>
                </c:pt>
                <c:pt idx="1874">
                  <c:v>1</c:v>
                </c:pt>
                <c:pt idx="1875">
                  <c:v>0</c:v>
                </c:pt>
                <c:pt idx="1876">
                  <c:v>0</c:v>
                </c:pt>
                <c:pt idx="1877">
                  <c:v>0</c:v>
                </c:pt>
                <c:pt idx="1878">
                  <c:v>0</c:v>
                </c:pt>
                <c:pt idx="1879">
                  <c:v>0</c:v>
                </c:pt>
                <c:pt idx="1880">
                  <c:v>0</c:v>
                </c:pt>
                <c:pt idx="1881">
                  <c:v>1</c:v>
                </c:pt>
                <c:pt idx="1882">
                  <c:v>0</c:v>
                </c:pt>
                <c:pt idx="1883">
                  <c:v>0</c:v>
                </c:pt>
                <c:pt idx="1884">
                  <c:v>1</c:v>
                </c:pt>
                <c:pt idx="1885">
                  <c:v>1</c:v>
                </c:pt>
                <c:pt idx="1886">
                  <c:v>0</c:v>
                </c:pt>
                <c:pt idx="1887">
                  <c:v>0</c:v>
                </c:pt>
                <c:pt idx="1888">
                  <c:v>0</c:v>
                </c:pt>
                <c:pt idx="1889">
                  <c:v>0</c:v>
                </c:pt>
                <c:pt idx="1890">
                  <c:v>0</c:v>
                </c:pt>
                <c:pt idx="1891">
                  <c:v>2</c:v>
                </c:pt>
                <c:pt idx="1892">
                  <c:v>1</c:v>
                </c:pt>
                <c:pt idx="1893">
                  <c:v>0</c:v>
                </c:pt>
                <c:pt idx="1894">
                  <c:v>2</c:v>
                </c:pt>
                <c:pt idx="1895">
                  <c:v>0</c:v>
                </c:pt>
                <c:pt idx="1896">
                  <c:v>1</c:v>
                </c:pt>
                <c:pt idx="1897">
                  <c:v>0</c:v>
                </c:pt>
                <c:pt idx="1898">
                  <c:v>2</c:v>
                </c:pt>
                <c:pt idx="1899">
                  <c:v>1</c:v>
                </c:pt>
                <c:pt idx="1900">
                  <c:v>1</c:v>
                </c:pt>
                <c:pt idx="1901">
                  <c:v>1</c:v>
                </c:pt>
                <c:pt idx="1902">
                  <c:v>1</c:v>
                </c:pt>
                <c:pt idx="1903">
                  <c:v>0</c:v>
                </c:pt>
                <c:pt idx="1904">
                  <c:v>2</c:v>
                </c:pt>
                <c:pt idx="1905">
                  <c:v>2</c:v>
                </c:pt>
                <c:pt idx="1906">
                  <c:v>0</c:v>
                </c:pt>
                <c:pt idx="1907">
                  <c:v>1</c:v>
                </c:pt>
                <c:pt idx="1908">
                  <c:v>2</c:v>
                </c:pt>
                <c:pt idx="1909">
                  <c:v>0</c:v>
                </c:pt>
                <c:pt idx="1910">
                  <c:v>0</c:v>
                </c:pt>
                <c:pt idx="1911">
                  <c:v>2</c:v>
                </c:pt>
                <c:pt idx="1912">
                  <c:v>2</c:v>
                </c:pt>
                <c:pt idx="1913">
                  <c:v>0</c:v>
                </c:pt>
                <c:pt idx="1914">
                  <c:v>1</c:v>
                </c:pt>
                <c:pt idx="1915">
                  <c:v>0</c:v>
                </c:pt>
                <c:pt idx="1916">
                  <c:v>0</c:v>
                </c:pt>
                <c:pt idx="1917">
                  <c:v>0</c:v>
                </c:pt>
                <c:pt idx="1918">
                  <c:v>0</c:v>
                </c:pt>
                <c:pt idx="1919">
                  <c:v>2</c:v>
                </c:pt>
                <c:pt idx="1920">
                  <c:v>0</c:v>
                </c:pt>
                <c:pt idx="1921">
                  <c:v>1</c:v>
                </c:pt>
                <c:pt idx="1922">
                  <c:v>0</c:v>
                </c:pt>
                <c:pt idx="1923">
                  <c:v>0</c:v>
                </c:pt>
                <c:pt idx="1924">
                  <c:v>0</c:v>
                </c:pt>
                <c:pt idx="1925">
                  <c:v>1</c:v>
                </c:pt>
                <c:pt idx="1926">
                  <c:v>1</c:v>
                </c:pt>
                <c:pt idx="1927">
                  <c:v>2</c:v>
                </c:pt>
                <c:pt idx="1928">
                  <c:v>2</c:v>
                </c:pt>
                <c:pt idx="1929">
                  <c:v>1</c:v>
                </c:pt>
                <c:pt idx="1930">
                  <c:v>0</c:v>
                </c:pt>
                <c:pt idx="1931">
                  <c:v>3</c:v>
                </c:pt>
                <c:pt idx="1932">
                  <c:v>1</c:v>
                </c:pt>
                <c:pt idx="1933">
                  <c:v>0</c:v>
                </c:pt>
                <c:pt idx="1934">
                  <c:v>0</c:v>
                </c:pt>
                <c:pt idx="1935">
                  <c:v>0</c:v>
                </c:pt>
                <c:pt idx="1936">
                  <c:v>0</c:v>
                </c:pt>
                <c:pt idx="1937">
                  <c:v>0</c:v>
                </c:pt>
                <c:pt idx="1938">
                  <c:v>0</c:v>
                </c:pt>
                <c:pt idx="1939">
                  <c:v>1</c:v>
                </c:pt>
                <c:pt idx="1940">
                  <c:v>0</c:v>
                </c:pt>
                <c:pt idx="1941">
                  <c:v>1</c:v>
                </c:pt>
                <c:pt idx="1942">
                  <c:v>0</c:v>
                </c:pt>
                <c:pt idx="1943">
                  <c:v>1</c:v>
                </c:pt>
                <c:pt idx="1944">
                  <c:v>2</c:v>
                </c:pt>
                <c:pt idx="1945">
                  <c:v>0</c:v>
                </c:pt>
                <c:pt idx="1946">
                  <c:v>0</c:v>
                </c:pt>
                <c:pt idx="1947">
                  <c:v>1</c:v>
                </c:pt>
                <c:pt idx="1948">
                  <c:v>1</c:v>
                </c:pt>
                <c:pt idx="1949">
                  <c:v>0</c:v>
                </c:pt>
                <c:pt idx="1950">
                  <c:v>0</c:v>
                </c:pt>
                <c:pt idx="1951">
                  <c:v>1</c:v>
                </c:pt>
                <c:pt idx="1952">
                  <c:v>3</c:v>
                </c:pt>
                <c:pt idx="1953">
                  <c:v>1</c:v>
                </c:pt>
                <c:pt idx="1954">
                  <c:v>2</c:v>
                </c:pt>
                <c:pt idx="1955">
                  <c:v>0</c:v>
                </c:pt>
                <c:pt idx="1956">
                  <c:v>0</c:v>
                </c:pt>
                <c:pt idx="1957">
                  <c:v>1</c:v>
                </c:pt>
                <c:pt idx="1958">
                  <c:v>1</c:v>
                </c:pt>
                <c:pt idx="1959">
                  <c:v>0</c:v>
                </c:pt>
                <c:pt idx="1960">
                  <c:v>0</c:v>
                </c:pt>
                <c:pt idx="1961">
                  <c:v>0</c:v>
                </c:pt>
                <c:pt idx="1962">
                  <c:v>2</c:v>
                </c:pt>
                <c:pt idx="1963">
                  <c:v>0</c:v>
                </c:pt>
                <c:pt idx="1964">
                  <c:v>0</c:v>
                </c:pt>
                <c:pt idx="1965">
                  <c:v>0</c:v>
                </c:pt>
                <c:pt idx="1966">
                  <c:v>1</c:v>
                </c:pt>
                <c:pt idx="1967">
                  <c:v>1</c:v>
                </c:pt>
                <c:pt idx="1968">
                  <c:v>0</c:v>
                </c:pt>
                <c:pt idx="1969">
                  <c:v>1</c:v>
                </c:pt>
                <c:pt idx="1970">
                  <c:v>2</c:v>
                </c:pt>
                <c:pt idx="1971">
                  <c:v>2</c:v>
                </c:pt>
                <c:pt idx="1972">
                  <c:v>1</c:v>
                </c:pt>
                <c:pt idx="1973">
                  <c:v>1</c:v>
                </c:pt>
                <c:pt idx="1974">
                  <c:v>0</c:v>
                </c:pt>
                <c:pt idx="1975">
                  <c:v>1</c:v>
                </c:pt>
                <c:pt idx="1976">
                  <c:v>1</c:v>
                </c:pt>
                <c:pt idx="1977">
                  <c:v>1</c:v>
                </c:pt>
                <c:pt idx="1978">
                  <c:v>1</c:v>
                </c:pt>
                <c:pt idx="1979">
                  <c:v>0</c:v>
                </c:pt>
                <c:pt idx="1980">
                  <c:v>1</c:v>
                </c:pt>
                <c:pt idx="1981">
                  <c:v>0</c:v>
                </c:pt>
                <c:pt idx="1982">
                  <c:v>0</c:v>
                </c:pt>
                <c:pt idx="1983">
                  <c:v>0</c:v>
                </c:pt>
                <c:pt idx="1984">
                  <c:v>1</c:v>
                </c:pt>
                <c:pt idx="1985">
                  <c:v>0</c:v>
                </c:pt>
                <c:pt idx="1986">
                  <c:v>0</c:v>
                </c:pt>
                <c:pt idx="1987">
                  <c:v>0</c:v>
                </c:pt>
                <c:pt idx="1988">
                  <c:v>0</c:v>
                </c:pt>
                <c:pt idx="1989">
                  <c:v>1</c:v>
                </c:pt>
                <c:pt idx="1990">
                  <c:v>0</c:v>
                </c:pt>
                <c:pt idx="1991">
                  <c:v>1</c:v>
                </c:pt>
                <c:pt idx="1992">
                  <c:v>0</c:v>
                </c:pt>
                <c:pt idx="1993">
                  <c:v>0</c:v>
                </c:pt>
                <c:pt idx="1994">
                  <c:v>3</c:v>
                </c:pt>
                <c:pt idx="1995">
                  <c:v>2</c:v>
                </c:pt>
                <c:pt idx="1996">
                  <c:v>1</c:v>
                </c:pt>
                <c:pt idx="1997">
                  <c:v>0</c:v>
                </c:pt>
                <c:pt idx="1998">
                  <c:v>3</c:v>
                </c:pt>
                <c:pt idx="1999">
                  <c:v>0</c:v>
                </c:pt>
                <c:pt idx="2000">
                  <c:v>0</c:v>
                </c:pt>
                <c:pt idx="2001">
                  <c:v>0</c:v>
                </c:pt>
                <c:pt idx="2002">
                  <c:v>2</c:v>
                </c:pt>
                <c:pt idx="2003">
                  <c:v>3</c:v>
                </c:pt>
                <c:pt idx="2004">
                  <c:v>1</c:v>
                </c:pt>
                <c:pt idx="2005">
                  <c:v>0</c:v>
                </c:pt>
                <c:pt idx="2006">
                  <c:v>0</c:v>
                </c:pt>
                <c:pt idx="2007">
                  <c:v>0</c:v>
                </c:pt>
                <c:pt idx="2008">
                  <c:v>0</c:v>
                </c:pt>
                <c:pt idx="2009">
                  <c:v>1</c:v>
                </c:pt>
                <c:pt idx="2010">
                  <c:v>0</c:v>
                </c:pt>
                <c:pt idx="2011">
                  <c:v>0</c:v>
                </c:pt>
                <c:pt idx="2012">
                  <c:v>2</c:v>
                </c:pt>
                <c:pt idx="2013">
                  <c:v>2</c:v>
                </c:pt>
                <c:pt idx="2014">
                  <c:v>0</c:v>
                </c:pt>
                <c:pt idx="2015">
                  <c:v>1</c:v>
                </c:pt>
                <c:pt idx="2016">
                  <c:v>0</c:v>
                </c:pt>
                <c:pt idx="2017">
                  <c:v>0</c:v>
                </c:pt>
                <c:pt idx="2018">
                  <c:v>0</c:v>
                </c:pt>
                <c:pt idx="2019">
                  <c:v>4</c:v>
                </c:pt>
                <c:pt idx="2020">
                  <c:v>1</c:v>
                </c:pt>
                <c:pt idx="2021">
                  <c:v>0</c:v>
                </c:pt>
                <c:pt idx="2022">
                  <c:v>0</c:v>
                </c:pt>
                <c:pt idx="2023">
                  <c:v>0</c:v>
                </c:pt>
                <c:pt idx="2024">
                  <c:v>0</c:v>
                </c:pt>
                <c:pt idx="2025">
                  <c:v>1</c:v>
                </c:pt>
                <c:pt idx="2026">
                  <c:v>1</c:v>
                </c:pt>
                <c:pt idx="2027">
                  <c:v>2</c:v>
                </c:pt>
                <c:pt idx="2028">
                  <c:v>0</c:v>
                </c:pt>
                <c:pt idx="2029">
                  <c:v>1</c:v>
                </c:pt>
                <c:pt idx="2030">
                  <c:v>0</c:v>
                </c:pt>
                <c:pt idx="2031">
                  <c:v>1</c:v>
                </c:pt>
                <c:pt idx="2032">
                  <c:v>1</c:v>
                </c:pt>
                <c:pt idx="2033">
                  <c:v>2</c:v>
                </c:pt>
                <c:pt idx="2034">
                  <c:v>1</c:v>
                </c:pt>
                <c:pt idx="2035">
                  <c:v>0</c:v>
                </c:pt>
                <c:pt idx="2036">
                  <c:v>1</c:v>
                </c:pt>
                <c:pt idx="2037">
                  <c:v>2</c:v>
                </c:pt>
                <c:pt idx="2038">
                  <c:v>1</c:v>
                </c:pt>
                <c:pt idx="2039">
                  <c:v>0</c:v>
                </c:pt>
                <c:pt idx="2040">
                  <c:v>1</c:v>
                </c:pt>
                <c:pt idx="2041">
                  <c:v>4</c:v>
                </c:pt>
                <c:pt idx="2042">
                  <c:v>1</c:v>
                </c:pt>
                <c:pt idx="2043">
                  <c:v>2</c:v>
                </c:pt>
                <c:pt idx="2044">
                  <c:v>0</c:v>
                </c:pt>
                <c:pt idx="2045">
                  <c:v>2</c:v>
                </c:pt>
                <c:pt idx="2046">
                  <c:v>3</c:v>
                </c:pt>
                <c:pt idx="2047">
                  <c:v>0</c:v>
                </c:pt>
                <c:pt idx="2048">
                  <c:v>1</c:v>
                </c:pt>
                <c:pt idx="2049">
                  <c:v>1</c:v>
                </c:pt>
                <c:pt idx="2050">
                  <c:v>0</c:v>
                </c:pt>
                <c:pt idx="2051">
                  <c:v>0</c:v>
                </c:pt>
                <c:pt idx="2052">
                  <c:v>2</c:v>
                </c:pt>
                <c:pt idx="2053">
                  <c:v>1</c:v>
                </c:pt>
                <c:pt idx="2054">
                  <c:v>2</c:v>
                </c:pt>
                <c:pt idx="2055">
                  <c:v>1</c:v>
                </c:pt>
                <c:pt idx="2056">
                  <c:v>2</c:v>
                </c:pt>
                <c:pt idx="2057">
                  <c:v>1</c:v>
                </c:pt>
                <c:pt idx="2058">
                  <c:v>1</c:v>
                </c:pt>
                <c:pt idx="2059">
                  <c:v>1</c:v>
                </c:pt>
                <c:pt idx="2060">
                  <c:v>1</c:v>
                </c:pt>
                <c:pt idx="2061">
                  <c:v>1</c:v>
                </c:pt>
                <c:pt idx="2062">
                  <c:v>2</c:v>
                </c:pt>
                <c:pt idx="2063">
                  <c:v>0</c:v>
                </c:pt>
                <c:pt idx="2064">
                  <c:v>0</c:v>
                </c:pt>
                <c:pt idx="2065">
                  <c:v>0</c:v>
                </c:pt>
                <c:pt idx="2066">
                  <c:v>2</c:v>
                </c:pt>
                <c:pt idx="2067">
                  <c:v>0</c:v>
                </c:pt>
                <c:pt idx="2068">
                  <c:v>0</c:v>
                </c:pt>
                <c:pt idx="2069">
                  <c:v>0</c:v>
                </c:pt>
                <c:pt idx="2070">
                  <c:v>1</c:v>
                </c:pt>
                <c:pt idx="2071">
                  <c:v>0</c:v>
                </c:pt>
                <c:pt idx="2072">
                  <c:v>0</c:v>
                </c:pt>
                <c:pt idx="2073">
                  <c:v>0</c:v>
                </c:pt>
                <c:pt idx="2074">
                  <c:v>0</c:v>
                </c:pt>
                <c:pt idx="2075">
                  <c:v>0</c:v>
                </c:pt>
                <c:pt idx="2076">
                  <c:v>0</c:v>
                </c:pt>
                <c:pt idx="2077">
                  <c:v>2</c:v>
                </c:pt>
                <c:pt idx="2078">
                  <c:v>0</c:v>
                </c:pt>
                <c:pt idx="2079">
                  <c:v>2</c:v>
                </c:pt>
                <c:pt idx="2080">
                  <c:v>0</c:v>
                </c:pt>
                <c:pt idx="2081">
                  <c:v>1</c:v>
                </c:pt>
                <c:pt idx="2082">
                  <c:v>0</c:v>
                </c:pt>
                <c:pt idx="2083">
                  <c:v>0</c:v>
                </c:pt>
                <c:pt idx="2084">
                  <c:v>0</c:v>
                </c:pt>
                <c:pt idx="2085">
                  <c:v>2</c:v>
                </c:pt>
                <c:pt idx="2086">
                  <c:v>2</c:v>
                </c:pt>
                <c:pt idx="2087">
                  <c:v>2</c:v>
                </c:pt>
                <c:pt idx="2088">
                  <c:v>2</c:v>
                </c:pt>
                <c:pt idx="2089">
                  <c:v>0</c:v>
                </c:pt>
                <c:pt idx="2090">
                  <c:v>0</c:v>
                </c:pt>
                <c:pt idx="2091">
                  <c:v>0</c:v>
                </c:pt>
                <c:pt idx="2092">
                  <c:v>1</c:v>
                </c:pt>
                <c:pt idx="2093">
                  <c:v>0</c:v>
                </c:pt>
                <c:pt idx="2094">
                  <c:v>2</c:v>
                </c:pt>
                <c:pt idx="2095">
                  <c:v>1</c:v>
                </c:pt>
                <c:pt idx="2096">
                  <c:v>1</c:v>
                </c:pt>
                <c:pt idx="2097">
                  <c:v>0</c:v>
                </c:pt>
                <c:pt idx="2098">
                  <c:v>0</c:v>
                </c:pt>
                <c:pt idx="2099">
                  <c:v>0</c:v>
                </c:pt>
                <c:pt idx="2100">
                  <c:v>0</c:v>
                </c:pt>
                <c:pt idx="2101">
                  <c:v>1</c:v>
                </c:pt>
                <c:pt idx="2102">
                  <c:v>1</c:v>
                </c:pt>
                <c:pt idx="2103">
                  <c:v>2</c:v>
                </c:pt>
                <c:pt idx="2104">
                  <c:v>2</c:v>
                </c:pt>
                <c:pt idx="2105">
                  <c:v>0</c:v>
                </c:pt>
                <c:pt idx="2106">
                  <c:v>0</c:v>
                </c:pt>
                <c:pt idx="2107">
                  <c:v>1</c:v>
                </c:pt>
                <c:pt idx="2108">
                  <c:v>0</c:v>
                </c:pt>
                <c:pt idx="2109">
                  <c:v>0</c:v>
                </c:pt>
                <c:pt idx="2110">
                  <c:v>1</c:v>
                </c:pt>
                <c:pt idx="2111">
                  <c:v>1</c:v>
                </c:pt>
                <c:pt idx="2112">
                  <c:v>0</c:v>
                </c:pt>
                <c:pt idx="2113">
                  <c:v>0</c:v>
                </c:pt>
                <c:pt idx="2114">
                  <c:v>1</c:v>
                </c:pt>
                <c:pt idx="2115">
                  <c:v>0</c:v>
                </c:pt>
                <c:pt idx="2116">
                  <c:v>2</c:v>
                </c:pt>
                <c:pt idx="2117">
                  <c:v>0</c:v>
                </c:pt>
                <c:pt idx="2118">
                  <c:v>0</c:v>
                </c:pt>
                <c:pt idx="2119">
                  <c:v>0</c:v>
                </c:pt>
                <c:pt idx="2120">
                  <c:v>0</c:v>
                </c:pt>
                <c:pt idx="2121">
                  <c:v>1</c:v>
                </c:pt>
                <c:pt idx="2122">
                  <c:v>2</c:v>
                </c:pt>
                <c:pt idx="2123">
                  <c:v>2</c:v>
                </c:pt>
                <c:pt idx="2124">
                  <c:v>1</c:v>
                </c:pt>
                <c:pt idx="2125">
                  <c:v>1</c:v>
                </c:pt>
                <c:pt idx="2126">
                  <c:v>0</c:v>
                </c:pt>
                <c:pt idx="2127">
                  <c:v>0</c:v>
                </c:pt>
                <c:pt idx="2128">
                  <c:v>0</c:v>
                </c:pt>
                <c:pt idx="2129">
                  <c:v>4</c:v>
                </c:pt>
                <c:pt idx="2130">
                  <c:v>2</c:v>
                </c:pt>
                <c:pt idx="2131">
                  <c:v>0</c:v>
                </c:pt>
                <c:pt idx="2132">
                  <c:v>0</c:v>
                </c:pt>
                <c:pt idx="2133">
                  <c:v>1</c:v>
                </c:pt>
                <c:pt idx="2134">
                  <c:v>0</c:v>
                </c:pt>
                <c:pt idx="2135">
                  <c:v>0</c:v>
                </c:pt>
                <c:pt idx="2136">
                  <c:v>1</c:v>
                </c:pt>
                <c:pt idx="2137">
                  <c:v>0</c:v>
                </c:pt>
                <c:pt idx="2138">
                  <c:v>1</c:v>
                </c:pt>
                <c:pt idx="2139">
                  <c:v>0</c:v>
                </c:pt>
                <c:pt idx="2140">
                  <c:v>0</c:v>
                </c:pt>
                <c:pt idx="2141">
                  <c:v>0</c:v>
                </c:pt>
                <c:pt idx="2142">
                  <c:v>1</c:v>
                </c:pt>
                <c:pt idx="2143">
                  <c:v>0</c:v>
                </c:pt>
                <c:pt idx="2144">
                  <c:v>0</c:v>
                </c:pt>
                <c:pt idx="2145">
                  <c:v>1</c:v>
                </c:pt>
                <c:pt idx="2146">
                  <c:v>0</c:v>
                </c:pt>
                <c:pt idx="2147">
                  <c:v>0</c:v>
                </c:pt>
                <c:pt idx="2148">
                  <c:v>0</c:v>
                </c:pt>
                <c:pt idx="2149">
                  <c:v>0</c:v>
                </c:pt>
                <c:pt idx="2150">
                  <c:v>3</c:v>
                </c:pt>
                <c:pt idx="2151">
                  <c:v>1</c:v>
                </c:pt>
                <c:pt idx="2152">
                  <c:v>2</c:v>
                </c:pt>
                <c:pt idx="2153">
                  <c:v>1</c:v>
                </c:pt>
                <c:pt idx="2154">
                  <c:v>0</c:v>
                </c:pt>
                <c:pt idx="2155">
                  <c:v>0</c:v>
                </c:pt>
                <c:pt idx="2156">
                  <c:v>0</c:v>
                </c:pt>
                <c:pt idx="2157">
                  <c:v>0</c:v>
                </c:pt>
                <c:pt idx="2158">
                  <c:v>0</c:v>
                </c:pt>
                <c:pt idx="2159">
                  <c:v>0</c:v>
                </c:pt>
                <c:pt idx="2160">
                  <c:v>0</c:v>
                </c:pt>
                <c:pt idx="2161">
                  <c:v>0</c:v>
                </c:pt>
                <c:pt idx="2162">
                  <c:v>0</c:v>
                </c:pt>
                <c:pt idx="2163">
                  <c:v>0</c:v>
                </c:pt>
                <c:pt idx="2164">
                  <c:v>0</c:v>
                </c:pt>
                <c:pt idx="2165">
                  <c:v>0</c:v>
                </c:pt>
                <c:pt idx="2166">
                  <c:v>2</c:v>
                </c:pt>
                <c:pt idx="2167">
                  <c:v>0</c:v>
                </c:pt>
                <c:pt idx="2168">
                  <c:v>0</c:v>
                </c:pt>
                <c:pt idx="2169">
                  <c:v>0</c:v>
                </c:pt>
                <c:pt idx="2170">
                  <c:v>0</c:v>
                </c:pt>
                <c:pt idx="2171">
                  <c:v>1</c:v>
                </c:pt>
                <c:pt idx="2172">
                  <c:v>1</c:v>
                </c:pt>
                <c:pt idx="2173">
                  <c:v>1</c:v>
                </c:pt>
                <c:pt idx="2174">
                  <c:v>1</c:v>
                </c:pt>
                <c:pt idx="2175">
                  <c:v>1</c:v>
                </c:pt>
                <c:pt idx="2176">
                  <c:v>0</c:v>
                </c:pt>
                <c:pt idx="2177">
                  <c:v>1</c:v>
                </c:pt>
                <c:pt idx="2178">
                  <c:v>3</c:v>
                </c:pt>
                <c:pt idx="2179">
                  <c:v>0</c:v>
                </c:pt>
                <c:pt idx="2180">
                  <c:v>2</c:v>
                </c:pt>
                <c:pt idx="2181">
                  <c:v>0</c:v>
                </c:pt>
                <c:pt idx="2182">
                  <c:v>0</c:v>
                </c:pt>
                <c:pt idx="2183">
                  <c:v>0</c:v>
                </c:pt>
                <c:pt idx="2184">
                  <c:v>0</c:v>
                </c:pt>
                <c:pt idx="2185">
                  <c:v>0</c:v>
                </c:pt>
                <c:pt idx="2186">
                  <c:v>1</c:v>
                </c:pt>
                <c:pt idx="2187">
                  <c:v>1</c:v>
                </c:pt>
                <c:pt idx="2188">
                  <c:v>0</c:v>
                </c:pt>
                <c:pt idx="2189">
                  <c:v>1</c:v>
                </c:pt>
                <c:pt idx="2190">
                  <c:v>2</c:v>
                </c:pt>
                <c:pt idx="2191">
                  <c:v>0</c:v>
                </c:pt>
                <c:pt idx="2192">
                  <c:v>0</c:v>
                </c:pt>
                <c:pt idx="2193">
                  <c:v>1</c:v>
                </c:pt>
                <c:pt idx="2194">
                  <c:v>0</c:v>
                </c:pt>
                <c:pt idx="2195">
                  <c:v>2</c:v>
                </c:pt>
                <c:pt idx="2196">
                  <c:v>0</c:v>
                </c:pt>
                <c:pt idx="2197">
                  <c:v>0</c:v>
                </c:pt>
                <c:pt idx="2198">
                  <c:v>0</c:v>
                </c:pt>
                <c:pt idx="2199">
                  <c:v>0</c:v>
                </c:pt>
                <c:pt idx="2200">
                  <c:v>0</c:v>
                </c:pt>
                <c:pt idx="2201">
                  <c:v>0</c:v>
                </c:pt>
                <c:pt idx="2202">
                  <c:v>0</c:v>
                </c:pt>
                <c:pt idx="2203">
                  <c:v>0</c:v>
                </c:pt>
                <c:pt idx="2204">
                  <c:v>0</c:v>
                </c:pt>
                <c:pt idx="2205">
                  <c:v>0</c:v>
                </c:pt>
                <c:pt idx="2206">
                  <c:v>0</c:v>
                </c:pt>
                <c:pt idx="2207">
                  <c:v>0</c:v>
                </c:pt>
                <c:pt idx="2208">
                  <c:v>0</c:v>
                </c:pt>
                <c:pt idx="2209">
                  <c:v>1</c:v>
                </c:pt>
                <c:pt idx="2210">
                  <c:v>0</c:v>
                </c:pt>
                <c:pt idx="2211">
                  <c:v>0</c:v>
                </c:pt>
                <c:pt idx="2212">
                  <c:v>0</c:v>
                </c:pt>
                <c:pt idx="2213">
                  <c:v>0</c:v>
                </c:pt>
                <c:pt idx="2214">
                  <c:v>0</c:v>
                </c:pt>
                <c:pt idx="2215">
                  <c:v>2</c:v>
                </c:pt>
                <c:pt idx="2216">
                  <c:v>0</c:v>
                </c:pt>
                <c:pt idx="2217">
                  <c:v>0</c:v>
                </c:pt>
                <c:pt idx="2218">
                  <c:v>0</c:v>
                </c:pt>
                <c:pt idx="2219">
                  <c:v>1</c:v>
                </c:pt>
                <c:pt idx="2220">
                  <c:v>1</c:v>
                </c:pt>
                <c:pt idx="2221">
                  <c:v>0</c:v>
                </c:pt>
                <c:pt idx="2222">
                  <c:v>0</c:v>
                </c:pt>
                <c:pt idx="2223">
                  <c:v>0</c:v>
                </c:pt>
                <c:pt idx="2224">
                  <c:v>0</c:v>
                </c:pt>
                <c:pt idx="2225">
                  <c:v>0</c:v>
                </c:pt>
                <c:pt idx="2226">
                  <c:v>1</c:v>
                </c:pt>
                <c:pt idx="2227">
                  <c:v>0</c:v>
                </c:pt>
                <c:pt idx="2228">
                  <c:v>0</c:v>
                </c:pt>
                <c:pt idx="2229">
                  <c:v>1</c:v>
                </c:pt>
                <c:pt idx="2230">
                  <c:v>1</c:v>
                </c:pt>
                <c:pt idx="2231">
                  <c:v>1</c:v>
                </c:pt>
                <c:pt idx="2232">
                  <c:v>1</c:v>
                </c:pt>
                <c:pt idx="2233">
                  <c:v>0</c:v>
                </c:pt>
                <c:pt idx="2234">
                  <c:v>0</c:v>
                </c:pt>
                <c:pt idx="2235">
                  <c:v>1</c:v>
                </c:pt>
                <c:pt idx="2236">
                  <c:v>1</c:v>
                </c:pt>
                <c:pt idx="2237">
                  <c:v>0</c:v>
                </c:pt>
                <c:pt idx="2238">
                  <c:v>0</c:v>
                </c:pt>
                <c:pt idx="2239">
                  <c:v>2</c:v>
                </c:pt>
                <c:pt idx="2240">
                  <c:v>0</c:v>
                </c:pt>
                <c:pt idx="2241">
                  <c:v>2</c:v>
                </c:pt>
                <c:pt idx="2242">
                  <c:v>1</c:v>
                </c:pt>
                <c:pt idx="2243">
                  <c:v>0</c:v>
                </c:pt>
                <c:pt idx="2244">
                  <c:v>0</c:v>
                </c:pt>
                <c:pt idx="2245">
                  <c:v>0</c:v>
                </c:pt>
                <c:pt idx="2246">
                  <c:v>1</c:v>
                </c:pt>
                <c:pt idx="2247">
                  <c:v>6</c:v>
                </c:pt>
                <c:pt idx="2248">
                  <c:v>0</c:v>
                </c:pt>
                <c:pt idx="2249">
                  <c:v>0</c:v>
                </c:pt>
                <c:pt idx="2250">
                  <c:v>1</c:v>
                </c:pt>
                <c:pt idx="2251">
                  <c:v>0</c:v>
                </c:pt>
                <c:pt idx="2252">
                  <c:v>1</c:v>
                </c:pt>
                <c:pt idx="2253">
                  <c:v>0</c:v>
                </c:pt>
                <c:pt idx="2254">
                  <c:v>0</c:v>
                </c:pt>
                <c:pt idx="2255">
                  <c:v>0</c:v>
                </c:pt>
                <c:pt idx="2256">
                  <c:v>0</c:v>
                </c:pt>
                <c:pt idx="2257">
                  <c:v>1</c:v>
                </c:pt>
                <c:pt idx="2258">
                  <c:v>1</c:v>
                </c:pt>
                <c:pt idx="2259">
                  <c:v>1</c:v>
                </c:pt>
                <c:pt idx="2260">
                  <c:v>1</c:v>
                </c:pt>
                <c:pt idx="2261">
                  <c:v>0</c:v>
                </c:pt>
                <c:pt idx="2262">
                  <c:v>0</c:v>
                </c:pt>
                <c:pt idx="2263">
                  <c:v>0</c:v>
                </c:pt>
                <c:pt idx="2264">
                  <c:v>1</c:v>
                </c:pt>
                <c:pt idx="2265">
                  <c:v>0</c:v>
                </c:pt>
                <c:pt idx="2266">
                  <c:v>0</c:v>
                </c:pt>
                <c:pt idx="2267">
                  <c:v>0</c:v>
                </c:pt>
                <c:pt idx="2268">
                  <c:v>9</c:v>
                </c:pt>
                <c:pt idx="2269">
                  <c:v>0</c:v>
                </c:pt>
                <c:pt idx="2270">
                  <c:v>0</c:v>
                </c:pt>
                <c:pt idx="2271">
                  <c:v>2</c:v>
                </c:pt>
                <c:pt idx="2272">
                  <c:v>0</c:v>
                </c:pt>
                <c:pt idx="2273">
                  <c:v>0</c:v>
                </c:pt>
                <c:pt idx="2274">
                  <c:v>1</c:v>
                </c:pt>
                <c:pt idx="2275">
                  <c:v>1</c:v>
                </c:pt>
                <c:pt idx="2276">
                  <c:v>0</c:v>
                </c:pt>
                <c:pt idx="2277">
                  <c:v>0</c:v>
                </c:pt>
                <c:pt idx="2278">
                  <c:v>0</c:v>
                </c:pt>
                <c:pt idx="2279">
                  <c:v>1</c:v>
                </c:pt>
                <c:pt idx="2280">
                  <c:v>0</c:v>
                </c:pt>
                <c:pt idx="2281">
                  <c:v>0</c:v>
                </c:pt>
                <c:pt idx="2282">
                  <c:v>1</c:v>
                </c:pt>
                <c:pt idx="2283">
                  <c:v>0</c:v>
                </c:pt>
                <c:pt idx="2284">
                  <c:v>2</c:v>
                </c:pt>
                <c:pt idx="2285">
                  <c:v>0</c:v>
                </c:pt>
                <c:pt idx="2286">
                  <c:v>1</c:v>
                </c:pt>
                <c:pt idx="2287">
                  <c:v>0</c:v>
                </c:pt>
                <c:pt idx="2288">
                  <c:v>0</c:v>
                </c:pt>
                <c:pt idx="2289">
                  <c:v>0</c:v>
                </c:pt>
                <c:pt idx="2290">
                  <c:v>1</c:v>
                </c:pt>
                <c:pt idx="2291">
                  <c:v>0</c:v>
                </c:pt>
                <c:pt idx="2292">
                  <c:v>0</c:v>
                </c:pt>
                <c:pt idx="2293">
                  <c:v>0</c:v>
                </c:pt>
                <c:pt idx="2294">
                  <c:v>0</c:v>
                </c:pt>
                <c:pt idx="2295">
                  <c:v>0</c:v>
                </c:pt>
                <c:pt idx="2296">
                  <c:v>1</c:v>
                </c:pt>
                <c:pt idx="2297">
                  <c:v>1</c:v>
                </c:pt>
                <c:pt idx="2298">
                  <c:v>0</c:v>
                </c:pt>
                <c:pt idx="2299">
                  <c:v>0</c:v>
                </c:pt>
                <c:pt idx="2300">
                  <c:v>0</c:v>
                </c:pt>
                <c:pt idx="2301">
                  <c:v>0</c:v>
                </c:pt>
                <c:pt idx="2302">
                  <c:v>1</c:v>
                </c:pt>
                <c:pt idx="2303">
                  <c:v>0</c:v>
                </c:pt>
                <c:pt idx="2304">
                  <c:v>5</c:v>
                </c:pt>
                <c:pt idx="2305">
                  <c:v>1</c:v>
                </c:pt>
                <c:pt idx="2306">
                  <c:v>0</c:v>
                </c:pt>
                <c:pt idx="2307">
                  <c:v>0</c:v>
                </c:pt>
                <c:pt idx="2308">
                  <c:v>0</c:v>
                </c:pt>
                <c:pt idx="2309">
                  <c:v>0</c:v>
                </c:pt>
                <c:pt idx="2310">
                  <c:v>0</c:v>
                </c:pt>
                <c:pt idx="2311">
                  <c:v>0</c:v>
                </c:pt>
                <c:pt idx="2312">
                  <c:v>1</c:v>
                </c:pt>
                <c:pt idx="2313">
                  <c:v>0</c:v>
                </c:pt>
                <c:pt idx="2314">
                  <c:v>1</c:v>
                </c:pt>
                <c:pt idx="2315">
                  <c:v>0</c:v>
                </c:pt>
                <c:pt idx="2316">
                  <c:v>0</c:v>
                </c:pt>
                <c:pt idx="2317">
                  <c:v>1</c:v>
                </c:pt>
                <c:pt idx="2318">
                  <c:v>0</c:v>
                </c:pt>
                <c:pt idx="2319">
                  <c:v>3</c:v>
                </c:pt>
                <c:pt idx="2320">
                  <c:v>2</c:v>
                </c:pt>
                <c:pt idx="2321">
                  <c:v>1</c:v>
                </c:pt>
                <c:pt idx="2322">
                  <c:v>0</c:v>
                </c:pt>
                <c:pt idx="2323">
                  <c:v>0</c:v>
                </c:pt>
                <c:pt idx="2324">
                  <c:v>3</c:v>
                </c:pt>
                <c:pt idx="2325">
                  <c:v>2</c:v>
                </c:pt>
                <c:pt idx="2326">
                  <c:v>2</c:v>
                </c:pt>
                <c:pt idx="2327">
                  <c:v>3</c:v>
                </c:pt>
                <c:pt idx="2328">
                  <c:v>2</c:v>
                </c:pt>
                <c:pt idx="2329">
                  <c:v>6</c:v>
                </c:pt>
                <c:pt idx="2330">
                  <c:v>6</c:v>
                </c:pt>
                <c:pt idx="2331">
                  <c:v>7</c:v>
                </c:pt>
                <c:pt idx="2332">
                  <c:v>2</c:v>
                </c:pt>
                <c:pt idx="2333">
                  <c:v>7</c:v>
                </c:pt>
                <c:pt idx="2334">
                  <c:v>5</c:v>
                </c:pt>
                <c:pt idx="2335">
                  <c:v>2</c:v>
                </c:pt>
                <c:pt idx="2336">
                  <c:v>3</c:v>
                </c:pt>
                <c:pt idx="2337">
                  <c:v>2</c:v>
                </c:pt>
                <c:pt idx="2338">
                  <c:v>4</c:v>
                </c:pt>
                <c:pt idx="2339">
                  <c:v>1</c:v>
                </c:pt>
                <c:pt idx="2340">
                  <c:v>2</c:v>
                </c:pt>
                <c:pt idx="2341">
                  <c:v>2</c:v>
                </c:pt>
                <c:pt idx="2342">
                  <c:v>4</c:v>
                </c:pt>
                <c:pt idx="2343">
                  <c:v>0</c:v>
                </c:pt>
                <c:pt idx="2344">
                  <c:v>0</c:v>
                </c:pt>
                <c:pt idx="2345">
                  <c:v>1</c:v>
                </c:pt>
                <c:pt idx="2346">
                  <c:v>1</c:v>
                </c:pt>
                <c:pt idx="2347">
                  <c:v>0</c:v>
                </c:pt>
                <c:pt idx="2348">
                  <c:v>5</c:v>
                </c:pt>
                <c:pt idx="2349">
                  <c:v>3</c:v>
                </c:pt>
                <c:pt idx="2350">
                  <c:v>0</c:v>
                </c:pt>
                <c:pt idx="2351">
                  <c:v>0</c:v>
                </c:pt>
                <c:pt idx="2352">
                  <c:v>0</c:v>
                </c:pt>
                <c:pt idx="2353">
                  <c:v>3</c:v>
                </c:pt>
                <c:pt idx="2354">
                  <c:v>3</c:v>
                </c:pt>
                <c:pt idx="2355">
                  <c:v>1</c:v>
                </c:pt>
                <c:pt idx="2356">
                  <c:v>2</c:v>
                </c:pt>
                <c:pt idx="2357">
                  <c:v>4</c:v>
                </c:pt>
                <c:pt idx="2358">
                  <c:v>1</c:v>
                </c:pt>
                <c:pt idx="2359">
                  <c:v>3</c:v>
                </c:pt>
                <c:pt idx="2360">
                  <c:v>4</c:v>
                </c:pt>
                <c:pt idx="2361">
                  <c:v>5</c:v>
                </c:pt>
                <c:pt idx="2362">
                  <c:v>2</c:v>
                </c:pt>
                <c:pt idx="2363">
                  <c:v>3</c:v>
                </c:pt>
                <c:pt idx="2364">
                  <c:v>1</c:v>
                </c:pt>
                <c:pt idx="2365">
                  <c:v>1</c:v>
                </c:pt>
                <c:pt idx="2366">
                  <c:v>3</c:v>
                </c:pt>
                <c:pt idx="2367">
                  <c:v>1</c:v>
                </c:pt>
                <c:pt idx="2368">
                  <c:v>1</c:v>
                </c:pt>
                <c:pt idx="2369">
                  <c:v>2</c:v>
                </c:pt>
                <c:pt idx="2370">
                  <c:v>4</c:v>
                </c:pt>
                <c:pt idx="2371">
                  <c:v>0</c:v>
                </c:pt>
                <c:pt idx="2372">
                  <c:v>0</c:v>
                </c:pt>
                <c:pt idx="2373">
                  <c:v>2</c:v>
                </c:pt>
                <c:pt idx="2374">
                  <c:v>8</c:v>
                </c:pt>
                <c:pt idx="2375">
                  <c:v>1</c:v>
                </c:pt>
                <c:pt idx="2376">
                  <c:v>2</c:v>
                </c:pt>
                <c:pt idx="2377">
                  <c:v>4</c:v>
                </c:pt>
                <c:pt idx="2378">
                  <c:v>2</c:v>
                </c:pt>
                <c:pt idx="2379">
                  <c:v>1</c:v>
                </c:pt>
                <c:pt idx="2380">
                  <c:v>1</c:v>
                </c:pt>
                <c:pt idx="2381">
                  <c:v>2</c:v>
                </c:pt>
                <c:pt idx="2382">
                  <c:v>9</c:v>
                </c:pt>
                <c:pt idx="2383">
                  <c:v>1</c:v>
                </c:pt>
                <c:pt idx="2384">
                  <c:v>0</c:v>
                </c:pt>
                <c:pt idx="2385">
                  <c:v>0</c:v>
                </c:pt>
                <c:pt idx="2386">
                  <c:v>2</c:v>
                </c:pt>
                <c:pt idx="2387">
                  <c:v>2</c:v>
                </c:pt>
                <c:pt idx="2388">
                  <c:v>1</c:v>
                </c:pt>
                <c:pt idx="2389">
                  <c:v>2</c:v>
                </c:pt>
                <c:pt idx="2390">
                  <c:v>0</c:v>
                </c:pt>
                <c:pt idx="2391">
                  <c:v>3</c:v>
                </c:pt>
                <c:pt idx="2392">
                  <c:v>1</c:v>
                </c:pt>
                <c:pt idx="2393">
                  <c:v>2</c:v>
                </c:pt>
                <c:pt idx="2394">
                  <c:v>2</c:v>
                </c:pt>
                <c:pt idx="2395">
                  <c:v>3</c:v>
                </c:pt>
                <c:pt idx="2396">
                  <c:v>2</c:v>
                </c:pt>
                <c:pt idx="2397">
                  <c:v>2</c:v>
                </c:pt>
                <c:pt idx="2398">
                  <c:v>5</c:v>
                </c:pt>
                <c:pt idx="2399">
                  <c:v>2</c:v>
                </c:pt>
                <c:pt idx="2400">
                  <c:v>1</c:v>
                </c:pt>
                <c:pt idx="2401">
                  <c:v>0</c:v>
                </c:pt>
                <c:pt idx="2402">
                  <c:v>1</c:v>
                </c:pt>
                <c:pt idx="2403">
                  <c:v>2</c:v>
                </c:pt>
                <c:pt idx="2404">
                  <c:v>3</c:v>
                </c:pt>
                <c:pt idx="2405">
                  <c:v>1</c:v>
                </c:pt>
                <c:pt idx="2406">
                  <c:v>0</c:v>
                </c:pt>
                <c:pt idx="2407">
                  <c:v>0</c:v>
                </c:pt>
                <c:pt idx="2408">
                  <c:v>1</c:v>
                </c:pt>
                <c:pt idx="2409">
                  <c:v>0</c:v>
                </c:pt>
                <c:pt idx="2410">
                  <c:v>0</c:v>
                </c:pt>
                <c:pt idx="2411">
                  <c:v>0</c:v>
                </c:pt>
                <c:pt idx="2412">
                  <c:v>0</c:v>
                </c:pt>
                <c:pt idx="2413">
                  <c:v>1</c:v>
                </c:pt>
                <c:pt idx="2414">
                  <c:v>2</c:v>
                </c:pt>
                <c:pt idx="2415">
                  <c:v>1</c:v>
                </c:pt>
                <c:pt idx="2416">
                  <c:v>2</c:v>
                </c:pt>
                <c:pt idx="2417">
                  <c:v>3</c:v>
                </c:pt>
                <c:pt idx="2418">
                  <c:v>1</c:v>
                </c:pt>
                <c:pt idx="2419">
                  <c:v>2</c:v>
                </c:pt>
                <c:pt idx="2420">
                  <c:v>0</c:v>
                </c:pt>
                <c:pt idx="2421">
                  <c:v>2</c:v>
                </c:pt>
                <c:pt idx="2422">
                  <c:v>3</c:v>
                </c:pt>
                <c:pt idx="2423">
                  <c:v>1</c:v>
                </c:pt>
                <c:pt idx="2424">
                  <c:v>1</c:v>
                </c:pt>
                <c:pt idx="2425">
                  <c:v>3</c:v>
                </c:pt>
                <c:pt idx="2426">
                  <c:v>5</c:v>
                </c:pt>
                <c:pt idx="2427">
                  <c:v>0</c:v>
                </c:pt>
                <c:pt idx="2428">
                  <c:v>1</c:v>
                </c:pt>
                <c:pt idx="2429">
                  <c:v>7</c:v>
                </c:pt>
                <c:pt idx="2430">
                  <c:v>5</c:v>
                </c:pt>
                <c:pt idx="2431">
                  <c:v>2</c:v>
                </c:pt>
                <c:pt idx="2432">
                  <c:v>3</c:v>
                </c:pt>
                <c:pt idx="2433">
                  <c:v>2</c:v>
                </c:pt>
                <c:pt idx="2434">
                  <c:v>0</c:v>
                </c:pt>
                <c:pt idx="2435">
                  <c:v>1</c:v>
                </c:pt>
                <c:pt idx="2436">
                  <c:v>2</c:v>
                </c:pt>
                <c:pt idx="2437">
                  <c:v>1</c:v>
                </c:pt>
                <c:pt idx="2438">
                  <c:v>5</c:v>
                </c:pt>
                <c:pt idx="2439">
                  <c:v>5</c:v>
                </c:pt>
                <c:pt idx="2440">
                  <c:v>5</c:v>
                </c:pt>
                <c:pt idx="2441">
                  <c:v>0</c:v>
                </c:pt>
                <c:pt idx="2442">
                  <c:v>1</c:v>
                </c:pt>
                <c:pt idx="2443">
                  <c:v>6</c:v>
                </c:pt>
                <c:pt idx="2444">
                  <c:v>3</c:v>
                </c:pt>
                <c:pt idx="2445">
                  <c:v>5</c:v>
                </c:pt>
                <c:pt idx="2446">
                  <c:v>1</c:v>
                </c:pt>
                <c:pt idx="2447">
                  <c:v>1</c:v>
                </c:pt>
                <c:pt idx="2448">
                  <c:v>2</c:v>
                </c:pt>
                <c:pt idx="2449">
                  <c:v>0</c:v>
                </c:pt>
                <c:pt idx="2450">
                  <c:v>1</c:v>
                </c:pt>
                <c:pt idx="2451">
                  <c:v>3</c:v>
                </c:pt>
                <c:pt idx="2452">
                  <c:v>1</c:v>
                </c:pt>
                <c:pt idx="2453">
                  <c:v>1</c:v>
                </c:pt>
                <c:pt idx="2454">
                  <c:v>1</c:v>
                </c:pt>
                <c:pt idx="2455">
                  <c:v>5</c:v>
                </c:pt>
                <c:pt idx="2456">
                  <c:v>1</c:v>
                </c:pt>
                <c:pt idx="2457">
                  <c:v>2</c:v>
                </c:pt>
                <c:pt idx="2458">
                  <c:v>1</c:v>
                </c:pt>
                <c:pt idx="2459">
                  <c:v>1</c:v>
                </c:pt>
                <c:pt idx="2460">
                  <c:v>3</c:v>
                </c:pt>
                <c:pt idx="2461">
                  <c:v>1</c:v>
                </c:pt>
                <c:pt idx="2462">
                  <c:v>2</c:v>
                </c:pt>
                <c:pt idx="2463">
                  <c:v>0</c:v>
                </c:pt>
                <c:pt idx="2464">
                  <c:v>0</c:v>
                </c:pt>
                <c:pt idx="2465">
                  <c:v>2</c:v>
                </c:pt>
                <c:pt idx="2466">
                  <c:v>6</c:v>
                </c:pt>
                <c:pt idx="2467">
                  <c:v>0</c:v>
                </c:pt>
                <c:pt idx="2468">
                  <c:v>2</c:v>
                </c:pt>
                <c:pt idx="2469">
                  <c:v>0</c:v>
                </c:pt>
                <c:pt idx="2470">
                  <c:v>2</c:v>
                </c:pt>
                <c:pt idx="2471">
                  <c:v>0</c:v>
                </c:pt>
                <c:pt idx="2472">
                  <c:v>4</c:v>
                </c:pt>
                <c:pt idx="2473">
                  <c:v>1</c:v>
                </c:pt>
                <c:pt idx="2474">
                  <c:v>7</c:v>
                </c:pt>
                <c:pt idx="2475">
                  <c:v>4</c:v>
                </c:pt>
                <c:pt idx="2476">
                  <c:v>2</c:v>
                </c:pt>
                <c:pt idx="2477">
                  <c:v>2</c:v>
                </c:pt>
                <c:pt idx="2478">
                  <c:v>1</c:v>
                </c:pt>
                <c:pt idx="2479">
                  <c:v>3</c:v>
                </c:pt>
                <c:pt idx="2480">
                  <c:v>3</c:v>
                </c:pt>
                <c:pt idx="2481">
                  <c:v>1</c:v>
                </c:pt>
                <c:pt idx="2482">
                  <c:v>3</c:v>
                </c:pt>
                <c:pt idx="2483">
                  <c:v>1</c:v>
                </c:pt>
                <c:pt idx="2484">
                  <c:v>1</c:v>
                </c:pt>
                <c:pt idx="2485">
                  <c:v>6</c:v>
                </c:pt>
                <c:pt idx="2486">
                  <c:v>6</c:v>
                </c:pt>
                <c:pt idx="2487">
                  <c:v>1</c:v>
                </c:pt>
                <c:pt idx="2488">
                  <c:v>2</c:v>
                </c:pt>
                <c:pt idx="2489">
                  <c:v>4</c:v>
                </c:pt>
                <c:pt idx="2490">
                  <c:v>1</c:v>
                </c:pt>
                <c:pt idx="2491">
                  <c:v>3</c:v>
                </c:pt>
                <c:pt idx="2492">
                  <c:v>1</c:v>
                </c:pt>
                <c:pt idx="2493">
                  <c:v>2</c:v>
                </c:pt>
                <c:pt idx="2494">
                  <c:v>4</c:v>
                </c:pt>
                <c:pt idx="2495">
                  <c:v>2</c:v>
                </c:pt>
                <c:pt idx="2496">
                  <c:v>3</c:v>
                </c:pt>
                <c:pt idx="2497">
                  <c:v>1</c:v>
                </c:pt>
                <c:pt idx="2498">
                  <c:v>3</c:v>
                </c:pt>
                <c:pt idx="2499">
                  <c:v>3</c:v>
                </c:pt>
                <c:pt idx="2500">
                  <c:v>5</c:v>
                </c:pt>
                <c:pt idx="2501">
                  <c:v>3</c:v>
                </c:pt>
                <c:pt idx="2502">
                  <c:v>14</c:v>
                </c:pt>
                <c:pt idx="2503">
                  <c:v>1</c:v>
                </c:pt>
                <c:pt idx="2504">
                  <c:v>1</c:v>
                </c:pt>
                <c:pt idx="2505">
                  <c:v>1</c:v>
                </c:pt>
                <c:pt idx="2506">
                  <c:v>1</c:v>
                </c:pt>
                <c:pt idx="2507">
                  <c:v>4</c:v>
                </c:pt>
                <c:pt idx="2508">
                  <c:v>4</c:v>
                </c:pt>
                <c:pt idx="2509">
                  <c:v>0</c:v>
                </c:pt>
                <c:pt idx="2510">
                  <c:v>1</c:v>
                </c:pt>
                <c:pt idx="2511">
                  <c:v>1</c:v>
                </c:pt>
                <c:pt idx="2512">
                  <c:v>0</c:v>
                </c:pt>
                <c:pt idx="2513">
                  <c:v>3</c:v>
                </c:pt>
                <c:pt idx="2514">
                  <c:v>8</c:v>
                </c:pt>
                <c:pt idx="2515">
                  <c:v>4</c:v>
                </c:pt>
                <c:pt idx="2516">
                  <c:v>5</c:v>
                </c:pt>
                <c:pt idx="2517">
                  <c:v>2</c:v>
                </c:pt>
                <c:pt idx="2518">
                  <c:v>7</c:v>
                </c:pt>
                <c:pt idx="2519">
                  <c:v>5</c:v>
                </c:pt>
                <c:pt idx="2520">
                  <c:v>1</c:v>
                </c:pt>
                <c:pt idx="2521">
                  <c:v>2</c:v>
                </c:pt>
                <c:pt idx="2522">
                  <c:v>9</c:v>
                </c:pt>
                <c:pt idx="2523">
                  <c:v>2</c:v>
                </c:pt>
                <c:pt idx="2524">
                  <c:v>5</c:v>
                </c:pt>
                <c:pt idx="2525">
                  <c:v>6</c:v>
                </c:pt>
                <c:pt idx="2526">
                  <c:v>3</c:v>
                </c:pt>
                <c:pt idx="2527">
                  <c:v>5</c:v>
                </c:pt>
                <c:pt idx="2528">
                  <c:v>5</c:v>
                </c:pt>
                <c:pt idx="2529">
                  <c:v>5</c:v>
                </c:pt>
                <c:pt idx="2530">
                  <c:v>6</c:v>
                </c:pt>
                <c:pt idx="2531">
                  <c:v>2</c:v>
                </c:pt>
                <c:pt idx="2532">
                  <c:v>3</c:v>
                </c:pt>
                <c:pt idx="2533">
                  <c:v>3</c:v>
                </c:pt>
                <c:pt idx="2534">
                  <c:v>3</c:v>
                </c:pt>
                <c:pt idx="2535">
                  <c:v>4</c:v>
                </c:pt>
                <c:pt idx="2536">
                  <c:v>2</c:v>
                </c:pt>
                <c:pt idx="2537">
                  <c:v>5</c:v>
                </c:pt>
                <c:pt idx="2538">
                  <c:v>2</c:v>
                </c:pt>
                <c:pt idx="2539">
                  <c:v>2</c:v>
                </c:pt>
                <c:pt idx="2540">
                  <c:v>1</c:v>
                </c:pt>
                <c:pt idx="2541">
                  <c:v>4</c:v>
                </c:pt>
                <c:pt idx="2542">
                  <c:v>5</c:v>
                </c:pt>
                <c:pt idx="2543">
                  <c:v>4</c:v>
                </c:pt>
                <c:pt idx="2544">
                  <c:v>2</c:v>
                </c:pt>
                <c:pt idx="2545">
                  <c:v>1</c:v>
                </c:pt>
                <c:pt idx="2546">
                  <c:v>1</c:v>
                </c:pt>
                <c:pt idx="2547">
                  <c:v>0</c:v>
                </c:pt>
                <c:pt idx="2548">
                  <c:v>2</c:v>
                </c:pt>
                <c:pt idx="2549">
                  <c:v>1</c:v>
                </c:pt>
                <c:pt idx="2550">
                  <c:v>2</c:v>
                </c:pt>
                <c:pt idx="2551">
                  <c:v>2</c:v>
                </c:pt>
                <c:pt idx="2552">
                  <c:v>0</c:v>
                </c:pt>
                <c:pt idx="2553">
                  <c:v>0</c:v>
                </c:pt>
                <c:pt idx="2554">
                  <c:v>0</c:v>
                </c:pt>
                <c:pt idx="2555">
                  <c:v>0</c:v>
                </c:pt>
                <c:pt idx="2556">
                  <c:v>0</c:v>
                </c:pt>
                <c:pt idx="2557">
                  <c:v>0</c:v>
                </c:pt>
                <c:pt idx="2558">
                  <c:v>4</c:v>
                </c:pt>
                <c:pt idx="2559">
                  <c:v>1</c:v>
                </c:pt>
                <c:pt idx="2560">
                  <c:v>2</c:v>
                </c:pt>
                <c:pt idx="2561">
                  <c:v>1</c:v>
                </c:pt>
                <c:pt idx="2562">
                  <c:v>0</c:v>
                </c:pt>
                <c:pt idx="2563">
                  <c:v>3</c:v>
                </c:pt>
                <c:pt idx="2564">
                  <c:v>2</c:v>
                </c:pt>
                <c:pt idx="2565">
                  <c:v>4</c:v>
                </c:pt>
                <c:pt idx="2566">
                  <c:v>6</c:v>
                </c:pt>
                <c:pt idx="2567">
                  <c:v>0</c:v>
                </c:pt>
                <c:pt idx="2568">
                  <c:v>0</c:v>
                </c:pt>
                <c:pt idx="2569">
                  <c:v>1</c:v>
                </c:pt>
                <c:pt idx="2570">
                  <c:v>4</c:v>
                </c:pt>
                <c:pt idx="2571">
                  <c:v>4</c:v>
                </c:pt>
                <c:pt idx="2572">
                  <c:v>1</c:v>
                </c:pt>
                <c:pt idx="2573">
                  <c:v>9</c:v>
                </c:pt>
                <c:pt idx="2574">
                  <c:v>2</c:v>
                </c:pt>
                <c:pt idx="2575">
                  <c:v>2</c:v>
                </c:pt>
                <c:pt idx="2576">
                  <c:v>0</c:v>
                </c:pt>
                <c:pt idx="2577">
                  <c:v>1</c:v>
                </c:pt>
                <c:pt idx="2578">
                  <c:v>2</c:v>
                </c:pt>
                <c:pt idx="2579">
                  <c:v>3</c:v>
                </c:pt>
                <c:pt idx="2580">
                  <c:v>2</c:v>
                </c:pt>
                <c:pt idx="2581">
                  <c:v>2</c:v>
                </c:pt>
                <c:pt idx="2582">
                  <c:v>4</c:v>
                </c:pt>
                <c:pt idx="2583">
                  <c:v>13</c:v>
                </c:pt>
                <c:pt idx="2584">
                  <c:v>15</c:v>
                </c:pt>
                <c:pt idx="2585">
                  <c:v>10</c:v>
                </c:pt>
                <c:pt idx="2586">
                  <c:v>9</c:v>
                </c:pt>
                <c:pt idx="2587">
                  <c:v>3</c:v>
                </c:pt>
                <c:pt idx="2588">
                  <c:v>4</c:v>
                </c:pt>
                <c:pt idx="2589">
                  <c:v>5</c:v>
                </c:pt>
                <c:pt idx="2590">
                  <c:v>5</c:v>
                </c:pt>
                <c:pt idx="2591">
                  <c:v>4</c:v>
                </c:pt>
                <c:pt idx="2592">
                  <c:v>7</c:v>
                </c:pt>
                <c:pt idx="2593">
                  <c:v>2</c:v>
                </c:pt>
                <c:pt idx="2594">
                  <c:v>6</c:v>
                </c:pt>
                <c:pt idx="2595">
                  <c:v>1</c:v>
                </c:pt>
                <c:pt idx="2596">
                  <c:v>4</c:v>
                </c:pt>
                <c:pt idx="2597">
                  <c:v>3</c:v>
                </c:pt>
                <c:pt idx="2598">
                  <c:v>0</c:v>
                </c:pt>
                <c:pt idx="2599">
                  <c:v>3</c:v>
                </c:pt>
                <c:pt idx="2600">
                  <c:v>4</c:v>
                </c:pt>
                <c:pt idx="2601">
                  <c:v>4</c:v>
                </c:pt>
                <c:pt idx="2602">
                  <c:v>0</c:v>
                </c:pt>
                <c:pt idx="2603">
                  <c:v>3</c:v>
                </c:pt>
                <c:pt idx="2604">
                  <c:v>4</c:v>
                </c:pt>
                <c:pt idx="2605">
                  <c:v>0</c:v>
                </c:pt>
                <c:pt idx="2606">
                  <c:v>5</c:v>
                </c:pt>
                <c:pt idx="2607">
                  <c:v>4</c:v>
                </c:pt>
                <c:pt idx="2608">
                  <c:v>2</c:v>
                </c:pt>
                <c:pt idx="2609">
                  <c:v>2</c:v>
                </c:pt>
                <c:pt idx="2610">
                  <c:v>3</c:v>
                </c:pt>
                <c:pt idx="2611">
                  <c:v>3</c:v>
                </c:pt>
                <c:pt idx="2612">
                  <c:v>8</c:v>
                </c:pt>
                <c:pt idx="2613">
                  <c:v>9</c:v>
                </c:pt>
                <c:pt idx="2614">
                  <c:v>2</c:v>
                </c:pt>
                <c:pt idx="2615">
                  <c:v>6</c:v>
                </c:pt>
                <c:pt idx="2616">
                  <c:v>3</c:v>
                </c:pt>
                <c:pt idx="2617">
                  <c:v>0</c:v>
                </c:pt>
                <c:pt idx="2618">
                  <c:v>3</c:v>
                </c:pt>
                <c:pt idx="2619">
                  <c:v>1</c:v>
                </c:pt>
                <c:pt idx="2620">
                  <c:v>1</c:v>
                </c:pt>
                <c:pt idx="2621">
                  <c:v>2</c:v>
                </c:pt>
                <c:pt idx="2622">
                  <c:v>4</c:v>
                </c:pt>
                <c:pt idx="2623">
                  <c:v>2</c:v>
                </c:pt>
                <c:pt idx="2624">
                  <c:v>3</c:v>
                </c:pt>
                <c:pt idx="2625">
                  <c:v>0</c:v>
                </c:pt>
                <c:pt idx="2626">
                  <c:v>4</c:v>
                </c:pt>
                <c:pt idx="2627">
                  <c:v>6</c:v>
                </c:pt>
                <c:pt idx="2628">
                  <c:v>4</c:v>
                </c:pt>
                <c:pt idx="2629">
                  <c:v>7</c:v>
                </c:pt>
                <c:pt idx="2630">
                  <c:v>6</c:v>
                </c:pt>
                <c:pt idx="2631">
                  <c:v>2</c:v>
                </c:pt>
                <c:pt idx="2632">
                  <c:v>3</c:v>
                </c:pt>
                <c:pt idx="2633">
                  <c:v>3</c:v>
                </c:pt>
                <c:pt idx="2634">
                  <c:v>5</c:v>
                </c:pt>
                <c:pt idx="2635">
                  <c:v>2</c:v>
                </c:pt>
                <c:pt idx="2636">
                  <c:v>4</c:v>
                </c:pt>
                <c:pt idx="2637">
                  <c:v>3</c:v>
                </c:pt>
                <c:pt idx="2638">
                  <c:v>3</c:v>
                </c:pt>
                <c:pt idx="2639">
                  <c:v>5</c:v>
                </c:pt>
                <c:pt idx="2640">
                  <c:v>8</c:v>
                </c:pt>
                <c:pt idx="2641">
                  <c:v>1</c:v>
                </c:pt>
                <c:pt idx="2642">
                  <c:v>6</c:v>
                </c:pt>
                <c:pt idx="2643">
                  <c:v>4</c:v>
                </c:pt>
                <c:pt idx="2644">
                  <c:v>5</c:v>
                </c:pt>
                <c:pt idx="2645">
                  <c:v>1</c:v>
                </c:pt>
                <c:pt idx="2646">
                  <c:v>2</c:v>
                </c:pt>
                <c:pt idx="2647">
                  <c:v>3</c:v>
                </c:pt>
                <c:pt idx="2648">
                  <c:v>1</c:v>
                </c:pt>
                <c:pt idx="2649">
                  <c:v>4</c:v>
                </c:pt>
                <c:pt idx="2650">
                  <c:v>1</c:v>
                </c:pt>
                <c:pt idx="2651">
                  <c:v>1</c:v>
                </c:pt>
                <c:pt idx="2652">
                  <c:v>5</c:v>
                </c:pt>
                <c:pt idx="2653">
                  <c:v>6</c:v>
                </c:pt>
                <c:pt idx="2654">
                  <c:v>7</c:v>
                </c:pt>
                <c:pt idx="2655">
                  <c:v>5</c:v>
                </c:pt>
                <c:pt idx="2656">
                  <c:v>2</c:v>
                </c:pt>
                <c:pt idx="2657">
                  <c:v>0</c:v>
                </c:pt>
                <c:pt idx="2658">
                  <c:v>4</c:v>
                </c:pt>
                <c:pt idx="2659">
                  <c:v>2</c:v>
                </c:pt>
                <c:pt idx="2660">
                  <c:v>1</c:v>
                </c:pt>
                <c:pt idx="2661">
                  <c:v>1</c:v>
                </c:pt>
                <c:pt idx="2662">
                  <c:v>1</c:v>
                </c:pt>
                <c:pt idx="2663">
                  <c:v>2</c:v>
                </c:pt>
                <c:pt idx="2664">
                  <c:v>4</c:v>
                </c:pt>
                <c:pt idx="2665">
                  <c:v>1</c:v>
                </c:pt>
                <c:pt idx="2666">
                  <c:v>1</c:v>
                </c:pt>
                <c:pt idx="2667">
                  <c:v>4</c:v>
                </c:pt>
                <c:pt idx="2668">
                  <c:v>3</c:v>
                </c:pt>
                <c:pt idx="2669">
                  <c:v>4</c:v>
                </c:pt>
                <c:pt idx="2670">
                  <c:v>5</c:v>
                </c:pt>
                <c:pt idx="2671">
                  <c:v>7</c:v>
                </c:pt>
                <c:pt idx="2672">
                  <c:v>2</c:v>
                </c:pt>
                <c:pt idx="2673">
                  <c:v>0</c:v>
                </c:pt>
                <c:pt idx="2674">
                  <c:v>5</c:v>
                </c:pt>
                <c:pt idx="2675">
                  <c:v>5</c:v>
                </c:pt>
                <c:pt idx="2676">
                  <c:v>4</c:v>
                </c:pt>
                <c:pt idx="2677">
                  <c:v>3</c:v>
                </c:pt>
                <c:pt idx="2678">
                  <c:v>5</c:v>
                </c:pt>
                <c:pt idx="2679">
                  <c:v>1</c:v>
                </c:pt>
                <c:pt idx="2680">
                  <c:v>1</c:v>
                </c:pt>
                <c:pt idx="2681">
                  <c:v>1</c:v>
                </c:pt>
                <c:pt idx="2682">
                  <c:v>3</c:v>
                </c:pt>
                <c:pt idx="2683">
                  <c:v>1</c:v>
                </c:pt>
                <c:pt idx="2684">
                  <c:v>3</c:v>
                </c:pt>
                <c:pt idx="2685">
                  <c:v>2</c:v>
                </c:pt>
                <c:pt idx="2686">
                  <c:v>0</c:v>
                </c:pt>
                <c:pt idx="2687">
                  <c:v>1</c:v>
                </c:pt>
                <c:pt idx="2688">
                  <c:v>2</c:v>
                </c:pt>
                <c:pt idx="2689">
                  <c:v>4</c:v>
                </c:pt>
                <c:pt idx="2690">
                  <c:v>0</c:v>
                </c:pt>
                <c:pt idx="2691">
                  <c:v>0</c:v>
                </c:pt>
                <c:pt idx="2692">
                  <c:v>0</c:v>
                </c:pt>
                <c:pt idx="2693">
                  <c:v>1</c:v>
                </c:pt>
                <c:pt idx="2694">
                  <c:v>2</c:v>
                </c:pt>
                <c:pt idx="2695">
                  <c:v>1</c:v>
                </c:pt>
                <c:pt idx="2696">
                  <c:v>2</c:v>
                </c:pt>
                <c:pt idx="2697">
                  <c:v>0</c:v>
                </c:pt>
                <c:pt idx="2698">
                  <c:v>1</c:v>
                </c:pt>
                <c:pt idx="2699">
                  <c:v>0</c:v>
                </c:pt>
                <c:pt idx="2700">
                  <c:v>0</c:v>
                </c:pt>
                <c:pt idx="2701">
                  <c:v>0</c:v>
                </c:pt>
                <c:pt idx="2702">
                  <c:v>0</c:v>
                </c:pt>
                <c:pt idx="2703">
                  <c:v>0</c:v>
                </c:pt>
                <c:pt idx="2704">
                  <c:v>3</c:v>
                </c:pt>
                <c:pt idx="2705">
                  <c:v>0</c:v>
                </c:pt>
                <c:pt idx="2706">
                  <c:v>1</c:v>
                </c:pt>
                <c:pt idx="2707">
                  <c:v>0</c:v>
                </c:pt>
                <c:pt idx="2708">
                  <c:v>0</c:v>
                </c:pt>
                <c:pt idx="2709">
                  <c:v>1</c:v>
                </c:pt>
                <c:pt idx="2710">
                  <c:v>1</c:v>
                </c:pt>
                <c:pt idx="2711">
                  <c:v>0</c:v>
                </c:pt>
                <c:pt idx="2712">
                  <c:v>0</c:v>
                </c:pt>
                <c:pt idx="2713">
                  <c:v>1</c:v>
                </c:pt>
                <c:pt idx="2714">
                  <c:v>0</c:v>
                </c:pt>
                <c:pt idx="2715">
                  <c:v>0</c:v>
                </c:pt>
                <c:pt idx="2716">
                  <c:v>1</c:v>
                </c:pt>
                <c:pt idx="2717">
                  <c:v>0</c:v>
                </c:pt>
                <c:pt idx="2718">
                  <c:v>1</c:v>
                </c:pt>
                <c:pt idx="2719">
                  <c:v>1</c:v>
                </c:pt>
                <c:pt idx="2720">
                  <c:v>0</c:v>
                </c:pt>
                <c:pt idx="2721">
                  <c:v>0</c:v>
                </c:pt>
                <c:pt idx="2722">
                  <c:v>1</c:v>
                </c:pt>
                <c:pt idx="2723">
                  <c:v>1</c:v>
                </c:pt>
                <c:pt idx="2724">
                  <c:v>1</c:v>
                </c:pt>
                <c:pt idx="2725">
                  <c:v>1</c:v>
                </c:pt>
                <c:pt idx="2726">
                  <c:v>1</c:v>
                </c:pt>
                <c:pt idx="2727">
                  <c:v>0</c:v>
                </c:pt>
                <c:pt idx="2728">
                  <c:v>1</c:v>
                </c:pt>
                <c:pt idx="2729">
                  <c:v>0</c:v>
                </c:pt>
                <c:pt idx="2730">
                  <c:v>0</c:v>
                </c:pt>
                <c:pt idx="2731">
                  <c:v>1</c:v>
                </c:pt>
                <c:pt idx="2732">
                  <c:v>2</c:v>
                </c:pt>
                <c:pt idx="2733">
                  <c:v>0</c:v>
                </c:pt>
                <c:pt idx="2734">
                  <c:v>0</c:v>
                </c:pt>
                <c:pt idx="2735">
                  <c:v>0</c:v>
                </c:pt>
                <c:pt idx="2736">
                  <c:v>0</c:v>
                </c:pt>
                <c:pt idx="2737">
                  <c:v>3</c:v>
                </c:pt>
                <c:pt idx="2738">
                  <c:v>1</c:v>
                </c:pt>
                <c:pt idx="2739">
                  <c:v>1</c:v>
                </c:pt>
                <c:pt idx="2740">
                  <c:v>0</c:v>
                </c:pt>
                <c:pt idx="2741">
                  <c:v>0</c:v>
                </c:pt>
                <c:pt idx="2742">
                  <c:v>0</c:v>
                </c:pt>
                <c:pt idx="2743">
                  <c:v>0</c:v>
                </c:pt>
                <c:pt idx="2744">
                  <c:v>1</c:v>
                </c:pt>
                <c:pt idx="2745">
                  <c:v>0</c:v>
                </c:pt>
                <c:pt idx="2746">
                  <c:v>1</c:v>
                </c:pt>
                <c:pt idx="2747">
                  <c:v>0</c:v>
                </c:pt>
                <c:pt idx="2748">
                  <c:v>0</c:v>
                </c:pt>
                <c:pt idx="2749">
                  <c:v>0</c:v>
                </c:pt>
                <c:pt idx="2750">
                  <c:v>0</c:v>
                </c:pt>
                <c:pt idx="2751">
                  <c:v>1</c:v>
                </c:pt>
                <c:pt idx="2752">
                  <c:v>1</c:v>
                </c:pt>
                <c:pt idx="2753">
                  <c:v>1</c:v>
                </c:pt>
                <c:pt idx="2754">
                  <c:v>3</c:v>
                </c:pt>
                <c:pt idx="2755">
                  <c:v>0</c:v>
                </c:pt>
                <c:pt idx="2756">
                  <c:v>2</c:v>
                </c:pt>
                <c:pt idx="2757">
                  <c:v>1</c:v>
                </c:pt>
                <c:pt idx="2758">
                  <c:v>0</c:v>
                </c:pt>
                <c:pt idx="2759">
                  <c:v>2</c:v>
                </c:pt>
                <c:pt idx="2760">
                  <c:v>2</c:v>
                </c:pt>
                <c:pt idx="2761">
                  <c:v>1</c:v>
                </c:pt>
                <c:pt idx="2762">
                  <c:v>0</c:v>
                </c:pt>
                <c:pt idx="2763">
                  <c:v>0</c:v>
                </c:pt>
                <c:pt idx="2764">
                  <c:v>0</c:v>
                </c:pt>
                <c:pt idx="2765">
                  <c:v>0</c:v>
                </c:pt>
                <c:pt idx="2766">
                  <c:v>0</c:v>
                </c:pt>
                <c:pt idx="2767">
                  <c:v>1</c:v>
                </c:pt>
                <c:pt idx="2768">
                  <c:v>1</c:v>
                </c:pt>
                <c:pt idx="2769">
                  <c:v>1</c:v>
                </c:pt>
                <c:pt idx="2770">
                  <c:v>0</c:v>
                </c:pt>
                <c:pt idx="2771">
                  <c:v>1</c:v>
                </c:pt>
                <c:pt idx="2772">
                  <c:v>0</c:v>
                </c:pt>
                <c:pt idx="2773">
                  <c:v>1</c:v>
                </c:pt>
                <c:pt idx="2774">
                  <c:v>2</c:v>
                </c:pt>
                <c:pt idx="2775">
                  <c:v>1</c:v>
                </c:pt>
                <c:pt idx="2776">
                  <c:v>0</c:v>
                </c:pt>
                <c:pt idx="2777">
                  <c:v>0</c:v>
                </c:pt>
                <c:pt idx="2778">
                  <c:v>0</c:v>
                </c:pt>
                <c:pt idx="2779">
                  <c:v>2</c:v>
                </c:pt>
                <c:pt idx="2780">
                  <c:v>1</c:v>
                </c:pt>
                <c:pt idx="2781">
                  <c:v>1</c:v>
                </c:pt>
                <c:pt idx="2782">
                  <c:v>0</c:v>
                </c:pt>
                <c:pt idx="2783">
                  <c:v>0</c:v>
                </c:pt>
                <c:pt idx="2784">
                  <c:v>0</c:v>
                </c:pt>
                <c:pt idx="2785">
                  <c:v>0</c:v>
                </c:pt>
                <c:pt idx="2786">
                  <c:v>0</c:v>
                </c:pt>
                <c:pt idx="2787">
                  <c:v>1</c:v>
                </c:pt>
                <c:pt idx="2788">
                  <c:v>1</c:v>
                </c:pt>
                <c:pt idx="2789">
                  <c:v>3</c:v>
                </c:pt>
                <c:pt idx="2790">
                  <c:v>1</c:v>
                </c:pt>
                <c:pt idx="2791">
                  <c:v>0</c:v>
                </c:pt>
                <c:pt idx="2792">
                  <c:v>0</c:v>
                </c:pt>
                <c:pt idx="2793">
                  <c:v>0</c:v>
                </c:pt>
                <c:pt idx="2794">
                  <c:v>1</c:v>
                </c:pt>
                <c:pt idx="2795">
                  <c:v>1</c:v>
                </c:pt>
                <c:pt idx="2796">
                  <c:v>1</c:v>
                </c:pt>
                <c:pt idx="2797">
                  <c:v>1</c:v>
                </c:pt>
                <c:pt idx="2798">
                  <c:v>0</c:v>
                </c:pt>
                <c:pt idx="2799">
                  <c:v>0</c:v>
                </c:pt>
                <c:pt idx="2800">
                  <c:v>2</c:v>
                </c:pt>
                <c:pt idx="2801">
                  <c:v>1</c:v>
                </c:pt>
                <c:pt idx="2802">
                  <c:v>0</c:v>
                </c:pt>
                <c:pt idx="2803">
                  <c:v>0</c:v>
                </c:pt>
                <c:pt idx="2804">
                  <c:v>0</c:v>
                </c:pt>
                <c:pt idx="2805">
                  <c:v>0</c:v>
                </c:pt>
                <c:pt idx="2806">
                  <c:v>0</c:v>
                </c:pt>
                <c:pt idx="2807">
                  <c:v>0</c:v>
                </c:pt>
                <c:pt idx="2808">
                  <c:v>1</c:v>
                </c:pt>
                <c:pt idx="2809">
                  <c:v>0</c:v>
                </c:pt>
                <c:pt idx="2810">
                  <c:v>2</c:v>
                </c:pt>
                <c:pt idx="2811">
                  <c:v>0</c:v>
                </c:pt>
                <c:pt idx="2812">
                  <c:v>0</c:v>
                </c:pt>
                <c:pt idx="2813">
                  <c:v>0</c:v>
                </c:pt>
                <c:pt idx="2814">
                  <c:v>1</c:v>
                </c:pt>
                <c:pt idx="2815">
                  <c:v>1</c:v>
                </c:pt>
                <c:pt idx="2816">
                  <c:v>0</c:v>
                </c:pt>
                <c:pt idx="2817">
                  <c:v>2</c:v>
                </c:pt>
                <c:pt idx="2818">
                  <c:v>1</c:v>
                </c:pt>
                <c:pt idx="2819">
                  <c:v>1</c:v>
                </c:pt>
                <c:pt idx="2820">
                  <c:v>0</c:v>
                </c:pt>
                <c:pt idx="2821">
                  <c:v>1</c:v>
                </c:pt>
                <c:pt idx="2822">
                  <c:v>0</c:v>
                </c:pt>
                <c:pt idx="2823">
                  <c:v>1</c:v>
                </c:pt>
                <c:pt idx="2824">
                  <c:v>2</c:v>
                </c:pt>
                <c:pt idx="2825">
                  <c:v>0</c:v>
                </c:pt>
                <c:pt idx="2826">
                  <c:v>0</c:v>
                </c:pt>
                <c:pt idx="2827">
                  <c:v>1</c:v>
                </c:pt>
                <c:pt idx="2828">
                  <c:v>3</c:v>
                </c:pt>
                <c:pt idx="2829">
                  <c:v>1</c:v>
                </c:pt>
                <c:pt idx="2830">
                  <c:v>3</c:v>
                </c:pt>
                <c:pt idx="2831">
                  <c:v>1</c:v>
                </c:pt>
                <c:pt idx="2832">
                  <c:v>0</c:v>
                </c:pt>
                <c:pt idx="2833">
                  <c:v>1</c:v>
                </c:pt>
                <c:pt idx="2834">
                  <c:v>1</c:v>
                </c:pt>
                <c:pt idx="2835">
                  <c:v>2</c:v>
                </c:pt>
                <c:pt idx="2836">
                  <c:v>0</c:v>
                </c:pt>
                <c:pt idx="2837">
                  <c:v>1</c:v>
                </c:pt>
                <c:pt idx="2838">
                  <c:v>2</c:v>
                </c:pt>
                <c:pt idx="2839">
                  <c:v>1</c:v>
                </c:pt>
                <c:pt idx="2840">
                  <c:v>2</c:v>
                </c:pt>
                <c:pt idx="2841">
                  <c:v>1</c:v>
                </c:pt>
                <c:pt idx="2842">
                  <c:v>3</c:v>
                </c:pt>
                <c:pt idx="2843">
                  <c:v>2</c:v>
                </c:pt>
                <c:pt idx="2844">
                  <c:v>0</c:v>
                </c:pt>
                <c:pt idx="2845">
                  <c:v>2</c:v>
                </c:pt>
                <c:pt idx="2846">
                  <c:v>0</c:v>
                </c:pt>
                <c:pt idx="2847">
                  <c:v>1</c:v>
                </c:pt>
                <c:pt idx="2848">
                  <c:v>0</c:v>
                </c:pt>
                <c:pt idx="2849">
                  <c:v>0</c:v>
                </c:pt>
                <c:pt idx="2850">
                  <c:v>2</c:v>
                </c:pt>
                <c:pt idx="2851">
                  <c:v>0</c:v>
                </c:pt>
                <c:pt idx="2852">
                  <c:v>0</c:v>
                </c:pt>
                <c:pt idx="2853">
                  <c:v>1</c:v>
                </c:pt>
                <c:pt idx="2854">
                  <c:v>1</c:v>
                </c:pt>
                <c:pt idx="2855">
                  <c:v>0</c:v>
                </c:pt>
                <c:pt idx="2856">
                  <c:v>1</c:v>
                </c:pt>
                <c:pt idx="2857">
                  <c:v>1</c:v>
                </c:pt>
                <c:pt idx="2858">
                  <c:v>5</c:v>
                </c:pt>
                <c:pt idx="2859">
                  <c:v>1</c:v>
                </c:pt>
                <c:pt idx="2860">
                  <c:v>0</c:v>
                </c:pt>
                <c:pt idx="2861">
                  <c:v>1</c:v>
                </c:pt>
                <c:pt idx="2862">
                  <c:v>0</c:v>
                </c:pt>
                <c:pt idx="2863">
                  <c:v>1</c:v>
                </c:pt>
                <c:pt idx="2864">
                  <c:v>2</c:v>
                </c:pt>
                <c:pt idx="2865">
                  <c:v>4</c:v>
                </c:pt>
                <c:pt idx="2866">
                  <c:v>0</c:v>
                </c:pt>
                <c:pt idx="2867">
                  <c:v>4</c:v>
                </c:pt>
                <c:pt idx="2868">
                  <c:v>1</c:v>
                </c:pt>
                <c:pt idx="2869">
                  <c:v>0</c:v>
                </c:pt>
                <c:pt idx="2870">
                  <c:v>1</c:v>
                </c:pt>
                <c:pt idx="2871">
                  <c:v>2</c:v>
                </c:pt>
                <c:pt idx="2872">
                  <c:v>0</c:v>
                </c:pt>
                <c:pt idx="2873">
                  <c:v>0</c:v>
                </c:pt>
                <c:pt idx="2874">
                  <c:v>0</c:v>
                </c:pt>
                <c:pt idx="2875">
                  <c:v>0</c:v>
                </c:pt>
                <c:pt idx="2876">
                  <c:v>0</c:v>
                </c:pt>
                <c:pt idx="2877">
                  <c:v>0</c:v>
                </c:pt>
                <c:pt idx="2878">
                  <c:v>0</c:v>
                </c:pt>
                <c:pt idx="2879">
                  <c:v>4</c:v>
                </c:pt>
                <c:pt idx="2880">
                  <c:v>0</c:v>
                </c:pt>
                <c:pt idx="2881">
                  <c:v>0</c:v>
                </c:pt>
                <c:pt idx="2882">
                  <c:v>0</c:v>
                </c:pt>
                <c:pt idx="2883">
                  <c:v>0</c:v>
                </c:pt>
                <c:pt idx="2884">
                  <c:v>0</c:v>
                </c:pt>
                <c:pt idx="2885">
                  <c:v>0</c:v>
                </c:pt>
                <c:pt idx="2886">
                  <c:v>0</c:v>
                </c:pt>
                <c:pt idx="2887">
                  <c:v>0</c:v>
                </c:pt>
                <c:pt idx="2888">
                  <c:v>1</c:v>
                </c:pt>
                <c:pt idx="2889">
                  <c:v>0</c:v>
                </c:pt>
                <c:pt idx="2890">
                  <c:v>0</c:v>
                </c:pt>
                <c:pt idx="2891">
                  <c:v>0</c:v>
                </c:pt>
                <c:pt idx="2892">
                  <c:v>0</c:v>
                </c:pt>
                <c:pt idx="2893">
                  <c:v>0</c:v>
                </c:pt>
                <c:pt idx="2894">
                  <c:v>0</c:v>
                </c:pt>
                <c:pt idx="2895">
                  <c:v>0</c:v>
                </c:pt>
                <c:pt idx="2896">
                  <c:v>0</c:v>
                </c:pt>
                <c:pt idx="2897">
                  <c:v>0</c:v>
                </c:pt>
                <c:pt idx="2898">
                  <c:v>0</c:v>
                </c:pt>
                <c:pt idx="2899">
                  <c:v>0</c:v>
                </c:pt>
                <c:pt idx="2900">
                  <c:v>0</c:v>
                </c:pt>
              </c:numCache>
            </c:numRef>
          </c:val>
        </c:ser>
        <c:gapWidth val="0"/>
        <c:axId val="163222272"/>
        <c:axId val="163216384"/>
      </c:barChart>
      <c:lineChart>
        <c:grouping val="standard"/>
        <c:ser>
          <c:idx val="0"/>
          <c:order val="1"/>
          <c:tx>
            <c:strRef>
              <c:f>Sheet1!$A$2384</c:f>
              <c:strCache>
                <c:ptCount val="1"/>
                <c:pt idx="0">
                  <c:v>未対応バグ数</c:v>
                </c:pt>
              </c:strCache>
            </c:strRef>
          </c:tx>
          <c:spPr>
            <a:ln>
              <a:solidFill>
                <a:srgbClr val="0070C0"/>
              </a:solidFill>
            </a:ln>
          </c:spPr>
          <c:marker>
            <c:symbol val="none"/>
          </c:marker>
          <c:cat>
            <c:numRef>
              <c:f>Sheet1!$B$2379:$DGP$2379</c:f>
              <c:numCache>
                <c:formatCode>yyyy/mm/dd</c:formatCode>
                <c:ptCount val="2901"/>
                <c:pt idx="0">
                  <c:v>36892</c:v>
                </c:pt>
                <c:pt idx="1">
                  <c:v>36893</c:v>
                </c:pt>
                <c:pt idx="2">
                  <c:v>36894</c:v>
                </c:pt>
                <c:pt idx="3">
                  <c:v>36895</c:v>
                </c:pt>
                <c:pt idx="4">
                  <c:v>36896</c:v>
                </c:pt>
                <c:pt idx="5">
                  <c:v>36897</c:v>
                </c:pt>
                <c:pt idx="6">
                  <c:v>36898</c:v>
                </c:pt>
                <c:pt idx="7">
                  <c:v>36899</c:v>
                </c:pt>
                <c:pt idx="8">
                  <c:v>36900</c:v>
                </c:pt>
                <c:pt idx="9">
                  <c:v>36901</c:v>
                </c:pt>
                <c:pt idx="10">
                  <c:v>36902</c:v>
                </c:pt>
                <c:pt idx="11">
                  <c:v>36903</c:v>
                </c:pt>
                <c:pt idx="12">
                  <c:v>36904</c:v>
                </c:pt>
                <c:pt idx="13">
                  <c:v>36905</c:v>
                </c:pt>
                <c:pt idx="14">
                  <c:v>36906</c:v>
                </c:pt>
                <c:pt idx="15">
                  <c:v>36907</c:v>
                </c:pt>
                <c:pt idx="16">
                  <c:v>36908</c:v>
                </c:pt>
                <c:pt idx="17">
                  <c:v>36909</c:v>
                </c:pt>
                <c:pt idx="18">
                  <c:v>36910</c:v>
                </c:pt>
                <c:pt idx="19">
                  <c:v>36911</c:v>
                </c:pt>
                <c:pt idx="20">
                  <c:v>36912</c:v>
                </c:pt>
                <c:pt idx="21">
                  <c:v>36913</c:v>
                </c:pt>
                <c:pt idx="22">
                  <c:v>36914</c:v>
                </c:pt>
                <c:pt idx="23">
                  <c:v>36915</c:v>
                </c:pt>
                <c:pt idx="24">
                  <c:v>36916</c:v>
                </c:pt>
                <c:pt idx="25">
                  <c:v>36917</c:v>
                </c:pt>
                <c:pt idx="26">
                  <c:v>36918</c:v>
                </c:pt>
                <c:pt idx="27">
                  <c:v>36919</c:v>
                </c:pt>
                <c:pt idx="28">
                  <c:v>36920</c:v>
                </c:pt>
                <c:pt idx="29">
                  <c:v>36921</c:v>
                </c:pt>
                <c:pt idx="30">
                  <c:v>36922</c:v>
                </c:pt>
                <c:pt idx="31">
                  <c:v>36923</c:v>
                </c:pt>
                <c:pt idx="32">
                  <c:v>36924</c:v>
                </c:pt>
                <c:pt idx="33">
                  <c:v>36925</c:v>
                </c:pt>
                <c:pt idx="34">
                  <c:v>36926</c:v>
                </c:pt>
                <c:pt idx="35">
                  <c:v>36927</c:v>
                </c:pt>
                <c:pt idx="36">
                  <c:v>36928</c:v>
                </c:pt>
                <c:pt idx="37">
                  <c:v>36929</c:v>
                </c:pt>
                <c:pt idx="38">
                  <c:v>36930</c:v>
                </c:pt>
                <c:pt idx="39">
                  <c:v>36931</c:v>
                </c:pt>
                <c:pt idx="40">
                  <c:v>36932</c:v>
                </c:pt>
                <c:pt idx="41">
                  <c:v>36933</c:v>
                </c:pt>
                <c:pt idx="42">
                  <c:v>36934</c:v>
                </c:pt>
                <c:pt idx="43">
                  <c:v>36935</c:v>
                </c:pt>
                <c:pt idx="44">
                  <c:v>36936</c:v>
                </c:pt>
                <c:pt idx="45">
                  <c:v>36937</c:v>
                </c:pt>
                <c:pt idx="46">
                  <c:v>36938</c:v>
                </c:pt>
                <c:pt idx="47">
                  <c:v>36939</c:v>
                </c:pt>
                <c:pt idx="48">
                  <c:v>36940</c:v>
                </c:pt>
                <c:pt idx="49">
                  <c:v>36941</c:v>
                </c:pt>
                <c:pt idx="50">
                  <c:v>36942</c:v>
                </c:pt>
                <c:pt idx="51">
                  <c:v>36943</c:v>
                </c:pt>
                <c:pt idx="52">
                  <c:v>36944</c:v>
                </c:pt>
                <c:pt idx="53">
                  <c:v>36945</c:v>
                </c:pt>
                <c:pt idx="54">
                  <c:v>36946</c:v>
                </c:pt>
                <c:pt idx="55">
                  <c:v>36947</c:v>
                </c:pt>
                <c:pt idx="56">
                  <c:v>36948</c:v>
                </c:pt>
                <c:pt idx="57">
                  <c:v>36949</c:v>
                </c:pt>
                <c:pt idx="58">
                  <c:v>36950</c:v>
                </c:pt>
                <c:pt idx="59">
                  <c:v>36951</c:v>
                </c:pt>
                <c:pt idx="60">
                  <c:v>36952</c:v>
                </c:pt>
                <c:pt idx="61">
                  <c:v>36953</c:v>
                </c:pt>
                <c:pt idx="62">
                  <c:v>36954</c:v>
                </c:pt>
                <c:pt idx="63">
                  <c:v>36955</c:v>
                </c:pt>
                <c:pt idx="64">
                  <c:v>36956</c:v>
                </c:pt>
                <c:pt idx="65">
                  <c:v>36957</c:v>
                </c:pt>
                <c:pt idx="66">
                  <c:v>36958</c:v>
                </c:pt>
                <c:pt idx="67">
                  <c:v>36959</c:v>
                </c:pt>
                <c:pt idx="68">
                  <c:v>36960</c:v>
                </c:pt>
                <c:pt idx="69">
                  <c:v>36961</c:v>
                </c:pt>
                <c:pt idx="70">
                  <c:v>36962</c:v>
                </c:pt>
                <c:pt idx="71">
                  <c:v>36963</c:v>
                </c:pt>
                <c:pt idx="72">
                  <c:v>36964</c:v>
                </c:pt>
                <c:pt idx="73">
                  <c:v>36965</c:v>
                </c:pt>
                <c:pt idx="74">
                  <c:v>36966</c:v>
                </c:pt>
                <c:pt idx="75">
                  <c:v>36967</c:v>
                </c:pt>
                <c:pt idx="76">
                  <c:v>36968</c:v>
                </c:pt>
                <c:pt idx="77">
                  <c:v>36969</c:v>
                </c:pt>
                <c:pt idx="78">
                  <c:v>36970</c:v>
                </c:pt>
                <c:pt idx="79">
                  <c:v>36971</c:v>
                </c:pt>
                <c:pt idx="80">
                  <c:v>36972</c:v>
                </c:pt>
                <c:pt idx="81">
                  <c:v>36973</c:v>
                </c:pt>
                <c:pt idx="82">
                  <c:v>36974</c:v>
                </c:pt>
                <c:pt idx="83">
                  <c:v>36975</c:v>
                </c:pt>
                <c:pt idx="84">
                  <c:v>36976</c:v>
                </c:pt>
                <c:pt idx="85">
                  <c:v>36977</c:v>
                </c:pt>
                <c:pt idx="86">
                  <c:v>36978</c:v>
                </c:pt>
                <c:pt idx="87">
                  <c:v>36979</c:v>
                </c:pt>
                <c:pt idx="88">
                  <c:v>36980</c:v>
                </c:pt>
                <c:pt idx="89">
                  <c:v>36981</c:v>
                </c:pt>
                <c:pt idx="90">
                  <c:v>36982</c:v>
                </c:pt>
                <c:pt idx="91">
                  <c:v>36983</c:v>
                </c:pt>
                <c:pt idx="92">
                  <c:v>36984</c:v>
                </c:pt>
                <c:pt idx="93">
                  <c:v>36985</c:v>
                </c:pt>
                <c:pt idx="94">
                  <c:v>36986</c:v>
                </c:pt>
                <c:pt idx="95">
                  <c:v>36987</c:v>
                </c:pt>
                <c:pt idx="96">
                  <c:v>36988</c:v>
                </c:pt>
                <c:pt idx="97">
                  <c:v>36989</c:v>
                </c:pt>
                <c:pt idx="98">
                  <c:v>36990</c:v>
                </c:pt>
                <c:pt idx="99">
                  <c:v>36991</c:v>
                </c:pt>
                <c:pt idx="100">
                  <c:v>36992</c:v>
                </c:pt>
                <c:pt idx="101">
                  <c:v>36993</c:v>
                </c:pt>
                <c:pt idx="102">
                  <c:v>36994</c:v>
                </c:pt>
                <c:pt idx="103">
                  <c:v>36995</c:v>
                </c:pt>
                <c:pt idx="104">
                  <c:v>36996</c:v>
                </c:pt>
                <c:pt idx="105">
                  <c:v>36997</c:v>
                </c:pt>
                <c:pt idx="106">
                  <c:v>36998</c:v>
                </c:pt>
                <c:pt idx="107">
                  <c:v>36999</c:v>
                </c:pt>
                <c:pt idx="108">
                  <c:v>37000</c:v>
                </c:pt>
                <c:pt idx="109">
                  <c:v>37001</c:v>
                </c:pt>
                <c:pt idx="110">
                  <c:v>37002</c:v>
                </c:pt>
                <c:pt idx="111">
                  <c:v>37003</c:v>
                </c:pt>
                <c:pt idx="112">
                  <c:v>37004</c:v>
                </c:pt>
                <c:pt idx="113">
                  <c:v>37005</c:v>
                </c:pt>
                <c:pt idx="114">
                  <c:v>37006</c:v>
                </c:pt>
                <c:pt idx="115">
                  <c:v>37007</c:v>
                </c:pt>
                <c:pt idx="116">
                  <c:v>37008</c:v>
                </c:pt>
                <c:pt idx="117">
                  <c:v>37009</c:v>
                </c:pt>
                <c:pt idx="118">
                  <c:v>37010</c:v>
                </c:pt>
                <c:pt idx="119">
                  <c:v>37011</c:v>
                </c:pt>
                <c:pt idx="120">
                  <c:v>37012</c:v>
                </c:pt>
                <c:pt idx="121">
                  <c:v>37013</c:v>
                </c:pt>
                <c:pt idx="122">
                  <c:v>37014</c:v>
                </c:pt>
                <c:pt idx="123">
                  <c:v>37015</c:v>
                </c:pt>
                <c:pt idx="124">
                  <c:v>37016</c:v>
                </c:pt>
                <c:pt idx="125">
                  <c:v>37017</c:v>
                </c:pt>
                <c:pt idx="126">
                  <c:v>37018</c:v>
                </c:pt>
                <c:pt idx="127">
                  <c:v>37019</c:v>
                </c:pt>
                <c:pt idx="128">
                  <c:v>37020</c:v>
                </c:pt>
                <c:pt idx="129">
                  <c:v>37021</c:v>
                </c:pt>
                <c:pt idx="130">
                  <c:v>37022</c:v>
                </c:pt>
                <c:pt idx="131">
                  <c:v>37023</c:v>
                </c:pt>
                <c:pt idx="132">
                  <c:v>37024</c:v>
                </c:pt>
                <c:pt idx="133">
                  <c:v>37025</c:v>
                </c:pt>
                <c:pt idx="134">
                  <c:v>37026</c:v>
                </c:pt>
                <c:pt idx="135">
                  <c:v>37027</c:v>
                </c:pt>
                <c:pt idx="136">
                  <c:v>37028</c:v>
                </c:pt>
                <c:pt idx="137">
                  <c:v>37029</c:v>
                </c:pt>
                <c:pt idx="138">
                  <c:v>37030</c:v>
                </c:pt>
                <c:pt idx="139">
                  <c:v>37031</c:v>
                </c:pt>
                <c:pt idx="140">
                  <c:v>37032</c:v>
                </c:pt>
                <c:pt idx="141">
                  <c:v>37033</c:v>
                </c:pt>
                <c:pt idx="142">
                  <c:v>37034</c:v>
                </c:pt>
                <c:pt idx="143">
                  <c:v>37035</c:v>
                </c:pt>
                <c:pt idx="144">
                  <c:v>37036</c:v>
                </c:pt>
                <c:pt idx="145">
                  <c:v>37037</c:v>
                </c:pt>
                <c:pt idx="146">
                  <c:v>37038</c:v>
                </c:pt>
                <c:pt idx="147">
                  <c:v>37039</c:v>
                </c:pt>
                <c:pt idx="148">
                  <c:v>37040</c:v>
                </c:pt>
                <c:pt idx="149">
                  <c:v>37041</c:v>
                </c:pt>
                <c:pt idx="150">
                  <c:v>37042</c:v>
                </c:pt>
                <c:pt idx="151">
                  <c:v>37043</c:v>
                </c:pt>
                <c:pt idx="152">
                  <c:v>37044</c:v>
                </c:pt>
                <c:pt idx="153">
                  <c:v>37045</c:v>
                </c:pt>
                <c:pt idx="154">
                  <c:v>37046</c:v>
                </c:pt>
                <c:pt idx="155">
                  <c:v>37047</c:v>
                </c:pt>
                <c:pt idx="156">
                  <c:v>37048</c:v>
                </c:pt>
                <c:pt idx="157">
                  <c:v>37049</c:v>
                </c:pt>
                <c:pt idx="158">
                  <c:v>37050</c:v>
                </c:pt>
                <c:pt idx="159">
                  <c:v>37051</c:v>
                </c:pt>
                <c:pt idx="160">
                  <c:v>37052</c:v>
                </c:pt>
                <c:pt idx="161">
                  <c:v>37053</c:v>
                </c:pt>
                <c:pt idx="162">
                  <c:v>37054</c:v>
                </c:pt>
                <c:pt idx="163">
                  <c:v>37055</c:v>
                </c:pt>
                <c:pt idx="164">
                  <c:v>37056</c:v>
                </c:pt>
                <c:pt idx="165">
                  <c:v>37057</c:v>
                </c:pt>
                <c:pt idx="166">
                  <c:v>37058</c:v>
                </c:pt>
                <c:pt idx="167">
                  <c:v>37059</c:v>
                </c:pt>
                <c:pt idx="168">
                  <c:v>37060</c:v>
                </c:pt>
                <c:pt idx="169">
                  <c:v>37061</c:v>
                </c:pt>
                <c:pt idx="170">
                  <c:v>37062</c:v>
                </c:pt>
                <c:pt idx="171">
                  <c:v>37063</c:v>
                </c:pt>
                <c:pt idx="172">
                  <c:v>37064</c:v>
                </c:pt>
                <c:pt idx="173">
                  <c:v>37065</c:v>
                </c:pt>
                <c:pt idx="174">
                  <c:v>37066</c:v>
                </c:pt>
                <c:pt idx="175">
                  <c:v>37067</c:v>
                </c:pt>
                <c:pt idx="176">
                  <c:v>37068</c:v>
                </c:pt>
                <c:pt idx="177">
                  <c:v>37069</c:v>
                </c:pt>
                <c:pt idx="178">
                  <c:v>37070</c:v>
                </c:pt>
                <c:pt idx="179">
                  <c:v>37071</c:v>
                </c:pt>
                <c:pt idx="180">
                  <c:v>37072</c:v>
                </c:pt>
                <c:pt idx="181">
                  <c:v>37073</c:v>
                </c:pt>
                <c:pt idx="182">
                  <c:v>37074</c:v>
                </c:pt>
                <c:pt idx="183">
                  <c:v>37075</c:v>
                </c:pt>
                <c:pt idx="184">
                  <c:v>37076</c:v>
                </c:pt>
                <c:pt idx="185">
                  <c:v>37077</c:v>
                </c:pt>
                <c:pt idx="186">
                  <c:v>37078</c:v>
                </c:pt>
                <c:pt idx="187">
                  <c:v>37079</c:v>
                </c:pt>
                <c:pt idx="188">
                  <c:v>37080</c:v>
                </c:pt>
                <c:pt idx="189">
                  <c:v>37081</c:v>
                </c:pt>
                <c:pt idx="190">
                  <c:v>37082</c:v>
                </c:pt>
                <c:pt idx="191">
                  <c:v>37083</c:v>
                </c:pt>
                <c:pt idx="192">
                  <c:v>37084</c:v>
                </c:pt>
                <c:pt idx="193">
                  <c:v>37085</c:v>
                </c:pt>
                <c:pt idx="194">
                  <c:v>37086</c:v>
                </c:pt>
                <c:pt idx="195">
                  <c:v>37087</c:v>
                </c:pt>
                <c:pt idx="196">
                  <c:v>37088</c:v>
                </c:pt>
                <c:pt idx="197">
                  <c:v>37089</c:v>
                </c:pt>
                <c:pt idx="198">
                  <c:v>37090</c:v>
                </c:pt>
                <c:pt idx="199">
                  <c:v>37091</c:v>
                </c:pt>
                <c:pt idx="200">
                  <c:v>37092</c:v>
                </c:pt>
                <c:pt idx="201">
                  <c:v>37093</c:v>
                </c:pt>
                <c:pt idx="202">
                  <c:v>37094</c:v>
                </c:pt>
                <c:pt idx="203">
                  <c:v>37095</c:v>
                </c:pt>
                <c:pt idx="204">
                  <c:v>37096</c:v>
                </c:pt>
                <c:pt idx="205">
                  <c:v>37097</c:v>
                </c:pt>
                <c:pt idx="206">
                  <c:v>37098</c:v>
                </c:pt>
                <c:pt idx="207">
                  <c:v>37099</c:v>
                </c:pt>
                <c:pt idx="208">
                  <c:v>37100</c:v>
                </c:pt>
                <c:pt idx="209">
                  <c:v>37101</c:v>
                </c:pt>
                <c:pt idx="210">
                  <c:v>37102</c:v>
                </c:pt>
                <c:pt idx="211">
                  <c:v>37103</c:v>
                </c:pt>
                <c:pt idx="212">
                  <c:v>37104</c:v>
                </c:pt>
                <c:pt idx="213">
                  <c:v>37105</c:v>
                </c:pt>
                <c:pt idx="214">
                  <c:v>37106</c:v>
                </c:pt>
                <c:pt idx="215">
                  <c:v>37107</c:v>
                </c:pt>
                <c:pt idx="216">
                  <c:v>37108</c:v>
                </c:pt>
                <c:pt idx="217">
                  <c:v>37109</c:v>
                </c:pt>
                <c:pt idx="218">
                  <c:v>37110</c:v>
                </c:pt>
                <c:pt idx="219">
                  <c:v>37111</c:v>
                </c:pt>
                <c:pt idx="220">
                  <c:v>37112</c:v>
                </c:pt>
                <c:pt idx="221">
                  <c:v>37113</c:v>
                </c:pt>
                <c:pt idx="222">
                  <c:v>37114</c:v>
                </c:pt>
                <c:pt idx="223">
                  <c:v>37115</c:v>
                </c:pt>
                <c:pt idx="224">
                  <c:v>37116</c:v>
                </c:pt>
                <c:pt idx="225">
                  <c:v>37117</c:v>
                </c:pt>
                <c:pt idx="226">
                  <c:v>37118</c:v>
                </c:pt>
                <c:pt idx="227">
                  <c:v>37119</c:v>
                </c:pt>
                <c:pt idx="228">
                  <c:v>37120</c:v>
                </c:pt>
                <c:pt idx="229">
                  <c:v>37121</c:v>
                </c:pt>
                <c:pt idx="230">
                  <c:v>37122</c:v>
                </c:pt>
                <c:pt idx="231">
                  <c:v>37123</c:v>
                </c:pt>
                <c:pt idx="232">
                  <c:v>37124</c:v>
                </c:pt>
                <c:pt idx="233">
                  <c:v>37125</c:v>
                </c:pt>
                <c:pt idx="234">
                  <c:v>37126</c:v>
                </c:pt>
                <c:pt idx="235">
                  <c:v>37127</c:v>
                </c:pt>
                <c:pt idx="236">
                  <c:v>37128</c:v>
                </c:pt>
                <c:pt idx="237">
                  <c:v>37129</c:v>
                </c:pt>
                <c:pt idx="238">
                  <c:v>37130</c:v>
                </c:pt>
                <c:pt idx="239">
                  <c:v>37131</c:v>
                </c:pt>
                <c:pt idx="240">
                  <c:v>37132</c:v>
                </c:pt>
                <c:pt idx="241">
                  <c:v>37133</c:v>
                </c:pt>
                <c:pt idx="242">
                  <c:v>37134</c:v>
                </c:pt>
                <c:pt idx="243">
                  <c:v>37135</c:v>
                </c:pt>
                <c:pt idx="244">
                  <c:v>37136</c:v>
                </c:pt>
                <c:pt idx="245">
                  <c:v>37137</c:v>
                </c:pt>
                <c:pt idx="246">
                  <c:v>37138</c:v>
                </c:pt>
                <c:pt idx="247">
                  <c:v>37139</c:v>
                </c:pt>
                <c:pt idx="248">
                  <c:v>37140</c:v>
                </c:pt>
                <c:pt idx="249">
                  <c:v>37141</c:v>
                </c:pt>
                <c:pt idx="250">
                  <c:v>37142</c:v>
                </c:pt>
                <c:pt idx="251">
                  <c:v>37143</c:v>
                </c:pt>
                <c:pt idx="252">
                  <c:v>37144</c:v>
                </c:pt>
                <c:pt idx="253">
                  <c:v>37145</c:v>
                </c:pt>
                <c:pt idx="254">
                  <c:v>37146</c:v>
                </c:pt>
                <c:pt idx="255">
                  <c:v>37147</c:v>
                </c:pt>
                <c:pt idx="256">
                  <c:v>37148</c:v>
                </c:pt>
                <c:pt idx="257">
                  <c:v>37149</c:v>
                </c:pt>
                <c:pt idx="258">
                  <c:v>37150</c:v>
                </c:pt>
                <c:pt idx="259">
                  <c:v>37151</c:v>
                </c:pt>
                <c:pt idx="260">
                  <c:v>37152</c:v>
                </c:pt>
                <c:pt idx="261">
                  <c:v>37153</c:v>
                </c:pt>
                <c:pt idx="262">
                  <c:v>37154</c:v>
                </c:pt>
                <c:pt idx="263">
                  <c:v>37155</c:v>
                </c:pt>
                <c:pt idx="264">
                  <c:v>37156</c:v>
                </c:pt>
                <c:pt idx="265">
                  <c:v>37157</c:v>
                </c:pt>
                <c:pt idx="266">
                  <c:v>37158</c:v>
                </c:pt>
                <c:pt idx="267">
                  <c:v>37159</c:v>
                </c:pt>
                <c:pt idx="268">
                  <c:v>37160</c:v>
                </c:pt>
                <c:pt idx="269">
                  <c:v>37161</c:v>
                </c:pt>
                <c:pt idx="270">
                  <c:v>37162</c:v>
                </c:pt>
                <c:pt idx="271">
                  <c:v>37163</c:v>
                </c:pt>
                <c:pt idx="272">
                  <c:v>37164</c:v>
                </c:pt>
                <c:pt idx="273">
                  <c:v>37165</c:v>
                </c:pt>
                <c:pt idx="274">
                  <c:v>37166</c:v>
                </c:pt>
                <c:pt idx="275">
                  <c:v>37167</c:v>
                </c:pt>
                <c:pt idx="276">
                  <c:v>37168</c:v>
                </c:pt>
                <c:pt idx="277">
                  <c:v>37169</c:v>
                </c:pt>
                <c:pt idx="278">
                  <c:v>37170</c:v>
                </c:pt>
                <c:pt idx="279">
                  <c:v>37171</c:v>
                </c:pt>
                <c:pt idx="280">
                  <c:v>37172</c:v>
                </c:pt>
                <c:pt idx="281">
                  <c:v>37173</c:v>
                </c:pt>
                <c:pt idx="282">
                  <c:v>37174</c:v>
                </c:pt>
                <c:pt idx="283">
                  <c:v>37175</c:v>
                </c:pt>
                <c:pt idx="284">
                  <c:v>37176</c:v>
                </c:pt>
                <c:pt idx="285">
                  <c:v>37177</c:v>
                </c:pt>
                <c:pt idx="286">
                  <c:v>37178</c:v>
                </c:pt>
                <c:pt idx="287">
                  <c:v>37179</c:v>
                </c:pt>
                <c:pt idx="288">
                  <c:v>37180</c:v>
                </c:pt>
                <c:pt idx="289">
                  <c:v>37181</c:v>
                </c:pt>
                <c:pt idx="290">
                  <c:v>37182</c:v>
                </c:pt>
                <c:pt idx="291">
                  <c:v>37183</c:v>
                </c:pt>
                <c:pt idx="292">
                  <c:v>37184</c:v>
                </c:pt>
                <c:pt idx="293">
                  <c:v>37185</c:v>
                </c:pt>
                <c:pt idx="294">
                  <c:v>37186</c:v>
                </c:pt>
                <c:pt idx="295">
                  <c:v>37187</c:v>
                </c:pt>
                <c:pt idx="296">
                  <c:v>37188</c:v>
                </c:pt>
                <c:pt idx="297">
                  <c:v>37189</c:v>
                </c:pt>
                <c:pt idx="298">
                  <c:v>37190</c:v>
                </c:pt>
                <c:pt idx="299">
                  <c:v>37191</c:v>
                </c:pt>
                <c:pt idx="300">
                  <c:v>37192</c:v>
                </c:pt>
                <c:pt idx="301">
                  <c:v>37193</c:v>
                </c:pt>
                <c:pt idx="302">
                  <c:v>37194</c:v>
                </c:pt>
                <c:pt idx="303">
                  <c:v>37195</c:v>
                </c:pt>
                <c:pt idx="304">
                  <c:v>37196</c:v>
                </c:pt>
                <c:pt idx="305">
                  <c:v>37197</c:v>
                </c:pt>
                <c:pt idx="306">
                  <c:v>37198</c:v>
                </c:pt>
                <c:pt idx="307">
                  <c:v>37199</c:v>
                </c:pt>
                <c:pt idx="308">
                  <c:v>37200</c:v>
                </c:pt>
                <c:pt idx="309">
                  <c:v>37201</c:v>
                </c:pt>
                <c:pt idx="310">
                  <c:v>37202</c:v>
                </c:pt>
                <c:pt idx="311">
                  <c:v>37203</c:v>
                </c:pt>
                <c:pt idx="312">
                  <c:v>37204</c:v>
                </c:pt>
                <c:pt idx="313">
                  <c:v>37205</c:v>
                </c:pt>
                <c:pt idx="314">
                  <c:v>37206</c:v>
                </c:pt>
                <c:pt idx="315">
                  <c:v>37207</c:v>
                </c:pt>
                <c:pt idx="316">
                  <c:v>37208</c:v>
                </c:pt>
                <c:pt idx="317">
                  <c:v>37209</c:v>
                </c:pt>
                <c:pt idx="318">
                  <c:v>37210</c:v>
                </c:pt>
                <c:pt idx="319">
                  <c:v>37211</c:v>
                </c:pt>
                <c:pt idx="320">
                  <c:v>37212</c:v>
                </c:pt>
                <c:pt idx="321">
                  <c:v>37213</c:v>
                </c:pt>
                <c:pt idx="322">
                  <c:v>37214</c:v>
                </c:pt>
                <c:pt idx="323">
                  <c:v>37215</c:v>
                </c:pt>
                <c:pt idx="324">
                  <c:v>37216</c:v>
                </c:pt>
                <c:pt idx="325">
                  <c:v>37217</c:v>
                </c:pt>
                <c:pt idx="326">
                  <c:v>37218</c:v>
                </c:pt>
                <c:pt idx="327">
                  <c:v>37219</c:v>
                </c:pt>
                <c:pt idx="328">
                  <c:v>37220</c:v>
                </c:pt>
                <c:pt idx="329">
                  <c:v>37221</c:v>
                </c:pt>
                <c:pt idx="330">
                  <c:v>37222</c:v>
                </c:pt>
                <c:pt idx="331">
                  <c:v>37223</c:v>
                </c:pt>
                <c:pt idx="332">
                  <c:v>37224</c:v>
                </c:pt>
                <c:pt idx="333">
                  <c:v>37225</c:v>
                </c:pt>
                <c:pt idx="334">
                  <c:v>37226</c:v>
                </c:pt>
                <c:pt idx="335">
                  <c:v>37227</c:v>
                </c:pt>
                <c:pt idx="336">
                  <c:v>37228</c:v>
                </c:pt>
                <c:pt idx="337">
                  <c:v>37229</c:v>
                </c:pt>
                <c:pt idx="338">
                  <c:v>37230</c:v>
                </c:pt>
                <c:pt idx="339">
                  <c:v>37231</c:v>
                </c:pt>
                <c:pt idx="340">
                  <c:v>37232</c:v>
                </c:pt>
                <c:pt idx="341">
                  <c:v>37233</c:v>
                </c:pt>
                <c:pt idx="342">
                  <c:v>37234</c:v>
                </c:pt>
                <c:pt idx="343">
                  <c:v>37235</c:v>
                </c:pt>
                <c:pt idx="344">
                  <c:v>37236</c:v>
                </c:pt>
                <c:pt idx="345">
                  <c:v>37237</c:v>
                </c:pt>
                <c:pt idx="346">
                  <c:v>37238</c:v>
                </c:pt>
                <c:pt idx="347">
                  <c:v>37239</c:v>
                </c:pt>
                <c:pt idx="348">
                  <c:v>37240</c:v>
                </c:pt>
                <c:pt idx="349">
                  <c:v>37241</c:v>
                </c:pt>
                <c:pt idx="350">
                  <c:v>37242</c:v>
                </c:pt>
                <c:pt idx="351">
                  <c:v>37243</c:v>
                </c:pt>
                <c:pt idx="352">
                  <c:v>37244</c:v>
                </c:pt>
                <c:pt idx="353">
                  <c:v>37245</c:v>
                </c:pt>
                <c:pt idx="354">
                  <c:v>37246</c:v>
                </c:pt>
                <c:pt idx="355">
                  <c:v>37247</c:v>
                </c:pt>
                <c:pt idx="356">
                  <c:v>37248</c:v>
                </c:pt>
                <c:pt idx="357">
                  <c:v>37249</c:v>
                </c:pt>
                <c:pt idx="358">
                  <c:v>37250</c:v>
                </c:pt>
                <c:pt idx="359">
                  <c:v>37251</c:v>
                </c:pt>
                <c:pt idx="360">
                  <c:v>37252</c:v>
                </c:pt>
                <c:pt idx="361">
                  <c:v>37253</c:v>
                </c:pt>
                <c:pt idx="362">
                  <c:v>37254</c:v>
                </c:pt>
                <c:pt idx="363">
                  <c:v>37255</c:v>
                </c:pt>
                <c:pt idx="364">
                  <c:v>37256</c:v>
                </c:pt>
                <c:pt idx="365">
                  <c:v>37257</c:v>
                </c:pt>
                <c:pt idx="366">
                  <c:v>37258</c:v>
                </c:pt>
                <c:pt idx="367">
                  <c:v>37259</c:v>
                </c:pt>
                <c:pt idx="368">
                  <c:v>37260</c:v>
                </c:pt>
                <c:pt idx="369">
                  <c:v>37261</c:v>
                </c:pt>
                <c:pt idx="370">
                  <c:v>37262</c:v>
                </c:pt>
                <c:pt idx="371">
                  <c:v>37263</c:v>
                </c:pt>
                <c:pt idx="372">
                  <c:v>37264</c:v>
                </c:pt>
                <c:pt idx="373">
                  <c:v>37265</c:v>
                </c:pt>
                <c:pt idx="374">
                  <c:v>37266</c:v>
                </c:pt>
                <c:pt idx="375">
                  <c:v>37267</c:v>
                </c:pt>
                <c:pt idx="376">
                  <c:v>37268</c:v>
                </c:pt>
                <c:pt idx="377">
                  <c:v>37269</c:v>
                </c:pt>
                <c:pt idx="378">
                  <c:v>37270</c:v>
                </c:pt>
                <c:pt idx="379">
                  <c:v>37271</c:v>
                </c:pt>
                <c:pt idx="380">
                  <c:v>37272</c:v>
                </c:pt>
                <c:pt idx="381">
                  <c:v>37273</c:v>
                </c:pt>
                <c:pt idx="382">
                  <c:v>37274</c:v>
                </c:pt>
                <c:pt idx="383">
                  <c:v>37275</c:v>
                </c:pt>
                <c:pt idx="384">
                  <c:v>37276</c:v>
                </c:pt>
                <c:pt idx="385">
                  <c:v>37277</c:v>
                </c:pt>
                <c:pt idx="386">
                  <c:v>37278</c:v>
                </c:pt>
                <c:pt idx="387">
                  <c:v>37279</c:v>
                </c:pt>
                <c:pt idx="388">
                  <c:v>37280</c:v>
                </c:pt>
                <c:pt idx="389">
                  <c:v>37281</c:v>
                </c:pt>
                <c:pt idx="390">
                  <c:v>37282</c:v>
                </c:pt>
                <c:pt idx="391">
                  <c:v>37283</c:v>
                </c:pt>
                <c:pt idx="392">
                  <c:v>37284</c:v>
                </c:pt>
                <c:pt idx="393">
                  <c:v>37285</c:v>
                </c:pt>
                <c:pt idx="394">
                  <c:v>37286</c:v>
                </c:pt>
                <c:pt idx="395">
                  <c:v>37287</c:v>
                </c:pt>
                <c:pt idx="396">
                  <c:v>37288</c:v>
                </c:pt>
                <c:pt idx="397">
                  <c:v>37289</c:v>
                </c:pt>
                <c:pt idx="398">
                  <c:v>37290</c:v>
                </c:pt>
                <c:pt idx="399">
                  <c:v>37291</c:v>
                </c:pt>
                <c:pt idx="400">
                  <c:v>37292</c:v>
                </c:pt>
                <c:pt idx="401">
                  <c:v>37293</c:v>
                </c:pt>
                <c:pt idx="402">
                  <c:v>37294</c:v>
                </c:pt>
                <c:pt idx="403">
                  <c:v>37295</c:v>
                </c:pt>
                <c:pt idx="404">
                  <c:v>37296</c:v>
                </c:pt>
                <c:pt idx="405">
                  <c:v>37297</c:v>
                </c:pt>
                <c:pt idx="406">
                  <c:v>37298</c:v>
                </c:pt>
                <c:pt idx="407">
                  <c:v>37299</c:v>
                </c:pt>
                <c:pt idx="408">
                  <c:v>37300</c:v>
                </c:pt>
                <c:pt idx="409">
                  <c:v>37301</c:v>
                </c:pt>
                <c:pt idx="410">
                  <c:v>37302</c:v>
                </c:pt>
                <c:pt idx="411">
                  <c:v>37303</c:v>
                </c:pt>
                <c:pt idx="412">
                  <c:v>37304</c:v>
                </c:pt>
                <c:pt idx="413">
                  <c:v>37305</c:v>
                </c:pt>
                <c:pt idx="414">
                  <c:v>37306</c:v>
                </c:pt>
                <c:pt idx="415">
                  <c:v>37307</c:v>
                </c:pt>
                <c:pt idx="416">
                  <c:v>37308</c:v>
                </c:pt>
                <c:pt idx="417">
                  <c:v>37309</c:v>
                </c:pt>
                <c:pt idx="418">
                  <c:v>37310</c:v>
                </c:pt>
                <c:pt idx="419">
                  <c:v>37311</c:v>
                </c:pt>
                <c:pt idx="420">
                  <c:v>37312</c:v>
                </c:pt>
                <c:pt idx="421">
                  <c:v>37313</c:v>
                </c:pt>
                <c:pt idx="422">
                  <c:v>37314</c:v>
                </c:pt>
                <c:pt idx="423">
                  <c:v>37315</c:v>
                </c:pt>
                <c:pt idx="424">
                  <c:v>37316</c:v>
                </c:pt>
                <c:pt idx="425">
                  <c:v>37317</c:v>
                </c:pt>
                <c:pt idx="426">
                  <c:v>37318</c:v>
                </c:pt>
                <c:pt idx="427">
                  <c:v>37319</c:v>
                </c:pt>
                <c:pt idx="428">
                  <c:v>37320</c:v>
                </c:pt>
                <c:pt idx="429">
                  <c:v>37321</c:v>
                </c:pt>
                <c:pt idx="430">
                  <c:v>37322</c:v>
                </c:pt>
                <c:pt idx="431">
                  <c:v>37323</c:v>
                </c:pt>
                <c:pt idx="432">
                  <c:v>37324</c:v>
                </c:pt>
                <c:pt idx="433">
                  <c:v>37325</c:v>
                </c:pt>
                <c:pt idx="434">
                  <c:v>37326</c:v>
                </c:pt>
                <c:pt idx="435">
                  <c:v>37327</c:v>
                </c:pt>
                <c:pt idx="436">
                  <c:v>37328</c:v>
                </c:pt>
                <c:pt idx="437">
                  <c:v>37329</c:v>
                </c:pt>
                <c:pt idx="438">
                  <c:v>37330</c:v>
                </c:pt>
                <c:pt idx="439">
                  <c:v>37331</c:v>
                </c:pt>
                <c:pt idx="440">
                  <c:v>37332</c:v>
                </c:pt>
                <c:pt idx="441">
                  <c:v>37333</c:v>
                </c:pt>
                <c:pt idx="442">
                  <c:v>37334</c:v>
                </c:pt>
                <c:pt idx="443">
                  <c:v>37335</c:v>
                </c:pt>
                <c:pt idx="444">
                  <c:v>37336</c:v>
                </c:pt>
                <c:pt idx="445">
                  <c:v>37337</c:v>
                </c:pt>
                <c:pt idx="446">
                  <c:v>37338</c:v>
                </c:pt>
                <c:pt idx="447">
                  <c:v>37339</c:v>
                </c:pt>
                <c:pt idx="448">
                  <c:v>37340</c:v>
                </c:pt>
                <c:pt idx="449">
                  <c:v>37341</c:v>
                </c:pt>
                <c:pt idx="450">
                  <c:v>37342</c:v>
                </c:pt>
                <c:pt idx="451">
                  <c:v>37343</c:v>
                </c:pt>
                <c:pt idx="452">
                  <c:v>37344</c:v>
                </c:pt>
                <c:pt idx="453">
                  <c:v>37345</c:v>
                </c:pt>
                <c:pt idx="454">
                  <c:v>37346</c:v>
                </c:pt>
                <c:pt idx="455">
                  <c:v>37347</c:v>
                </c:pt>
                <c:pt idx="456">
                  <c:v>37348</c:v>
                </c:pt>
                <c:pt idx="457">
                  <c:v>37349</c:v>
                </c:pt>
                <c:pt idx="458">
                  <c:v>37350</c:v>
                </c:pt>
                <c:pt idx="459">
                  <c:v>37351</c:v>
                </c:pt>
                <c:pt idx="460">
                  <c:v>37352</c:v>
                </c:pt>
                <c:pt idx="461">
                  <c:v>37353</c:v>
                </c:pt>
                <c:pt idx="462">
                  <c:v>37354</c:v>
                </c:pt>
                <c:pt idx="463">
                  <c:v>37355</c:v>
                </c:pt>
                <c:pt idx="464">
                  <c:v>37356</c:v>
                </c:pt>
                <c:pt idx="465">
                  <c:v>37357</c:v>
                </c:pt>
                <c:pt idx="466">
                  <c:v>37358</c:v>
                </c:pt>
                <c:pt idx="467">
                  <c:v>37359</c:v>
                </c:pt>
                <c:pt idx="468">
                  <c:v>37360</c:v>
                </c:pt>
                <c:pt idx="469">
                  <c:v>37361</c:v>
                </c:pt>
                <c:pt idx="470">
                  <c:v>37362</c:v>
                </c:pt>
                <c:pt idx="471">
                  <c:v>37363</c:v>
                </c:pt>
                <c:pt idx="472">
                  <c:v>37364</c:v>
                </c:pt>
                <c:pt idx="473">
                  <c:v>37365</c:v>
                </c:pt>
                <c:pt idx="474">
                  <c:v>37366</c:v>
                </c:pt>
                <c:pt idx="475">
                  <c:v>37367</c:v>
                </c:pt>
                <c:pt idx="476">
                  <c:v>37368</c:v>
                </c:pt>
                <c:pt idx="477">
                  <c:v>37369</c:v>
                </c:pt>
                <c:pt idx="478">
                  <c:v>37370</c:v>
                </c:pt>
                <c:pt idx="479">
                  <c:v>37371</c:v>
                </c:pt>
                <c:pt idx="480">
                  <c:v>37372</c:v>
                </c:pt>
                <c:pt idx="481">
                  <c:v>37373</c:v>
                </c:pt>
                <c:pt idx="482">
                  <c:v>37374</c:v>
                </c:pt>
                <c:pt idx="483">
                  <c:v>37375</c:v>
                </c:pt>
                <c:pt idx="484">
                  <c:v>37376</c:v>
                </c:pt>
                <c:pt idx="485">
                  <c:v>37377</c:v>
                </c:pt>
                <c:pt idx="486">
                  <c:v>37378</c:v>
                </c:pt>
                <c:pt idx="487">
                  <c:v>37379</c:v>
                </c:pt>
                <c:pt idx="488">
                  <c:v>37380</c:v>
                </c:pt>
                <c:pt idx="489">
                  <c:v>37381</c:v>
                </c:pt>
                <c:pt idx="490">
                  <c:v>37382</c:v>
                </c:pt>
                <c:pt idx="491">
                  <c:v>37383</c:v>
                </c:pt>
                <c:pt idx="492">
                  <c:v>37384</c:v>
                </c:pt>
                <c:pt idx="493">
                  <c:v>37385</c:v>
                </c:pt>
                <c:pt idx="494">
                  <c:v>37386</c:v>
                </c:pt>
                <c:pt idx="495">
                  <c:v>37387</c:v>
                </c:pt>
                <c:pt idx="496">
                  <c:v>37388</c:v>
                </c:pt>
                <c:pt idx="497">
                  <c:v>37389</c:v>
                </c:pt>
                <c:pt idx="498">
                  <c:v>37390</c:v>
                </c:pt>
                <c:pt idx="499">
                  <c:v>37391</c:v>
                </c:pt>
                <c:pt idx="500">
                  <c:v>37392</c:v>
                </c:pt>
                <c:pt idx="501">
                  <c:v>37393</c:v>
                </c:pt>
                <c:pt idx="502">
                  <c:v>37394</c:v>
                </c:pt>
                <c:pt idx="503">
                  <c:v>37395</c:v>
                </c:pt>
                <c:pt idx="504">
                  <c:v>37396</c:v>
                </c:pt>
                <c:pt idx="505">
                  <c:v>37397</c:v>
                </c:pt>
                <c:pt idx="506">
                  <c:v>37398</c:v>
                </c:pt>
                <c:pt idx="507">
                  <c:v>37399</c:v>
                </c:pt>
                <c:pt idx="508">
                  <c:v>37400</c:v>
                </c:pt>
                <c:pt idx="509">
                  <c:v>37401</c:v>
                </c:pt>
                <c:pt idx="510">
                  <c:v>37402</c:v>
                </c:pt>
                <c:pt idx="511">
                  <c:v>37403</c:v>
                </c:pt>
                <c:pt idx="512">
                  <c:v>37404</c:v>
                </c:pt>
                <c:pt idx="513">
                  <c:v>37405</c:v>
                </c:pt>
                <c:pt idx="514">
                  <c:v>37406</c:v>
                </c:pt>
                <c:pt idx="515">
                  <c:v>37407</c:v>
                </c:pt>
                <c:pt idx="516">
                  <c:v>37408</c:v>
                </c:pt>
                <c:pt idx="517">
                  <c:v>37409</c:v>
                </c:pt>
                <c:pt idx="518">
                  <c:v>37410</c:v>
                </c:pt>
                <c:pt idx="519">
                  <c:v>37411</c:v>
                </c:pt>
                <c:pt idx="520">
                  <c:v>37412</c:v>
                </c:pt>
                <c:pt idx="521">
                  <c:v>37413</c:v>
                </c:pt>
                <c:pt idx="522">
                  <c:v>37414</c:v>
                </c:pt>
                <c:pt idx="523">
                  <c:v>37415</c:v>
                </c:pt>
                <c:pt idx="524">
                  <c:v>37416</c:v>
                </c:pt>
                <c:pt idx="525">
                  <c:v>37417</c:v>
                </c:pt>
                <c:pt idx="526">
                  <c:v>37418</c:v>
                </c:pt>
                <c:pt idx="527">
                  <c:v>37419</c:v>
                </c:pt>
                <c:pt idx="528">
                  <c:v>37420</c:v>
                </c:pt>
                <c:pt idx="529">
                  <c:v>37421</c:v>
                </c:pt>
                <c:pt idx="530">
                  <c:v>37422</c:v>
                </c:pt>
                <c:pt idx="531">
                  <c:v>37423</c:v>
                </c:pt>
                <c:pt idx="532">
                  <c:v>37424</c:v>
                </c:pt>
                <c:pt idx="533">
                  <c:v>37425</c:v>
                </c:pt>
                <c:pt idx="534">
                  <c:v>37426</c:v>
                </c:pt>
                <c:pt idx="535">
                  <c:v>37427</c:v>
                </c:pt>
                <c:pt idx="536">
                  <c:v>37428</c:v>
                </c:pt>
                <c:pt idx="537">
                  <c:v>37429</c:v>
                </c:pt>
                <c:pt idx="538">
                  <c:v>37430</c:v>
                </c:pt>
                <c:pt idx="539">
                  <c:v>37431</c:v>
                </c:pt>
                <c:pt idx="540">
                  <c:v>37432</c:v>
                </c:pt>
                <c:pt idx="541">
                  <c:v>37433</c:v>
                </c:pt>
                <c:pt idx="542">
                  <c:v>37434</c:v>
                </c:pt>
                <c:pt idx="543">
                  <c:v>37435</c:v>
                </c:pt>
                <c:pt idx="544">
                  <c:v>37436</c:v>
                </c:pt>
                <c:pt idx="545">
                  <c:v>37437</c:v>
                </c:pt>
                <c:pt idx="546">
                  <c:v>37438</c:v>
                </c:pt>
                <c:pt idx="547">
                  <c:v>37439</c:v>
                </c:pt>
                <c:pt idx="548">
                  <c:v>37440</c:v>
                </c:pt>
                <c:pt idx="549">
                  <c:v>37441</c:v>
                </c:pt>
                <c:pt idx="550">
                  <c:v>37442</c:v>
                </c:pt>
                <c:pt idx="551">
                  <c:v>37443</c:v>
                </c:pt>
                <c:pt idx="552">
                  <c:v>37444</c:v>
                </c:pt>
                <c:pt idx="553">
                  <c:v>37445</c:v>
                </c:pt>
                <c:pt idx="554">
                  <c:v>37446</c:v>
                </c:pt>
                <c:pt idx="555">
                  <c:v>37447</c:v>
                </c:pt>
                <c:pt idx="556">
                  <c:v>37448</c:v>
                </c:pt>
                <c:pt idx="557">
                  <c:v>37449</c:v>
                </c:pt>
                <c:pt idx="558">
                  <c:v>37450</c:v>
                </c:pt>
                <c:pt idx="559">
                  <c:v>37451</c:v>
                </c:pt>
                <c:pt idx="560">
                  <c:v>37452</c:v>
                </c:pt>
                <c:pt idx="561">
                  <c:v>37453</c:v>
                </c:pt>
                <c:pt idx="562">
                  <c:v>37454</c:v>
                </c:pt>
                <c:pt idx="563">
                  <c:v>37455</c:v>
                </c:pt>
                <c:pt idx="564">
                  <c:v>37456</c:v>
                </c:pt>
                <c:pt idx="565">
                  <c:v>37457</c:v>
                </c:pt>
                <c:pt idx="566">
                  <c:v>37458</c:v>
                </c:pt>
                <c:pt idx="567">
                  <c:v>37459</c:v>
                </c:pt>
                <c:pt idx="568">
                  <c:v>37460</c:v>
                </c:pt>
                <c:pt idx="569">
                  <c:v>37461</c:v>
                </c:pt>
                <c:pt idx="570">
                  <c:v>37462</c:v>
                </c:pt>
                <c:pt idx="571">
                  <c:v>37463</c:v>
                </c:pt>
                <c:pt idx="572">
                  <c:v>37464</c:v>
                </c:pt>
                <c:pt idx="573">
                  <c:v>37465</c:v>
                </c:pt>
                <c:pt idx="574">
                  <c:v>37466</c:v>
                </c:pt>
                <c:pt idx="575">
                  <c:v>37467</c:v>
                </c:pt>
                <c:pt idx="576">
                  <c:v>37468</c:v>
                </c:pt>
                <c:pt idx="577">
                  <c:v>37469</c:v>
                </c:pt>
                <c:pt idx="578">
                  <c:v>37470</c:v>
                </c:pt>
                <c:pt idx="579">
                  <c:v>37471</c:v>
                </c:pt>
                <c:pt idx="580">
                  <c:v>37472</c:v>
                </c:pt>
                <c:pt idx="581">
                  <c:v>37473</c:v>
                </c:pt>
                <c:pt idx="582">
                  <c:v>37474</c:v>
                </c:pt>
                <c:pt idx="583">
                  <c:v>37475</c:v>
                </c:pt>
                <c:pt idx="584">
                  <c:v>37476</c:v>
                </c:pt>
                <c:pt idx="585">
                  <c:v>37477</c:v>
                </c:pt>
                <c:pt idx="586">
                  <c:v>37478</c:v>
                </c:pt>
                <c:pt idx="587">
                  <c:v>37479</c:v>
                </c:pt>
                <c:pt idx="588">
                  <c:v>37480</c:v>
                </c:pt>
                <c:pt idx="589">
                  <c:v>37481</c:v>
                </c:pt>
                <c:pt idx="590">
                  <c:v>37482</c:v>
                </c:pt>
                <c:pt idx="591">
                  <c:v>37483</c:v>
                </c:pt>
                <c:pt idx="592">
                  <c:v>37484</c:v>
                </c:pt>
                <c:pt idx="593">
                  <c:v>37485</c:v>
                </c:pt>
                <c:pt idx="594">
                  <c:v>37486</c:v>
                </c:pt>
                <c:pt idx="595">
                  <c:v>37487</c:v>
                </c:pt>
                <c:pt idx="596">
                  <c:v>37488</c:v>
                </c:pt>
                <c:pt idx="597">
                  <c:v>37489</c:v>
                </c:pt>
                <c:pt idx="598">
                  <c:v>37490</c:v>
                </c:pt>
                <c:pt idx="599">
                  <c:v>37491</c:v>
                </c:pt>
                <c:pt idx="600">
                  <c:v>37492</c:v>
                </c:pt>
                <c:pt idx="601">
                  <c:v>37493</c:v>
                </c:pt>
                <c:pt idx="602">
                  <c:v>37494</c:v>
                </c:pt>
                <c:pt idx="603">
                  <c:v>37495</c:v>
                </c:pt>
                <c:pt idx="604">
                  <c:v>37496</c:v>
                </c:pt>
                <c:pt idx="605">
                  <c:v>37497</c:v>
                </c:pt>
                <c:pt idx="606">
                  <c:v>37498</c:v>
                </c:pt>
                <c:pt idx="607">
                  <c:v>37499</c:v>
                </c:pt>
                <c:pt idx="608">
                  <c:v>37500</c:v>
                </c:pt>
                <c:pt idx="609">
                  <c:v>37501</c:v>
                </c:pt>
                <c:pt idx="610">
                  <c:v>37502</c:v>
                </c:pt>
                <c:pt idx="611">
                  <c:v>37503</c:v>
                </c:pt>
                <c:pt idx="612">
                  <c:v>37504</c:v>
                </c:pt>
                <c:pt idx="613">
                  <c:v>37505</c:v>
                </c:pt>
                <c:pt idx="614">
                  <c:v>37506</c:v>
                </c:pt>
                <c:pt idx="615">
                  <c:v>37507</c:v>
                </c:pt>
                <c:pt idx="616">
                  <c:v>37508</c:v>
                </c:pt>
                <c:pt idx="617">
                  <c:v>37509</c:v>
                </c:pt>
                <c:pt idx="618">
                  <c:v>37510</c:v>
                </c:pt>
                <c:pt idx="619">
                  <c:v>37511</c:v>
                </c:pt>
                <c:pt idx="620">
                  <c:v>37512</c:v>
                </c:pt>
                <c:pt idx="621">
                  <c:v>37513</c:v>
                </c:pt>
                <c:pt idx="622">
                  <c:v>37514</c:v>
                </c:pt>
                <c:pt idx="623">
                  <c:v>37515</c:v>
                </c:pt>
                <c:pt idx="624">
                  <c:v>37516</c:v>
                </c:pt>
                <c:pt idx="625">
                  <c:v>37517</c:v>
                </c:pt>
                <c:pt idx="626">
                  <c:v>37518</c:v>
                </c:pt>
                <c:pt idx="627">
                  <c:v>37519</c:v>
                </c:pt>
                <c:pt idx="628">
                  <c:v>37520</c:v>
                </c:pt>
                <c:pt idx="629">
                  <c:v>37521</c:v>
                </c:pt>
                <c:pt idx="630">
                  <c:v>37522</c:v>
                </c:pt>
                <c:pt idx="631">
                  <c:v>37523</c:v>
                </c:pt>
                <c:pt idx="632">
                  <c:v>37524</c:v>
                </c:pt>
                <c:pt idx="633">
                  <c:v>37525</c:v>
                </c:pt>
                <c:pt idx="634">
                  <c:v>37526</c:v>
                </c:pt>
                <c:pt idx="635">
                  <c:v>37527</c:v>
                </c:pt>
                <c:pt idx="636">
                  <c:v>37528</c:v>
                </c:pt>
                <c:pt idx="637">
                  <c:v>37529</c:v>
                </c:pt>
                <c:pt idx="638">
                  <c:v>37530</c:v>
                </c:pt>
                <c:pt idx="639">
                  <c:v>37531</c:v>
                </c:pt>
                <c:pt idx="640">
                  <c:v>37532</c:v>
                </c:pt>
                <c:pt idx="641">
                  <c:v>37533</c:v>
                </c:pt>
                <c:pt idx="642">
                  <c:v>37534</c:v>
                </c:pt>
                <c:pt idx="643">
                  <c:v>37535</c:v>
                </c:pt>
                <c:pt idx="644">
                  <c:v>37536</c:v>
                </c:pt>
                <c:pt idx="645">
                  <c:v>37537</c:v>
                </c:pt>
                <c:pt idx="646">
                  <c:v>37538</c:v>
                </c:pt>
                <c:pt idx="647">
                  <c:v>37539</c:v>
                </c:pt>
                <c:pt idx="648">
                  <c:v>37540</c:v>
                </c:pt>
                <c:pt idx="649">
                  <c:v>37541</c:v>
                </c:pt>
                <c:pt idx="650">
                  <c:v>37542</c:v>
                </c:pt>
                <c:pt idx="651">
                  <c:v>37543</c:v>
                </c:pt>
                <c:pt idx="652">
                  <c:v>37544</c:v>
                </c:pt>
                <c:pt idx="653">
                  <c:v>37545</c:v>
                </c:pt>
                <c:pt idx="654">
                  <c:v>37546</c:v>
                </c:pt>
                <c:pt idx="655">
                  <c:v>37547</c:v>
                </c:pt>
                <c:pt idx="656">
                  <c:v>37548</c:v>
                </c:pt>
                <c:pt idx="657">
                  <c:v>37549</c:v>
                </c:pt>
                <c:pt idx="658">
                  <c:v>37550</c:v>
                </c:pt>
                <c:pt idx="659">
                  <c:v>37551</c:v>
                </c:pt>
                <c:pt idx="660">
                  <c:v>37552</c:v>
                </c:pt>
                <c:pt idx="661">
                  <c:v>37553</c:v>
                </c:pt>
                <c:pt idx="662">
                  <c:v>37554</c:v>
                </c:pt>
                <c:pt idx="663">
                  <c:v>37555</c:v>
                </c:pt>
                <c:pt idx="664">
                  <c:v>37556</c:v>
                </c:pt>
                <c:pt idx="665">
                  <c:v>37557</c:v>
                </c:pt>
                <c:pt idx="666">
                  <c:v>37558</c:v>
                </c:pt>
                <c:pt idx="667">
                  <c:v>37559</c:v>
                </c:pt>
                <c:pt idx="668">
                  <c:v>37560</c:v>
                </c:pt>
                <c:pt idx="669">
                  <c:v>37561</c:v>
                </c:pt>
                <c:pt idx="670">
                  <c:v>37562</c:v>
                </c:pt>
                <c:pt idx="671">
                  <c:v>37563</c:v>
                </c:pt>
                <c:pt idx="672">
                  <c:v>37564</c:v>
                </c:pt>
                <c:pt idx="673">
                  <c:v>37565</c:v>
                </c:pt>
                <c:pt idx="674">
                  <c:v>37566</c:v>
                </c:pt>
                <c:pt idx="675">
                  <c:v>37567</c:v>
                </c:pt>
                <c:pt idx="676">
                  <c:v>37568</c:v>
                </c:pt>
                <c:pt idx="677">
                  <c:v>37569</c:v>
                </c:pt>
                <c:pt idx="678">
                  <c:v>37570</c:v>
                </c:pt>
                <c:pt idx="679">
                  <c:v>37571</c:v>
                </c:pt>
                <c:pt idx="680">
                  <c:v>37572</c:v>
                </c:pt>
                <c:pt idx="681">
                  <c:v>37573</c:v>
                </c:pt>
                <c:pt idx="682">
                  <c:v>37574</c:v>
                </c:pt>
                <c:pt idx="683">
                  <c:v>37575</c:v>
                </c:pt>
                <c:pt idx="684">
                  <c:v>37576</c:v>
                </c:pt>
                <c:pt idx="685">
                  <c:v>37577</c:v>
                </c:pt>
                <c:pt idx="686">
                  <c:v>37578</c:v>
                </c:pt>
                <c:pt idx="687">
                  <c:v>37579</c:v>
                </c:pt>
                <c:pt idx="688">
                  <c:v>37580</c:v>
                </c:pt>
                <c:pt idx="689">
                  <c:v>37581</c:v>
                </c:pt>
                <c:pt idx="690">
                  <c:v>37582</c:v>
                </c:pt>
                <c:pt idx="691">
                  <c:v>37583</c:v>
                </c:pt>
                <c:pt idx="692">
                  <c:v>37584</c:v>
                </c:pt>
                <c:pt idx="693">
                  <c:v>37585</c:v>
                </c:pt>
                <c:pt idx="694">
                  <c:v>37586</c:v>
                </c:pt>
                <c:pt idx="695">
                  <c:v>37587</c:v>
                </c:pt>
                <c:pt idx="696">
                  <c:v>37588</c:v>
                </c:pt>
                <c:pt idx="697">
                  <c:v>37589</c:v>
                </c:pt>
                <c:pt idx="698">
                  <c:v>37590</c:v>
                </c:pt>
                <c:pt idx="699">
                  <c:v>37591</c:v>
                </c:pt>
                <c:pt idx="700">
                  <c:v>37592</c:v>
                </c:pt>
                <c:pt idx="701">
                  <c:v>37593</c:v>
                </c:pt>
                <c:pt idx="702">
                  <c:v>37594</c:v>
                </c:pt>
                <c:pt idx="703">
                  <c:v>37595</c:v>
                </c:pt>
                <c:pt idx="704">
                  <c:v>37596</c:v>
                </c:pt>
                <c:pt idx="705">
                  <c:v>37597</c:v>
                </c:pt>
                <c:pt idx="706">
                  <c:v>37598</c:v>
                </c:pt>
                <c:pt idx="707">
                  <c:v>37599</c:v>
                </c:pt>
                <c:pt idx="708">
                  <c:v>37600</c:v>
                </c:pt>
                <c:pt idx="709">
                  <c:v>37601</c:v>
                </c:pt>
                <c:pt idx="710">
                  <c:v>37602</c:v>
                </c:pt>
                <c:pt idx="711">
                  <c:v>37603</c:v>
                </c:pt>
                <c:pt idx="712">
                  <c:v>37604</c:v>
                </c:pt>
                <c:pt idx="713">
                  <c:v>37605</c:v>
                </c:pt>
                <c:pt idx="714">
                  <c:v>37606</c:v>
                </c:pt>
                <c:pt idx="715">
                  <c:v>37607</c:v>
                </c:pt>
                <c:pt idx="716">
                  <c:v>37608</c:v>
                </c:pt>
                <c:pt idx="717">
                  <c:v>37609</c:v>
                </c:pt>
                <c:pt idx="718">
                  <c:v>37610</c:v>
                </c:pt>
                <c:pt idx="719">
                  <c:v>37611</c:v>
                </c:pt>
                <c:pt idx="720">
                  <c:v>37612</c:v>
                </c:pt>
                <c:pt idx="721">
                  <c:v>37613</c:v>
                </c:pt>
                <c:pt idx="722">
                  <c:v>37614</c:v>
                </c:pt>
                <c:pt idx="723">
                  <c:v>37615</c:v>
                </c:pt>
                <c:pt idx="724">
                  <c:v>37616</c:v>
                </c:pt>
                <c:pt idx="725">
                  <c:v>37617</c:v>
                </c:pt>
                <c:pt idx="726">
                  <c:v>37618</c:v>
                </c:pt>
                <c:pt idx="727">
                  <c:v>37619</c:v>
                </c:pt>
                <c:pt idx="728">
                  <c:v>37620</c:v>
                </c:pt>
                <c:pt idx="729">
                  <c:v>37621</c:v>
                </c:pt>
                <c:pt idx="730">
                  <c:v>37622</c:v>
                </c:pt>
                <c:pt idx="731">
                  <c:v>37623</c:v>
                </c:pt>
                <c:pt idx="732">
                  <c:v>37624</c:v>
                </c:pt>
                <c:pt idx="733">
                  <c:v>37625</c:v>
                </c:pt>
                <c:pt idx="734">
                  <c:v>37626</c:v>
                </c:pt>
                <c:pt idx="735">
                  <c:v>37627</c:v>
                </c:pt>
                <c:pt idx="736">
                  <c:v>37628</c:v>
                </c:pt>
                <c:pt idx="737">
                  <c:v>37629</c:v>
                </c:pt>
                <c:pt idx="738">
                  <c:v>37630</c:v>
                </c:pt>
                <c:pt idx="739">
                  <c:v>37631</c:v>
                </c:pt>
                <c:pt idx="740">
                  <c:v>37632</c:v>
                </c:pt>
                <c:pt idx="741">
                  <c:v>37633</c:v>
                </c:pt>
                <c:pt idx="742">
                  <c:v>37634</c:v>
                </c:pt>
                <c:pt idx="743">
                  <c:v>37635</c:v>
                </c:pt>
                <c:pt idx="744">
                  <c:v>37636</c:v>
                </c:pt>
                <c:pt idx="745">
                  <c:v>37637</c:v>
                </c:pt>
                <c:pt idx="746">
                  <c:v>37638</c:v>
                </c:pt>
                <c:pt idx="747">
                  <c:v>37639</c:v>
                </c:pt>
                <c:pt idx="748">
                  <c:v>37640</c:v>
                </c:pt>
                <c:pt idx="749">
                  <c:v>37641</c:v>
                </c:pt>
                <c:pt idx="750">
                  <c:v>37642</c:v>
                </c:pt>
                <c:pt idx="751">
                  <c:v>37643</c:v>
                </c:pt>
                <c:pt idx="752">
                  <c:v>37644</c:v>
                </c:pt>
                <c:pt idx="753">
                  <c:v>37645</c:v>
                </c:pt>
                <c:pt idx="754">
                  <c:v>37646</c:v>
                </c:pt>
                <c:pt idx="755">
                  <c:v>37647</c:v>
                </c:pt>
                <c:pt idx="756">
                  <c:v>37648</c:v>
                </c:pt>
                <c:pt idx="757">
                  <c:v>37649</c:v>
                </c:pt>
                <c:pt idx="758">
                  <c:v>37650</c:v>
                </c:pt>
                <c:pt idx="759">
                  <c:v>37651</c:v>
                </c:pt>
                <c:pt idx="760">
                  <c:v>37652</c:v>
                </c:pt>
                <c:pt idx="761">
                  <c:v>37653</c:v>
                </c:pt>
                <c:pt idx="762">
                  <c:v>37654</c:v>
                </c:pt>
                <c:pt idx="763">
                  <c:v>37655</c:v>
                </c:pt>
                <c:pt idx="764">
                  <c:v>37656</c:v>
                </c:pt>
                <c:pt idx="765">
                  <c:v>37657</c:v>
                </c:pt>
                <c:pt idx="766">
                  <c:v>37658</c:v>
                </c:pt>
                <c:pt idx="767">
                  <c:v>37659</c:v>
                </c:pt>
                <c:pt idx="768">
                  <c:v>37660</c:v>
                </c:pt>
                <c:pt idx="769">
                  <c:v>37661</c:v>
                </c:pt>
                <c:pt idx="770">
                  <c:v>37662</c:v>
                </c:pt>
                <c:pt idx="771">
                  <c:v>37663</c:v>
                </c:pt>
                <c:pt idx="772">
                  <c:v>37664</c:v>
                </c:pt>
                <c:pt idx="773">
                  <c:v>37665</c:v>
                </c:pt>
                <c:pt idx="774">
                  <c:v>37666</c:v>
                </c:pt>
                <c:pt idx="775">
                  <c:v>37667</c:v>
                </c:pt>
                <c:pt idx="776">
                  <c:v>37668</c:v>
                </c:pt>
                <c:pt idx="777">
                  <c:v>37669</c:v>
                </c:pt>
                <c:pt idx="778">
                  <c:v>37670</c:v>
                </c:pt>
                <c:pt idx="779">
                  <c:v>37671</c:v>
                </c:pt>
                <c:pt idx="780">
                  <c:v>37672</c:v>
                </c:pt>
                <c:pt idx="781">
                  <c:v>37673</c:v>
                </c:pt>
                <c:pt idx="782">
                  <c:v>37674</c:v>
                </c:pt>
                <c:pt idx="783">
                  <c:v>37675</c:v>
                </c:pt>
                <c:pt idx="784">
                  <c:v>37676</c:v>
                </c:pt>
                <c:pt idx="785">
                  <c:v>37677</c:v>
                </c:pt>
                <c:pt idx="786">
                  <c:v>37678</c:v>
                </c:pt>
                <c:pt idx="787">
                  <c:v>37679</c:v>
                </c:pt>
                <c:pt idx="788">
                  <c:v>37680</c:v>
                </c:pt>
                <c:pt idx="789">
                  <c:v>37681</c:v>
                </c:pt>
                <c:pt idx="790">
                  <c:v>37682</c:v>
                </c:pt>
                <c:pt idx="791">
                  <c:v>37683</c:v>
                </c:pt>
                <c:pt idx="792">
                  <c:v>37684</c:v>
                </c:pt>
                <c:pt idx="793">
                  <c:v>37685</c:v>
                </c:pt>
                <c:pt idx="794">
                  <c:v>37686</c:v>
                </c:pt>
                <c:pt idx="795">
                  <c:v>37687</c:v>
                </c:pt>
                <c:pt idx="796">
                  <c:v>37688</c:v>
                </c:pt>
                <c:pt idx="797">
                  <c:v>37689</c:v>
                </c:pt>
                <c:pt idx="798">
                  <c:v>37690</c:v>
                </c:pt>
                <c:pt idx="799">
                  <c:v>37691</c:v>
                </c:pt>
                <c:pt idx="800">
                  <c:v>37692</c:v>
                </c:pt>
                <c:pt idx="801">
                  <c:v>37693</c:v>
                </c:pt>
                <c:pt idx="802">
                  <c:v>37694</c:v>
                </c:pt>
                <c:pt idx="803">
                  <c:v>37695</c:v>
                </c:pt>
                <c:pt idx="804">
                  <c:v>37696</c:v>
                </c:pt>
                <c:pt idx="805">
                  <c:v>37697</c:v>
                </c:pt>
                <c:pt idx="806">
                  <c:v>37698</c:v>
                </c:pt>
                <c:pt idx="807">
                  <c:v>37699</c:v>
                </c:pt>
                <c:pt idx="808">
                  <c:v>37700</c:v>
                </c:pt>
                <c:pt idx="809">
                  <c:v>37701</c:v>
                </c:pt>
                <c:pt idx="810">
                  <c:v>37702</c:v>
                </c:pt>
                <c:pt idx="811">
                  <c:v>37703</c:v>
                </c:pt>
                <c:pt idx="812">
                  <c:v>37704</c:v>
                </c:pt>
                <c:pt idx="813">
                  <c:v>37705</c:v>
                </c:pt>
                <c:pt idx="814">
                  <c:v>37706</c:v>
                </c:pt>
                <c:pt idx="815">
                  <c:v>37707</c:v>
                </c:pt>
                <c:pt idx="816">
                  <c:v>37708</c:v>
                </c:pt>
                <c:pt idx="817">
                  <c:v>37709</c:v>
                </c:pt>
                <c:pt idx="818">
                  <c:v>37710</c:v>
                </c:pt>
                <c:pt idx="819">
                  <c:v>37711</c:v>
                </c:pt>
                <c:pt idx="820">
                  <c:v>37712</c:v>
                </c:pt>
                <c:pt idx="821">
                  <c:v>37713</c:v>
                </c:pt>
                <c:pt idx="822">
                  <c:v>37714</c:v>
                </c:pt>
                <c:pt idx="823">
                  <c:v>37715</c:v>
                </c:pt>
                <c:pt idx="824">
                  <c:v>37716</c:v>
                </c:pt>
                <c:pt idx="825">
                  <c:v>37717</c:v>
                </c:pt>
                <c:pt idx="826">
                  <c:v>37718</c:v>
                </c:pt>
                <c:pt idx="827">
                  <c:v>37719</c:v>
                </c:pt>
                <c:pt idx="828">
                  <c:v>37720</c:v>
                </c:pt>
                <c:pt idx="829">
                  <c:v>37721</c:v>
                </c:pt>
                <c:pt idx="830">
                  <c:v>37722</c:v>
                </c:pt>
                <c:pt idx="831">
                  <c:v>37723</c:v>
                </c:pt>
                <c:pt idx="832">
                  <c:v>37724</c:v>
                </c:pt>
                <c:pt idx="833">
                  <c:v>37725</c:v>
                </c:pt>
                <c:pt idx="834">
                  <c:v>37726</c:v>
                </c:pt>
                <c:pt idx="835">
                  <c:v>37727</c:v>
                </c:pt>
                <c:pt idx="836">
                  <c:v>37728</c:v>
                </c:pt>
                <c:pt idx="837">
                  <c:v>37729</c:v>
                </c:pt>
                <c:pt idx="838">
                  <c:v>37730</c:v>
                </c:pt>
                <c:pt idx="839">
                  <c:v>37731</c:v>
                </c:pt>
                <c:pt idx="840">
                  <c:v>37732</c:v>
                </c:pt>
                <c:pt idx="841">
                  <c:v>37733</c:v>
                </c:pt>
                <c:pt idx="842">
                  <c:v>37734</c:v>
                </c:pt>
                <c:pt idx="843">
                  <c:v>37735</c:v>
                </c:pt>
                <c:pt idx="844">
                  <c:v>37736</c:v>
                </c:pt>
                <c:pt idx="845">
                  <c:v>37737</c:v>
                </c:pt>
                <c:pt idx="846">
                  <c:v>37738</c:v>
                </c:pt>
                <c:pt idx="847">
                  <c:v>37739</c:v>
                </c:pt>
                <c:pt idx="848">
                  <c:v>37740</c:v>
                </c:pt>
                <c:pt idx="849">
                  <c:v>37741</c:v>
                </c:pt>
                <c:pt idx="850">
                  <c:v>37742</c:v>
                </c:pt>
                <c:pt idx="851">
                  <c:v>37743</c:v>
                </c:pt>
                <c:pt idx="852">
                  <c:v>37744</c:v>
                </c:pt>
                <c:pt idx="853">
                  <c:v>37745</c:v>
                </c:pt>
                <c:pt idx="854">
                  <c:v>37746</c:v>
                </c:pt>
                <c:pt idx="855">
                  <c:v>37747</c:v>
                </c:pt>
                <c:pt idx="856">
                  <c:v>37748</c:v>
                </c:pt>
                <c:pt idx="857">
                  <c:v>37749</c:v>
                </c:pt>
                <c:pt idx="858">
                  <c:v>37750</c:v>
                </c:pt>
                <c:pt idx="859">
                  <c:v>37751</c:v>
                </c:pt>
                <c:pt idx="860">
                  <c:v>37752</c:v>
                </c:pt>
                <c:pt idx="861">
                  <c:v>37753</c:v>
                </c:pt>
                <c:pt idx="862">
                  <c:v>37754</c:v>
                </c:pt>
                <c:pt idx="863">
                  <c:v>37755</c:v>
                </c:pt>
                <c:pt idx="864">
                  <c:v>37756</c:v>
                </c:pt>
                <c:pt idx="865">
                  <c:v>37757</c:v>
                </c:pt>
                <c:pt idx="866">
                  <c:v>37758</c:v>
                </c:pt>
                <c:pt idx="867">
                  <c:v>37759</c:v>
                </c:pt>
                <c:pt idx="868">
                  <c:v>37760</c:v>
                </c:pt>
                <c:pt idx="869">
                  <c:v>37761</c:v>
                </c:pt>
                <c:pt idx="870">
                  <c:v>37762</c:v>
                </c:pt>
                <c:pt idx="871">
                  <c:v>37763</c:v>
                </c:pt>
                <c:pt idx="872">
                  <c:v>37764</c:v>
                </c:pt>
                <c:pt idx="873">
                  <c:v>37765</c:v>
                </c:pt>
                <c:pt idx="874">
                  <c:v>37766</c:v>
                </c:pt>
                <c:pt idx="875">
                  <c:v>37767</c:v>
                </c:pt>
                <c:pt idx="876">
                  <c:v>37768</c:v>
                </c:pt>
                <c:pt idx="877">
                  <c:v>37769</c:v>
                </c:pt>
                <c:pt idx="878">
                  <c:v>37770</c:v>
                </c:pt>
                <c:pt idx="879">
                  <c:v>37771</c:v>
                </c:pt>
                <c:pt idx="880">
                  <c:v>37772</c:v>
                </c:pt>
                <c:pt idx="881">
                  <c:v>37773</c:v>
                </c:pt>
                <c:pt idx="882">
                  <c:v>37774</c:v>
                </c:pt>
                <c:pt idx="883">
                  <c:v>37775</c:v>
                </c:pt>
                <c:pt idx="884">
                  <c:v>37776</c:v>
                </c:pt>
                <c:pt idx="885">
                  <c:v>37777</c:v>
                </c:pt>
                <c:pt idx="886">
                  <c:v>37778</c:v>
                </c:pt>
                <c:pt idx="887">
                  <c:v>37779</c:v>
                </c:pt>
                <c:pt idx="888">
                  <c:v>37780</c:v>
                </c:pt>
                <c:pt idx="889">
                  <c:v>37781</c:v>
                </c:pt>
                <c:pt idx="890">
                  <c:v>37782</c:v>
                </c:pt>
                <c:pt idx="891">
                  <c:v>37783</c:v>
                </c:pt>
                <c:pt idx="892">
                  <c:v>37784</c:v>
                </c:pt>
                <c:pt idx="893">
                  <c:v>37785</c:v>
                </c:pt>
                <c:pt idx="894">
                  <c:v>37786</c:v>
                </c:pt>
                <c:pt idx="895">
                  <c:v>37787</c:v>
                </c:pt>
                <c:pt idx="896">
                  <c:v>37788</c:v>
                </c:pt>
                <c:pt idx="897">
                  <c:v>37789</c:v>
                </c:pt>
                <c:pt idx="898">
                  <c:v>37790</c:v>
                </c:pt>
                <c:pt idx="899">
                  <c:v>37791</c:v>
                </c:pt>
                <c:pt idx="900">
                  <c:v>37792</c:v>
                </c:pt>
                <c:pt idx="901">
                  <c:v>37793</c:v>
                </c:pt>
                <c:pt idx="902">
                  <c:v>37794</c:v>
                </c:pt>
                <c:pt idx="903">
                  <c:v>37795</c:v>
                </c:pt>
                <c:pt idx="904">
                  <c:v>37796</c:v>
                </c:pt>
                <c:pt idx="905">
                  <c:v>37797</c:v>
                </c:pt>
                <c:pt idx="906">
                  <c:v>37798</c:v>
                </c:pt>
                <c:pt idx="907">
                  <c:v>37799</c:v>
                </c:pt>
                <c:pt idx="908">
                  <c:v>37800</c:v>
                </c:pt>
                <c:pt idx="909">
                  <c:v>37801</c:v>
                </c:pt>
                <c:pt idx="910">
                  <c:v>37802</c:v>
                </c:pt>
                <c:pt idx="911">
                  <c:v>37803</c:v>
                </c:pt>
                <c:pt idx="912">
                  <c:v>37804</c:v>
                </c:pt>
                <c:pt idx="913">
                  <c:v>37805</c:v>
                </c:pt>
                <c:pt idx="914">
                  <c:v>37806</c:v>
                </c:pt>
                <c:pt idx="915">
                  <c:v>37807</c:v>
                </c:pt>
                <c:pt idx="916">
                  <c:v>37808</c:v>
                </c:pt>
                <c:pt idx="917">
                  <c:v>37809</c:v>
                </c:pt>
                <c:pt idx="918">
                  <c:v>37810</c:v>
                </c:pt>
                <c:pt idx="919">
                  <c:v>37811</c:v>
                </c:pt>
                <c:pt idx="920">
                  <c:v>37812</c:v>
                </c:pt>
                <c:pt idx="921">
                  <c:v>37813</c:v>
                </c:pt>
                <c:pt idx="922">
                  <c:v>37814</c:v>
                </c:pt>
                <c:pt idx="923">
                  <c:v>37815</c:v>
                </c:pt>
                <c:pt idx="924">
                  <c:v>37816</c:v>
                </c:pt>
                <c:pt idx="925">
                  <c:v>37817</c:v>
                </c:pt>
                <c:pt idx="926">
                  <c:v>37818</c:v>
                </c:pt>
                <c:pt idx="927">
                  <c:v>37819</c:v>
                </c:pt>
                <c:pt idx="928">
                  <c:v>37820</c:v>
                </c:pt>
                <c:pt idx="929">
                  <c:v>37821</c:v>
                </c:pt>
                <c:pt idx="930">
                  <c:v>37822</c:v>
                </c:pt>
                <c:pt idx="931">
                  <c:v>37823</c:v>
                </c:pt>
                <c:pt idx="932">
                  <c:v>37824</c:v>
                </c:pt>
                <c:pt idx="933">
                  <c:v>37825</c:v>
                </c:pt>
                <c:pt idx="934">
                  <c:v>37826</c:v>
                </c:pt>
                <c:pt idx="935">
                  <c:v>37827</c:v>
                </c:pt>
                <c:pt idx="936">
                  <c:v>37828</c:v>
                </c:pt>
                <c:pt idx="937">
                  <c:v>37829</c:v>
                </c:pt>
                <c:pt idx="938">
                  <c:v>37830</c:v>
                </c:pt>
                <c:pt idx="939">
                  <c:v>37831</c:v>
                </c:pt>
                <c:pt idx="940">
                  <c:v>37832</c:v>
                </c:pt>
                <c:pt idx="941">
                  <c:v>37833</c:v>
                </c:pt>
                <c:pt idx="942">
                  <c:v>37834</c:v>
                </c:pt>
                <c:pt idx="943">
                  <c:v>37835</c:v>
                </c:pt>
                <c:pt idx="944">
                  <c:v>37836</c:v>
                </c:pt>
                <c:pt idx="945">
                  <c:v>37837</c:v>
                </c:pt>
                <c:pt idx="946">
                  <c:v>37838</c:v>
                </c:pt>
                <c:pt idx="947">
                  <c:v>37839</c:v>
                </c:pt>
                <c:pt idx="948">
                  <c:v>37840</c:v>
                </c:pt>
                <c:pt idx="949">
                  <c:v>37841</c:v>
                </c:pt>
                <c:pt idx="950">
                  <c:v>37842</c:v>
                </c:pt>
                <c:pt idx="951">
                  <c:v>37843</c:v>
                </c:pt>
                <c:pt idx="952">
                  <c:v>37844</c:v>
                </c:pt>
                <c:pt idx="953">
                  <c:v>37845</c:v>
                </c:pt>
                <c:pt idx="954">
                  <c:v>37846</c:v>
                </c:pt>
                <c:pt idx="955">
                  <c:v>37847</c:v>
                </c:pt>
                <c:pt idx="956">
                  <c:v>37848</c:v>
                </c:pt>
                <c:pt idx="957">
                  <c:v>37849</c:v>
                </c:pt>
                <c:pt idx="958">
                  <c:v>37850</c:v>
                </c:pt>
                <c:pt idx="959">
                  <c:v>37851</c:v>
                </c:pt>
                <c:pt idx="960">
                  <c:v>37852</c:v>
                </c:pt>
                <c:pt idx="961">
                  <c:v>37853</c:v>
                </c:pt>
                <c:pt idx="962">
                  <c:v>37854</c:v>
                </c:pt>
                <c:pt idx="963">
                  <c:v>37855</c:v>
                </c:pt>
                <c:pt idx="964">
                  <c:v>37856</c:v>
                </c:pt>
                <c:pt idx="965">
                  <c:v>37857</c:v>
                </c:pt>
                <c:pt idx="966">
                  <c:v>37858</c:v>
                </c:pt>
                <c:pt idx="967">
                  <c:v>37859</c:v>
                </c:pt>
                <c:pt idx="968">
                  <c:v>37860</c:v>
                </c:pt>
                <c:pt idx="969">
                  <c:v>37861</c:v>
                </c:pt>
                <c:pt idx="970">
                  <c:v>37862</c:v>
                </c:pt>
                <c:pt idx="971">
                  <c:v>37863</c:v>
                </c:pt>
                <c:pt idx="972">
                  <c:v>37864</c:v>
                </c:pt>
                <c:pt idx="973">
                  <c:v>37865</c:v>
                </c:pt>
                <c:pt idx="974">
                  <c:v>37866</c:v>
                </c:pt>
                <c:pt idx="975">
                  <c:v>37867</c:v>
                </c:pt>
                <c:pt idx="976">
                  <c:v>37868</c:v>
                </c:pt>
                <c:pt idx="977">
                  <c:v>37869</c:v>
                </c:pt>
                <c:pt idx="978">
                  <c:v>37870</c:v>
                </c:pt>
                <c:pt idx="979">
                  <c:v>37871</c:v>
                </c:pt>
                <c:pt idx="980">
                  <c:v>37872</c:v>
                </c:pt>
                <c:pt idx="981">
                  <c:v>37873</c:v>
                </c:pt>
                <c:pt idx="982">
                  <c:v>37874</c:v>
                </c:pt>
                <c:pt idx="983">
                  <c:v>37875</c:v>
                </c:pt>
                <c:pt idx="984">
                  <c:v>37876</c:v>
                </c:pt>
                <c:pt idx="985">
                  <c:v>37877</c:v>
                </c:pt>
                <c:pt idx="986">
                  <c:v>37878</c:v>
                </c:pt>
                <c:pt idx="987">
                  <c:v>37879</c:v>
                </c:pt>
                <c:pt idx="988">
                  <c:v>37880</c:v>
                </c:pt>
                <c:pt idx="989">
                  <c:v>37881</c:v>
                </c:pt>
                <c:pt idx="990">
                  <c:v>37882</c:v>
                </c:pt>
                <c:pt idx="991">
                  <c:v>37883</c:v>
                </c:pt>
                <c:pt idx="992">
                  <c:v>37884</c:v>
                </c:pt>
                <c:pt idx="993">
                  <c:v>37885</c:v>
                </c:pt>
                <c:pt idx="994">
                  <c:v>37886</c:v>
                </c:pt>
                <c:pt idx="995">
                  <c:v>37887</c:v>
                </c:pt>
                <c:pt idx="996">
                  <c:v>37888</c:v>
                </c:pt>
                <c:pt idx="997">
                  <c:v>37889</c:v>
                </c:pt>
                <c:pt idx="998">
                  <c:v>37890</c:v>
                </c:pt>
                <c:pt idx="999">
                  <c:v>37891</c:v>
                </c:pt>
                <c:pt idx="1000">
                  <c:v>37892</c:v>
                </c:pt>
                <c:pt idx="1001">
                  <c:v>37893</c:v>
                </c:pt>
                <c:pt idx="1002">
                  <c:v>37894</c:v>
                </c:pt>
                <c:pt idx="1003">
                  <c:v>37895</c:v>
                </c:pt>
                <c:pt idx="1004">
                  <c:v>37896</c:v>
                </c:pt>
                <c:pt idx="1005">
                  <c:v>37897</c:v>
                </c:pt>
                <c:pt idx="1006">
                  <c:v>37898</c:v>
                </c:pt>
                <c:pt idx="1007">
                  <c:v>37899</c:v>
                </c:pt>
                <c:pt idx="1008">
                  <c:v>37900</c:v>
                </c:pt>
                <c:pt idx="1009">
                  <c:v>37901</c:v>
                </c:pt>
                <c:pt idx="1010">
                  <c:v>37902</c:v>
                </c:pt>
                <c:pt idx="1011">
                  <c:v>37903</c:v>
                </c:pt>
                <c:pt idx="1012">
                  <c:v>37904</c:v>
                </c:pt>
                <c:pt idx="1013">
                  <c:v>37905</c:v>
                </c:pt>
                <c:pt idx="1014">
                  <c:v>37906</c:v>
                </c:pt>
                <c:pt idx="1015">
                  <c:v>37907</c:v>
                </c:pt>
                <c:pt idx="1016">
                  <c:v>37908</c:v>
                </c:pt>
                <c:pt idx="1017">
                  <c:v>37909</c:v>
                </c:pt>
                <c:pt idx="1018">
                  <c:v>37910</c:v>
                </c:pt>
                <c:pt idx="1019">
                  <c:v>37911</c:v>
                </c:pt>
                <c:pt idx="1020">
                  <c:v>37912</c:v>
                </c:pt>
                <c:pt idx="1021">
                  <c:v>37913</c:v>
                </c:pt>
                <c:pt idx="1022">
                  <c:v>37914</c:v>
                </c:pt>
                <c:pt idx="1023">
                  <c:v>37915</c:v>
                </c:pt>
                <c:pt idx="1024">
                  <c:v>37916</c:v>
                </c:pt>
                <c:pt idx="1025">
                  <c:v>37917</c:v>
                </c:pt>
                <c:pt idx="1026">
                  <c:v>37918</c:v>
                </c:pt>
                <c:pt idx="1027">
                  <c:v>37919</c:v>
                </c:pt>
                <c:pt idx="1028">
                  <c:v>37920</c:v>
                </c:pt>
                <c:pt idx="1029">
                  <c:v>37921</c:v>
                </c:pt>
                <c:pt idx="1030">
                  <c:v>37922</c:v>
                </c:pt>
                <c:pt idx="1031">
                  <c:v>37923</c:v>
                </c:pt>
                <c:pt idx="1032">
                  <c:v>37924</c:v>
                </c:pt>
                <c:pt idx="1033">
                  <c:v>37925</c:v>
                </c:pt>
                <c:pt idx="1034">
                  <c:v>37926</c:v>
                </c:pt>
                <c:pt idx="1035">
                  <c:v>37927</c:v>
                </c:pt>
                <c:pt idx="1036">
                  <c:v>37928</c:v>
                </c:pt>
                <c:pt idx="1037">
                  <c:v>37929</c:v>
                </c:pt>
                <c:pt idx="1038">
                  <c:v>37930</c:v>
                </c:pt>
                <c:pt idx="1039">
                  <c:v>37931</c:v>
                </c:pt>
                <c:pt idx="1040">
                  <c:v>37932</c:v>
                </c:pt>
                <c:pt idx="1041">
                  <c:v>37933</c:v>
                </c:pt>
                <c:pt idx="1042">
                  <c:v>37934</c:v>
                </c:pt>
                <c:pt idx="1043">
                  <c:v>37935</c:v>
                </c:pt>
                <c:pt idx="1044">
                  <c:v>37936</c:v>
                </c:pt>
                <c:pt idx="1045">
                  <c:v>37937</c:v>
                </c:pt>
                <c:pt idx="1046">
                  <c:v>37938</c:v>
                </c:pt>
                <c:pt idx="1047">
                  <c:v>37939</c:v>
                </c:pt>
                <c:pt idx="1048">
                  <c:v>37940</c:v>
                </c:pt>
                <c:pt idx="1049">
                  <c:v>37941</c:v>
                </c:pt>
                <c:pt idx="1050">
                  <c:v>37942</c:v>
                </c:pt>
                <c:pt idx="1051">
                  <c:v>37943</c:v>
                </c:pt>
                <c:pt idx="1052">
                  <c:v>37944</c:v>
                </c:pt>
                <c:pt idx="1053">
                  <c:v>37945</c:v>
                </c:pt>
                <c:pt idx="1054">
                  <c:v>37946</c:v>
                </c:pt>
                <c:pt idx="1055">
                  <c:v>37947</c:v>
                </c:pt>
                <c:pt idx="1056">
                  <c:v>37948</c:v>
                </c:pt>
                <c:pt idx="1057">
                  <c:v>37949</c:v>
                </c:pt>
                <c:pt idx="1058">
                  <c:v>37950</c:v>
                </c:pt>
                <c:pt idx="1059">
                  <c:v>37951</c:v>
                </c:pt>
                <c:pt idx="1060">
                  <c:v>37952</c:v>
                </c:pt>
                <c:pt idx="1061">
                  <c:v>37953</c:v>
                </c:pt>
                <c:pt idx="1062">
                  <c:v>37954</c:v>
                </c:pt>
                <c:pt idx="1063">
                  <c:v>37955</c:v>
                </c:pt>
                <c:pt idx="1064">
                  <c:v>37956</c:v>
                </c:pt>
                <c:pt idx="1065">
                  <c:v>37957</c:v>
                </c:pt>
                <c:pt idx="1066">
                  <c:v>37958</c:v>
                </c:pt>
                <c:pt idx="1067">
                  <c:v>37959</c:v>
                </c:pt>
                <c:pt idx="1068">
                  <c:v>37960</c:v>
                </c:pt>
                <c:pt idx="1069">
                  <c:v>37961</c:v>
                </c:pt>
                <c:pt idx="1070">
                  <c:v>37962</c:v>
                </c:pt>
                <c:pt idx="1071">
                  <c:v>37963</c:v>
                </c:pt>
                <c:pt idx="1072">
                  <c:v>37964</c:v>
                </c:pt>
                <c:pt idx="1073">
                  <c:v>37965</c:v>
                </c:pt>
                <c:pt idx="1074">
                  <c:v>37966</c:v>
                </c:pt>
                <c:pt idx="1075">
                  <c:v>37967</c:v>
                </c:pt>
                <c:pt idx="1076">
                  <c:v>37968</c:v>
                </c:pt>
                <c:pt idx="1077">
                  <c:v>37969</c:v>
                </c:pt>
                <c:pt idx="1078">
                  <c:v>37970</c:v>
                </c:pt>
                <c:pt idx="1079">
                  <c:v>37971</c:v>
                </c:pt>
                <c:pt idx="1080">
                  <c:v>37972</c:v>
                </c:pt>
                <c:pt idx="1081">
                  <c:v>37973</c:v>
                </c:pt>
                <c:pt idx="1082">
                  <c:v>37974</c:v>
                </c:pt>
                <c:pt idx="1083">
                  <c:v>37975</c:v>
                </c:pt>
                <c:pt idx="1084">
                  <c:v>37976</c:v>
                </c:pt>
                <c:pt idx="1085">
                  <c:v>37977</c:v>
                </c:pt>
                <c:pt idx="1086">
                  <c:v>37978</c:v>
                </c:pt>
                <c:pt idx="1087">
                  <c:v>37979</c:v>
                </c:pt>
                <c:pt idx="1088">
                  <c:v>37980</c:v>
                </c:pt>
                <c:pt idx="1089">
                  <c:v>37981</c:v>
                </c:pt>
                <c:pt idx="1090">
                  <c:v>37982</c:v>
                </c:pt>
                <c:pt idx="1091">
                  <c:v>37983</c:v>
                </c:pt>
                <c:pt idx="1092">
                  <c:v>37984</c:v>
                </c:pt>
                <c:pt idx="1093">
                  <c:v>37985</c:v>
                </c:pt>
                <c:pt idx="1094">
                  <c:v>37986</c:v>
                </c:pt>
                <c:pt idx="1095">
                  <c:v>37987</c:v>
                </c:pt>
                <c:pt idx="1096">
                  <c:v>37988</c:v>
                </c:pt>
                <c:pt idx="1097">
                  <c:v>37989</c:v>
                </c:pt>
                <c:pt idx="1098">
                  <c:v>37990</c:v>
                </c:pt>
                <c:pt idx="1099">
                  <c:v>37991</c:v>
                </c:pt>
                <c:pt idx="1100">
                  <c:v>37992</c:v>
                </c:pt>
                <c:pt idx="1101">
                  <c:v>37993</c:v>
                </c:pt>
                <c:pt idx="1102">
                  <c:v>37994</c:v>
                </c:pt>
                <c:pt idx="1103">
                  <c:v>37995</c:v>
                </c:pt>
                <c:pt idx="1104">
                  <c:v>37996</c:v>
                </c:pt>
                <c:pt idx="1105">
                  <c:v>37997</c:v>
                </c:pt>
                <c:pt idx="1106">
                  <c:v>37998</c:v>
                </c:pt>
                <c:pt idx="1107">
                  <c:v>37999</c:v>
                </c:pt>
                <c:pt idx="1108">
                  <c:v>38000</c:v>
                </c:pt>
                <c:pt idx="1109">
                  <c:v>38001</c:v>
                </c:pt>
                <c:pt idx="1110">
                  <c:v>38002</c:v>
                </c:pt>
                <c:pt idx="1111">
                  <c:v>38003</c:v>
                </c:pt>
                <c:pt idx="1112">
                  <c:v>38004</c:v>
                </c:pt>
                <c:pt idx="1113">
                  <c:v>38005</c:v>
                </c:pt>
                <c:pt idx="1114">
                  <c:v>38006</c:v>
                </c:pt>
                <c:pt idx="1115">
                  <c:v>38007</c:v>
                </c:pt>
                <c:pt idx="1116">
                  <c:v>38008</c:v>
                </c:pt>
                <c:pt idx="1117">
                  <c:v>38009</c:v>
                </c:pt>
                <c:pt idx="1118">
                  <c:v>38010</c:v>
                </c:pt>
                <c:pt idx="1119">
                  <c:v>38011</c:v>
                </c:pt>
                <c:pt idx="1120">
                  <c:v>38012</c:v>
                </c:pt>
                <c:pt idx="1121">
                  <c:v>38013</c:v>
                </c:pt>
                <c:pt idx="1122">
                  <c:v>38014</c:v>
                </c:pt>
                <c:pt idx="1123">
                  <c:v>38015</c:v>
                </c:pt>
                <c:pt idx="1124">
                  <c:v>38016</c:v>
                </c:pt>
                <c:pt idx="1125">
                  <c:v>38017</c:v>
                </c:pt>
                <c:pt idx="1126">
                  <c:v>38018</c:v>
                </c:pt>
                <c:pt idx="1127">
                  <c:v>38019</c:v>
                </c:pt>
                <c:pt idx="1128">
                  <c:v>38020</c:v>
                </c:pt>
                <c:pt idx="1129">
                  <c:v>38021</c:v>
                </c:pt>
                <c:pt idx="1130">
                  <c:v>38022</c:v>
                </c:pt>
                <c:pt idx="1131">
                  <c:v>38023</c:v>
                </c:pt>
                <c:pt idx="1132">
                  <c:v>38024</c:v>
                </c:pt>
                <c:pt idx="1133">
                  <c:v>38025</c:v>
                </c:pt>
                <c:pt idx="1134">
                  <c:v>38026</c:v>
                </c:pt>
                <c:pt idx="1135">
                  <c:v>38027</c:v>
                </c:pt>
                <c:pt idx="1136">
                  <c:v>38028</c:v>
                </c:pt>
                <c:pt idx="1137">
                  <c:v>38029</c:v>
                </c:pt>
                <c:pt idx="1138">
                  <c:v>38030</c:v>
                </c:pt>
                <c:pt idx="1139">
                  <c:v>38031</c:v>
                </c:pt>
                <c:pt idx="1140">
                  <c:v>38032</c:v>
                </c:pt>
                <c:pt idx="1141">
                  <c:v>38033</c:v>
                </c:pt>
                <c:pt idx="1142">
                  <c:v>38034</c:v>
                </c:pt>
                <c:pt idx="1143">
                  <c:v>38035</c:v>
                </c:pt>
                <c:pt idx="1144">
                  <c:v>38036</c:v>
                </c:pt>
                <c:pt idx="1145">
                  <c:v>38037</c:v>
                </c:pt>
                <c:pt idx="1146">
                  <c:v>38038</c:v>
                </c:pt>
                <c:pt idx="1147">
                  <c:v>38039</c:v>
                </c:pt>
                <c:pt idx="1148">
                  <c:v>38040</c:v>
                </c:pt>
                <c:pt idx="1149">
                  <c:v>38041</c:v>
                </c:pt>
                <c:pt idx="1150">
                  <c:v>38042</c:v>
                </c:pt>
                <c:pt idx="1151">
                  <c:v>38043</c:v>
                </c:pt>
                <c:pt idx="1152">
                  <c:v>38044</c:v>
                </c:pt>
                <c:pt idx="1153">
                  <c:v>38045</c:v>
                </c:pt>
                <c:pt idx="1154">
                  <c:v>38046</c:v>
                </c:pt>
                <c:pt idx="1155">
                  <c:v>38047</c:v>
                </c:pt>
                <c:pt idx="1156">
                  <c:v>38048</c:v>
                </c:pt>
                <c:pt idx="1157">
                  <c:v>38049</c:v>
                </c:pt>
                <c:pt idx="1158">
                  <c:v>38050</c:v>
                </c:pt>
                <c:pt idx="1159">
                  <c:v>38051</c:v>
                </c:pt>
                <c:pt idx="1160">
                  <c:v>38052</c:v>
                </c:pt>
                <c:pt idx="1161">
                  <c:v>38053</c:v>
                </c:pt>
                <c:pt idx="1162">
                  <c:v>38054</c:v>
                </c:pt>
                <c:pt idx="1163">
                  <c:v>38055</c:v>
                </c:pt>
                <c:pt idx="1164">
                  <c:v>38056</c:v>
                </c:pt>
                <c:pt idx="1165">
                  <c:v>38057</c:v>
                </c:pt>
                <c:pt idx="1166">
                  <c:v>38058</c:v>
                </c:pt>
                <c:pt idx="1167">
                  <c:v>38059</c:v>
                </c:pt>
                <c:pt idx="1168">
                  <c:v>38060</c:v>
                </c:pt>
                <c:pt idx="1169">
                  <c:v>38061</c:v>
                </c:pt>
                <c:pt idx="1170">
                  <c:v>38062</c:v>
                </c:pt>
                <c:pt idx="1171">
                  <c:v>38063</c:v>
                </c:pt>
                <c:pt idx="1172">
                  <c:v>38064</c:v>
                </c:pt>
                <c:pt idx="1173">
                  <c:v>38065</c:v>
                </c:pt>
                <c:pt idx="1174">
                  <c:v>38066</c:v>
                </c:pt>
                <c:pt idx="1175">
                  <c:v>38067</c:v>
                </c:pt>
                <c:pt idx="1176">
                  <c:v>38068</c:v>
                </c:pt>
                <c:pt idx="1177">
                  <c:v>38069</c:v>
                </c:pt>
                <c:pt idx="1178">
                  <c:v>38070</c:v>
                </c:pt>
                <c:pt idx="1179">
                  <c:v>38071</c:v>
                </c:pt>
                <c:pt idx="1180">
                  <c:v>38072</c:v>
                </c:pt>
                <c:pt idx="1181">
                  <c:v>38073</c:v>
                </c:pt>
                <c:pt idx="1182">
                  <c:v>38074</c:v>
                </c:pt>
                <c:pt idx="1183">
                  <c:v>38075</c:v>
                </c:pt>
                <c:pt idx="1184">
                  <c:v>38076</c:v>
                </c:pt>
                <c:pt idx="1185">
                  <c:v>38077</c:v>
                </c:pt>
                <c:pt idx="1186">
                  <c:v>38078</c:v>
                </c:pt>
                <c:pt idx="1187">
                  <c:v>38079</c:v>
                </c:pt>
                <c:pt idx="1188">
                  <c:v>38080</c:v>
                </c:pt>
                <c:pt idx="1189">
                  <c:v>38081</c:v>
                </c:pt>
                <c:pt idx="1190">
                  <c:v>38082</c:v>
                </c:pt>
                <c:pt idx="1191">
                  <c:v>38083</c:v>
                </c:pt>
                <c:pt idx="1192">
                  <c:v>38084</c:v>
                </c:pt>
                <c:pt idx="1193">
                  <c:v>38085</c:v>
                </c:pt>
                <c:pt idx="1194">
                  <c:v>38086</c:v>
                </c:pt>
                <c:pt idx="1195">
                  <c:v>38087</c:v>
                </c:pt>
                <c:pt idx="1196">
                  <c:v>38088</c:v>
                </c:pt>
                <c:pt idx="1197">
                  <c:v>38089</c:v>
                </c:pt>
                <c:pt idx="1198">
                  <c:v>38090</c:v>
                </c:pt>
                <c:pt idx="1199">
                  <c:v>38091</c:v>
                </c:pt>
                <c:pt idx="1200">
                  <c:v>38092</c:v>
                </c:pt>
                <c:pt idx="1201">
                  <c:v>38093</c:v>
                </c:pt>
                <c:pt idx="1202">
                  <c:v>38094</c:v>
                </c:pt>
                <c:pt idx="1203">
                  <c:v>38095</c:v>
                </c:pt>
                <c:pt idx="1204">
                  <c:v>38096</c:v>
                </c:pt>
                <c:pt idx="1205">
                  <c:v>38097</c:v>
                </c:pt>
                <c:pt idx="1206">
                  <c:v>38098</c:v>
                </c:pt>
                <c:pt idx="1207">
                  <c:v>38099</c:v>
                </c:pt>
                <c:pt idx="1208">
                  <c:v>38100</c:v>
                </c:pt>
                <c:pt idx="1209">
                  <c:v>38101</c:v>
                </c:pt>
                <c:pt idx="1210">
                  <c:v>38102</c:v>
                </c:pt>
                <c:pt idx="1211">
                  <c:v>38103</c:v>
                </c:pt>
                <c:pt idx="1212">
                  <c:v>38104</c:v>
                </c:pt>
                <c:pt idx="1213">
                  <c:v>38105</c:v>
                </c:pt>
                <c:pt idx="1214">
                  <c:v>38106</c:v>
                </c:pt>
                <c:pt idx="1215">
                  <c:v>38107</c:v>
                </c:pt>
                <c:pt idx="1216">
                  <c:v>38108</c:v>
                </c:pt>
                <c:pt idx="1217">
                  <c:v>38109</c:v>
                </c:pt>
                <c:pt idx="1218">
                  <c:v>38110</c:v>
                </c:pt>
                <c:pt idx="1219">
                  <c:v>38111</c:v>
                </c:pt>
                <c:pt idx="1220">
                  <c:v>38112</c:v>
                </c:pt>
                <c:pt idx="1221">
                  <c:v>38113</c:v>
                </c:pt>
                <c:pt idx="1222">
                  <c:v>38114</c:v>
                </c:pt>
                <c:pt idx="1223">
                  <c:v>38115</c:v>
                </c:pt>
                <c:pt idx="1224">
                  <c:v>38116</c:v>
                </c:pt>
                <c:pt idx="1225">
                  <c:v>38117</c:v>
                </c:pt>
                <c:pt idx="1226">
                  <c:v>38118</c:v>
                </c:pt>
                <c:pt idx="1227">
                  <c:v>38119</c:v>
                </c:pt>
                <c:pt idx="1228">
                  <c:v>38120</c:v>
                </c:pt>
                <c:pt idx="1229">
                  <c:v>38121</c:v>
                </c:pt>
                <c:pt idx="1230">
                  <c:v>38122</c:v>
                </c:pt>
                <c:pt idx="1231">
                  <c:v>38123</c:v>
                </c:pt>
                <c:pt idx="1232">
                  <c:v>38124</c:v>
                </c:pt>
                <c:pt idx="1233">
                  <c:v>38125</c:v>
                </c:pt>
                <c:pt idx="1234">
                  <c:v>38126</c:v>
                </c:pt>
                <c:pt idx="1235">
                  <c:v>38127</c:v>
                </c:pt>
                <c:pt idx="1236">
                  <c:v>38128</c:v>
                </c:pt>
                <c:pt idx="1237">
                  <c:v>38129</c:v>
                </c:pt>
                <c:pt idx="1238">
                  <c:v>38130</c:v>
                </c:pt>
                <c:pt idx="1239">
                  <c:v>38131</c:v>
                </c:pt>
                <c:pt idx="1240">
                  <c:v>38132</c:v>
                </c:pt>
                <c:pt idx="1241">
                  <c:v>38133</c:v>
                </c:pt>
                <c:pt idx="1242">
                  <c:v>38134</c:v>
                </c:pt>
                <c:pt idx="1243">
                  <c:v>38135</c:v>
                </c:pt>
                <c:pt idx="1244">
                  <c:v>38136</c:v>
                </c:pt>
                <c:pt idx="1245">
                  <c:v>38137</c:v>
                </c:pt>
                <c:pt idx="1246">
                  <c:v>38138</c:v>
                </c:pt>
                <c:pt idx="1247">
                  <c:v>38139</c:v>
                </c:pt>
                <c:pt idx="1248">
                  <c:v>38140</c:v>
                </c:pt>
                <c:pt idx="1249">
                  <c:v>38141</c:v>
                </c:pt>
                <c:pt idx="1250">
                  <c:v>38142</c:v>
                </c:pt>
                <c:pt idx="1251">
                  <c:v>38143</c:v>
                </c:pt>
                <c:pt idx="1252">
                  <c:v>38144</c:v>
                </c:pt>
                <c:pt idx="1253">
                  <c:v>38145</c:v>
                </c:pt>
                <c:pt idx="1254">
                  <c:v>38146</c:v>
                </c:pt>
                <c:pt idx="1255">
                  <c:v>38147</c:v>
                </c:pt>
                <c:pt idx="1256">
                  <c:v>38148</c:v>
                </c:pt>
                <c:pt idx="1257">
                  <c:v>38149</c:v>
                </c:pt>
                <c:pt idx="1258">
                  <c:v>38150</c:v>
                </c:pt>
                <c:pt idx="1259">
                  <c:v>38151</c:v>
                </c:pt>
                <c:pt idx="1260">
                  <c:v>38152</c:v>
                </c:pt>
                <c:pt idx="1261">
                  <c:v>38153</c:v>
                </c:pt>
                <c:pt idx="1262">
                  <c:v>38154</c:v>
                </c:pt>
                <c:pt idx="1263">
                  <c:v>38155</c:v>
                </c:pt>
                <c:pt idx="1264">
                  <c:v>38156</c:v>
                </c:pt>
                <c:pt idx="1265">
                  <c:v>38157</c:v>
                </c:pt>
                <c:pt idx="1266">
                  <c:v>38158</c:v>
                </c:pt>
                <c:pt idx="1267">
                  <c:v>38159</c:v>
                </c:pt>
                <c:pt idx="1268">
                  <c:v>38160</c:v>
                </c:pt>
                <c:pt idx="1269">
                  <c:v>38161</c:v>
                </c:pt>
                <c:pt idx="1270">
                  <c:v>38162</c:v>
                </c:pt>
                <c:pt idx="1271">
                  <c:v>38163</c:v>
                </c:pt>
                <c:pt idx="1272">
                  <c:v>38164</c:v>
                </c:pt>
                <c:pt idx="1273">
                  <c:v>38165</c:v>
                </c:pt>
                <c:pt idx="1274">
                  <c:v>38166</c:v>
                </c:pt>
                <c:pt idx="1275">
                  <c:v>38167</c:v>
                </c:pt>
                <c:pt idx="1276">
                  <c:v>38168</c:v>
                </c:pt>
                <c:pt idx="1277">
                  <c:v>38169</c:v>
                </c:pt>
                <c:pt idx="1278">
                  <c:v>38170</c:v>
                </c:pt>
                <c:pt idx="1279">
                  <c:v>38171</c:v>
                </c:pt>
                <c:pt idx="1280">
                  <c:v>38172</c:v>
                </c:pt>
                <c:pt idx="1281">
                  <c:v>38173</c:v>
                </c:pt>
                <c:pt idx="1282">
                  <c:v>38174</c:v>
                </c:pt>
                <c:pt idx="1283">
                  <c:v>38175</c:v>
                </c:pt>
                <c:pt idx="1284">
                  <c:v>38176</c:v>
                </c:pt>
                <c:pt idx="1285">
                  <c:v>38177</c:v>
                </c:pt>
                <c:pt idx="1286">
                  <c:v>38178</c:v>
                </c:pt>
                <c:pt idx="1287">
                  <c:v>38179</c:v>
                </c:pt>
                <c:pt idx="1288">
                  <c:v>38180</c:v>
                </c:pt>
                <c:pt idx="1289">
                  <c:v>38181</c:v>
                </c:pt>
                <c:pt idx="1290">
                  <c:v>38182</c:v>
                </c:pt>
                <c:pt idx="1291">
                  <c:v>38183</c:v>
                </c:pt>
                <c:pt idx="1292">
                  <c:v>38184</c:v>
                </c:pt>
                <c:pt idx="1293">
                  <c:v>38185</c:v>
                </c:pt>
                <c:pt idx="1294">
                  <c:v>38186</c:v>
                </c:pt>
                <c:pt idx="1295">
                  <c:v>38187</c:v>
                </c:pt>
                <c:pt idx="1296">
                  <c:v>38188</c:v>
                </c:pt>
                <c:pt idx="1297">
                  <c:v>38189</c:v>
                </c:pt>
                <c:pt idx="1298">
                  <c:v>38190</c:v>
                </c:pt>
                <c:pt idx="1299">
                  <c:v>38191</c:v>
                </c:pt>
                <c:pt idx="1300">
                  <c:v>38192</c:v>
                </c:pt>
                <c:pt idx="1301">
                  <c:v>38193</c:v>
                </c:pt>
                <c:pt idx="1302">
                  <c:v>38194</c:v>
                </c:pt>
                <c:pt idx="1303">
                  <c:v>38195</c:v>
                </c:pt>
                <c:pt idx="1304">
                  <c:v>38196</c:v>
                </c:pt>
                <c:pt idx="1305">
                  <c:v>38197</c:v>
                </c:pt>
                <c:pt idx="1306">
                  <c:v>38198</c:v>
                </c:pt>
                <c:pt idx="1307">
                  <c:v>38199</c:v>
                </c:pt>
                <c:pt idx="1308">
                  <c:v>38200</c:v>
                </c:pt>
                <c:pt idx="1309">
                  <c:v>38201</c:v>
                </c:pt>
                <c:pt idx="1310">
                  <c:v>38202</c:v>
                </c:pt>
                <c:pt idx="1311">
                  <c:v>38203</c:v>
                </c:pt>
                <c:pt idx="1312">
                  <c:v>38204</c:v>
                </c:pt>
                <c:pt idx="1313">
                  <c:v>38205</c:v>
                </c:pt>
                <c:pt idx="1314">
                  <c:v>38206</c:v>
                </c:pt>
                <c:pt idx="1315">
                  <c:v>38207</c:v>
                </c:pt>
                <c:pt idx="1316">
                  <c:v>38208</c:v>
                </c:pt>
                <c:pt idx="1317">
                  <c:v>38209</c:v>
                </c:pt>
                <c:pt idx="1318">
                  <c:v>38210</c:v>
                </c:pt>
                <c:pt idx="1319">
                  <c:v>38211</c:v>
                </c:pt>
                <c:pt idx="1320">
                  <c:v>38212</c:v>
                </c:pt>
                <c:pt idx="1321">
                  <c:v>38213</c:v>
                </c:pt>
                <c:pt idx="1322">
                  <c:v>38214</c:v>
                </c:pt>
                <c:pt idx="1323">
                  <c:v>38215</c:v>
                </c:pt>
                <c:pt idx="1324">
                  <c:v>38216</c:v>
                </c:pt>
                <c:pt idx="1325">
                  <c:v>38217</c:v>
                </c:pt>
                <c:pt idx="1326">
                  <c:v>38218</c:v>
                </c:pt>
                <c:pt idx="1327">
                  <c:v>38219</c:v>
                </c:pt>
                <c:pt idx="1328">
                  <c:v>38220</c:v>
                </c:pt>
                <c:pt idx="1329">
                  <c:v>38221</c:v>
                </c:pt>
                <c:pt idx="1330">
                  <c:v>38222</c:v>
                </c:pt>
                <c:pt idx="1331">
                  <c:v>38223</c:v>
                </c:pt>
                <c:pt idx="1332">
                  <c:v>38224</c:v>
                </c:pt>
                <c:pt idx="1333">
                  <c:v>38225</c:v>
                </c:pt>
                <c:pt idx="1334">
                  <c:v>38226</c:v>
                </c:pt>
                <c:pt idx="1335">
                  <c:v>38227</c:v>
                </c:pt>
                <c:pt idx="1336">
                  <c:v>38228</c:v>
                </c:pt>
                <c:pt idx="1337">
                  <c:v>38229</c:v>
                </c:pt>
                <c:pt idx="1338">
                  <c:v>38230</c:v>
                </c:pt>
                <c:pt idx="1339">
                  <c:v>38231</c:v>
                </c:pt>
                <c:pt idx="1340">
                  <c:v>38232</c:v>
                </c:pt>
                <c:pt idx="1341">
                  <c:v>38233</c:v>
                </c:pt>
                <c:pt idx="1342">
                  <c:v>38234</c:v>
                </c:pt>
                <c:pt idx="1343">
                  <c:v>38235</c:v>
                </c:pt>
                <c:pt idx="1344">
                  <c:v>38236</c:v>
                </c:pt>
                <c:pt idx="1345">
                  <c:v>38237</c:v>
                </c:pt>
                <c:pt idx="1346">
                  <c:v>38238</c:v>
                </c:pt>
                <c:pt idx="1347">
                  <c:v>38239</c:v>
                </c:pt>
                <c:pt idx="1348">
                  <c:v>38240</c:v>
                </c:pt>
                <c:pt idx="1349">
                  <c:v>38241</c:v>
                </c:pt>
                <c:pt idx="1350">
                  <c:v>38242</c:v>
                </c:pt>
                <c:pt idx="1351">
                  <c:v>38243</c:v>
                </c:pt>
                <c:pt idx="1352">
                  <c:v>38244</c:v>
                </c:pt>
                <c:pt idx="1353">
                  <c:v>38245</c:v>
                </c:pt>
                <c:pt idx="1354">
                  <c:v>38246</c:v>
                </c:pt>
                <c:pt idx="1355">
                  <c:v>38247</c:v>
                </c:pt>
                <c:pt idx="1356">
                  <c:v>38248</c:v>
                </c:pt>
                <c:pt idx="1357">
                  <c:v>38249</c:v>
                </c:pt>
                <c:pt idx="1358">
                  <c:v>38250</c:v>
                </c:pt>
                <c:pt idx="1359">
                  <c:v>38251</c:v>
                </c:pt>
                <c:pt idx="1360">
                  <c:v>38252</c:v>
                </c:pt>
                <c:pt idx="1361">
                  <c:v>38253</c:v>
                </c:pt>
                <c:pt idx="1362">
                  <c:v>38254</c:v>
                </c:pt>
                <c:pt idx="1363">
                  <c:v>38255</c:v>
                </c:pt>
                <c:pt idx="1364">
                  <c:v>38256</c:v>
                </c:pt>
                <c:pt idx="1365">
                  <c:v>38257</c:v>
                </c:pt>
                <c:pt idx="1366">
                  <c:v>38258</c:v>
                </c:pt>
                <c:pt idx="1367">
                  <c:v>38259</c:v>
                </c:pt>
                <c:pt idx="1368">
                  <c:v>38260</c:v>
                </c:pt>
                <c:pt idx="1369">
                  <c:v>38261</c:v>
                </c:pt>
                <c:pt idx="1370">
                  <c:v>38262</c:v>
                </c:pt>
                <c:pt idx="1371">
                  <c:v>38263</c:v>
                </c:pt>
                <c:pt idx="1372">
                  <c:v>38264</c:v>
                </c:pt>
                <c:pt idx="1373">
                  <c:v>38265</c:v>
                </c:pt>
                <c:pt idx="1374">
                  <c:v>38266</c:v>
                </c:pt>
                <c:pt idx="1375">
                  <c:v>38267</c:v>
                </c:pt>
                <c:pt idx="1376">
                  <c:v>38268</c:v>
                </c:pt>
                <c:pt idx="1377">
                  <c:v>38269</c:v>
                </c:pt>
                <c:pt idx="1378">
                  <c:v>38270</c:v>
                </c:pt>
                <c:pt idx="1379">
                  <c:v>38271</c:v>
                </c:pt>
                <c:pt idx="1380">
                  <c:v>38272</c:v>
                </c:pt>
                <c:pt idx="1381">
                  <c:v>38273</c:v>
                </c:pt>
                <c:pt idx="1382">
                  <c:v>38274</c:v>
                </c:pt>
                <c:pt idx="1383">
                  <c:v>38275</c:v>
                </c:pt>
                <c:pt idx="1384">
                  <c:v>38276</c:v>
                </c:pt>
                <c:pt idx="1385">
                  <c:v>38277</c:v>
                </c:pt>
                <c:pt idx="1386">
                  <c:v>38278</c:v>
                </c:pt>
                <c:pt idx="1387">
                  <c:v>38279</c:v>
                </c:pt>
                <c:pt idx="1388">
                  <c:v>38280</c:v>
                </c:pt>
                <c:pt idx="1389">
                  <c:v>38281</c:v>
                </c:pt>
                <c:pt idx="1390">
                  <c:v>38282</c:v>
                </c:pt>
                <c:pt idx="1391">
                  <c:v>38283</c:v>
                </c:pt>
                <c:pt idx="1392">
                  <c:v>38284</c:v>
                </c:pt>
                <c:pt idx="1393">
                  <c:v>38285</c:v>
                </c:pt>
                <c:pt idx="1394">
                  <c:v>38286</c:v>
                </c:pt>
                <c:pt idx="1395">
                  <c:v>38287</c:v>
                </c:pt>
                <c:pt idx="1396">
                  <c:v>38288</c:v>
                </c:pt>
                <c:pt idx="1397">
                  <c:v>38289</c:v>
                </c:pt>
                <c:pt idx="1398">
                  <c:v>38290</c:v>
                </c:pt>
                <c:pt idx="1399">
                  <c:v>38291</c:v>
                </c:pt>
                <c:pt idx="1400">
                  <c:v>38292</c:v>
                </c:pt>
                <c:pt idx="1401">
                  <c:v>38293</c:v>
                </c:pt>
                <c:pt idx="1402">
                  <c:v>38294</c:v>
                </c:pt>
                <c:pt idx="1403">
                  <c:v>38295</c:v>
                </c:pt>
                <c:pt idx="1404">
                  <c:v>38296</c:v>
                </c:pt>
                <c:pt idx="1405">
                  <c:v>38297</c:v>
                </c:pt>
                <c:pt idx="1406">
                  <c:v>38298</c:v>
                </c:pt>
                <c:pt idx="1407">
                  <c:v>38299</c:v>
                </c:pt>
                <c:pt idx="1408">
                  <c:v>38300</c:v>
                </c:pt>
                <c:pt idx="1409">
                  <c:v>38301</c:v>
                </c:pt>
                <c:pt idx="1410">
                  <c:v>38302</c:v>
                </c:pt>
                <c:pt idx="1411">
                  <c:v>38303</c:v>
                </c:pt>
                <c:pt idx="1412">
                  <c:v>38304</c:v>
                </c:pt>
                <c:pt idx="1413">
                  <c:v>38305</c:v>
                </c:pt>
                <c:pt idx="1414">
                  <c:v>38306</c:v>
                </c:pt>
                <c:pt idx="1415">
                  <c:v>38307</c:v>
                </c:pt>
                <c:pt idx="1416">
                  <c:v>38308</c:v>
                </c:pt>
                <c:pt idx="1417">
                  <c:v>38309</c:v>
                </c:pt>
                <c:pt idx="1418">
                  <c:v>38310</c:v>
                </c:pt>
                <c:pt idx="1419">
                  <c:v>38311</c:v>
                </c:pt>
                <c:pt idx="1420">
                  <c:v>38312</c:v>
                </c:pt>
                <c:pt idx="1421">
                  <c:v>38313</c:v>
                </c:pt>
                <c:pt idx="1422">
                  <c:v>38314</c:v>
                </c:pt>
                <c:pt idx="1423">
                  <c:v>38315</c:v>
                </c:pt>
                <c:pt idx="1424">
                  <c:v>38316</c:v>
                </c:pt>
                <c:pt idx="1425">
                  <c:v>38317</c:v>
                </c:pt>
                <c:pt idx="1426">
                  <c:v>38318</c:v>
                </c:pt>
                <c:pt idx="1427">
                  <c:v>38319</c:v>
                </c:pt>
                <c:pt idx="1428">
                  <c:v>38320</c:v>
                </c:pt>
                <c:pt idx="1429">
                  <c:v>38321</c:v>
                </c:pt>
                <c:pt idx="1430">
                  <c:v>38322</c:v>
                </c:pt>
                <c:pt idx="1431">
                  <c:v>38323</c:v>
                </c:pt>
                <c:pt idx="1432">
                  <c:v>38324</c:v>
                </c:pt>
                <c:pt idx="1433">
                  <c:v>38325</c:v>
                </c:pt>
                <c:pt idx="1434">
                  <c:v>38326</c:v>
                </c:pt>
                <c:pt idx="1435">
                  <c:v>38327</c:v>
                </c:pt>
                <c:pt idx="1436">
                  <c:v>38328</c:v>
                </c:pt>
                <c:pt idx="1437">
                  <c:v>38329</c:v>
                </c:pt>
                <c:pt idx="1438">
                  <c:v>38330</c:v>
                </c:pt>
                <c:pt idx="1439">
                  <c:v>38331</c:v>
                </c:pt>
                <c:pt idx="1440">
                  <c:v>38332</c:v>
                </c:pt>
                <c:pt idx="1441">
                  <c:v>38333</c:v>
                </c:pt>
                <c:pt idx="1442">
                  <c:v>38334</c:v>
                </c:pt>
                <c:pt idx="1443">
                  <c:v>38335</c:v>
                </c:pt>
                <c:pt idx="1444">
                  <c:v>38336</c:v>
                </c:pt>
                <c:pt idx="1445">
                  <c:v>38337</c:v>
                </c:pt>
                <c:pt idx="1446">
                  <c:v>38338</c:v>
                </c:pt>
                <c:pt idx="1447">
                  <c:v>38339</c:v>
                </c:pt>
                <c:pt idx="1448">
                  <c:v>38340</c:v>
                </c:pt>
                <c:pt idx="1449">
                  <c:v>38341</c:v>
                </c:pt>
                <c:pt idx="1450">
                  <c:v>38342</c:v>
                </c:pt>
                <c:pt idx="1451">
                  <c:v>38343</c:v>
                </c:pt>
                <c:pt idx="1452">
                  <c:v>38344</c:v>
                </c:pt>
                <c:pt idx="1453">
                  <c:v>38345</c:v>
                </c:pt>
                <c:pt idx="1454">
                  <c:v>38346</c:v>
                </c:pt>
                <c:pt idx="1455">
                  <c:v>38347</c:v>
                </c:pt>
                <c:pt idx="1456">
                  <c:v>38348</c:v>
                </c:pt>
                <c:pt idx="1457">
                  <c:v>38349</c:v>
                </c:pt>
                <c:pt idx="1458">
                  <c:v>38350</c:v>
                </c:pt>
                <c:pt idx="1459">
                  <c:v>38351</c:v>
                </c:pt>
                <c:pt idx="1460">
                  <c:v>38352</c:v>
                </c:pt>
                <c:pt idx="1461">
                  <c:v>38353</c:v>
                </c:pt>
                <c:pt idx="1462">
                  <c:v>38354</c:v>
                </c:pt>
                <c:pt idx="1463">
                  <c:v>38355</c:v>
                </c:pt>
                <c:pt idx="1464">
                  <c:v>38356</c:v>
                </c:pt>
                <c:pt idx="1465">
                  <c:v>38357</c:v>
                </c:pt>
                <c:pt idx="1466">
                  <c:v>38358</c:v>
                </c:pt>
                <c:pt idx="1467">
                  <c:v>38359</c:v>
                </c:pt>
                <c:pt idx="1468">
                  <c:v>38360</c:v>
                </c:pt>
                <c:pt idx="1469">
                  <c:v>38361</c:v>
                </c:pt>
                <c:pt idx="1470">
                  <c:v>38362</c:v>
                </c:pt>
                <c:pt idx="1471">
                  <c:v>38363</c:v>
                </c:pt>
                <c:pt idx="1472">
                  <c:v>38364</c:v>
                </c:pt>
                <c:pt idx="1473">
                  <c:v>38365</c:v>
                </c:pt>
                <c:pt idx="1474">
                  <c:v>38366</c:v>
                </c:pt>
                <c:pt idx="1475">
                  <c:v>38367</c:v>
                </c:pt>
                <c:pt idx="1476">
                  <c:v>38368</c:v>
                </c:pt>
                <c:pt idx="1477">
                  <c:v>38369</c:v>
                </c:pt>
                <c:pt idx="1478">
                  <c:v>38370</c:v>
                </c:pt>
                <c:pt idx="1479">
                  <c:v>38371</c:v>
                </c:pt>
                <c:pt idx="1480">
                  <c:v>38372</c:v>
                </c:pt>
                <c:pt idx="1481">
                  <c:v>38373</c:v>
                </c:pt>
                <c:pt idx="1482">
                  <c:v>38374</c:v>
                </c:pt>
                <c:pt idx="1483">
                  <c:v>38375</c:v>
                </c:pt>
                <c:pt idx="1484">
                  <c:v>38376</c:v>
                </c:pt>
                <c:pt idx="1485">
                  <c:v>38377</c:v>
                </c:pt>
                <c:pt idx="1486">
                  <c:v>38378</c:v>
                </c:pt>
                <c:pt idx="1487">
                  <c:v>38379</c:v>
                </c:pt>
                <c:pt idx="1488">
                  <c:v>38380</c:v>
                </c:pt>
                <c:pt idx="1489">
                  <c:v>38381</c:v>
                </c:pt>
                <c:pt idx="1490">
                  <c:v>38382</c:v>
                </c:pt>
                <c:pt idx="1491">
                  <c:v>38383</c:v>
                </c:pt>
                <c:pt idx="1492">
                  <c:v>38384</c:v>
                </c:pt>
                <c:pt idx="1493">
                  <c:v>38385</c:v>
                </c:pt>
                <c:pt idx="1494">
                  <c:v>38386</c:v>
                </c:pt>
                <c:pt idx="1495">
                  <c:v>38387</c:v>
                </c:pt>
                <c:pt idx="1496">
                  <c:v>38388</c:v>
                </c:pt>
                <c:pt idx="1497">
                  <c:v>38389</c:v>
                </c:pt>
                <c:pt idx="1498">
                  <c:v>38390</c:v>
                </c:pt>
                <c:pt idx="1499">
                  <c:v>38391</c:v>
                </c:pt>
                <c:pt idx="1500">
                  <c:v>38392</c:v>
                </c:pt>
                <c:pt idx="1501">
                  <c:v>38393</c:v>
                </c:pt>
                <c:pt idx="1502">
                  <c:v>38394</c:v>
                </c:pt>
                <c:pt idx="1503">
                  <c:v>38395</c:v>
                </c:pt>
                <c:pt idx="1504">
                  <c:v>38396</c:v>
                </c:pt>
                <c:pt idx="1505">
                  <c:v>38397</c:v>
                </c:pt>
                <c:pt idx="1506">
                  <c:v>38398</c:v>
                </c:pt>
                <c:pt idx="1507">
                  <c:v>38399</c:v>
                </c:pt>
                <c:pt idx="1508">
                  <c:v>38400</c:v>
                </c:pt>
                <c:pt idx="1509">
                  <c:v>38401</c:v>
                </c:pt>
                <c:pt idx="1510">
                  <c:v>38402</c:v>
                </c:pt>
                <c:pt idx="1511">
                  <c:v>38403</c:v>
                </c:pt>
                <c:pt idx="1512">
                  <c:v>38404</c:v>
                </c:pt>
                <c:pt idx="1513">
                  <c:v>38405</c:v>
                </c:pt>
                <c:pt idx="1514">
                  <c:v>38406</c:v>
                </c:pt>
                <c:pt idx="1515">
                  <c:v>38407</c:v>
                </c:pt>
                <c:pt idx="1516">
                  <c:v>38408</c:v>
                </c:pt>
                <c:pt idx="1517">
                  <c:v>38409</c:v>
                </c:pt>
                <c:pt idx="1518">
                  <c:v>38410</c:v>
                </c:pt>
                <c:pt idx="1519">
                  <c:v>38411</c:v>
                </c:pt>
                <c:pt idx="1520">
                  <c:v>38412</c:v>
                </c:pt>
                <c:pt idx="1521">
                  <c:v>38413</c:v>
                </c:pt>
                <c:pt idx="1522">
                  <c:v>38414</c:v>
                </c:pt>
                <c:pt idx="1523">
                  <c:v>38415</c:v>
                </c:pt>
                <c:pt idx="1524">
                  <c:v>38416</c:v>
                </c:pt>
                <c:pt idx="1525">
                  <c:v>38417</c:v>
                </c:pt>
                <c:pt idx="1526">
                  <c:v>38418</c:v>
                </c:pt>
                <c:pt idx="1527">
                  <c:v>38419</c:v>
                </c:pt>
                <c:pt idx="1528">
                  <c:v>38420</c:v>
                </c:pt>
                <c:pt idx="1529">
                  <c:v>38421</c:v>
                </c:pt>
                <c:pt idx="1530">
                  <c:v>38422</c:v>
                </c:pt>
                <c:pt idx="1531">
                  <c:v>38423</c:v>
                </c:pt>
                <c:pt idx="1532">
                  <c:v>38424</c:v>
                </c:pt>
                <c:pt idx="1533">
                  <c:v>38425</c:v>
                </c:pt>
                <c:pt idx="1534">
                  <c:v>38426</c:v>
                </c:pt>
                <c:pt idx="1535">
                  <c:v>38427</c:v>
                </c:pt>
                <c:pt idx="1536">
                  <c:v>38428</c:v>
                </c:pt>
                <c:pt idx="1537">
                  <c:v>38429</c:v>
                </c:pt>
                <c:pt idx="1538">
                  <c:v>38430</c:v>
                </c:pt>
                <c:pt idx="1539">
                  <c:v>38431</c:v>
                </c:pt>
                <c:pt idx="1540">
                  <c:v>38432</c:v>
                </c:pt>
                <c:pt idx="1541">
                  <c:v>38433</c:v>
                </c:pt>
                <c:pt idx="1542">
                  <c:v>38434</c:v>
                </c:pt>
                <c:pt idx="1543">
                  <c:v>38435</c:v>
                </c:pt>
                <c:pt idx="1544">
                  <c:v>38436</c:v>
                </c:pt>
                <c:pt idx="1545">
                  <c:v>38437</c:v>
                </c:pt>
                <c:pt idx="1546">
                  <c:v>38438</c:v>
                </c:pt>
                <c:pt idx="1547">
                  <c:v>38439</c:v>
                </c:pt>
                <c:pt idx="1548">
                  <c:v>38440</c:v>
                </c:pt>
                <c:pt idx="1549">
                  <c:v>38441</c:v>
                </c:pt>
                <c:pt idx="1550">
                  <c:v>38442</c:v>
                </c:pt>
                <c:pt idx="1551">
                  <c:v>38443</c:v>
                </c:pt>
                <c:pt idx="1552">
                  <c:v>38444</c:v>
                </c:pt>
                <c:pt idx="1553">
                  <c:v>38445</c:v>
                </c:pt>
                <c:pt idx="1554">
                  <c:v>38446</c:v>
                </c:pt>
                <c:pt idx="1555">
                  <c:v>38447</c:v>
                </c:pt>
                <c:pt idx="1556">
                  <c:v>38448</c:v>
                </c:pt>
                <c:pt idx="1557">
                  <c:v>38449</c:v>
                </c:pt>
                <c:pt idx="1558">
                  <c:v>38450</c:v>
                </c:pt>
                <c:pt idx="1559">
                  <c:v>38451</c:v>
                </c:pt>
                <c:pt idx="1560">
                  <c:v>38452</c:v>
                </c:pt>
                <c:pt idx="1561">
                  <c:v>38453</c:v>
                </c:pt>
                <c:pt idx="1562">
                  <c:v>38454</c:v>
                </c:pt>
                <c:pt idx="1563">
                  <c:v>38455</c:v>
                </c:pt>
                <c:pt idx="1564">
                  <c:v>38456</c:v>
                </c:pt>
                <c:pt idx="1565">
                  <c:v>38457</c:v>
                </c:pt>
                <c:pt idx="1566">
                  <c:v>38458</c:v>
                </c:pt>
                <c:pt idx="1567">
                  <c:v>38459</c:v>
                </c:pt>
                <c:pt idx="1568">
                  <c:v>38460</c:v>
                </c:pt>
                <c:pt idx="1569">
                  <c:v>38461</c:v>
                </c:pt>
                <c:pt idx="1570">
                  <c:v>38462</c:v>
                </c:pt>
                <c:pt idx="1571">
                  <c:v>38463</c:v>
                </c:pt>
                <c:pt idx="1572">
                  <c:v>38464</c:v>
                </c:pt>
                <c:pt idx="1573">
                  <c:v>38465</c:v>
                </c:pt>
                <c:pt idx="1574">
                  <c:v>38466</c:v>
                </c:pt>
                <c:pt idx="1575">
                  <c:v>38467</c:v>
                </c:pt>
                <c:pt idx="1576">
                  <c:v>38468</c:v>
                </c:pt>
                <c:pt idx="1577">
                  <c:v>38469</c:v>
                </c:pt>
                <c:pt idx="1578">
                  <c:v>38470</c:v>
                </c:pt>
                <c:pt idx="1579">
                  <c:v>38471</c:v>
                </c:pt>
                <c:pt idx="1580">
                  <c:v>38472</c:v>
                </c:pt>
                <c:pt idx="1581">
                  <c:v>38473</c:v>
                </c:pt>
                <c:pt idx="1582">
                  <c:v>38474</c:v>
                </c:pt>
                <c:pt idx="1583">
                  <c:v>38475</c:v>
                </c:pt>
                <c:pt idx="1584">
                  <c:v>38476</c:v>
                </c:pt>
                <c:pt idx="1585">
                  <c:v>38477</c:v>
                </c:pt>
                <c:pt idx="1586">
                  <c:v>38478</c:v>
                </c:pt>
                <c:pt idx="1587">
                  <c:v>38479</c:v>
                </c:pt>
                <c:pt idx="1588">
                  <c:v>38480</c:v>
                </c:pt>
                <c:pt idx="1589">
                  <c:v>38481</c:v>
                </c:pt>
                <c:pt idx="1590">
                  <c:v>38482</c:v>
                </c:pt>
                <c:pt idx="1591">
                  <c:v>38483</c:v>
                </c:pt>
                <c:pt idx="1592">
                  <c:v>38484</c:v>
                </c:pt>
                <c:pt idx="1593">
                  <c:v>38485</c:v>
                </c:pt>
                <c:pt idx="1594">
                  <c:v>38486</c:v>
                </c:pt>
                <c:pt idx="1595">
                  <c:v>38487</c:v>
                </c:pt>
                <c:pt idx="1596">
                  <c:v>38488</c:v>
                </c:pt>
                <c:pt idx="1597">
                  <c:v>38489</c:v>
                </c:pt>
                <c:pt idx="1598">
                  <c:v>38490</c:v>
                </c:pt>
                <c:pt idx="1599">
                  <c:v>38491</c:v>
                </c:pt>
                <c:pt idx="1600">
                  <c:v>38492</c:v>
                </c:pt>
                <c:pt idx="1601">
                  <c:v>38493</c:v>
                </c:pt>
                <c:pt idx="1602">
                  <c:v>38494</c:v>
                </c:pt>
                <c:pt idx="1603">
                  <c:v>38495</c:v>
                </c:pt>
                <c:pt idx="1604">
                  <c:v>38496</c:v>
                </c:pt>
                <c:pt idx="1605">
                  <c:v>38497</c:v>
                </c:pt>
                <c:pt idx="1606">
                  <c:v>38498</c:v>
                </c:pt>
                <c:pt idx="1607">
                  <c:v>38499</c:v>
                </c:pt>
                <c:pt idx="1608">
                  <c:v>38500</c:v>
                </c:pt>
                <c:pt idx="1609">
                  <c:v>38501</c:v>
                </c:pt>
                <c:pt idx="1610">
                  <c:v>38502</c:v>
                </c:pt>
                <c:pt idx="1611">
                  <c:v>38503</c:v>
                </c:pt>
                <c:pt idx="1612">
                  <c:v>38504</c:v>
                </c:pt>
                <c:pt idx="1613">
                  <c:v>38505</c:v>
                </c:pt>
                <c:pt idx="1614">
                  <c:v>38506</c:v>
                </c:pt>
                <c:pt idx="1615">
                  <c:v>38507</c:v>
                </c:pt>
                <c:pt idx="1616">
                  <c:v>38508</c:v>
                </c:pt>
                <c:pt idx="1617">
                  <c:v>38509</c:v>
                </c:pt>
                <c:pt idx="1618">
                  <c:v>38510</c:v>
                </c:pt>
                <c:pt idx="1619">
                  <c:v>38511</c:v>
                </c:pt>
                <c:pt idx="1620">
                  <c:v>38512</c:v>
                </c:pt>
                <c:pt idx="1621">
                  <c:v>38513</c:v>
                </c:pt>
                <c:pt idx="1622">
                  <c:v>38514</c:v>
                </c:pt>
                <c:pt idx="1623">
                  <c:v>38515</c:v>
                </c:pt>
                <c:pt idx="1624">
                  <c:v>38516</c:v>
                </c:pt>
                <c:pt idx="1625">
                  <c:v>38517</c:v>
                </c:pt>
                <c:pt idx="1626">
                  <c:v>38518</c:v>
                </c:pt>
                <c:pt idx="1627">
                  <c:v>38519</c:v>
                </c:pt>
                <c:pt idx="1628">
                  <c:v>38520</c:v>
                </c:pt>
                <c:pt idx="1629">
                  <c:v>38521</c:v>
                </c:pt>
                <c:pt idx="1630">
                  <c:v>38522</c:v>
                </c:pt>
                <c:pt idx="1631">
                  <c:v>38523</c:v>
                </c:pt>
                <c:pt idx="1632">
                  <c:v>38524</c:v>
                </c:pt>
                <c:pt idx="1633">
                  <c:v>38525</c:v>
                </c:pt>
                <c:pt idx="1634">
                  <c:v>38526</c:v>
                </c:pt>
                <c:pt idx="1635">
                  <c:v>38527</c:v>
                </c:pt>
                <c:pt idx="1636">
                  <c:v>38528</c:v>
                </c:pt>
                <c:pt idx="1637">
                  <c:v>38529</c:v>
                </c:pt>
                <c:pt idx="1638">
                  <c:v>38530</c:v>
                </c:pt>
                <c:pt idx="1639">
                  <c:v>38531</c:v>
                </c:pt>
                <c:pt idx="1640">
                  <c:v>38532</c:v>
                </c:pt>
                <c:pt idx="1641">
                  <c:v>38533</c:v>
                </c:pt>
                <c:pt idx="1642">
                  <c:v>38534</c:v>
                </c:pt>
                <c:pt idx="1643">
                  <c:v>38535</c:v>
                </c:pt>
                <c:pt idx="1644">
                  <c:v>38536</c:v>
                </c:pt>
                <c:pt idx="1645">
                  <c:v>38537</c:v>
                </c:pt>
                <c:pt idx="1646">
                  <c:v>38538</c:v>
                </c:pt>
                <c:pt idx="1647">
                  <c:v>38539</c:v>
                </c:pt>
                <c:pt idx="1648">
                  <c:v>38540</c:v>
                </c:pt>
                <c:pt idx="1649">
                  <c:v>38541</c:v>
                </c:pt>
                <c:pt idx="1650">
                  <c:v>38542</c:v>
                </c:pt>
                <c:pt idx="1651">
                  <c:v>38543</c:v>
                </c:pt>
                <c:pt idx="1652">
                  <c:v>38544</c:v>
                </c:pt>
                <c:pt idx="1653">
                  <c:v>38545</c:v>
                </c:pt>
                <c:pt idx="1654">
                  <c:v>38546</c:v>
                </c:pt>
                <c:pt idx="1655">
                  <c:v>38547</c:v>
                </c:pt>
                <c:pt idx="1656">
                  <c:v>38548</c:v>
                </c:pt>
                <c:pt idx="1657">
                  <c:v>38549</c:v>
                </c:pt>
                <c:pt idx="1658">
                  <c:v>38550</c:v>
                </c:pt>
                <c:pt idx="1659">
                  <c:v>38551</c:v>
                </c:pt>
                <c:pt idx="1660">
                  <c:v>38552</c:v>
                </c:pt>
                <c:pt idx="1661">
                  <c:v>38553</c:v>
                </c:pt>
                <c:pt idx="1662">
                  <c:v>38554</c:v>
                </c:pt>
                <c:pt idx="1663">
                  <c:v>38555</c:v>
                </c:pt>
                <c:pt idx="1664">
                  <c:v>38556</c:v>
                </c:pt>
                <c:pt idx="1665">
                  <c:v>38557</c:v>
                </c:pt>
                <c:pt idx="1666">
                  <c:v>38558</c:v>
                </c:pt>
                <c:pt idx="1667">
                  <c:v>38559</c:v>
                </c:pt>
                <c:pt idx="1668">
                  <c:v>38560</c:v>
                </c:pt>
                <c:pt idx="1669">
                  <c:v>38561</c:v>
                </c:pt>
                <c:pt idx="1670">
                  <c:v>38562</c:v>
                </c:pt>
                <c:pt idx="1671">
                  <c:v>38563</c:v>
                </c:pt>
                <c:pt idx="1672">
                  <c:v>38564</c:v>
                </c:pt>
                <c:pt idx="1673">
                  <c:v>38565</c:v>
                </c:pt>
                <c:pt idx="1674">
                  <c:v>38566</c:v>
                </c:pt>
                <c:pt idx="1675">
                  <c:v>38567</c:v>
                </c:pt>
                <c:pt idx="1676">
                  <c:v>38568</c:v>
                </c:pt>
                <c:pt idx="1677">
                  <c:v>38569</c:v>
                </c:pt>
                <c:pt idx="1678">
                  <c:v>38570</c:v>
                </c:pt>
                <c:pt idx="1679">
                  <c:v>38571</c:v>
                </c:pt>
                <c:pt idx="1680">
                  <c:v>38572</c:v>
                </c:pt>
                <c:pt idx="1681">
                  <c:v>38573</c:v>
                </c:pt>
                <c:pt idx="1682">
                  <c:v>38574</c:v>
                </c:pt>
                <c:pt idx="1683">
                  <c:v>38575</c:v>
                </c:pt>
                <c:pt idx="1684">
                  <c:v>38576</c:v>
                </c:pt>
                <c:pt idx="1685">
                  <c:v>38577</c:v>
                </c:pt>
                <c:pt idx="1686">
                  <c:v>38578</c:v>
                </c:pt>
                <c:pt idx="1687">
                  <c:v>38579</c:v>
                </c:pt>
                <c:pt idx="1688">
                  <c:v>38580</c:v>
                </c:pt>
                <c:pt idx="1689">
                  <c:v>38581</c:v>
                </c:pt>
                <c:pt idx="1690">
                  <c:v>38582</c:v>
                </c:pt>
                <c:pt idx="1691">
                  <c:v>38583</c:v>
                </c:pt>
                <c:pt idx="1692">
                  <c:v>38584</c:v>
                </c:pt>
                <c:pt idx="1693">
                  <c:v>38585</c:v>
                </c:pt>
                <c:pt idx="1694">
                  <c:v>38586</c:v>
                </c:pt>
                <c:pt idx="1695">
                  <c:v>38587</c:v>
                </c:pt>
                <c:pt idx="1696">
                  <c:v>38588</c:v>
                </c:pt>
                <c:pt idx="1697">
                  <c:v>38589</c:v>
                </c:pt>
                <c:pt idx="1698">
                  <c:v>38590</c:v>
                </c:pt>
                <c:pt idx="1699">
                  <c:v>38591</c:v>
                </c:pt>
                <c:pt idx="1700">
                  <c:v>38592</c:v>
                </c:pt>
                <c:pt idx="1701">
                  <c:v>38593</c:v>
                </c:pt>
                <c:pt idx="1702">
                  <c:v>38594</c:v>
                </c:pt>
                <c:pt idx="1703">
                  <c:v>38595</c:v>
                </c:pt>
                <c:pt idx="1704">
                  <c:v>38596</c:v>
                </c:pt>
                <c:pt idx="1705">
                  <c:v>38597</c:v>
                </c:pt>
                <c:pt idx="1706">
                  <c:v>38598</c:v>
                </c:pt>
                <c:pt idx="1707">
                  <c:v>38599</c:v>
                </c:pt>
                <c:pt idx="1708">
                  <c:v>38600</c:v>
                </c:pt>
                <c:pt idx="1709">
                  <c:v>38601</c:v>
                </c:pt>
                <c:pt idx="1710">
                  <c:v>38602</c:v>
                </c:pt>
                <c:pt idx="1711">
                  <c:v>38603</c:v>
                </c:pt>
                <c:pt idx="1712">
                  <c:v>38604</c:v>
                </c:pt>
                <c:pt idx="1713">
                  <c:v>38605</c:v>
                </c:pt>
                <c:pt idx="1714">
                  <c:v>38606</c:v>
                </c:pt>
                <c:pt idx="1715">
                  <c:v>38607</c:v>
                </c:pt>
                <c:pt idx="1716">
                  <c:v>38608</c:v>
                </c:pt>
                <c:pt idx="1717">
                  <c:v>38609</c:v>
                </c:pt>
                <c:pt idx="1718">
                  <c:v>38610</c:v>
                </c:pt>
                <c:pt idx="1719">
                  <c:v>38611</c:v>
                </c:pt>
                <c:pt idx="1720">
                  <c:v>38612</c:v>
                </c:pt>
                <c:pt idx="1721">
                  <c:v>38613</c:v>
                </c:pt>
                <c:pt idx="1722">
                  <c:v>38614</c:v>
                </c:pt>
                <c:pt idx="1723">
                  <c:v>38615</c:v>
                </c:pt>
                <c:pt idx="1724">
                  <c:v>38616</c:v>
                </c:pt>
                <c:pt idx="1725">
                  <c:v>38617</c:v>
                </c:pt>
                <c:pt idx="1726">
                  <c:v>38618</c:v>
                </c:pt>
                <c:pt idx="1727">
                  <c:v>38619</c:v>
                </c:pt>
                <c:pt idx="1728">
                  <c:v>38620</c:v>
                </c:pt>
                <c:pt idx="1729">
                  <c:v>38621</c:v>
                </c:pt>
                <c:pt idx="1730">
                  <c:v>38622</c:v>
                </c:pt>
                <c:pt idx="1731">
                  <c:v>38623</c:v>
                </c:pt>
                <c:pt idx="1732">
                  <c:v>38624</c:v>
                </c:pt>
                <c:pt idx="1733">
                  <c:v>38625</c:v>
                </c:pt>
                <c:pt idx="1734">
                  <c:v>38626</c:v>
                </c:pt>
                <c:pt idx="1735">
                  <c:v>38627</c:v>
                </c:pt>
                <c:pt idx="1736">
                  <c:v>38628</c:v>
                </c:pt>
                <c:pt idx="1737">
                  <c:v>38629</c:v>
                </c:pt>
                <c:pt idx="1738">
                  <c:v>38630</c:v>
                </c:pt>
                <c:pt idx="1739">
                  <c:v>38631</c:v>
                </c:pt>
                <c:pt idx="1740">
                  <c:v>38632</c:v>
                </c:pt>
                <c:pt idx="1741">
                  <c:v>38633</c:v>
                </c:pt>
                <c:pt idx="1742">
                  <c:v>38634</c:v>
                </c:pt>
                <c:pt idx="1743">
                  <c:v>38635</c:v>
                </c:pt>
                <c:pt idx="1744">
                  <c:v>38636</c:v>
                </c:pt>
                <c:pt idx="1745">
                  <c:v>38637</c:v>
                </c:pt>
                <c:pt idx="1746">
                  <c:v>38638</c:v>
                </c:pt>
                <c:pt idx="1747">
                  <c:v>38639</c:v>
                </c:pt>
                <c:pt idx="1748">
                  <c:v>38640</c:v>
                </c:pt>
                <c:pt idx="1749">
                  <c:v>38641</c:v>
                </c:pt>
                <c:pt idx="1750">
                  <c:v>38642</c:v>
                </c:pt>
                <c:pt idx="1751">
                  <c:v>38643</c:v>
                </c:pt>
                <c:pt idx="1752">
                  <c:v>38644</c:v>
                </c:pt>
                <c:pt idx="1753">
                  <c:v>38645</c:v>
                </c:pt>
                <c:pt idx="1754">
                  <c:v>38646</c:v>
                </c:pt>
                <c:pt idx="1755">
                  <c:v>38647</c:v>
                </c:pt>
                <c:pt idx="1756">
                  <c:v>38648</c:v>
                </c:pt>
                <c:pt idx="1757">
                  <c:v>38649</c:v>
                </c:pt>
                <c:pt idx="1758">
                  <c:v>38650</c:v>
                </c:pt>
                <c:pt idx="1759">
                  <c:v>38651</c:v>
                </c:pt>
                <c:pt idx="1760">
                  <c:v>38652</c:v>
                </c:pt>
                <c:pt idx="1761">
                  <c:v>38653</c:v>
                </c:pt>
                <c:pt idx="1762">
                  <c:v>38654</c:v>
                </c:pt>
                <c:pt idx="1763">
                  <c:v>38655</c:v>
                </c:pt>
                <c:pt idx="1764">
                  <c:v>38656</c:v>
                </c:pt>
                <c:pt idx="1765">
                  <c:v>38657</c:v>
                </c:pt>
                <c:pt idx="1766">
                  <c:v>38658</c:v>
                </c:pt>
                <c:pt idx="1767">
                  <c:v>38659</c:v>
                </c:pt>
                <c:pt idx="1768">
                  <c:v>38660</c:v>
                </c:pt>
                <c:pt idx="1769">
                  <c:v>38661</c:v>
                </c:pt>
                <c:pt idx="1770">
                  <c:v>38662</c:v>
                </c:pt>
                <c:pt idx="1771">
                  <c:v>38663</c:v>
                </c:pt>
                <c:pt idx="1772">
                  <c:v>38664</c:v>
                </c:pt>
                <c:pt idx="1773">
                  <c:v>38665</c:v>
                </c:pt>
                <c:pt idx="1774">
                  <c:v>38666</c:v>
                </c:pt>
                <c:pt idx="1775">
                  <c:v>38667</c:v>
                </c:pt>
                <c:pt idx="1776">
                  <c:v>38668</c:v>
                </c:pt>
                <c:pt idx="1777">
                  <c:v>38669</c:v>
                </c:pt>
                <c:pt idx="1778">
                  <c:v>38670</c:v>
                </c:pt>
                <c:pt idx="1779">
                  <c:v>38671</c:v>
                </c:pt>
                <c:pt idx="1780">
                  <c:v>38672</c:v>
                </c:pt>
                <c:pt idx="1781">
                  <c:v>38673</c:v>
                </c:pt>
                <c:pt idx="1782">
                  <c:v>38674</c:v>
                </c:pt>
                <c:pt idx="1783">
                  <c:v>38675</c:v>
                </c:pt>
                <c:pt idx="1784">
                  <c:v>38676</c:v>
                </c:pt>
                <c:pt idx="1785">
                  <c:v>38677</c:v>
                </c:pt>
                <c:pt idx="1786">
                  <c:v>38678</c:v>
                </c:pt>
                <c:pt idx="1787">
                  <c:v>38679</c:v>
                </c:pt>
                <c:pt idx="1788">
                  <c:v>38680</c:v>
                </c:pt>
                <c:pt idx="1789">
                  <c:v>38681</c:v>
                </c:pt>
                <c:pt idx="1790">
                  <c:v>38682</c:v>
                </c:pt>
                <c:pt idx="1791">
                  <c:v>38683</c:v>
                </c:pt>
                <c:pt idx="1792">
                  <c:v>38684</c:v>
                </c:pt>
                <c:pt idx="1793">
                  <c:v>38685</c:v>
                </c:pt>
                <c:pt idx="1794">
                  <c:v>38686</c:v>
                </c:pt>
                <c:pt idx="1795">
                  <c:v>38687</c:v>
                </c:pt>
                <c:pt idx="1796">
                  <c:v>38688</c:v>
                </c:pt>
                <c:pt idx="1797">
                  <c:v>38689</c:v>
                </c:pt>
                <c:pt idx="1798">
                  <c:v>38690</c:v>
                </c:pt>
                <c:pt idx="1799">
                  <c:v>38691</c:v>
                </c:pt>
                <c:pt idx="1800">
                  <c:v>38692</c:v>
                </c:pt>
                <c:pt idx="1801">
                  <c:v>38693</c:v>
                </c:pt>
                <c:pt idx="1802">
                  <c:v>38694</c:v>
                </c:pt>
                <c:pt idx="1803">
                  <c:v>38695</c:v>
                </c:pt>
                <c:pt idx="1804">
                  <c:v>38696</c:v>
                </c:pt>
                <c:pt idx="1805">
                  <c:v>38697</c:v>
                </c:pt>
                <c:pt idx="1806">
                  <c:v>38698</c:v>
                </c:pt>
                <c:pt idx="1807">
                  <c:v>38699</c:v>
                </c:pt>
                <c:pt idx="1808">
                  <c:v>38700</c:v>
                </c:pt>
                <c:pt idx="1809">
                  <c:v>38701</c:v>
                </c:pt>
                <c:pt idx="1810">
                  <c:v>38702</c:v>
                </c:pt>
                <c:pt idx="1811">
                  <c:v>38703</c:v>
                </c:pt>
                <c:pt idx="1812">
                  <c:v>38704</c:v>
                </c:pt>
                <c:pt idx="1813">
                  <c:v>38705</c:v>
                </c:pt>
                <c:pt idx="1814">
                  <c:v>38706</c:v>
                </c:pt>
                <c:pt idx="1815">
                  <c:v>38707</c:v>
                </c:pt>
                <c:pt idx="1816">
                  <c:v>38708</c:v>
                </c:pt>
                <c:pt idx="1817">
                  <c:v>38709</c:v>
                </c:pt>
                <c:pt idx="1818">
                  <c:v>38710</c:v>
                </c:pt>
                <c:pt idx="1819">
                  <c:v>38711</c:v>
                </c:pt>
                <c:pt idx="1820">
                  <c:v>38712</c:v>
                </c:pt>
                <c:pt idx="1821">
                  <c:v>38713</c:v>
                </c:pt>
                <c:pt idx="1822">
                  <c:v>38714</c:v>
                </c:pt>
                <c:pt idx="1823">
                  <c:v>38715</c:v>
                </c:pt>
                <c:pt idx="1824">
                  <c:v>38716</c:v>
                </c:pt>
                <c:pt idx="1825">
                  <c:v>38717</c:v>
                </c:pt>
                <c:pt idx="1826">
                  <c:v>38718</c:v>
                </c:pt>
                <c:pt idx="1827">
                  <c:v>38719</c:v>
                </c:pt>
                <c:pt idx="1828">
                  <c:v>38720</c:v>
                </c:pt>
                <c:pt idx="1829">
                  <c:v>38721</c:v>
                </c:pt>
                <c:pt idx="1830">
                  <c:v>38722</c:v>
                </c:pt>
                <c:pt idx="1831">
                  <c:v>38723</c:v>
                </c:pt>
                <c:pt idx="1832">
                  <c:v>38724</c:v>
                </c:pt>
                <c:pt idx="1833">
                  <c:v>38725</c:v>
                </c:pt>
                <c:pt idx="1834">
                  <c:v>38726</c:v>
                </c:pt>
                <c:pt idx="1835">
                  <c:v>38727</c:v>
                </c:pt>
                <c:pt idx="1836">
                  <c:v>38728</c:v>
                </c:pt>
                <c:pt idx="1837">
                  <c:v>38729</c:v>
                </c:pt>
                <c:pt idx="1838">
                  <c:v>38730</c:v>
                </c:pt>
                <c:pt idx="1839">
                  <c:v>38731</c:v>
                </c:pt>
                <c:pt idx="1840">
                  <c:v>38732</c:v>
                </c:pt>
                <c:pt idx="1841">
                  <c:v>38733</c:v>
                </c:pt>
                <c:pt idx="1842">
                  <c:v>38734</c:v>
                </c:pt>
                <c:pt idx="1843">
                  <c:v>38735</c:v>
                </c:pt>
                <c:pt idx="1844">
                  <c:v>38736</c:v>
                </c:pt>
                <c:pt idx="1845">
                  <c:v>38737</c:v>
                </c:pt>
                <c:pt idx="1846">
                  <c:v>38738</c:v>
                </c:pt>
                <c:pt idx="1847">
                  <c:v>38739</c:v>
                </c:pt>
                <c:pt idx="1848">
                  <c:v>38740</c:v>
                </c:pt>
                <c:pt idx="1849">
                  <c:v>38741</c:v>
                </c:pt>
                <c:pt idx="1850">
                  <c:v>38742</c:v>
                </c:pt>
                <c:pt idx="1851">
                  <c:v>38743</c:v>
                </c:pt>
                <c:pt idx="1852">
                  <c:v>38744</c:v>
                </c:pt>
                <c:pt idx="1853">
                  <c:v>38745</c:v>
                </c:pt>
                <c:pt idx="1854">
                  <c:v>38746</c:v>
                </c:pt>
                <c:pt idx="1855">
                  <c:v>38747</c:v>
                </c:pt>
                <c:pt idx="1856">
                  <c:v>38748</c:v>
                </c:pt>
                <c:pt idx="1857">
                  <c:v>38749</c:v>
                </c:pt>
                <c:pt idx="1858">
                  <c:v>38750</c:v>
                </c:pt>
                <c:pt idx="1859">
                  <c:v>38751</c:v>
                </c:pt>
                <c:pt idx="1860">
                  <c:v>38752</c:v>
                </c:pt>
                <c:pt idx="1861">
                  <c:v>38753</c:v>
                </c:pt>
                <c:pt idx="1862">
                  <c:v>38754</c:v>
                </c:pt>
                <c:pt idx="1863">
                  <c:v>38755</c:v>
                </c:pt>
                <c:pt idx="1864">
                  <c:v>38756</c:v>
                </c:pt>
                <c:pt idx="1865">
                  <c:v>38757</c:v>
                </c:pt>
                <c:pt idx="1866">
                  <c:v>38758</c:v>
                </c:pt>
                <c:pt idx="1867">
                  <c:v>38759</c:v>
                </c:pt>
                <c:pt idx="1868">
                  <c:v>38760</c:v>
                </c:pt>
                <c:pt idx="1869">
                  <c:v>38761</c:v>
                </c:pt>
                <c:pt idx="1870">
                  <c:v>38762</c:v>
                </c:pt>
                <c:pt idx="1871">
                  <c:v>38763</c:v>
                </c:pt>
                <c:pt idx="1872">
                  <c:v>38764</c:v>
                </c:pt>
                <c:pt idx="1873">
                  <c:v>38765</c:v>
                </c:pt>
                <c:pt idx="1874">
                  <c:v>38766</c:v>
                </c:pt>
                <c:pt idx="1875">
                  <c:v>38767</c:v>
                </c:pt>
                <c:pt idx="1876">
                  <c:v>38768</c:v>
                </c:pt>
                <c:pt idx="1877">
                  <c:v>38769</c:v>
                </c:pt>
                <c:pt idx="1878">
                  <c:v>38770</c:v>
                </c:pt>
                <c:pt idx="1879">
                  <c:v>38771</c:v>
                </c:pt>
                <c:pt idx="1880">
                  <c:v>38772</c:v>
                </c:pt>
                <c:pt idx="1881">
                  <c:v>38773</c:v>
                </c:pt>
                <c:pt idx="1882">
                  <c:v>38774</c:v>
                </c:pt>
                <c:pt idx="1883">
                  <c:v>38775</c:v>
                </c:pt>
                <c:pt idx="1884">
                  <c:v>38776</c:v>
                </c:pt>
                <c:pt idx="1885">
                  <c:v>38777</c:v>
                </c:pt>
                <c:pt idx="1886">
                  <c:v>38778</c:v>
                </c:pt>
                <c:pt idx="1887">
                  <c:v>38779</c:v>
                </c:pt>
                <c:pt idx="1888">
                  <c:v>38780</c:v>
                </c:pt>
                <c:pt idx="1889">
                  <c:v>38781</c:v>
                </c:pt>
                <c:pt idx="1890">
                  <c:v>38782</c:v>
                </c:pt>
                <c:pt idx="1891">
                  <c:v>38783</c:v>
                </c:pt>
                <c:pt idx="1892">
                  <c:v>38784</c:v>
                </c:pt>
                <c:pt idx="1893">
                  <c:v>38785</c:v>
                </c:pt>
                <c:pt idx="1894">
                  <c:v>38786</c:v>
                </c:pt>
                <c:pt idx="1895">
                  <c:v>38787</c:v>
                </c:pt>
                <c:pt idx="1896">
                  <c:v>38788</c:v>
                </c:pt>
                <c:pt idx="1897">
                  <c:v>38789</c:v>
                </c:pt>
                <c:pt idx="1898">
                  <c:v>38790</c:v>
                </c:pt>
                <c:pt idx="1899">
                  <c:v>38791</c:v>
                </c:pt>
                <c:pt idx="1900">
                  <c:v>38792</c:v>
                </c:pt>
                <c:pt idx="1901">
                  <c:v>38793</c:v>
                </c:pt>
                <c:pt idx="1902">
                  <c:v>38794</c:v>
                </c:pt>
                <c:pt idx="1903">
                  <c:v>38795</c:v>
                </c:pt>
                <c:pt idx="1904">
                  <c:v>38796</c:v>
                </c:pt>
                <c:pt idx="1905">
                  <c:v>38797</c:v>
                </c:pt>
                <c:pt idx="1906">
                  <c:v>38798</c:v>
                </c:pt>
                <c:pt idx="1907">
                  <c:v>38799</c:v>
                </c:pt>
                <c:pt idx="1908">
                  <c:v>38800</c:v>
                </c:pt>
                <c:pt idx="1909">
                  <c:v>38801</c:v>
                </c:pt>
                <c:pt idx="1910">
                  <c:v>38802</c:v>
                </c:pt>
                <c:pt idx="1911">
                  <c:v>38803</c:v>
                </c:pt>
                <c:pt idx="1912">
                  <c:v>38804</c:v>
                </c:pt>
                <c:pt idx="1913">
                  <c:v>38805</c:v>
                </c:pt>
                <c:pt idx="1914">
                  <c:v>38806</c:v>
                </c:pt>
                <c:pt idx="1915">
                  <c:v>38807</c:v>
                </c:pt>
                <c:pt idx="1916">
                  <c:v>38808</c:v>
                </c:pt>
                <c:pt idx="1917">
                  <c:v>38809</c:v>
                </c:pt>
                <c:pt idx="1918">
                  <c:v>38810</c:v>
                </c:pt>
                <c:pt idx="1919">
                  <c:v>38811</c:v>
                </c:pt>
                <c:pt idx="1920">
                  <c:v>38812</c:v>
                </c:pt>
                <c:pt idx="1921">
                  <c:v>38813</c:v>
                </c:pt>
                <c:pt idx="1922">
                  <c:v>38814</c:v>
                </c:pt>
                <c:pt idx="1923">
                  <c:v>38815</c:v>
                </c:pt>
                <c:pt idx="1924">
                  <c:v>38816</c:v>
                </c:pt>
                <c:pt idx="1925">
                  <c:v>38817</c:v>
                </c:pt>
                <c:pt idx="1926">
                  <c:v>38818</c:v>
                </c:pt>
                <c:pt idx="1927">
                  <c:v>38819</c:v>
                </c:pt>
                <c:pt idx="1928">
                  <c:v>38820</c:v>
                </c:pt>
                <c:pt idx="1929">
                  <c:v>38821</c:v>
                </c:pt>
                <c:pt idx="1930">
                  <c:v>38822</c:v>
                </c:pt>
                <c:pt idx="1931">
                  <c:v>38823</c:v>
                </c:pt>
                <c:pt idx="1932">
                  <c:v>38824</c:v>
                </c:pt>
                <c:pt idx="1933">
                  <c:v>38825</c:v>
                </c:pt>
                <c:pt idx="1934">
                  <c:v>38826</c:v>
                </c:pt>
                <c:pt idx="1935">
                  <c:v>38827</c:v>
                </c:pt>
                <c:pt idx="1936">
                  <c:v>38828</c:v>
                </c:pt>
                <c:pt idx="1937">
                  <c:v>38829</c:v>
                </c:pt>
                <c:pt idx="1938">
                  <c:v>38830</c:v>
                </c:pt>
                <c:pt idx="1939">
                  <c:v>38831</c:v>
                </c:pt>
                <c:pt idx="1940">
                  <c:v>38832</c:v>
                </c:pt>
                <c:pt idx="1941">
                  <c:v>38833</c:v>
                </c:pt>
                <c:pt idx="1942">
                  <c:v>38834</c:v>
                </c:pt>
                <c:pt idx="1943">
                  <c:v>38835</c:v>
                </c:pt>
                <c:pt idx="1944">
                  <c:v>38836</c:v>
                </c:pt>
                <c:pt idx="1945">
                  <c:v>38837</c:v>
                </c:pt>
                <c:pt idx="1946">
                  <c:v>38838</c:v>
                </c:pt>
                <c:pt idx="1947">
                  <c:v>38839</c:v>
                </c:pt>
                <c:pt idx="1948">
                  <c:v>38840</c:v>
                </c:pt>
                <c:pt idx="1949">
                  <c:v>38841</c:v>
                </c:pt>
                <c:pt idx="1950">
                  <c:v>38842</c:v>
                </c:pt>
                <c:pt idx="1951">
                  <c:v>38843</c:v>
                </c:pt>
                <c:pt idx="1952">
                  <c:v>38844</c:v>
                </c:pt>
                <c:pt idx="1953">
                  <c:v>38845</c:v>
                </c:pt>
                <c:pt idx="1954">
                  <c:v>38846</c:v>
                </c:pt>
                <c:pt idx="1955">
                  <c:v>38847</c:v>
                </c:pt>
                <c:pt idx="1956">
                  <c:v>38848</c:v>
                </c:pt>
                <c:pt idx="1957">
                  <c:v>38849</c:v>
                </c:pt>
                <c:pt idx="1958">
                  <c:v>38850</c:v>
                </c:pt>
                <c:pt idx="1959">
                  <c:v>38851</c:v>
                </c:pt>
                <c:pt idx="1960">
                  <c:v>38852</c:v>
                </c:pt>
                <c:pt idx="1961">
                  <c:v>38853</c:v>
                </c:pt>
                <c:pt idx="1962">
                  <c:v>38854</c:v>
                </c:pt>
                <c:pt idx="1963">
                  <c:v>38855</c:v>
                </c:pt>
                <c:pt idx="1964">
                  <c:v>38856</c:v>
                </c:pt>
                <c:pt idx="1965">
                  <c:v>38857</c:v>
                </c:pt>
                <c:pt idx="1966">
                  <c:v>38858</c:v>
                </c:pt>
                <c:pt idx="1967">
                  <c:v>38859</c:v>
                </c:pt>
                <c:pt idx="1968">
                  <c:v>38860</c:v>
                </c:pt>
                <c:pt idx="1969">
                  <c:v>38861</c:v>
                </c:pt>
                <c:pt idx="1970">
                  <c:v>38862</c:v>
                </c:pt>
                <c:pt idx="1971">
                  <c:v>38863</c:v>
                </c:pt>
                <c:pt idx="1972">
                  <c:v>38864</c:v>
                </c:pt>
                <c:pt idx="1973">
                  <c:v>38865</c:v>
                </c:pt>
                <c:pt idx="1974">
                  <c:v>38866</c:v>
                </c:pt>
                <c:pt idx="1975">
                  <c:v>38867</c:v>
                </c:pt>
                <c:pt idx="1976">
                  <c:v>38868</c:v>
                </c:pt>
                <c:pt idx="1977">
                  <c:v>38869</c:v>
                </c:pt>
                <c:pt idx="1978">
                  <c:v>38870</c:v>
                </c:pt>
                <c:pt idx="1979">
                  <c:v>38871</c:v>
                </c:pt>
                <c:pt idx="1980">
                  <c:v>38872</c:v>
                </c:pt>
                <c:pt idx="1981">
                  <c:v>38873</c:v>
                </c:pt>
                <c:pt idx="1982">
                  <c:v>38874</c:v>
                </c:pt>
                <c:pt idx="1983">
                  <c:v>38875</c:v>
                </c:pt>
                <c:pt idx="1984">
                  <c:v>38876</c:v>
                </c:pt>
                <c:pt idx="1985">
                  <c:v>38877</c:v>
                </c:pt>
                <c:pt idx="1986">
                  <c:v>38878</c:v>
                </c:pt>
                <c:pt idx="1987">
                  <c:v>38879</c:v>
                </c:pt>
                <c:pt idx="1988">
                  <c:v>38880</c:v>
                </c:pt>
                <c:pt idx="1989">
                  <c:v>38881</c:v>
                </c:pt>
                <c:pt idx="1990">
                  <c:v>38882</c:v>
                </c:pt>
                <c:pt idx="1991">
                  <c:v>38883</c:v>
                </c:pt>
                <c:pt idx="1992">
                  <c:v>38884</c:v>
                </c:pt>
                <c:pt idx="1993">
                  <c:v>38885</c:v>
                </c:pt>
                <c:pt idx="1994">
                  <c:v>38886</c:v>
                </c:pt>
                <c:pt idx="1995">
                  <c:v>38887</c:v>
                </c:pt>
                <c:pt idx="1996">
                  <c:v>38888</c:v>
                </c:pt>
                <c:pt idx="1997">
                  <c:v>38889</c:v>
                </c:pt>
                <c:pt idx="1998">
                  <c:v>38890</c:v>
                </c:pt>
                <c:pt idx="1999">
                  <c:v>38891</c:v>
                </c:pt>
                <c:pt idx="2000">
                  <c:v>38892</c:v>
                </c:pt>
                <c:pt idx="2001">
                  <c:v>38893</c:v>
                </c:pt>
                <c:pt idx="2002">
                  <c:v>38894</c:v>
                </c:pt>
                <c:pt idx="2003">
                  <c:v>38895</c:v>
                </c:pt>
                <c:pt idx="2004">
                  <c:v>38896</c:v>
                </c:pt>
                <c:pt idx="2005">
                  <c:v>38897</c:v>
                </c:pt>
                <c:pt idx="2006">
                  <c:v>38898</c:v>
                </c:pt>
                <c:pt idx="2007">
                  <c:v>38899</c:v>
                </c:pt>
                <c:pt idx="2008">
                  <c:v>38900</c:v>
                </c:pt>
                <c:pt idx="2009">
                  <c:v>38901</c:v>
                </c:pt>
                <c:pt idx="2010">
                  <c:v>38902</c:v>
                </c:pt>
                <c:pt idx="2011">
                  <c:v>38903</c:v>
                </c:pt>
                <c:pt idx="2012">
                  <c:v>38904</c:v>
                </c:pt>
                <c:pt idx="2013">
                  <c:v>38905</c:v>
                </c:pt>
                <c:pt idx="2014">
                  <c:v>38906</c:v>
                </c:pt>
                <c:pt idx="2015">
                  <c:v>38907</c:v>
                </c:pt>
                <c:pt idx="2016">
                  <c:v>38908</c:v>
                </c:pt>
                <c:pt idx="2017">
                  <c:v>38909</c:v>
                </c:pt>
                <c:pt idx="2018">
                  <c:v>38910</c:v>
                </c:pt>
                <c:pt idx="2019">
                  <c:v>38911</c:v>
                </c:pt>
                <c:pt idx="2020">
                  <c:v>38912</c:v>
                </c:pt>
                <c:pt idx="2021">
                  <c:v>38913</c:v>
                </c:pt>
                <c:pt idx="2022">
                  <c:v>38914</c:v>
                </c:pt>
                <c:pt idx="2023">
                  <c:v>38915</c:v>
                </c:pt>
                <c:pt idx="2024">
                  <c:v>38916</c:v>
                </c:pt>
                <c:pt idx="2025">
                  <c:v>38917</c:v>
                </c:pt>
                <c:pt idx="2026">
                  <c:v>38918</c:v>
                </c:pt>
                <c:pt idx="2027">
                  <c:v>38919</c:v>
                </c:pt>
                <c:pt idx="2028">
                  <c:v>38920</c:v>
                </c:pt>
                <c:pt idx="2029">
                  <c:v>38921</c:v>
                </c:pt>
                <c:pt idx="2030">
                  <c:v>38922</c:v>
                </c:pt>
                <c:pt idx="2031">
                  <c:v>38923</c:v>
                </c:pt>
                <c:pt idx="2032">
                  <c:v>38924</c:v>
                </c:pt>
                <c:pt idx="2033">
                  <c:v>38925</c:v>
                </c:pt>
                <c:pt idx="2034">
                  <c:v>38926</c:v>
                </c:pt>
                <c:pt idx="2035">
                  <c:v>38927</c:v>
                </c:pt>
                <c:pt idx="2036">
                  <c:v>38928</c:v>
                </c:pt>
                <c:pt idx="2037">
                  <c:v>38929</c:v>
                </c:pt>
                <c:pt idx="2038">
                  <c:v>38930</c:v>
                </c:pt>
                <c:pt idx="2039">
                  <c:v>38931</c:v>
                </c:pt>
                <c:pt idx="2040">
                  <c:v>38932</c:v>
                </c:pt>
                <c:pt idx="2041">
                  <c:v>38933</c:v>
                </c:pt>
                <c:pt idx="2042">
                  <c:v>38934</c:v>
                </c:pt>
                <c:pt idx="2043">
                  <c:v>38935</c:v>
                </c:pt>
                <c:pt idx="2044">
                  <c:v>38936</c:v>
                </c:pt>
                <c:pt idx="2045">
                  <c:v>38937</c:v>
                </c:pt>
                <c:pt idx="2046">
                  <c:v>38938</c:v>
                </c:pt>
                <c:pt idx="2047">
                  <c:v>38939</c:v>
                </c:pt>
                <c:pt idx="2048">
                  <c:v>38940</c:v>
                </c:pt>
                <c:pt idx="2049">
                  <c:v>38941</c:v>
                </c:pt>
                <c:pt idx="2050">
                  <c:v>38942</c:v>
                </c:pt>
                <c:pt idx="2051">
                  <c:v>38943</c:v>
                </c:pt>
                <c:pt idx="2052">
                  <c:v>38944</c:v>
                </c:pt>
                <c:pt idx="2053">
                  <c:v>38945</c:v>
                </c:pt>
                <c:pt idx="2054">
                  <c:v>38946</c:v>
                </c:pt>
                <c:pt idx="2055">
                  <c:v>38947</c:v>
                </c:pt>
                <c:pt idx="2056">
                  <c:v>38948</c:v>
                </c:pt>
                <c:pt idx="2057">
                  <c:v>38949</c:v>
                </c:pt>
                <c:pt idx="2058">
                  <c:v>38950</c:v>
                </c:pt>
                <c:pt idx="2059">
                  <c:v>38951</c:v>
                </c:pt>
                <c:pt idx="2060">
                  <c:v>38952</c:v>
                </c:pt>
                <c:pt idx="2061">
                  <c:v>38953</c:v>
                </c:pt>
                <c:pt idx="2062">
                  <c:v>38954</c:v>
                </c:pt>
                <c:pt idx="2063">
                  <c:v>38955</c:v>
                </c:pt>
                <c:pt idx="2064">
                  <c:v>38956</c:v>
                </c:pt>
                <c:pt idx="2065">
                  <c:v>38957</c:v>
                </c:pt>
                <c:pt idx="2066">
                  <c:v>38958</c:v>
                </c:pt>
                <c:pt idx="2067">
                  <c:v>38959</c:v>
                </c:pt>
                <c:pt idx="2068">
                  <c:v>38960</c:v>
                </c:pt>
                <c:pt idx="2069">
                  <c:v>38961</c:v>
                </c:pt>
                <c:pt idx="2070">
                  <c:v>38962</c:v>
                </c:pt>
                <c:pt idx="2071">
                  <c:v>38963</c:v>
                </c:pt>
                <c:pt idx="2072">
                  <c:v>38964</c:v>
                </c:pt>
                <c:pt idx="2073">
                  <c:v>38965</c:v>
                </c:pt>
                <c:pt idx="2074">
                  <c:v>38966</c:v>
                </c:pt>
                <c:pt idx="2075">
                  <c:v>38967</c:v>
                </c:pt>
                <c:pt idx="2076">
                  <c:v>38968</c:v>
                </c:pt>
                <c:pt idx="2077">
                  <c:v>38969</c:v>
                </c:pt>
                <c:pt idx="2078">
                  <c:v>38970</c:v>
                </c:pt>
                <c:pt idx="2079">
                  <c:v>38971</c:v>
                </c:pt>
                <c:pt idx="2080">
                  <c:v>38972</c:v>
                </c:pt>
                <c:pt idx="2081">
                  <c:v>38973</c:v>
                </c:pt>
                <c:pt idx="2082">
                  <c:v>38974</c:v>
                </c:pt>
                <c:pt idx="2083">
                  <c:v>38975</c:v>
                </c:pt>
                <c:pt idx="2084">
                  <c:v>38976</c:v>
                </c:pt>
                <c:pt idx="2085">
                  <c:v>38977</c:v>
                </c:pt>
                <c:pt idx="2086">
                  <c:v>38978</c:v>
                </c:pt>
                <c:pt idx="2087">
                  <c:v>38979</c:v>
                </c:pt>
                <c:pt idx="2088">
                  <c:v>38980</c:v>
                </c:pt>
                <c:pt idx="2089">
                  <c:v>38981</c:v>
                </c:pt>
                <c:pt idx="2090">
                  <c:v>38982</c:v>
                </c:pt>
                <c:pt idx="2091">
                  <c:v>38983</c:v>
                </c:pt>
                <c:pt idx="2092">
                  <c:v>38984</c:v>
                </c:pt>
                <c:pt idx="2093">
                  <c:v>38985</c:v>
                </c:pt>
                <c:pt idx="2094">
                  <c:v>38986</c:v>
                </c:pt>
                <c:pt idx="2095">
                  <c:v>38987</c:v>
                </c:pt>
                <c:pt idx="2096">
                  <c:v>38988</c:v>
                </c:pt>
                <c:pt idx="2097">
                  <c:v>38989</c:v>
                </c:pt>
                <c:pt idx="2098">
                  <c:v>38990</c:v>
                </c:pt>
                <c:pt idx="2099">
                  <c:v>38991</c:v>
                </c:pt>
                <c:pt idx="2100">
                  <c:v>38992</c:v>
                </c:pt>
                <c:pt idx="2101">
                  <c:v>38993</c:v>
                </c:pt>
                <c:pt idx="2102">
                  <c:v>38994</c:v>
                </c:pt>
                <c:pt idx="2103">
                  <c:v>38995</c:v>
                </c:pt>
                <c:pt idx="2104">
                  <c:v>38996</c:v>
                </c:pt>
                <c:pt idx="2105">
                  <c:v>38997</c:v>
                </c:pt>
                <c:pt idx="2106">
                  <c:v>38998</c:v>
                </c:pt>
                <c:pt idx="2107">
                  <c:v>38999</c:v>
                </c:pt>
                <c:pt idx="2108">
                  <c:v>39000</c:v>
                </c:pt>
                <c:pt idx="2109">
                  <c:v>39001</c:v>
                </c:pt>
                <c:pt idx="2110">
                  <c:v>39002</c:v>
                </c:pt>
                <c:pt idx="2111">
                  <c:v>39003</c:v>
                </c:pt>
                <c:pt idx="2112">
                  <c:v>39004</c:v>
                </c:pt>
                <c:pt idx="2113">
                  <c:v>39005</c:v>
                </c:pt>
                <c:pt idx="2114">
                  <c:v>39006</c:v>
                </c:pt>
                <c:pt idx="2115">
                  <c:v>39007</c:v>
                </c:pt>
                <c:pt idx="2116">
                  <c:v>39008</c:v>
                </c:pt>
                <c:pt idx="2117">
                  <c:v>39009</c:v>
                </c:pt>
                <c:pt idx="2118">
                  <c:v>39010</c:v>
                </c:pt>
                <c:pt idx="2119">
                  <c:v>39011</c:v>
                </c:pt>
                <c:pt idx="2120">
                  <c:v>39012</c:v>
                </c:pt>
                <c:pt idx="2121">
                  <c:v>39013</c:v>
                </c:pt>
                <c:pt idx="2122">
                  <c:v>39014</c:v>
                </c:pt>
                <c:pt idx="2123">
                  <c:v>39015</c:v>
                </c:pt>
                <c:pt idx="2124">
                  <c:v>39016</c:v>
                </c:pt>
                <c:pt idx="2125">
                  <c:v>39017</c:v>
                </c:pt>
                <c:pt idx="2126">
                  <c:v>39018</c:v>
                </c:pt>
                <c:pt idx="2127">
                  <c:v>39019</c:v>
                </c:pt>
                <c:pt idx="2128">
                  <c:v>39020</c:v>
                </c:pt>
                <c:pt idx="2129">
                  <c:v>39021</c:v>
                </c:pt>
                <c:pt idx="2130">
                  <c:v>39022</c:v>
                </c:pt>
                <c:pt idx="2131">
                  <c:v>39023</c:v>
                </c:pt>
                <c:pt idx="2132">
                  <c:v>39024</c:v>
                </c:pt>
                <c:pt idx="2133">
                  <c:v>39025</c:v>
                </c:pt>
                <c:pt idx="2134">
                  <c:v>39026</c:v>
                </c:pt>
                <c:pt idx="2135">
                  <c:v>39027</c:v>
                </c:pt>
                <c:pt idx="2136">
                  <c:v>39028</c:v>
                </c:pt>
                <c:pt idx="2137">
                  <c:v>39029</c:v>
                </c:pt>
                <c:pt idx="2138">
                  <c:v>39030</c:v>
                </c:pt>
                <c:pt idx="2139">
                  <c:v>39031</c:v>
                </c:pt>
                <c:pt idx="2140">
                  <c:v>39032</c:v>
                </c:pt>
                <c:pt idx="2141">
                  <c:v>39033</c:v>
                </c:pt>
                <c:pt idx="2142">
                  <c:v>39034</c:v>
                </c:pt>
                <c:pt idx="2143">
                  <c:v>39035</c:v>
                </c:pt>
                <c:pt idx="2144">
                  <c:v>39036</c:v>
                </c:pt>
                <c:pt idx="2145">
                  <c:v>39037</c:v>
                </c:pt>
                <c:pt idx="2146">
                  <c:v>39038</c:v>
                </c:pt>
                <c:pt idx="2147">
                  <c:v>39039</c:v>
                </c:pt>
                <c:pt idx="2148">
                  <c:v>39040</c:v>
                </c:pt>
                <c:pt idx="2149">
                  <c:v>39041</c:v>
                </c:pt>
                <c:pt idx="2150">
                  <c:v>39042</c:v>
                </c:pt>
                <c:pt idx="2151">
                  <c:v>39043</c:v>
                </c:pt>
                <c:pt idx="2152">
                  <c:v>39044</c:v>
                </c:pt>
                <c:pt idx="2153">
                  <c:v>39045</c:v>
                </c:pt>
                <c:pt idx="2154">
                  <c:v>39046</c:v>
                </c:pt>
                <c:pt idx="2155">
                  <c:v>39047</c:v>
                </c:pt>
                <c:pt idx="2156">
                  <c:v>39048</c:v>
                </c:pt>
                <c:pt idx="2157">
                  <c:v>39049</c:v>
                </c:pt>
                <c:pt idx="2158">
                  <c:v>39050</c:v>
                </c:pt>
                <c:pt idx="2159">
                  <c:v>39051</c:v>
                </c:pt>
                <c:pt idx="2160">
                  <c:v>39052</c:v>
                </c:pt>
                <c:pt idx="2161">
                  <c:v>39053</c:v>
                </c:pt>
                <c:pt idx="2162">
                  <c:v>39054</c:v>
                </c:pt>
                <c:pt idx="2163">
                  <c:v>39055</c:v>
                </c:pt>
                <c:pt idx="2164">
                  <c:v>39056</c:v>
                </c:pt>
                <c:pt idx="2165">
                  <c:v>39057</c:v>
                </c:pt>
                <c:pt idx="2166">
                  <c:v>39058</c:v>
                </c:pt>
                <c:pt idx="2167">
                  <c:v>39059</c:v>
                </c:pt>
                <c:pt idx="2168">
                  <c:v>39060</c:v>
                </c:pt>
                <c:pt idx="2169">
                  <c:v>39061</c:v>
                </c:pt>
                <c:pt idx="2170">
                  <c:v>39062</c:v>
                </c:pt>
                <c:pt idx="2171">
                  <c:v>39063</c:v>
                </c:pt>
                <c:pt idx="2172">
                  <c:v>39064</c:v>
                </c:pt>
                <c:pt idx="2173">
                  <c:v>39065</c:v>
                </c:pt>
                <c:pt idx="2174">
                  <c:v>39066</c:v>
                </c:pt>
                <c:pt idx="2175">
                  <c:v>39067</c:v>
                </c:pt>
                <c:pt idx="2176">
                  <c:v>39068</c:v>
                </c:pt>
                <c:pt idx="2177">
                  <c:v>39069</c:v>
                </c:pt>
                <c:pt idx="2178">
                  <c:v>39070</c:v>
                </c:pt>
                <c:pt idx="2179">
                  <c:v>39071</c:v>
                </c:pt>
                <c:pt idx="2180">
                  <c:v>39072</c:v>
                </c:pt>
                <c:pt idx="2181">
                  <c:v>39073</c:v>
                </c:pt>
                <c:pt idx="2182">
                  <c:v>39074</c:v>
                </c:pt>
                <c:pt idx="2183">
                  <c:v>39075</c:v>
                </c:pt>
                <c:pt idx="2184">
                  <c:v>39076</c:v>
                </c:pt>
                <c:pt idx="2185">
                  <c:v>39077</c:v>
                </c:pt>
                <c:pt idx="2186">
                  <c:v>39078</c:v>
                </c:pt>
                <c:pt idx="2187">
                  <c:v>39079</c:v>
                </c:pt>
                <c:pt idx="2188">
                  <c:v>39080</c:v>
                </c:pt>
                <c:pt idx="2189">
                  <c:v>39081</c:v>
                </c:pt>
                <c:pt idx="2190">
                  <c:v>39082</c:v>
                </c:pt>
                <c:pt idx="2191">
                  <c:v>39083</c:v>
                </c:pt>
                <c:pt idx="2192">
                  <c:v>39084</c:v>
                </c:pt>
                <c:pt idx="2193">
                  <c:v>39085</c:v>
                </c:pt>
                <c:pt idx="2194">
                  <c:v>39086</c:v>
                </c:pt>
                <c:pt idx="2195">
                  <c:v>39087</c:v>
                </c:pt>
                <c:pt idx="2196">
                  <c:v>39088</c:v>
                </c:pt>
                <c:pt idx="2197">
                  <c:v>39089</c:v>
                </c:pt>
                <c:pt idx="2198">
                  <c:v>39090</c:v>
                </c:pt>
                <c:pt idx="2199">
                  <c:v>39091</c:v>
                </c:pt>
                <c:pt idx="2200">
                  <c:v>39092</c:v>
                </c:pt>
                <c:pt idx="2201">
                  <c:v>39093</c:v>
                </c:pt>
                <c:pt idx="2202">
                  <c:v>39094</c:v>
                </c:pt>
                <c:pt idx="2203">
                  <c:v>39095</c:v>
                </c:pt>
                <c:pt idx="2204">
                  <c:v>39096</c:v>
                </c:pt>
                <c:pt idx="2205">
                  <c:v>39097</c:v>
                </c:pt>
                <c:pt idx="2206">
                  <c:v>39098</c:v>
                </c:pt>
                <c:pt idx="2207">
                  <c:v>39099</c:v>
                </c:pt>
                <c:pt idx="2208">
                  <c:v>39100</c:v>
                </c:pt>
                <c:pt idx="2209">
                  <c:v>39101</c:v>
                </c:pt>
                <c:pt idx="2210">
                  <c:v>39102</c:v>
                </c:pt>
                <c:pt idx="2211">
                  <c:v>39103</c:v>
                </c:pt>
                <c:pt idx="2212">
                  <c:v>39104</c:v>
                </c:pt>
                <c:pt idx="2213">
                  <c:v>39105</c:v>
                </c:pt>
                <c:pt idx="2214">
                  <c:v>39106</c:v>
                </c:pt>
                <c:pt idx="2215">
                  <c:v>39107</c:v>
                </c:pt>
                <c:pt idx="2216">
                  <c:v>39108</c:v>
                </c:pt>
                <c:pt idx="2217">
                  <c:v>39109</c:v>
                </c:pt>
                <c:pt idx="2218">
                  <c:v>39110</c:v>
                </c:pt>
                <c:pt idx="2219">
                  <c:v>39111</c:v>
                </c:pt>
                <c:pt idx="2220">
                  <c:v>39112</c:v>
                </c:pt>
                <c:pt idx="2221">
                  <c:v>39113</c:v>
                </c:pt>
                <c:pt idx="2222">
                  <c:v>39114</c:v>
                </c:pt>
                <c:pt idx="2223">
                  <c:v>39115</c:v>
                </c:pt>
                <c:pt idx="2224">
                  <c:v>39116</c:v>
                </c:pt>
                <c:pt idx="2225">
                  <c:v>39117</c:v>
                </c:pt>
                <c:pt idx="2226">
                  <c:v>39118</c:v>
                </c:pt>
                <c:pt idx="2227">
                  <c:v>39119</c:v>
                </c:pt>
                <c:pt idx="2228">
                  <c:v>39120</c:v>
                </c:pt>
                <c:pt idx="2229">
                  <c:v>39121</c:v>
                </c:pt>
                <c:pt idx="2230">
                  <c:v>39122</c:v>
                </c:pt>
                <c:pt idx="2231">
                  <c:v>39123</c:v>
                </c:pt>
                <c:pt idx="2232">
                  <c:v>39124</c:v>
                </c:pt>
                <c:pt idx="2233">
                  <c:v>39125</c:v>
                </c:pt>
                <c:pt idx="2234">
                  <c:v>39126</c:v>
                </c:pt>
                <c:pt idx="2235">
                  <c:v>39127</c:v>
                </c:pt>
                <c:pt idx="2236">
                  <c:v>39128</c:v>
                </c:pt>
                <c:pt idx="2237">
                  <c:v>39129</c:v>
                </c:pt>
                <c:pt idx="2238">
                  <c:v>39130</c:v>
                </c:pt>
                <c:pt idx="2239">
                  <c:v>39131</c:v>
                </c:pt>
                <c:pt idx="2240">
                  <c:v>39132</c:v>
                </c:pt>
                <c:pt idx="2241">
                  <c:v>39133</c:v>
                </c:pt>
                <c:pt idx="2242">
                  <c:v>39134</c:v>
                </c:pt>
                <c:pt idx="2243">
                  <c:v>39135</c:v>
                </c:pt>
                <c:pt idx="2244">
                  <c:v>39136</c:v>
                </c:pt>
                <c:pt idx="2245">
                  <c:v>39137</c:v>
                </c:pt>
                <c:pt idx="2246">
                  <c:v>39138</c:v>
                </c:pt>
                <c:pt idx="2247">
                  <c:v>39139</c:v>
                </c:pt>
                <c:pt idx="2248">
                  <c:v>39140</c:v>
                </c:pt>
                <c:pt idx="2249">
                  <c:v>39141</c:v>
                </c:pt>
                <c:pt idx="2250">
                  <c:v>39142</c:v>
                </c:pt>
                <c:pt idx="2251">
                  <c:v>39143</c:v>
                </c:pt>
                <c:pt idx="2252">
                  <c:v>39144</c:v>
                </c:pt>
                <c:pt idx="2253">
                  <c:v>39145</c:v>
                </c:pt>
                <c:pt idx="2254">
                  <c:v>39146</c:v>
                </c:pt>
                <c:pt idx="2255">
                  <c:v>39147</c:v>
                </c:pt>
                <c:pt idx="2256">
                  <c:v>39148</c:v>
                </c:pt>
                <c:pt idx="2257">
                  <c:v>39149</c:v>
                </c:pt>
                <c:pt idx="2258">
                  <c:v>39150</c:v>
                </c:pt>
                <c:pt idx="2259">
                  <c:v>39151</c:v>
                </c:pt>
                <c:pt idx="2260">
                  <c:v>39152</c:v>
                </c:pt>
                <c:pt idx="2261">
                  <c:v>39153</c:v>
                </c:pt>
                <c:pt idx="2262">
                  <c:v>39154</c:v>
                </c:pt>
                <c:pt idx="2263">
                  <c:v>39155</c:v>
                </c:pt>
                <c:pt idx="2264">
                  <c:v>39156</c:v>
                </c:pt>
                <c:pt idx="2265">
                  <c:v>39157</c:v>
                </c:pt>
                <c:pt idx="2266">
                  <c:v>39158</c:v>
                </c:pt>
                <c:pt idx="2267">
                  <c:v>39159</c:v>
                </c:pt>
                <c:pt idx="2268">
                  <c:v>39160</c:v>
                </c:pt>
                <c:pt idx="2269">
                  <c:v>39161</c:v>
                </c:pt>
                <c:pt idx="2270">
                  <c:v>39162</c:v>
                </c:pt>
                <c:pt idx="2271">
                  <c:v>39163</c:v>
                </c:pt>
                <c:pt idx="2272">
                  <c:v>39164</c:v>
                </c:pt>
                <c:pt idx="2273">
                  <c:v>39165</c:v>
                </c:pt>
                <c:pt idx="2274">
                  <c:v>39166</c:v>
                </c:pt>
                <c:pt idx="2275">
                  <c:v>39167</c:v>
                </c:pt>
                <c:pt idx="2276">
                  <c:v>39168</c:v>
                </c:pt>
                <c:pt idx="2277">
                  <c:v>39169</c:v>
                </c:pt>
                <c:pt idx="2278">
                  <c:v>39170</c:v>
                </c:pt>
                <c:pt idx="2279">
                  <c:v>39171</c:v>
                </c:pt>
                <c:pt idx="2280">
                  <c:v>39172</c:v>
                </c:pt>
                <c:pt idx="2281">
                  <c:v>39173</c:v>
                </c:pt>
                <c:pt idx="2282">
                  <c:v>39174</c:v>
                </c:pt>
                <c:pt idx="2283">
                  <c:v>39175</c:v>
                </c:pt>
                <c:pt idx="2284">
                  <c:v>39176</c:v>
                </c:pt>
                <c:pt idx="2285">
                  <c:v>39177</c:v>
                </c:pt>
                <c:pt idx="2286">
                  <c:v>39178</c:v>
                </c:pt>
                <c:pt idx="2287">
                  <c:v>39179</c:v>
                </c:pt>
                <c:pt idx="2288">
                  <c:v>39180</c:v>
                </c:pt>
                <c:pt idx="2289">
                  <c:v>39181</c:v>
                </c:pt>
                <c:pt idx="2290">
                  <c:v>39182</c:v>
                </c:pt>
                <c:pt idx="2291">
                  <c:v>39183</c:v>
                </c:pt>
                <c:pt idx="2292">
                  <c:v>39184</c:v>
                </c:pt>
                <c:pt idx="2293">
                  <c:v>39185</c:v>
                </c:pt>
                <c:pt idx="2294">
                  <c:v>39186</c:v>
                </c:pt>
                <c:pt idx="2295">
                  <c:v>39187</c:v>
                </c:pt>
                <c:pt idx="2296">
                  <c:v>39188</c:v>
                </c:pt>
                <c:pt idx="2297">
                  <c:v>39189</c:v>
                </c:pt>
                <c:pt idx="2298">
                  <c:v>39190</c:v>
                </c:pt>
                <c:pt idx="2299">
                  <c:v>39191</c:v>
                </c:pt>
                <c:pt idx="2300">
                  <c:v>39192</c:v>
                </c:pt>
                <c:pt idx="2301">
                  <c:v>39193</c:v>
                </c:pt>
                <c:pt idx="2302">
                  <c:v>39194</c:v>
                </c:pt>
                <c:pt idx="2303">
                  <c:v>39195</c:v>
                </c:pt>
                <c:pt idx="2304">
                  <c:v>39196</c:v>
                </c:pt>
                <c:pt idx="2305">
                  <c:v>39197</c:v>
                </c:pt>
                <c:pt idx="2306">
                  <c:v>39198</c:v>
                </c:pt>
                <c:pt idx="2307">
                  <c:v>39199</c:v>
                </c:pt>
                <c:pt idx="2308">
                  <c:v>39200</c:v>
                </c:pt>
                <c:pt idx="2309">
                  <c:v>39201</c:v>
                </c:pt>
                <c:pt idx="2310">
                  <c:v>39202</c:v>
                </c:pt>
                <c:pt idx="2311">
                  <c:v>39203</c:v>
                </c:pt>
                <c:pt idx="2312">
                  <c:v>39204</c:v>
                </c:pt>
                <c:pt idx="2313">
                  <c:v>39205</c:v>
                </c:pt>
                <c:pt idx="2314">
                  <c:v>39206</c:v>
                </c:pt>
                <c:pt idx="2315">
                  <c:v>39207</c:v>
                </c:pt>
                <c:pt idx="2316">
                  <c:v>39208</c:v>
                </c:pt>
                <c:pt idx="2317">
                  <c:v>39209</c:v>
                </c:pt>
                <c:pt idx="2318">
                  <c:v>39210</c:v>
                </c:pt>
                <c:pt idx="2319">
                  <c:v>39211</c:v>
                </c:pt>
                <c:pt idx="2320">
                  <c:v>39212</c:v>
                </c:pt>
                <c:pt idx="2321">
                  <c:v>39213</c:v>
                </c:pt>
                <c:pt idx="2322">
                  <c:v>39214</c:v>
                </c:pt>
                <c:pt idx="2323">
                  <c:v>39215</c:v>
                </c:pt>
                <c:pt idx="2324">
                  <c:v>39216</c:v>
                </c:pt>
                <c:pt idx="2325">
                  <c:v>39217</c:v>
                </c:pt>
                <c:pt idx="2326">
                  <c:v>39218</c:v>
                </c:pt>
                <c:pt idx="2327">
                  <c:v>39219</c:v>
                </c:pt>
                <c:pt idx="2328">
                  <c:v>39220</c:v>
                </c:pt>
                <c:pt idx="2329">
                  <c:v>39221</c:v>
                </c:pt>
                <c:pt idx="2330">
                  <c:v>39222</c:v>
                </c:pt>
                <c:pt idx="2331">
                  <c:v>39223</c:v>
                </c:pt>
                <c:pt idx="2332">
                  <c:v>39224</c:v>
                </c:pt>
                <c:pt idx="2333">
                  <c:v>39225</c:v>
                </c:pt>
                <c:pt idx="2334">
                  <c:v>39226</c:v>
                </c:pt>
                <c:pt idx="2335">
                  <c:v>39227</c:v>
                </c:pt>
                <c:pt idx="2336">
                  <c:v>39228</c:v>
                </c:pt>
                <c:pt idx="2337">
                  <c:v>39229</c:v>
                </c:pt>
                <c:pt idx="2338">
                  <c:v>39230</c:v>
                </c:pt>
                <c:pt idx="2339">
                  <c:v>39231</c:v>
                </c:pt>
                <c:pt idx="2340">
                  <c:v>39232</c:v>
                </c:pt>
                <c:pt idx="2341">
                  <c:v>39233</c:v>
                </c:pt>
                <c:pt idx="2342">
                  <c:v>39234</c:v>
                </c:pt>
                <c:pt idx="2343">
                  <c:v>39235</c:v>
                </c:pt>
                <c:pt idx="2344">
                  <c:v>39236</c:v>
                </c:pt>
                <c:pt idx="2345">
                  <c:v>39237</c:v>
                </c:pt>
                <c:pt idx="2346">
                  <c:v>39238</c:v>
                </c:pt>
                <c:pt idx="2347">
                  <c:v>39239</c:v>
                </c:pt>
                <c:pt idx="2348">
                  <c:v>39240</c:v>
                </c:pt>
                <c:pt idx="2349">
                  <c:v>39241</c:v>
                </c:pt>
                <c:pt idx="2350">
                  <c:v>39242</c:v>
                </c:pt>
                <c:pt idx="2351">
                  <c:v>39243</c:v>
                </c:pt>
                <c:pt idx="2352">
                  <c:v>39244</c:v>
                </c:pt>
                <c:pt idx="2353">
                  <c:v>39245</c:v>
                </c:pt>
                <c:pt idx="2354">
                  <c:v>39246</c:v>
                </c:pt>
                <c:pt idx="2355">
                  <c:v>39247</c:v>
                </c:pt>
                <c:pt idx="2356">
                  <c:v>39248</c:v>
                </c:pt>
                <c:pt idx="2357">
                  <c:v>39249</c:v>
                </c:pt>
                <c:pt idx="2358">
                  <c:v>39250</c:v>
                </c:pt>
                <c:pt idx="2359">
                  <c:v>39251</c:v>
                </c:pt>
                <c:pt idx="2360">
                  <c:v>39252</c:v>
                </c:pt>
                <c:pt idx="2361">
                  <c:v>39253</c:v>
                </c:pt>
                <c:pt idx="2362">
                  <c:v>39254</c:v>
                </c:pt>
                <c:pt idx="2363">
                  <c:v>39255</c:v>
                </c:pt>
                <c:pt idx="2364">
                  <c:v>39256</c:v>
                </c:pt>
                <c:pt idx="2365">
                  <c:v>39257</c:v>
                </c:pt>
                <c:pt idx="2366">
                  <c:v>39258</c:v>
                </c:pt>
                <c:pt idx="2367">
                  <c:v>39259</c:v>
                </c:pt>
                <c:pt idx="2368">
                  <c:v>39260</c:v>
                </c:pt>
                <c:pt idx="2369">
                  <c:v>39261</c:v>
                </c:pt>
                <c:pt idx="2370">
                  <c:v>39262</c:v>
                </c:pt>
                <c:pt idx="2371">
                  <c:v>39263</c:v>
                </c:pt>
                <c:pt idx="2372">
                  <c:v>39264</c:v>
                </c:pt>
                <c:pt idx="2373">
                  <c:v>39265</c:v>
                </c:pt>
                <c:pt idx="2374">
                  <c:v>39266</c:v>
                </c:pt>
                <c:pt idx="2375">
                  <c:v>39267</c:v>
                </c:pt>
                <c:pt idx="2376">
                  <c:v>39268</c:v>
                </c:pt>
                <c:pt idx="2377">
                  <c:v>39269</c:v>
                </c:pt>
                <c:pt idx="2378">
                  <c:v>39270</c:v>
                </c:pt>
                <c:pt idx="2379">
                  <c:v>39271</c:v>
                </c:pt>
                <c:pt idx="2380">
                  <c:v>39272</c:v>
                </c:pt>
                <c:pt idx="2381">
                  <c:v>39273</c:v>
                </c:pt>
                <c:pt idx="2382">
                  <c:v>39274</c:v>
                </c:pt>
                <c:pt idx="2383">
                  <c:v>39275</c:v>
                </c:pt>
                <c:pt idx="2384">
                  <c:v>39276</c:v>
                </c:pt>
                <c:pt idx="2385">
                  <c:v>39277</c:v>
                </c:pt>
                <c:pt idx="2386">
                  <c:v>39278</c:v>
                </c:pt>
                <c:pt idx="2387">
                  <c:v>39279</c:v>
                </c:pt>
                <c:pt idx="2388">
                  <c:v>39280</c:v>
                </c:pt>
                <c:pt idx="2389">
                  <c:v>39281</c:v>
                </c:pt>
                <c:pt idx="2390">
                  <c:v>39282</c:v>
                </c:pt>
                <c:pt idx="2391">
                  <c:v>39283</c:v>
                </c:pt>
                <c:pt idx="2392">
                  <c:v>39284</c:v>
                </c:pt>
                <c:pt idx="2393">
                  <c:v>39285</c:v>
                </c:pt>
                <c:pt idx="2394">
                  <c:v>39286</c:v>
                </c:pt>
                <c:pt idx="2395">
                  <c:v>39287</c:v>
                </c:pt>
                <c:pt idx="2396">
                  <c:v>39288</c:v>
                </c:pt>
                <c:pt idx="2397">
                  <c:v>39289</c:v>
                </c:pt>
                <c:pt idx="2398">
                  <c:v>39290</c:v>
                </c:pt>
                <c:pt idx="2399">
                  <c:v>39291</c:v>
                </c:pt>
                <c:pt idx="2400">
                  <c:v>39292</c:v>
                </c:pt>
                <c:pt idx="2401">
                  <c:v>39293</c:v>
                </c:pt>
                <c:pt idx="2402">
                  <c:v>39294</c:v>
                </c:pt>
                <c:pt idx="2403">
                  <c:v>39295</c:v>
                </c:pt>
                <c:pt idx="2404">
                  <c:v>39296</c:v>
                </c:pt>
                <c:pt idx="2405">
                  <c:v>39297</c:v>
                </c:pt>
                <c:pt idx="2406">
                  <c:v>39298</c:v>
                </c:pt>
                <c:pt idx="2407">
                  <c:v>39299</c:v>
                </c:pt>
                <c:pt idx="2408">
                  <c:v>39300</c:v>
                </c:pt>
                <c:pt idx="2409">
                  <c:v>39301</c:v>
                </c:pt>
                <c:pt idx="2410">
                  <c:v>39302</c:v>
                </c:pt>
                <c:pt idx="2411">
                  <c:v>39303</c:v>
                </c:pt>
                <c:pt idx="2412">
                  <c:v>39304</c:v>
                </c:pt>
                <c:pt idx="2413">
                  <c:v>39305</c:v>
                </c:pt>
                <c:pt idx="2414">
                  <c:v>39306</c:v>
                </c:pt>
                <c:pt idx="2415">
                  <c:v>39307</c:v>
                </c:pt>
                <c:pt idx="2416">
                  <c:v>39308</c:v>
                </c:pt>
                <c:pt idx="2417">
                  <c:v>39309</c:v>
                </c:pt>
                <c:pt idx="2418">
                  <c:v>39310</c:v>
                </c:pt>
                <c:pt idx="2419">
                  <c:v>39311</c:v>
                </c:pt>
                <c:pt idx="2420">
                  <c:v>39312</c:v>
                </c:pt>
                <c:pt idx="2421">
                  <c:v>39313</c:v>
                </c:pt>
                <c:pt idx="2422">
                  <c:v>39314</c:v>
                </c:pt>
                <c:pt idx="2423">
                  <c:v>39315</c:v>
                </c:pt>
                <c:pt idx="2424">
                  <c:v>39316</c:v>
                </c:pt>
                <c:pt idx="2425">
                  <c:v>39317</c:v>
                </c:pt>
                <c:pt idx="2426">
                  <c:v>39318</c:v>
                </c:pt>
                <c:pt idx="2427">
                  <c:v>39319</c:v>
                </c:pt>
                <c:pt idx="2428">
                  <c:v>39320</c:v>
                </c:pt>
                <c:pt idx="2429">
                  <c:v>39321</c:v>
                </c:pt>
                <c:pt idx="2430">
                  <c:v>39322</c:v>
                </c:pt>
                <c:pt idx="2431">
                  <c:v>39323</c:v>
                </c:pt>
                <c:pt idx="2432">
                  <c:v>39324</c:v>
                </c:pt>
                <c:pt idx="2433">
                  <c:v>39325</c:v>
                </c:pt>
                <c:pt idx="2434">
                  <c:v>39326</c:v>
                </c:pt>
                <c:pt idx="2435">
                  <c:v>39327</c:v>
                </c:pt>
                <c:pt idx="2436">
                  <c:v>39328</c:v>
                </c:pt>
                <c:pt idx="2437">
                  <c:v>39329</c:v>
                </c:pt>
                <c:pt idx="2438">
                  <c:v>39330</c:v>
                </c:pt>
                <c:pt idx="2439">
                  <c:v>39331</c:v>
                </c:pt>
                <c:pt idx="2440">
                  <c:v>39332</c:v>
                </c:pt>
                <c:pt idx="2441">
                  <c:v>39333</c:v>
                </c:pt>
                <c:pt idx="2442">
                  <c:v>39334</c:v>
                </c:pt>
                <c:pt idx="2443">
                  <c:v>39335</c:v>
                </c:pt>
                <c:pt idx="2444">
                  <c:v>39336</c:v>
                </c:pt>
                <c:pt idx="2445">
                  <c:v>39337</c:v>
                </c:pt>
                <c:pt idx="2446">
                  <c:v>39338</c:v>
                </c:pt>
                <c:pt idx="2447">
                  <c:v>39339</c:v>
                </c:pt>
                <c:pt idx="2448">
                  <c:v>39340</c:v>
                </c:pt>
                <c:pt idx="2449">
                  <c:v>39341</c:v>
                </c:pt>
                <c:pt idx="2450">
                  <c:v>39342</c:v>
                </c:pt>
                <c:pt idx="2451">
                  <c:v>39343</c:v>
                </c:pt>
                <c:pt idx="2452">
                  <c:v>39344</c:v>
                </c:pt>
                <c:pt idx="2453">
                  <c:v>39345</c:v>
                </c:pt>
                <c:pt idx="2454">
                  <c:v>39346</c:v>
                </c:pt>
                <c:pt idx="2455">
                  <c:v>39347</c:v>
                </c:pt>
                <c:pt idx="2456">
                  <c:v>39348</c:v>
                </c:pt>
                <c:pt idx="2457">
                  <c:v>39349</c:v>
                </c:pt>
                <c:pt idx="2458">
                  <c:v>39350</c:v>
                </c:pt>
                <c:pt idx="2459">
                  <c:v>39351</c:v>
                </c:pt>
                <c:pt idx="2460">
                  <c:v>39352</c:v>
                </c:pt>
                <c:pt idx="2461">
                  <c:v>39353</c:v>
                </c:pt>
                <c:pt idx="2462">
                  <c:v>39354</c:v>
                </c:pt>
                <c:pt idx="2463">
                  <c:v>39355</c:v>
                </c:pt>
                <c:pt idx="2464">
                  <c:v>39356</c:v>
                </c:pt>
                <c:pt idx="2465">
                  <c:v>39357</c:v>
                </c:pt>
                <c:pt idx="2466">
                  <c:v>39358</c:v>
                </c:pt>
                <c:pt idx="2467">
                  <c:v>39359</c:v>
                </c:pt>
                <c:pt idx="2468">
                  <c:v>39360</c:v>
                </c:pt>
                <c:pt idx="2469">
                  <c:v>39361</c:v>
                </c:pt>
                <c:pt idx="2470">
                  <c:v>39362</c:v>
                </c:pt>
                <c:pt idx="2471">
                  <c:v>39363</c:v>
                </c:pt>
                <c:pt idx="2472">
                  <c:v>39364</c:v>
                </c:pt>
                <c:pt idx="2473">
                  <c:v>39365</c:v>
                </c:pt>
                <c:pt idx="2474">
                  <c:v>39366</c:v>
                </c:pt>
                <c:pt idx="2475">
                  <c:v>39367</c:v>
                </c:pt>
                <c:pt idx="2476">
                  <c:v>39368</c:v>
                </c:pt>
                <c:pt idx="2477">
                  <c:v>39369</c:v>
                </c:pt>
                <c:pt idx="2478">
                  <c:v>39370</c:v>
                </c:pt>
                <c:pt idx="2479">
                  <c:v>39371</c:v>
                </c:pt>
                <c:pt idx="2480">
                  <c:v>39372</c:v>
                </c:pt>
                <c:pt idx="2481">
                  <c:v>39373</c:v>
                </c:pt>
                <c:pt idx="2482">
                  <c:v>39374</c:v>
                </c:pt>
                <c:pt idx="2483">
                  <c:v>39375</c:v>
                </c:pt>
                <c:pt idx="2484">
                  <c:v>39376</c:v>
                </c:pt>
                <c:pt idx="2485">
                  <c:v>39377</c:v>
                </c:pt>
                <c:pt idx="2486">
                  <c:v>39378</c:v>
                </c:pt>
                <c:pt idx="2487">
                  <c:v>39379</c:v>
                </c:pt>
                <c:pt idx="2488">
                  <c:v>39380</c:v>
                </c:pt>
                <c:pt idx="2489">
                  <c:v>39381</c:v>
                </c:pt>
                <c:pt idx="2490">
                  <c:v>39382</c:v>
                </c:pt>
                <c:pt idx="2491">
                  <c:v>39383</c:v>
                </c:pt>
                <c:pt idx="2492">
                  <c:v>39384</c:v>
                </c:pt>
                <c:pt idx="2493">
                  <c:v>39385</c:v>
                </c:pt>
                <c:pt idx="2494">
                  <c:v>39386</c:v>
                </c:pt>
                <c:pt idx="2495">
                  <c:v>39387</c:v>
                </c:pt>
                <c:pt idx="2496">
                  <c:v>39388</c:v>
                </c:pt>
                <c:pt idx="2497">
                  <c:v>39389</c:v>
                </c:pt>
                <c:pt idx="2498">
                  <c:v>39390</c:v>
                </c:pt>
                <c:pt idx="2499">
                  <c:v>39391</c:v>
                </c:pt>
                <c:pt idx="2500">
                  <c:v>39392</c:v>
                </c:pt>
                <c:pt idx="2501">
                  <c:v>39393</c:v>
                </c:pt>
                <c:pt idx="2502">
                  <c:v>39394</c:v>
                </c:pt>
                <c:pt idx="2503">
                  <c:v>39395</c:v>
                </c:pt>
                <c:pt idx="2504">
                  <c:v>39396</c:v>
                </c:pt>
                <c:pt idx="2505">
                  <c:v>39397</c:v>
                </c:pt>
                <c:pt idx="2506">
                  <c:v>39398</c:v>
                </c:pt>
                <c:pt idx="2507">
                  <c:v>39399</c:v>
                </c:pt>
                <c:pt idx="2508">
                  <c:v>39400</c:v>
                </c:pt>
                <c:pt idx="2509">
                  <c:v>39401</c:v>
                </c:pt>
                <c:pt idx="2510">
                  <c:v>39402</c:v>
                </c:pt>
                <c:pt idx="2511">
                  <c:v>39403</c:v>
                </c:pt>
                <c:pt idx="2512">
                  <c:v>39404</c:v>
                </c:pt>
                <c:pt idx="2513">
                  <c:v>39405</c:v>
                </c:pt>
                <c:pt idx="2514">
                  <c:v>39406</c:v>
                </c:pt>
                <c:pt idx="2515">
                  <c:v>39407</c:v>
                </c:pt>
                <c:pt idx="2516">
                  <c:v>39408</c:v>
                </c:pt>
                <c:pt idx="2517">
                  <c:v>39409</c:v>
                </c:pt>
                <c:pt idx="2518">
                  <c:v>39410</c:v>
                </c:pt>
                <c:pt idx="2519">
                  <c:v>39411</c:v>
                </c:pt>
                <c:pt idx="2520">
                  <c:v>39412</c:v>
                </c:pt>
                <c:pt idx="2521">
                  <c:v>39413</c:v>
                </c:pt>
                <c:pt idx="2522">
                  <c:v>39414</c:v>
                </c:pt>
                <c:pt idx="2523">
                  <c:v>39415</c:v>
                </c:pt>
                <c:pt idx="2524">
                  <c:v>39416</c:v>
                </c:pt>
                <c:pt idx="2525">
                  <c:v>39417</c:v>
                </c:pt>
                <c:pt idx="2526">
                  <c:v>39418</c:v>
                </c:pt>
                <c:pt idx="2527">
                  <c:v>39419</c:v>
                </c:pt>
                <c:pt idx="2528">
                  <c:v>39420</c:v>
                </c:pt>
                <c:pt idx="2529">
                  <c:v>39421</c:v>
                </c:pt>
                <c:pt idx="2530">
                  <c:v>39422</c:v>
                </c:pt>
                <c:pt idx="2531">
                  <c:v>39423</c:v>
                </c:pt>
                <c:pt idx="2532">
                  <c:v>39424</c:v>
                </c:pt>
                <c:pt idx="2533">
                  <c:v>39425</c:v>
                </c:pt>
                <c:pt idx="2534">
                  <c:v>39426</c:v>
                </c:pt>
                <c:pt idx="2535">
                  <c:v>39427</c:v>
                </c:pt>
                <c:pt idx="2536">
                  <c:v>39428</c:v>
                </c:pt>
                <c:pt idx="2537">
                  <c:v>39429</c:v>
                </c:pt>
                <c:pt idx="2538">
                  <c:v>39430</c:v>
                </c:pt>
                <c:pt idx="2539">
                  <c:v>39431</c:v>
                </c:pt>
                <c:pt idx="2540">
                  <c:v>39432</c:v>
                </c:pt>
                <c:pt idx="2541">
                  <c:v>39433</c:v>
                </c:pt>
                <c:pt idx="2542">
                  <c:v>39434</c:v>
                </c:pt>
                <c:pt idx="2543">
                  <c:v>39435</c:v>
                </c:pt>
                <c:pt idx="2544">
                  <c:v>39436</c:v>
                </c:pt>
                <c:pt idx="2545">
                  <c:v>39437</c:v>
                </c:pt>
                <c:pt idx="2546">
                  <c:v>39438</c:v>
                </c:pt>
                <c:pt idx="2547">
                  <c:v>39439</c:v>
                </c:pt>
                <c:pt idx="2548">
                  <c:v>39440</c:v>
                </c:pt>
                <c:pt idx="2549">
                  <c:v>39441</c:v>
                </c:pt>
                <c:pt idx="2550">
                  <c:v>39442</c:v>
                </c:pt>
                <c:pt idx="2551">
                  <c:v>39443</c:v>
                </c:pt>
                <c:pt idx="2552">
                  <c:v>39444</c:v>
                </c:pt>
                <c:pt idx="2553">
                  <c:v>39445</c:v>
                </c:pt>
                <c:pt idx="2554">
                  <c:v>39446</c:v>
                </c:pt>
                <c:pt idx="2555">
                  <c:v>39447</c:v>
                </c:pt>
                <c:pt idx="2556">
                  <c:v>39448</c:v>
                </c:pt>
                <c:pt idx="2557">
                  <c:v>39449</c:v>
                </c:pt>
                <c:pt idx="2558">
                  <c:v>39450</c:v>
                </c:pt>
                <c:pt idx="2559">
                  <c:v>39451</c:v>
                </c:pt>
                <c:pt idx="2560">
                  <c:v>39452</c:v>
                </c:pt>
                <c:pt idx="2561">
                  <c:v>39453</c:v>
                </c:pt>
                <c:pt idx="2562">
                  <c:v>39454</c:v>
                </c:pt>
                <c:pt idx="2563">
                  <c:v>39455</c:v>
                </c:pt>
                <c:pt idx="2564">
                  <c:v>39456</c:v>
                </c:pt>
                <c:pt idx="2565">
                  <c:v>39457</c:v>
                </c:pt>
                <c:pt idx="2566">
                  <c:v>39458</c:v>
                </c:pt>
                <c:pt idx="2567">
                  <c:v>39459</c:v>
                </c:pt>
                <c:pt idx="2568">
                  <c:v>39460</c:v>
                </c:pt>
                <c:pt idx="2569">
                  <c:v>39461</c:v>
                </c:pt>
                <c:pt idx="2570">
                  <c:v>39462</c:v>
                </c:pt>
                <c:pt idx="2571">
                  <c:v>39463</c:v>
                </c:pt>
                <c:pt idx="2572">
                  <c:v>39464</c:v>
                </c:pt>
                <c:pt idx="2573">
                  <c:v>39465</c:v>
                </c:pt>
                <c:pt idx="2574">
                  <c:v>39466</c:v>
                </c:pt>
                <c:pt idx="2575">
                  <c:v>39467</c:v>
                </c:pt>
                <c:pt idx="2576">
                  <c:v>39468</c:v>
                </c:pt>
                <c:pt idx="2577">
                  <c:v>39469</c:v>
                </c:pt>
                <c:pt idx="2578">
                  <c:v>39470</c:v>
                </c:pt>
                <c:pt idx="2579">
                  <c:v>39471</c:v>
                </c:pt>
                <c:pt idx="2580">
                  <c:v>39472</c:v>
                </c:pt>
                <c:pt idx="2581">
                  <c:v>39473</c:v>
                </c:pt>
                <c:pt idx="2582">
                  <c:v>39474</c:v>
                </c:pt>
                <c:pt idx="2583">
                  <c:v>39475</c:v>
                </c:pt>
                <c:pt idx="2584">
                  <c:v>39476</c:v>
                </c:pt>
                <c:pt idx="2585">
                  <c:v>39477</c:v>
                </c:pt>
                <c:pt idx="2586">
                  <c:v>39478</c:v>
                </c:pt>
                <c:pt idx="2587">
                  <c:v>39479</c:v>
                </c:pt>
                <c:pt idx="2588">
                  <c:v>39480</c:v>
                </c:pt>
                <c:pt idx="2589">
                  <c:v>39481</c:v>
                </c:pt>
                <c:pt idx="2590">
                  <c:v>39482</c:v>
                </c:pt>
                <c:pt idx="2591">
                  <c:v>39483</c:v>
                </c:pt>
                <c:pt idx="2592">
                  <c:v>39484</c:v>
                </c:pt>
                <c:pt idx="2593">
                  <c:v>39485</c:v>
                </c:pt>
                <c:pt idx="2594">
                  <c:v>39486</c:v>
                </c:pt>
                <c:pt idx="2595">
                  <c:v>39487</c:v>
                </c:pt>
                <c:pt idx="2596">
                  <c:v>39488</c:v>
                </c:pt>
                <c:pt idx="2597">
                  <c:v>39489</c:v>
                </c:pt>
                <c:pt idx="2598">
                  <c:v>39490</c:v>
                </c:pt>
                <c:pt idx="2599">
                  <c:v>39491</c:v>
                </c:pt>
                <c:pt idx="2600">
                  <c:v>39492</c:v>
                </c:pt>
                <c:pt idx="2601">
                  <c:v>39493</c:v>
                </c:pt>
                <c:pt idx="2602">
                  <c:v>39494</c:v>
                </c:pt>
                <c:pt idx="2603">
                  <c:v>39495</c:v>
                </c:pt>
                <c:pt idx="2604">
                  <c:v>39496</c:v>
                </c:pt>
                <c:pt idx="2605">
                  <c:v>39497</c:v>
                </c:pt>
                <c:pt idx="2606">
                  <c:v>39498</c:v>
                </c:pt>
                <c:pt idx="2607">
                  <c:v>39499</c:v>
                </c:pt>
                <c:pt idx="2608">
                  <c:v>39500</c:v>
                </c:pt>
                <c:pt idx="2609">
                  <c:v>39501</c:v>
                </c:pt>
                <c:pt idx="2610">
                  <c:v>39502</c:v>
                </c:pt>
                <c:pt idx="2611">
                  <c:v>39503</c:v>
                </c:pt>
                <c:pt idx="2612">
                  <c:v>39504</c:v>
                </c:pt>
                <c:pt idx="2613">
                  <c:v>39505</c:v>
                </c:pt>
                <c:pt idx="2614">
                  <c:v>39506</c:v>
                </c:pt>
                <c:pt idx="2615">
                  <c:v>39507</c:v>
                </c:pt>
                <c:pt idx="2616">
                  <c:v>39508</c:v>
                </c:pt>
                <c:pt idx="2617">
                  <c:v>39509</c:v>
                </c:pt>
                <c:pt idx="2618">
                  <c:v>39510</c:v>
                </c:pt>
                <c:pt idx="2619">
                  <c:v>39511</c:v>
                </c:pt>
                <c:pt idx="2620">
                  <c:v>39512</c:v>
                </c:pt>
                <c:pt idx="2621">
                  <c:v>39513</c:v>
                </c:pt>
                <c:pt idx="2622">
                  <c:v>39514</c:v>
                </c:pt>
                <c:pt idx="2623">
                  <c:v>39515</c:v>
                </c:pt>
                <c:pt idx="2624">
                  <c:v>39516</c:v>
                </c:pt>
                <c:pt idx="2625">
                  <c:v>39517</c:v>
                </c:pt>
                <c:pt idx="2626">
                  <c:v>39518</c:v>
                </c:pt>
                <c:pt idx="2627">
                  <c:v>39519</c:v>
                </c:pt>
                <c:pt idx="2628">
                  <c:v>39520</c:v>
                </c:pt>
                <c:pt idx="2629">
                  <c:v>39521</c:v>
                </c:pt>
                <c:pt idx="2630">
                  <c:v>39522</c:v>
                </c:pt>
                <c:pt idx="2631">
                  <c:v>39523</c:v>
                </c:pt>
                <c:pt idx="2632">
                  <c:v>39524</c:v>
                </c:pt>
                <c:pt idx="2633">
                  <c:v>39525</c:v>
                </c:pt>
                <c:pt idx="2634">
                  <c:v>39526</c:v>
                </c:pt>
                <c:pt idx="2635">
                  <c:v>39527</c:v>
                </c:pt>
                <c:pt idx="2636">
                  <c:v>39528</c:v>
                </c:pt>
                <c:pt idx="2637">
                  <c:v>39529</c:v>
                </c:pt>
                <c:pt idx="2638">
                  <c:v>39530</c:v>
                </c:pt>
                <c:pt idx="2639">
                  <c:v>39531</c:v>
                </c:pt>
                <c:pt idx="2640">
                  <c:v>39532</c:v>
                </c:pt>
                <c:pt idx="2641">
                  <c:v>39533</c:v>
                </c:pt>
                <c:pt idx="2642">
                  <c:v>39534</c:v>
                </c:pt>
                <c:pt idx="2643">
                  <c:v>39535</c:v>
                </c:pt>
                <c:pt idx="2644">
                  <c:v>39536</c:v>
                </c:pt>
                <c:pt idx="2645">
                  <c:v>39537</c:v>
                </c:pt>
                <c:pt idx="2646">
                  <c:v>39538</c:v>
                </c:pt>
                <c:pt idx="2647">
                  <c:v>39539</c:v>
                </c:pt>
                <c:pt idx="2648">
                  <c:v>39540</c:v>
                </c:pt>
                <c:pt idx="2649">
                  <c:v>39541</c:v>
                </c:pt>
                <c:pt idx="2650">
                  <c:v>39542</c:v>
                </c:pt>
                <c:pt idx="2651">
                  <c:v>39543</c:v>
                </c:pt>
                <c:pt idx="2652">
                  <c:v>39544</c:v>
                </c:pt>
                <c:pt idx="2653">
                  <c:v>39545</c:v>
                </c:pt>
                <c:pt idx="2654">
                  <c:v>39546</c:v>
                </c:pt>
                <c:pt idx="2655">
                  <c:v>39547</c:v>
                </c:pt>
                <c:pt idx="2656">
                  <c:v>39548</c:v>
                </c:pt>
                <c:pt idx="2657">
                  <c:v>39549</c:v>
                </c:pt>
                <c:pt idx="2658">
                  <c:v>39550</c:v>
                </c:pt>
                <c:pt idx="2659">
                  <c:v>39551</c:v>
                </c:pt>
                <c:pt idx="2660">
                  <c:v>39552</c:v>
                </c:pt>
                <c:pt idx="2661">
                  <c:v>39553</c:v>
                </c:pt>
                <c:pt idx="2662">
                  <c:v>39554</c:v>
                </c:pt>
                <c:pt idx="2663">
                  <c:v>39555</c:v>
                </c:pt>
                <c:pt idx="2664">
                  <c:v>39556</c:v>
                </c:pt>
                <c:pt idx="2665">
                  <c:v>39557</c:v>
                </c:pt>
                <c:pt idx="2666">
                  <c:v>39558</c:v>
                </c:pt>
                <c:pt idx="2667">
                  <c:v>39559</c:v>
                </c:pt>
                <c:pt idx="2668">
                  <c:v>39560</c:v>
                </c:pt>
                <c:pt idx="2669">
                  <c:v>39561</c:v>
                </c:pt>
                <c:pt idx="2670">
                  <c:v>39562</c:v>
                </c:pt>
                <c:pt idx="2671">
                  <c:v>39563</c:v>
                </c:pt>
                <c:pt idx="2672">
                  <c:v>39564</c:v>
                </c:pt>
                <c:pt idx="2673">
                  <c:v>39565</c:v>
                </c:pt>
                <c:pt idx="2674">
                  <c:v>39566</c:v>
                </c:pt>
                <c:pt idx="2675">
                  <c:v>39567</c:v>
                </c:pt>
                <c:pt idx="2676">
                  <c:v>39568</c:v>
                </c:pt>
                <c:pt idx="2677">
                  <c:v>39569</c:v>
                </c:pt>
                <c:pt idx="2678">
                  <c:v>39570</c:v>
                </c:pt>
                <c:pt idx="2679">
                  <c:v>39571</c:v>
                </c:pt>
                <c:pt idx="2680">
                  <c:v>39572</c:v>
                </c:pt>
                <c:pt idx="2681">
                  <c:v>39573</c:v>
                </c:pt>
                <c:pt idx="2682">
                  <c:v>39574</c:v>
                </c:pt>
                <c:pt idx="2683">
                  <c:v>39575</c:v>
                </c:pt>
                <c:pt idx="2684">
                  <c:v>39576</c:v>
                </c:pt>
                <c:pt idx="2685">
                  <c:v>39577</c:v>
                </c:pt>
                <c:pt idx="2686">
                  <c:v>39578</c:v>
                </c:pt>
                <c:pt idx="2687">
                  <c:v>39579</c:v>
                </c:pt>
                <c:pt idx="2688">
                  <c:v>39580</c:v>
                </c:pt>
                <c:pt idx="2689">
                  <c:v>39581</c:v>
                </c:pt>
                <c:pt idx="2690">
                  <c:v>39582</c:v>
                </c:pt>
                <c:pt idx="2691">
                  <c:v>39583</c:v>
                </c:pt>
                <c:pt idx="2692">
                  <c:v>39584</c:v>
                </c:pt>
                <c:pt idx="2693">
                  <c:v>39585</c:v>
                </c:pt>
                <c:pt idx="2694">
                  <c:v>39586</c:v>
                </c:pt>
                <c:pt idx="2695">
                  <c:v>39587</c:v>
                </c:pt>
                <c:pt idx="2696">
                  <c:v>39588</c:v>
                </c:pt>
                <c:pt idx="2697">
                  <c:v>39589</c:v>
                </c:pt>
                <c:pt idx="2698">
                  <c:v>39590</c:v>
                </c:pt>
                <c:pt idx="2699">
                  <c:v>39591</c:v>
                </c:pt>
                <c:pt idx="2700">
                  <c:v>39592</c:v>
                </c:pt>
                <c:pt idx="2701">
                  <c:v>39593</c:v>
                </c:pt>
                <c:pt idx="2702">
                  <c:v>39594</c:v>
                </c:pt>
                <c:pt idx="2703">
                  <c:v>39595</c:v>
                </c:pt>
                <c:pt idx="2704">
                  <c:v>39596</c:v>
                </c:pt>
                <c:pt idx="2705">
                  <c:v>39597</c:v>
                </c:pt>
                <c:pt idx="2706">
                  <c:v>39598</c:v>
                </c:pt>
                <c:pt idx="2707">
                  <c:v>39599</c:v>
                </c:pt>
                <c:pt idx="2708">
                  <c:v>39600</c:v>
                </c:pt>
                <c:pt idx="2709">
                  <c:v>39601</c:v>
                </c:pt>
                <c:pt idx="2710">
                  <c:v>39602</c:v>
                </c:pt>
                <c:pt idx="2711">
                  <c:v>39603</c:v>
                </c:pt>
                <c:pt idx="2712">
                  <c:v>39604</c:v>
                </c:pt>
                <c:pt idx="2713">
                  <c:v>39605</c:v>
                </c:pt>
                <c:pt idx="2714">
                  <c:v>39606</c:v>
                </c:pt>
                <c:pt idx="2715">
                  <c:v>39607</c:v>
                </c:pt>
                <c:pt idx="2716">
                  <c:v>39608</c:v>
                </c:pt>
                <c:pt idx="2717">
                  <c:v>39609</c:v>
                </c:pt>
                <c:pt idx="2718">
                  <c:v>39610</c:v>
                </c:pt>
                <c:pt idx="2719">
                  <c:v>39611</c:v>
                </c:pt>
                <c:pt idx="2720">
                  <c:v>39612</c:v>
                </c:pt>
                <c:pt idx="2721">
                  <c:v>39613</c:v>
                </c:pt>
                <c:pt idx="2722">
                  <c:v>39614</c:v>
                </c:pt>
                <c:pt idx="2723">
                  <c:v>39615</c:v>
                </c:pt>
                <c:pt idx="2724">
                  <c:v>39616</c:v>
                </c:pt>
                <c:pt idx="2725">
                  <c:v>39617</c:v>
                </c:pt>
                <c:pt idx="2726">
                  <c:v>39618</c:v>
                </c:pt>
                <c:pt idx="2727">
                  <c:v>39619</c:v>
                </c:pt>
                <c:pt idx="2728">
                  <c:v>39620</c:v>
                </c:pt>
                <c:pt idx="2729">
                  <c:v>39621</c:v>
                </c:pt>
                <c:pt idx="2730">
                  <c:v>39622</c:v>
                </c:pt>
                <c:pt idx="2731">
                  <c:v>39623</c:v>
                </c:pt>
                <c:pt idx="2732">
                  <c:v>39624</c:v>
                </c:pt>
                <c:pt idx="2733">
                  <c:v>39625</c:v>
                </c:pt>
                <c:pt idx="2734">
                  <c:v>39626</c:v>
                </c:pt>
                <c:pt idx="2735">
                  <c:v>39627</c:v>
                </c:pt>
                <c:pt idx="2736">
                  <c:v>39628</c:v>
                </c:pt>
                <c:pt idx="2737">
                  <c:v>39629</c:v>
                </c:pt>
                <c:pt idx="2738">
                  <c:v>39630</c:v>
                </c:pt>
                <c:pt idx="2739">
                  <c:v>39631</c:v>
                </c:pt>
                <c:pt idx="2740">
                  <c:v>39632</c:v>
                </c:pt>
                <c:pt idx="2741">
                  <c:v>39633</c:v>
                </c:pt>
                <c:pt idx="2742">
                  <c:v>39634</c:v>
                </c:pt>
                <c:pt idx="2743">
                  <c:v>39635</c:v>
                </c:pt>
                <c:pt idx="2744">
                  <c:v>39636</c:v>
                </c:pt>
                <c:pt idx="2745">
                  <c:v>39637</c:v>
                </c:pt>
                <c:pt idx="2746">
                  <c:v>39638</c:v>
                </c:pt>
                <c:pt idx="2747">
                  <c:v>39639</c:v>
                </c:pt>
                <c:pt idx="2748">
                  <c:v>39640</c:v>
                </c:pt>
                <c:pt idx="2749">
                  <c:v>39641</c:v>
                </c:pt>
                <c:pt idx="2750">
                  <c:v>39642</c:v>
                </c:pt>
                <c:pt idx="2751">
                  <c:v>39643</c:v>
                </c:pt>
                <c:pt idx="2752">
                  <c:v>39644</c:v>
                </c:pt>
                <c:pt idx="2753">
                  <c:v>39645</c:v>
                </c:pt>
                <c:pt idx="2754">
                  <c:v>39646</c:v>
                </c:pt>
                <c:pt idx="2755">
                  <c:v>39647</c:v>
                </c:pt>
                <c:pt idx="2756">
                  <c:v>39648</c:v>
                </c:pt>
                <c:pt idx="2757">
                  <c:v>39649</c:v>
                </c:pt>
                <c:pt idx="2758">
                  <c:v>39650</c:v>
                </c:pt>
                <c:pt idx="2759">
                  <c:v>39651</c:v>
                </c:pt>
                <c:pt idx="2760">
                  <c:v>39652</c:v>
                </c:pt>
                <c:pt idx="2761">
                  <c:v>39653</c:v>
                </c:pt>
                <c:pt idx="2762">
                  <c:v>39654</c:v>
                </c:pt>
                <c:pt idx="2763">
                  <c:v>39655</c:v>
                </c:pt>
                <c:pt idx="2764">
                  <c:v>39656</c:v>
                </c:pt>
                <c:pt idx="2765">
                  <c:v>39657</c:v>
                </c:pt>
                <c:pt idx="2766">
                  <c:v>39658</c:v>
                </c:pt>
                <c:pt idx="2767">
                  <c:v>39659</c:v>
                </c:pt>
                <c:pt idx="2768">
                  <c:v>39660</c:v>
                </c:pt>
                <c:pt idx="2769">
                  <c:v>39661</c:v>
                </c:pt>
                <c:pt idx="2770">
                  <c:v>39662</c:v>
                </c:pt>
                <c:pt idx="2771">
                  <c:v>39663</c:v>
                </c:pt>
                <c:pt idx="2772">
                  <c:v>39664</c:v>
                </c:pt>
                <c:pt idx="2773">
                  <c:v>39665</c:v>
                </c:pt>
                <c:pt idx="2774">
                  <c:v>39666</c:v>
                </c:pt>
                <c:pt idx="2775">
                  <c:v>39667</c:v>
                </c:pt>
                <c:pt idx="2776">
                  <c:v>39668</c:v>
                </c:pt>
                <c:pt idx="2777">
                  <c:v>39669</c:v>
                </c:pt>
                <c:pt idx="2778">
                  <c:v>39670</c:v>
                </c:pt>
                <c:pt idx="2779">
                  <c:v>39671</c:v>
                </c:pt>
                <c:pt idx="2780">
                  <c:v>39672</c:v>
                </c:pt>
                <c:pt idx="2781">
                  <c:v>39673</c:v>
                </c:pt>
                <c:pt idx="2782">
                  <c:v>39674</c:v>
                </c:pt>
                <c:pt idx="2783">
                  <c:v>39675</c:v>
                </c:pt>
                <c:pt idx="2784">
                  <c:v>39676</c:v>
                </c:pt>
                <c:pt idx="2785">
                  <c:v>39677</c:v>
                </c:pt>
                <c:pt idx="2786">
                  <c:v>39678</c:v>
                </c:pt>
                <c:pt idx="2787">
                  <c:v>39679</c:v>
                </c:pt>
                <c:pt idx="2788">
                  <c:v>39680</c:v>
                </c:pt>
                <c:pt idx="2789">
                  <c:v>39681</c:v>
                </c:pt>
                <c:pt idx="2790">
                  <c:v>39682</c:v>
                </c:pt>
                <c:pt idx="2791">
                  <c:v>39683</c:v>
                </c:pt>
                <c:pt idx="2792">
                  <c:v>39684</c:v>
                </c:pt>
                <c:pt idx="2793">
                  <c:v>39685</c:v>
                </c:pt>
                <c:pt idx="2794">
                  <c:v>39686</c:v>
                </c:pt>
                <c:pt idx="2795">
                  <c:v>39687</c:v>
                </c:pt>
                <c:pt idx="2796">
                  <c:v>39688</c:v>
                </c:pt>
                <c:pt idx="2797">
                  <c:v>39689</c:v>
                </c:pt>
                <c:pt idx="2798">
                  <c:v>39690</c:v>
                </c:pt>
                <c:pt idx="2799">
                  <c:v>39691</c:v>
                </c:pt>
                <c:pt idx="2800">
                  <c:v>39692</c:v>
                </c:pt>
                <c:pt idx="2801">
                  <c:v>39693</c:v>
                </c:pt>
                <c:pt idx="2802">
                  <c:v>39694</c:v>
                </c:pt>
                <c:pt idx="2803">
                  <c:v>39695</c:v>
                </c:pt>
                <c:pt idx="2804">
                  <c:v>39696</c:v>
                </c:pt>
                <c:pt idx="2805">
                  <c:v>39697</c:v>
                </c:pt>
                <c:pt idx="2806">
                  <c:v>39698</c:v>
                </c:pt>
                <c:pt idx="2807">
                  <c:v>39699</c:v>
                </c:pt>
                <c:pt idx="2808">
                  <c:v>39700</c:v>
                </c:pt>
                <c:pt idx="2809">
                  <c:v>39701</c:v>
                </c:pt>
                <c:pt idx="2810">
                  <c:v>39702</c:v>
                </c:pt>
                <c:pt idx="2811">
                  <c:v>39703</c:v>
                </c:pt>
                <c:pt idx="2812">
                  <c:v>39704</c:v>
                </c:pt>
                <c:pt idx="2813">
                  <c:v>39705</c:v>
                </c:pt>
                <c:pt idx="2814">
                  <c:v>39706</c:v>
                </c:pt>
                <c:pt idx="2815">
                  <c:v>39707</c:v>
                </c:pt>
                <c:pt idx="2816">
                  <c:v>39708</c:v>
                </c:pt>
                <c:pt idx="2817">
                  <c:v>39709</c:v>
                </c:pt>
                <c:pt idx="2818">
                  <c:v>39710</c:v>
                </c:pt>
                <c:pt idx="2819">
                  <c:v>39711</c:v>
                </c:pt>
                <c:pt idx="2820">
                  <c:v>39712</c:v>
                </c:pt>
                <c:pt idx="2821">
                  <c:v>39713</c:v>
                </c:pt>
                <c:pt idx="2822">
                  <c:v>39714</c:v>
                </c:pt>
                <c:pt idx="2823">
                  <c:v>39715</c:v>
                </c:pt>
                <c:pt idx="2824">
                  <c:v>39716</c:v>
                </c:pt>
                <c:pt idx="2825">
                  <c:v>39717</c:v>
                </c:pt>
                <c:pt idx="2826">
                  <c:v>39718</c:v>
                </c:pt>
                <c:pt idx="2827">
                  <c:v>39719</c:v>
                </c:pt>
                <c:pt idx="2828">
                  <c:v>39720</c:v>
                </c:pt>
                <c:pt idx="2829">
                  <c:v>39721</c:v>
                </c:pt>
                <c:pt idx="2830">
                  <c:v>39722</c:v>
                </c:pt>
                <c:pt idx="2831">
                  <c:v>39723</c:v>
                </c:pt>
                <c:pt idx="2832">
                  <c:v>39724</c:v>
                </c:pt>
                <c:pt idx="2833">
                  <c:v>39725</c:v>
                </c:pt>
                <c:pt idx="2834">
                  <c:v>39726</c:v>
                </c:pt>
                <c:pt idx="2835">
                  <c:v>39727</c:v>
                </c:pt>
                <c:pt idx="2836">
                  <c:v>39728</c:v>
                </c:pt>
                <c:pt idx="2837">
                  <c:v>39729</c:v>
                </c:pt>
                <c:pt idx="2838">
                  <c:v>39730</c:v>
                </c:pt>
                <c:pt idx="2839">
                  <c:v>39731</c:v>
                </c:pt>
                <c:pt idx="2840">
                  <c:v>39732</c:v>
                </c:pt>
                <c:pt idx="2841">
                  <c:v>39733</c:v>
                </c:pt>
                <c:pt idx="2842">
                  <c:v>39734</c:v>
                </c:pt>
                <c:pt idx="2843">
                  <c:v>39735</c:v>
                </c:pt>
                <c:pt idx="2844">
                  <c:v>39736</c:v>
                </c:pt>
                <c:pt idx="2845">
                  <c:v>39737</c:v>
                </c:pt>
                <c:pt idx="2846">
                  <c:v>39738</c:v>
                </c:pt>
                <c:pt idx="2847">
                  <c:v>39739</c:v>
                </c:pt>
                <c:pt idx="2848">
                  <c:v>39740</c:v>
                </c:pt>
                <c:pt idx="2849">
                  <c:v>39741</c:v>
                </c:pt>
                <c:pt idx="2850">
                  <c:v>39742</c:v>
                </c:pt>
                <c:pt idx="2851">
                  <c:v>39743</c:v>
                </c:pt>
                <c:pt idx="2852">
                  <c:v>39744</c:v>
                </c:pt>
                <c:pt idx="2853">
                  <c:v>39745</c:v>
                </c:pt>
                <c:pt idx="2854">
                  <c:v>39746</c:v>
                </c:pt>
                <c:pt idx="2855">
                  <c:v>39747</c:v>
                </c:pt>
                <c:pt idx="2856">
                  <c:v>39748</c:v>
                </c:pt>
                <c:pt idx="2857">
                  <c:v>39749</c:v>
                </c:pt>
                <c:pt idx="2858">
                  <c:v>39750</c:v>
                </c:pt>
                <c:pt idx="2859">
                  <c:v>39751</c:v>
                </c:pt>
                <c:pt idx="2860">
                  <c:v>39752</c:v>
                </c:pt>
                <c:pt idx="2861">
                  <c:v>39753</c:v>
                </c:pt>
                <c:pt idx="2862">
                  <c:v>39754</c:v>
                </c:pt>
                <c:pt idx="2863">
                  <c:v>39755</c:v>
                </c:pt>
                <c:pt idx="2864">
                  <c:v>39756</c:v>
                </c:pt>
                <c:pt idx="2865">
                  <c:v>39757</c:v>
                </c:pt>
                <c:pt idx="2866">
                  <c:v>39758</c:v>
                </c:pt>
                <c:pt idx="2867">
                  <c:v>39759</c:v>
                </c:pt>
                <c:pt idx="2868">
                  <c:v>39760</c:v>
                </c:pt>
                <c:pt idx="2869">
                  <c:v>39761</c:v>
                </c:pt>
                <c:pt idx="2870">
                  <c:v>39762</c:v>
                </c:pt>
                <c:pt idx="2871">
                  <c:v>39763</c:v>
                </c:pt>
                <c:pt idx="2872">
                  <c:v>39764</c:v>
                </c:pt>
                <c:pt idx="2873">
                  <c:v>39765</c:v>
                </c:pt>
                <c:pt idx="2874">
                  <c:v>39766</c:v>
                </c:pt>
                <c:pt idx="2875">
                  <c:v>39767</c:v>
                </c:pt>
                <c:pt idx="2876">
                  <c:v>39768</c:v>
                </c:pt>
                <c:pt idx="2877">
                  <c:v>39769</c:v>
                </c:pt>
                <c:pt idx="2878">
                  <c:v>39770</c:v>
                </c:pt>
                <c:pt idx="2879">
                  <c:v>39771</c:v>
                </c:pt>
                <c:pt idx="2880">
                  <c:v>39772</c:v>
                </c:pt>
                <c:pt idx="2881">
                  <c:v>39773</c:v>
                </c:pt>
                <c:pt idx="2882">
                  <c:v>39774</c:v>
                </c:pt>
                <c:pt idx="2883">
                  <c:v>39775</c:v>
                </c:pt>
                <c:pt idx="2884">
                  <c:v>39776</c:v>
                </c:pt>
                <c:pt idx="2885">
                  <c:v>39777</c:v>
                </c:pt>
                <c:pt idx="2886">
                  <c:v>39778</c:v>
                </c:pt>
                <c:pt idx="2887">
                  <c:v>39779</c:v>
                </c:pt>
                <c:pt idx="2888">
                  <c:v>39780</c:v>
                </c:pt>
                <c:pt idx="2889">
                  <c:v>39781</c:v>
                </c:pt>
                <c:pt idx="2890">
                  <c:v>39782</c:v>
                </c:pt>
                <c:pt idx="2891">
                  <c:v>39783</c:v>
                </c:pt>
                <c:pt idx="2892">
                  <c:v>39784</c:v>
                </c:pt>
                <c:pt idx="2893">
                  <c:v>39785</c:v>
                </c:pt>
                <c:pt idx="2894">
                  <c:v>39786</c:v>
                </c:pt>
                <c:pt idx="2895">
                  <c:v>39787</c:v>
                </c:pt>
                <c:pt idx="2896">
                  <c:v>39788</c:v>
                </c:pt>
                <c:pt idx="2897">
                  <c:v>39789</c:v>
                </c:pt>
                <c:pt idx="2898">
                  <c:v>39790</c:v>
                </c:pt>
                <c:pt idx="2899">
                  <c:v>39791</c:v>
                </c:pt>
                <c:pt idx="2900">
                  <c:v>39792</c:v>
                </c:pt>
              </c:numCache>
            </c:numRef>
          </c:cat>
          <c:val>
            <c:numRef>
              <c:f>Sheet1!$B$2465:$DGP$2465</c:f>
              <c:numCache>
                <c:formatCode>General</c:formatCode>
                <c:ptCount val="290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1</c:v>
                </c:pt>
                <c:pt idx="251">
                  <c:v>1</c:v>
                </c:pt>
                <c:pt idx="252">
                  <c:v>1</c:v>
                </c:pt>
                <c:pt idx="253">
                  <c:v>1</c:v>
                </c:pt>
                <c:pt idx="254">
                  <c:v>1</c:v>
                </c:pt>
                <c:pt idx="255">
                  <c:v>1</c:v>
                </c:pt>
                <c:pt idx="256">
                  <c:v>1</c:v>
                </c:pt>
                <c:pt idx="257">
                  <c:v>1</c:v>
                </c:pt>
                <c:pt idx="258">
                  <c:v>1</c:v>
                </c:pt>
                <c:pt idx="259">
                  <c:v>1</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1</c:v>
                </c:pt>
                <c:pt idx="615">
                  <c:v>3</c:v>
                </c:pt>
                <c:pt idx="616">
                  <c:v>3</c:v>
                </c:pt>
                <c:pt idx="617">
                  <c:v>3</c:v>
                </c:pt>
                <c:pt idx="618">
                  <c:v>3</c:v>
                </c:pt>
                <c:pt idx="619">
                  <c:v>3</c:v>
                </c:pt>
                <c:pt idx="620">
                  <c:v>3</c:v>
                </c:pt>
                <c:pt idx="621">
                  <c:v>3</c:v>
                </c:pt>
                <c:pt idx="622">
                  <c:v>3</c:v>
                </c:pt>
                <c:pt idx="623">
                  <c:v>3</c:v>
                </c:pt>
                <c:pt idx="624">
                  <c:v>3</c:v>
                </c:pt>
                <c:pt idx="625">
                  <c:v>2</c:v>
                </c:pt>
                <c:pt idx="626">
                  <c:v>1</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1</c:v>
                </c:pt>
                <c:pt idx="650">
                  <c:v>1</c:v>
                </c:pt>
                <c:pt idx="651">
                  <c:v>1</c:v>
                </c:pt>
                <c:pt idx="652">
                  <c:v>1</c:v>
                </c:pt>
                <c:pt idx="653">
                  <c:v>1</c:v>
                </c:pt>
                <c:pt idx="654">
                  <c:v>1</c:v>
                </c:pt>
                <c:pt idx="655">
                  <c:v>1</c:v>
                </c:pt>
                <c:pt idx="656">
                  <c:v>1</c:v>
                </c:pt>
                <c:pt idx="657">
                  <c:v>1</c:v>
                </c:pt>
                <c:pt idx="658">
                  <c:v>1</c:v>
                </c:pt>
                <c:pt idx="659">
                  <c:v>1</c:v>
                </c:pt>
                <c:pt idx="660">
                  <c:v>2</c:v>
                </c:pt>
                <c:pt idx="661">
                  <c:v>2</c:v>
                </c:pt>
                <c:pt idx="662">
                  <c:v>2</c:v>
                </c:pt>
                <c:pt idx="663">
                  <c:v>2</c:v>
                </c:pt>
                <c:pt idx="664">
                  <c:v>2</c:v>
                </c:pt>
                <c:pt idx="665">
                  <c:v>2</c:v>
                </c:pt>
                <c:pt idx="666">
                  <c:v>2</c:v>
                </c:pt>
                <c:pt idx="667">
                  <c:v>2</c:v>
                </c:pt>
                <c:pt idx="668">
                  <c:v>2</c:v>
                </c:pt>
                <c:pt idx="669">
                  <c:v>2</c:v>
                </c:pt>
                <c:pt idx="670">
                  <c:v>2</c:v>
                </c:pt>
                <c:pt idx="671">
                  <c:v>2</c:v>
                </c:pt>
                <c:pt idx="672">
                  <c:v>2</c:v>
                </c:pt>
                <c:pt idx="673">
                  <c:v>2</c:v>
                </c:pt>
                <c:pt idx="674">
                  <c:v>2</c:v>
                </c:pt>
                <c:pt idx="675">
                  <c:v>2</c:v>
                </c:pt>
                <c:pt idx="676">
                  <c:v>2</c:v>
                </c:pt>
                <c:pt idx="677">
                  <c:v>2</c:v>
                </c:pt>
                <c:pt idx="678">
                  <c:v>2</c:v>
                </c:pt>
                <c:pt idx="679">
                  <c:v>3</c:v>
                </c:pt>
                <c:pt idx="680">
                  <c:v>4</c:v>
                </c:pt>
                <c:pt idx="681">
                  <c:v>4</c:v>
                </c:pt>
                <c:pt idx="682">
                  <c:v>3</c:v>
                </c:pt>
                <c:pt idx="683">
                  <c:v>3</c:v>
                </c:pt>
                <c:pt idx="684">
                  <c:v>3</c:v>
                </c:pt>
                <c:pt idx="685">
                  <c:v>4</c:v>
                </c:pt>
                <c:pt idx="686">
                  <c:v>4</c:v>
                </c:pt>
                <c:pt idx="687">
                  <c:v>4</c:v>
                </c:pt>
                <c:pt idx="688">
                  <c:v>3</c:v>
                </c:pt>
                <c:pt idx="689">
                  <c:v>3</c:v>
                </c:pt>
                <c:pt idx="690">
                  <c:v>3</c:v>
                </c:pt>
                <c:pt idx="691">
                  <c:v>3</c:v>
                </c:pt>
                <c:pt idx="692">
                  <c:v>2</c:v>
                </c:pt>
                <c:pt idx="693">
                  <c:v>2</c:v>
                </c:pt>
                <c:pt idx="694">
                  <c:v>2</c:v>
                </c:pt>
                <c:pt idx="695">
                  <c:v>2</c:v>
                </c:pt>
                <c:pt idx="696">
                  <c:v>2</c:v>
                </c:pt>
                <c:pt idx="697">
                  <c:v>2</c:v>
                </c:pt>
                <c:pt idx="698">
                  <c:v>2</c:v>
                </c:pt>
                <c:pt idx="699">
                  <c:v>2</c:v>
                </c:pt>
                <c:pt idx="700">
                  <c:v>2</c:v>
                </c:pt>
                <c:pt idx="701">
                  <c:v>2</c:v>
                </c:pt>
                <c:pt idx="702">
                  <c:v>2</c:v>
                </c:pt>
                <c:pt idx="703">
                  <c:v>2</c:v>
                </c:pt>
                <c:pt idx="704">
                  <c:v>2</c:v>
                </c:pt>
                <c:pt idx="705">
                  <c:v>2</c:v>
                </c:pt>
                <c:pt idx="706">
                  <c:v>2</c:v>
                </c:pt>
                <c:pt idx="707">
                  <c:v>2</c:v>
                </c:pt>
                <c:pt idx="708">
                  <c:v>2</c:v>
                </c:pt>
                <c:pt idx="709">
                  <c:v>2</c:v>
                </c:pt>
                <c:pt idx="710">
                  <c:v>2</c:v>
                </c:pt>
                <c:pt idx="711">
                  <c:v>2</c:v>
                </c:pt>
                <c:pt idx="712">
                  <c:v>1</c:v>
                </c:pt>
                <c:pt idx="713">
                  <c:v>1</c:v>
                </c:pt>
                <c:pt idx="714">
                  <c:v>1</c:v>
                </c:pt>
                <c:pt idx="715">
                  <c:v>1</c:v>
                </c:pt>
                <c:pt idx="716">
                  <c:v>1</c:v>
                </c:pt>
                <c:pt idx="717">
                  <c:v>1</c:v>
                </c:pt>
                <c:pt idx="718">
                  <c:v>1</c:v>
                </c:pt>
                <c:pt idx="719">
                  <c:v>1</c:v>
                </c:pt>
                <c:pt idx="720">
                  <c:v>1</c:v>
                </c:pt>
                <c:pt idx="721">
                  <c:v>1</c:v>
                </c:pt>
                <c:pt idx="722">
                  <c:v>1</c:v>
                </c:pt>
                <c:pt idx="723">
                  <c:v>1</c:v>
                </c:pt>
                <c:pt idx="724">
                  <c:v>1</c:v>
                </c:pt>
                <c:pt idx="725">
                  <c:v>1</c:v>
                </c:pt>
                <c:pt idx="726">
                  <c:v>1</c:v>
                </c:pt>
                <c:pt idx="727">
                  <c:v>1</c:v>
                </c:pt>
                <c:pt idx="728">
                  <c:v>1</c:v>
                </c:pt>
                <c:pt idx="729">
                  <c:v>1</c:v>
                </c:pt>
                <c:pt idx="730">
                  <c:v>1</c:v>
                </c:pt>
                <c:pt idx="731">
                  <c:v>1</c:v>
                </c:pt>
                <c:pt idx="732">
                  <c:v>1</c:v>
                </c:pt>
                <c:pt idx="733">
                  <c:v>1</c:v>
                </c:pt>
                <c:pt idx="734">
                  <c:v>1</c:v>
                </c:pt>
                <c:pt idx="735">
                  <c:v>1</c:v>
                </c:pt>
                <c:pt idx="736">
                  <c:v>1</c:v>
                </c:pt>
                <c:pt idx="737">
                  <c:v>1</c:v>
                </c:pt>
                <c:pt idx="738">
                  <c:v>1</c:v>
                </c:pt>
                <c:pt idx="739">
                  <c:v>1</c:v>
                </c:pt>
                <c:pt idx="740">
                  <c:v>1</c:v>
                </c:pt>
                <c:pt idx="741">
                  <c:v>2</c:v>
                </c:pt>
                <c:pt idx="742">
                  <c:v>2</c:v>
                </c:pt>
                <c:pt idx="743">
                  <c:v>2</c:v>
                </c:pt>
                <c:pt idx="744">
                  <c:v>2</c:v>
                </c:pt>
                <c:pt idx="745">
                  <c:v>2</c:v>
                </c:pt>
                <c:pt idx="746">
                  <c:v>2</c:v>
                </c:pt>
                <c:pt idx="747">
                  <c:v>2</c:v>
                </c:pt>
                <c:pt idx="748">
                  <c:v>2</c:v>
                </c:pt>
                <c:pt idx="749">
                  <c:v>3</c:v>
                </c:pt>
                <c:pt idx="750">
                  <c:v>3</c:v>
                </c:pt>
                <c:pt idx="751">
                  <c:v>3</c:v>
                </c:pt>
                <c:pt idx="752">
                  <c:v>3</c:v>
                </c:pt>
                <c:pt idx="753">
                  <c:v>3</c:v>
                </c:pt>
                <c:pt idx="754">
                  <c:v>2</c:v>
                </c:pt>
                <c:pt idx="755">
                  <c:v>2</c:v>
                </c:pt>
                <c:pt idx="756">
                  <c:v>2</c:v>
                </c:pt>
                <c:pt idx="757">
                  <c:v>2</c:v>
                </c:pt>
                <c:pt idx="758">
                  <c:v>2</c:v>
                </c:pt>
                <c:pt idx="759">
                  <c:v>2</c:v>
                </c:pt>
                <c:pt idx="760">
                  <c:v>2</c:v>
                </c:pt>
                <c:pt idx="761">
                  <c:v>2</c:v>
                </c:pt>
                <c:pt idx="762">
                  <c:v>2</c:v>
                </c:pt>
                <c:pt idx="763">
                  <c:v>2</c:v>
                </c:pt>
                <c:pt idx="764">
                  <c:v>2</c:v>
                </c:pt>
                <c:pt idx="765">
                  <c:v>3</c:v>
                </c:pt>
                <c:pt idx="766">
                  <c:v>3</c:v>
                </c:pt>
                <c:pt idx="767">
                  <c:v>3</c:v>
                </c:pt>
                <c:pt idx="768">
                  <c:v>3</c:v>
                </c:pt>
                <c:pt idx="769">
                  <c:v>3</c:v>
                </c:pt>
                <c:pt idx="770">
                  <c:v>3</c:v>
                </c:pt>
                <c:pt idx="771">
                  <c:v>2</c:v>
                </c:pt>
                <c:pt idx="772">
                  <c:v>2</c:v>
                </c:pt>
                <c:pt idx="773">
                  <c:v>2</c:v>
                </c:pt>
                <c:pt idx="774">
                  <c:v>2</c:v>
                </c:pt>
                <c:pt idx="775">
                  <c:v>2</c:v>
                </c:pt>
                <c:pt idx="776">
                  <c:v>2</c:v>
                </c:pt>
                <c:pt idx="777">
                  <c:v>2</c:v>
                </c:pt>
                <c:pt idx="778">
                  <c:v>2</c:v>
                </c:pt>
                <c:pt idx="779">
                  <c:v>2</c:v>
                </c:pt>
                <c:pt idx="780">
                  <c:v>2</c:v>
                </c:pt>
                <c:pt idx="781">
                  <c:v>2</c:v>
                </c:pt>
                <c:pt idx="782">
                  <c:v>2</c:v>
                </c:pt>
                <c:pt idx="783">
                  <c:v>2</c:v>
                </c:pt>
                <c:pt idx="784">
                  <c:v>2</c:v>
                </c:pt>
                <c:pt idx="785">
                  <c:v>2</c:v>
                </c:pt>
                <c:pt idx="786">
                  <c:v>2</c:v>
                </c:pt>
                <c:pt idx="787">
                  <c:v>2</c:v>
                </c:pt>
                <c:pt idx="788">
                  <c:v>2</c:v>
                </c:pt>
                <c:pt idx="789">
                  <c:v>2</c:v>
                </c:pt>
                <c:pt idx="790">
                  <c:v>2</c:v>
                </c:pt>
                <c:pt idx="791">
                  <c:v>2</c:v>
                </c:pt>
                <c:pt idx="792">
                  <c:v>2</c:v>
                </c:pt>
                <c:pt idx="793">
                  <c:v>2</c:v>
                </c:pt>
                <c:pt idx="794">
                  <c:v>2</c:v>
                </c:pt>
                <c:pt idx="795">
                  <c:v>2</c:v>
                </c:pt>
                <c:pt idx="796">
                  <c:v>2</c:v>
                </c:pt>
                <c:pt idx="797">
                  <c:v>2</c:v>
                </c:pt>
                <c:pt idx="798">
                  <c:v>2</c:v>
                </c:pt>
                <c:pt idx="799">
                  <c:v>2</c:v>
                </c:pt>
                <c:pt idx="800">
                  <c:v>2</c:v>
                </c:pt>
                <c:pt idx="801">
                  <c:v>2</c:v>
                </c:pt>
                <c:pt idx="802">
                  <c:v>2</c:v>
                </c:pt>
                <c:pt idx="803">
                  <c:v>2</c:v>
                </c:pt>
                <c:pt idx="804">
                  <c:v>2</c:v>
                </c:pt>
                <c:pt idx="805">
                  <c:v>2</c:v>
                </c:pt>
                <c:pt idx="806">
                  <c:v>2</c:v>
                </c:pt>
                <c:pt idx="807">
                  <c:v>2</c:v>
                </c:pt>
                <c:pt idx="808">
                  <c:v>2</c:v>
                </c:pt>
                <c:pt idx="809">
                  <c:v>3</c:v>
                </c:pt>
                <c:pt idx="810">
                  <c:v>4</c:v>
                </c:pt>
                <c:pt idx="811">
                  <c:v>4</c:v>
                </c:pt>
                <c:pt idx="812">
                  <c:v>4</c:v>
                </c:pt>
                <c:pt idx="813">
                  <c:v>4</c:v>
                </c:pt>
                <c:pt idx="814">
                  <c:v>4</c:v>
                </c:pt>
                <c:pt idx="815">
                  <c:v>5</c:v>
                </c:pt>
                <c:pt idx="816">
                  <c:v>5</c:v>
                </c:pt>
                <c:pt idx="817">
                  <c:v>5</c:v>
                </c:pt>
                <c:pt idx="818">
                  <c:v>5</c:v>
                </c:pt>
                <c:pt idx="819">
                  <c:v>5</c:v>
                </c:pt>
                <c:pt idx="820">
                  <c:v>5</c:v>
                </c:pt>
                <c:pt idx="821">
                  <c:v>5</c:v>
                </c:pt>
                <c:pt idx="822">
                  <c:v>5</c:v>
                </c:pt>
                <c:pt idx="823">
                  <c:v>5</c:v>
                </c:pt>
                <c:pt idx="824">
                  <c:v>4</c:v>
                </c:pt>
                <c:pt idx="825">
                  <c:v>4</c:v>
                </c:pt>
                <c:pt idx="826">
                  <c:v>4</c:v>
                </c:pt>
                <c:pt idx="827">
                  <c:v>4</c:v>
                </c:pt>
                <c:pt idx="828">
                  <c:v>4</c:v>
                </c:pt>
                <c:pt idx="829">
                  <c:v>4</c:v>
                </c:pt>
                <c:pt idx="830">
                  <c:v>4</c:v>
                </c:pt>
                <c:pt idx="831">
                  <c:v>4</c:v>
                </c:pt>
                <c:pt idx="832">
                  <c:v>4</c:v>
                </c:pt>
                <c:pt idx="833">
                  <c:v>4</c:v>
                </c:pt>
                <c:pt idx="834">
                  <c:v>4</c:v>
                </c:pt>
                <c:pt idx="835">
                  <c:v>4</c:v>
                </c:pt>
                <c:pt idx="836">
                  <c:v>4</c:v>
                </c:pt>
                <c:pt idx="837">
                  <c:v>4</c:v>
                </c:pt>
                <c:pt idx="838">
                  <c:v>4</c:v>
                </c:pt>
                <c:pt idx="839">
                  <c:v>4</c:v>
                </c:pt>
                <c:pt idx="840">
                  <c:v>4</c:v>
                </c:pt>
                <c:pt idx="841">
                  <c:v>4</c:v>
                </c:pt>
                <c:pt idx="842">
                  <c:v>4</c:v>
                </c:pt>
                <c:pt idx="843">
                  <c:v>4</c:v>
                </c:pt>
                <c:pt idx="844">
                  <c:v>4</c:v>
                </c:pt>
                <c:pt idx="845">
                  <c:v>4</c:v>
                </c:pt>
                <c:pt idx="846">
                  <c:v>4</c:v>
                </c:pt>
                <c:pt idx="847">
                  <c:v>4</c:v>
                </c:pt>
                <c:pt idx="848">
                  <c:v>4</c:v>
                </c:pt>
                <c:pt idx="849">
                  <c:v>4</c:v>
                </c:pt>
                <c:pt idx="850">
                  <c:v>4</c:v>
                </c:pt>
                <c:pt idx="851">
                  <c:v>4</c:v>
                </c:pt>
                <c:pt idx="852">
                  <c:v>4</c:v>
                </c:pt>
                <c:pt idx="853">
                  <c:v>4</c:v>
                </c:pt>
                <c:pt idx="854">
                  <c:v>4</c:v>
                </c:pt>
                <c:pt idx="855">
                  <c:v>4</c:v>
                </c:pt>
                <c:pt idx="856">
                  <c:v>4</c:v>
                </c:pt>
                <c:pt idx="857">
                  <c:v>4</c:v>
                </c:pt>
                <c:pt idx="858">
                  <c:v>4</c:v>
                </c:pt>
                <c:pt idx="859">
                  <c:v>5</c:v>
                </c:pt>
                <c:pt idx="860">
                  <c:v>5</c:v>
                </c:pt>
                <c:pt idx="861">
                  <c:v>5</c:v>
                </c:pt>
                <c:pt idx="862">
                  <c:v>4</c:v>
                </c:pt>
                <c:pt idx="863">
                  <c:v>4</c:v>
                </c:pt>
                <c:pt idx="864">
                  <c:v>4</c:v>
                </c:pt>
                <c:pt idx="865">
                  <c:v>4</c:v>
                </c:pt>
                <c:pt idx="866">
                  <c:v>4</c:v>
                </c:pt>
                <c:pt idx="867">
                  <c:v>4</c:v>
                </c:pt>
                <c:pt idx="868">
                  <c:v>4</c:v>
                </c:pt>
                <c:pt idx="869">
                  <c:v>4</c:v>
                </c:pt>
                <c:pt idx="870">
                  <c:v>4</c:v>
                </c:pt>
                <c:pt idx="871">
                  <c:v>4</c:v>
                </c:pt>
                <c:pt idx="872">
                  <c:v>4</c:v>
                </c:pt>
                <c:pt idx="873">
                  <c:v>4</c:v>
                </c:pt>
                <c:pt idx="874">
                  <c:v>4</c:v>
                </c:pt>
                <c:pt idx="875">
                  <c:v>4</c:v>
                </c:pt>
                <c:pt idx="876">
                  <c:v>4</c:v>
                </c:pt>
                <c:pt idx="877">
                  <c:v>4</c:v>
                </c:pt>
                <c:pt idx="878">
                  <c:v>4</c:v>
                </c:pt>
                <c:pt idx="879">
                  <c:v>4</c:v>
                </c:pt>
                <c:pt idx="880">
                  <c:v>4</c:v>
                </c:pt>
                <c:pt idx="881">
                  <c:v>4</c:v>
                </c:pt>
                <c:pt idx="882">
                  <c:v>6</c:v>
                </c:pt>
                <c:pt idx="883">
                  <c:v>6</c:v>
                </c:pt>
                <c:pt idx="884">
                  <c:v>6</c:v>
                </c:pt>
                <c:pt idx="885">
                  <c:v>6</c:v>
                </c:pt>
                <c:pt idx="886">
                  <c:v>6</c:v>
                </c:pt>
                <c:pt idx="887">
                  <c:v>6</c:v>
                </c:pt>
                <c:pt idx="888">
                  <c:v>6</c:v>
                </c:pt>
                <c:pt idx="889">
                  <c:v>6</c:v>
                </c:pt>
                <c:pt idx="890">
                  <c:v>6</c:v>
                </c:pt>
                <c:pt idx="891">
                  <c:v>6</c:v>
                </c:pt>
                <c:pt idx="892">
                  <c:v>6</c:v>
                </c:pt>
                <c:pt idx="893">
                  <c:v>6</c:v>
                </c:pt>
                <c:pt idx="894">
                  <c:v>6</c:v>
                </c:pt>
                <c:pt idx="895">
                  <c:v>7</c:v>
                </c:pt>
                <c:pt idx="896">
                  <c:v>7</c:v>
                </c:pt>
                <c:pt idx="897">
                  <c:v>6</c:v>
                </c:pt>
                <c:pt idx="898">
                  <c:v>6</c:v>
                </c:pt>
                <c:pt idx="899">
                  <c:v>6</c:v>
                </c:pt>
                <c:pt idx="900">
                  <c:v>6</c:v>
                </c:pt>
                <c:pt idx="901">
                  <c:v>6</c:v>
                </c:pt>
                <c:pt idx="902">
                  <c:v>6</c:v>
                </c:pt>
                <c:pt idx="903">
                  <c:v>6</c:v>
                </c:pt>
                <c:pt idx="904">
                  <c:v>6</c:v>
                </c:pt>
                <c:pt idx="905">
                  <c:v>6</c:v>
                </c:pt>
                <c:pt idx="906">
                  <c:v>6</c:v>
                </c:pt>
                <c:pt idx="907">
                  <c:v>6</c:v>
                </c:pt>
                <c:pt idx="908">
                  <c:v>6</c:v>
                </c:pt>
                <c:pt idx="909">
                  <c:v>6</c:v>
                </c:pt>
                <c:pt idx="910">
                  <c:v>6</c:v>
                </c:pt>
                <c:pt idx="911">
                  <c:v>6</c:v>
                </c:pt>
                <c:pt idx="912">
                  <c:v>6</c:v>
                </c:pt>
                <c:pt idx="913">
                  <c:v>6</c:v>
                </c:pt>
                <c:pt idx="914">
                  <c:v>6</c:v>
                </c:pt>
                <c:pt idx="915">
                  <c:v>6</c:v>
                </c:pt>
                <c:pt idx="916">
                  <c:v>6</c:v>
                </c:pt>
                <c:pt idx="917">
                  <c:v>6</c:v>
                </c:pt>
                <c:pt idx="918">
                  <c:v>6</c:v>
                </c:pt>
                <c:pt idx="919">
                  <c:v>6</c:v>
                </c:pt>
                <c:pt idx="920">
                  <c:v>6</c:v>
                </c:pt>
                <c:pt idx="921">
                  <c:v>6</c:v>
                </c:pt>
                <c:pt idx="922">
                  <c:v>6</c:v>
                </c:pt>
                <c:pt idx="923">
                  <c:v>6</c:v>
                </c:pt>
                <c:pt idx="924">
                  <c:v>6</c:v>
                </c:pt>
                <c:pt idx="925">
                  <c:v>6</c:v>
                </c:pt>
                <c:pt idx="926">
                  <c:v>6</c:v>
                </c:pt>
                <c:pt idx="927">
                  <c:v>6</c:v>
                </c:pt>
                <c:pt idx="928">
                  <c:v>6</c:v>
                </c:pt>
                <c:pt idx="929">
                  <c:v>6</c:v>
                </c:pt>
                <c:pt idx="930">
                  <c:v>6</c:v>
                </c:pt>
                <c:pt idx="931">
                  <c:v>6</c:v>
                </c:pt>
                <c:pt idx="932">
                  <c:v>6</c:v>
                </c:pt>
                <c:pt idx="933">
                  <c:v>6</c:v>
                </c:pt>
                <c:pt idx="934">
                  <c:v>6</c:v>
                </c:pt>
                <c:pt idx="935">
                  <c:v>6</c:v>
                </c:pt>
                <c:pt idx="936">
                  <c:v>6</c:v>
                </c:pt>
                <c:pt idx="937">
                  <c:v>5</c:v>
                </c:pt>
                <c:pt idx="938">
                  <c:v>5</c:v>
                </c:pt>
                <c:pt idx="939">
                  <c:v>3</c:v>
                </c:pt>
                <c:pt idx="940">
                  <c:v>2</c:v>
                </c:pt>
                <c:pt idx="941">
                  <c:v>2</c:v>
                </c:pt>
                <c:pt idx="942">
                  <c:v>2</c:v>
                </c:pt>
                <c:pt idx="943">
                  <c:v>2</c:v>
                </c:pt>
                <c:pt idx="944">
                  <c:v>2</c:v>
                </c:pt>
                <c:pt idx="945">
                  <c:v>2</c:v>
                </c:pt>
                <c:pt idx="946">
                  <c:v>2</c:v>
                </c:pt>
                <c:pt idx="947">
                  <c:v>2</c:v>
                </c:pt>
                <c:pt idx="948">
                  <c:v>2</c:v>
                </c:pt>
                <c:pt idx="949">
                  <c:v>2</c:v>
                </c:pt>
                <c:pt idx="950">
                  <c:v>2</c:v>
                </c:pt>
                <c:pt idx="951">
                  <c:v>2</c:v>
                </c:pt>
                <c:pt idx="952">
                  <c:v>2</c:v>
                </c:pt>
                <c:pt idx="953">
                  <c:v>2</c:v>
                </c:pt>
                <c:pt idx="954">
                  <c:v>2</c:v>
                </c:pt>
                <c:pt idx="955">
                  <c:v>2</c:v>
                </c:pt>
                <c:pt idx="956">
                  <c:v>2</c:v>
                </c:pt>
                <c:pt idx="957">
                  <c:v>2</c:v>
                </c:pt>
                <c:pt idx="958">
                  <c:v>2</c:v>
                </c:pt>
                <c:pt idx="959">
                  <c:v>2</c:v>
                </c:pt>
                <c:pt idx="960">
                  <c:v>2</c:v>
                </c:pt>
                <c:pt idx="961">
                  <c:v>2</c:v>
                </c:pt>
                <c:pt idx="962">
                  <c:v>2</c:v>
                </c:pt>
                <c:pt idx="963">
                  <c:v>2</c:v>
                </c:pt>
                <c:pt idx="964">
                  <c:v>2</c:v>
                </c:pt>
                <c:pt idx="965">
                  <c:v>2</c:v>
                </c:pt>
                <c:pt idx="966">
                  <c:v>2</c:v>
                </c:pt>
                <c:pt idx="967">
                  <c:v>2</c:v>
                </c:pt>
                <c:pt idx="968">
                  <c:v>2</c:v>
                </c:pt>
                <c:pt idx="969">
                  <c:v>3</c:v>
                </c:pt>
                <c:pt idx="970">
                  <c:v>3</c:v>
                </c:pt>
                <c:pt idx="971">
                  <c:v>3</c:v>
                </c:pt>
                <c:pt idx="972">
                  <c:v>3</c:v>
                </c:pt>
                <c:pt idx="973">
                  <c:v>3</c:v>
                </c:pt>
                <c:pt idx="974">
                  <c:v>3</c:v>
                </c:pt>
                <c:pt idx="975">
                  <c:v>3</c:v>
                </c:pt>
                <c:pt idx="976">
                  <c:v>3</c:v>
                </c:pt>
                <c:pt idx="977">
                  <c:v>3</c:v>
                </c:pt>
                <c:pt idx="978">
                  <c:v>3</c:v>
                </c:pt>
                <c:pt idx="979">
                  <c:v>3</c:v>
                </c:pt>
                <c:pt idx="980">
                  <c:v>3</c:v>
                </c:pt>
                <c:pt idx="981">
                  <c:v>3</c:v>
                </c:pt>
                <c:pt idx="982">
                  <c:v>3</c:v>
                </c:pt>
                <c:pt idx="983">
                  <c:v>3</c:v>
                </c:pt>
                <c:pt idx="984">
                  <c:v>3</c:v>
                </c:pt>
                <c:pt idx="985">
                  <c:v>3</c:v>
                </c:pt>
                <c:pt idx="986">
                  <c:v>3</c:v>
                </c:pt>
                <c:pt idx="987">
                  <c:v>3</c:v>
                </c:pt>
                <c:pt idx="988">
                  <c:v>3</c:v>
                </c:pt>
                <c:pt idx="989">
                  <c:v>3</c:v>
                </c:pt>
                <c:pt idx="990">
                  <c:v>3</c:v>
                </c:pt>
                <c:pt idx="991">
                  <c:v>3</c:v>
                </c:pt>
                <c:pt idx="992">
                  <c:v>3</c:v>
                </c:pt>
                <c:pt idx="993">
                  <c:v>3</c:v>
                </c:pt>
                <c:pt idx="994">
                  <c:v>3</c:v>
                </c:pt>
                <c:pt idx="995">
                  <c:v>3</c:v>
                </c:pt>
                <c:pt idx="996">
                  <c:v>3</c:v>
                </c:pt>
                <c:pt idx="997">
                  <c:v>2</c:v>
                </c:pt>
                <c:pt idx="998">
                  <c:v>2</c:v>
                </c:pt>
                <c:pt idx="999">
                  <c:v>2</c:v>
                </c:pt>
                <c:pt idx="1000">
                  <c:v>2</c:v>
                </c:pt>
                <c:pt idx="1001">
                  <c:v>2</c:v>
                </c:pt>
                <c:pt idx="1002">
                  <c:v>2</c:v>
                </c:pt>
                <c:pt idx="1003">
                  <c:v>2</c:v>
                </c:pt>
                <c:pt idx="1004">
                  <c:v>2</c:v>
                </c:pt>
                <c:pt idx="1005">
                  <c:v>3</c:v>
                </c:pt>
                <c:pt idx="1006">
                  <c:v>3</c:v>
                </c:pt>
                <c:pt idx="1007">
                  <c:v>3</c:v>
                </c:pt>
                <c:pt idx="1008">
                  <c:v>3</c:v>
                </c:pt>
                <c:pt idx="1009">
                  <c:v>3</c:v>
                </c:pt>
                <c:pt idx="1010">
                  <c:v>1</c:v>
                </c:pt>
                <c:pt idx="1011">
                  <c:v>1</c:v>
                </c:pt>
                <c:pt idx="1012">
                  <c:v>1</c:v>
                </c:pt>
                <c:pt idx="1013">
                  <c:v>1</c:v>
                </c:pt>
                <c:pt idx="1014">
                  <c:v>1</c:v>
                </c:pt>
                <c:pt idx="1015">
                  <c:v>1</c:v>
                </c:pt>
                <c:pt idx="1016">
                  <c:v>1</c:v>
                </c:pt>
                <c:pt idx="1017">
                  <c:v>1</c:v>
                </c:pt>
                <c:pt idx="1018">
                  <c:v>1</c:v>
                </c:pt>
                <c:pt idx="1019">
                  <c:v>1</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1</c:v>
                </c:pt>
                <c:pt idx="1048">
                  <c:v>1</c:v>
                </c:pt>
                <c:pt idx="1049">
                  <c:v>1</c:v>
                </c:pt>
                <c:pt idx="1050">
                  <c:v>1</c:v>
                </c:pt>
                <c:pt idx="1051">
                  <c:v>1</c:v>
                </c:pt>
                <c:pt idx="1052">
                  <c:v>1</c:v>
                </c:pt>
                <c:pt idx="1053">
                  <c:v>1</c:v>
                </c:pt>
                <c:pt idx="1054">
                  <c:v>1</c:v>
                </c:pt>
                <c:pt idx="1055">
                  <c:v>1</c:v>
                </c:pt>
                <c:pt idx="1056">
                  <c:v>1</c:v>
                </c:pt>
                <c:pt idx="1057">
                  <c:v>1</c:v>
                </c:pt>
                <c:pt idx="1058">
                  <c:v>1</c:v>
                </c:pt>
                <c:pt idx="1059">
                  <c:v>1</c:v>
                </c:pt>
                <c:pt idx="1060">
                  <c:v>1</c:v>
                </c:pt>
                <c:pt idx="1061">
                  <c:v>1</c:v>
                </c:pt>
                <c:pt idx="1062">
                  <c:v>1</c:v>
                </c:pt>
                <c:pt idx="1063">
                  <c:v>1</c:v>
                </c:pt>
                <c:pt idx="1064">
                  <c:v>1</c:v>
                </c:pt>
                <c:pt idx="1065">
                  <c:v>1</c:v>
                </c:pt>
                <c:pt idx="1066">
                  <c:v>1</c:v>
                </c:pt>
                <c:pt idx="1067">
                  <c:v>1</c:v>
                </c:pt>
                <c:pt idx="1068">
                  <c:v>1</c:v>
                </c:pt>
                <c:pt idx="1069">
                  <c:v>1</c:v>
                </c:pt>
                <c:pt idx="1070">
                  <c:v>1</c:v>
                </c:pt>
                <c:pt idx="1071">
                  <c:v>1</c:v>
                </c:pt>
                <c:pt idx="1072">
                  <c:v>1</c:v>
                </c:pt>
                <c:pt idx="1073">
                  <c:v>1</c:v>
                </c:pt>
                <c:pt idx="1074">
                  <c:v>1</c:v>
                </c:pt>
                <c:pt idx="1075">
                  <c:v>1</c:v>
                </c:pt>
                <c:pt idx="1076">
                  <c:v>1</c:v>
                </c:pt>
                <c:pt idx="1077">
                  <c:v>1</c:v>
                </c:pt>
                <c:pt idx="1078">
                  <c:v>1</c:v>
                </c:pt>
                <c:pt idx="1079">
                  <c:v>1</c:v>
                </c:pt>
                <c:pt idx="1080">
                  <c:v>0</c:v>
                </c:pt>
                <c:pt idx="1081">
                  <c:v>0</c:v>
                </c:pt>
                <c:pt idx="1082">
                  <c:v>0</c:v>
                </c:pt>
                <c:pt idx="1083">
                  <c:v>0</c:v>
                </c:pt>
                <c:pt idx="1084">
                  <c:v>0</c:v>
                </c:pt>
                <c:pt idx="1085">
                  <c:v>0</c:v>
                </c:pt>
                <c:pt idx="1086">
                  <c:v>1</c:v>
                </c:pt>
                <c:pt idx="1087">
                  <c:v>1</c:v>
                </c:pt>
                <c:pt idx="1088">
                  <c:v>1</c:v>
                </c:pt>
                <c:pt idx="1089">
                  <c:v>1</c:v>
                </c:pt>
                <c:pt idx="1090">
                  <c:v>1</c:v>
                </c:pt>
                <c:pt idx="1091">
                  <c:v>1</c:v>
                </c:pt>
                <c:pt idx="1092">
                  <c:v>1</c:v>
                </c:pt>
                <c:pt idx="1093">
                  <c:v>1</c:v>
                </c:pt>
                <c:pt idx="1094">
                  <c:v>1</c:v>
                </c:pt>
                <c:pt idx="1095">
                  <c:v>1</c:v>
                </c:pt>
                <c:pt idx="1096">
                  <c:v>1</c:v>
                </c:pt>
                <c:pt idx="1097">
                  <c:v>1</c:v>
                </c:pt>
                <c:pt idx="1098">
                  <c:v>1</c:v>
                </c:pt>
                <c:pt idx="1099">
                  <c:v>1</c:v>
                </c:pt>
                <c:pt idx="1100">
                  <c:v>1</c:v>
                </c:pt>
                <c:pt idx="1101">
                  <c:v>1</c:v>
                </c:pt>
                <c:pt idx="1102">
                  <c:v>1</c:v>
                </c:pt>
                <c:pt idx="1103">
                  <c:v>1</c:v>
                </c:pt>
                <c:pt idx="1104">
                  <c:v>1</c:v>
                </c:pt>
                <c:pt idx="1105">
                  <c:v>1</c:v>
                </c:pt>
                <c:pt idx="1106">
                  <c:v>1</c:v>
                </c:pt>
                <c:pt idx="1107">
                  <c:v>1</c:v>
                </c:pt>
                <c:pt idx="1108">
                  <c:v>1</c:v>
                </c:pt>
                <c:pt idx="1109">
                  <c:v>1</c:v>
                </c:pt>
                <c:pt idx="1110">
                  <c:v>1</c:v>
                </c:pt>
                <c:pt idx="1111">
                  <c:v>1</c:v>
                </c:pt>
                <c:pt idx="1112">
                  <c:v>1</c:v>
                </c:pt>
                <c:pt idx="1113">
                  <c:v>2</c:v>
                </c:pt>
                <c:pt idx="1114">
                  <c:v>2</c:v>
                </c:pt>
                <c:pt idx="1115">
                  <c:v>2</c:v>
                </c:pt>
                <c:pt idx="1116">
                  <c:v>2</c:v>
                </c:pt>
                <c:pt idx="1117">
                  <c:v>2</c:v>
                </c:pt>
                <c:pt idx="1118">
                  <c:v>2</c:v>
                </c:pt>
                <c:pt idx="1119">
                  <c:v>2</c:v>
                </c:pt>
                <c:pt idx="1120">
                  <c:v>2</c:v>
                </c:pt>
                <c:pt idx="1121">
                  <c:v>2</c:v>
                </c:pt>
                <c:pt idx="1122">
                  <c:v>2</c:v>
                </c:pt>
                <c:pt idx="1123">
                  <c:v>2</c:v>
                </c:pt>
                <c:pt idx="1124">
                  <c:v>2</c:v>
                </c:pt>
                <c:pt idx="1125">
                  <c:v>2</c:v>
                </c:pt>
                <c:pt idx="1126">
                  <c:v>2</c:v>
                </c:pt>
                <c:pt idx="1127">
                  <c:v>2</c:v>
                </c:pt>
                <c:pt idx="1128">
                  <c:v>2</c:v>
                </c:pt>
                <c:pt idx="1129">
                  <c:v>2</c:v>
                </c:pt>
                <c:pt idx="1130">
                  <c:v>2</c:v>
                </c:pt>
                <c:pt idx="1131">
                  <c:v>2</c:v>
                </c:pt>
                <c:pt idx="1132">
                  <c:v>2</c:v>
                </c:pt>
                <c:pt idx="1133">
                  <c:v>2</c:v>
                </c:pt>
                <c:pt idx="1134">
                  <c:v>2</c:v>
                </c:pt>
                <c:pt idx="1135">
                  <c:v>2</c:v>
                </c:pt>
                <c:pt idx="1136">
                  <c:v>2</c:v>
                </c:pt>
                <c:pt idx="1137">
                  <c:v>2</c:v>
                </c:pt>
                <c:pt idx="1138">
                  <c:v>2</c:v>
                </c:pt>
                <c:pt idx="1139">
                  <c:v>2</c:v>
                </c:pt>
                <c:pt idx="1140">
                  <c:v>2</c:v>
                </c:pt>
                <c:pt idx="1141">
                  <c:v>2</c:v>
                </c:pt>
                <c:pt idx="1142">
                  <c:v>2</c:v>
                </c:pt>
                <c:pt idx="1143">
                  <c:v>2</c:v>
                </c:pt>
                <c:pt idx="1144">
                  <c:v>1</c:v>
                </c:pt>
                <c:pt idx="1145">
                  <c:v>1</c:v>
                </c:pt>
                <c:pt idx="1146">
                  <c:v>1</c:v>
                </c:pt>
                <c:pt idx="1147">
                  <c:v>1</c:v>
                </c:pt>
                <c:pt idx="1148">
                  <c:v>1</c:v>
                </c:pt>
                <c:pt idx="1149">
                  <c:v>1</c:v>
                </c:pt>
                <c:pt idx="1150">
                  <c:v>1</c:v>
                </c:pt>
                <c:pt idx="1151">
                  <c:v>1</c:v>
                </c:pt>
                <c:pt idx="1152">
                  <c:v>1</c:v>
                </c:pt>
                <c:pt idx="1153">
                  <c:v>1</c:v>
                </c:pt>
                <c:pt idx="1154">
                  <c:v>1</c:v>
                </c:pt>
                <c:pt idx="1155">
                  <c:v>1</c:v>
                </c:pt>
                <c:pt idx="1156">
                  <c:v>1</c:v>
                </c:pt>
                <c:pt idx="1157">
                  <c:v>1</c:v>
                </c:pt>
                <c:pt idx="1158">
                  <c:v>1</c:v>
                </c:pt>
                <c:pt idx="1159">
                  <c:v>1</c:v>
                </c:pt>
                <c:pt idx="1160">
                  <c:v>1</c:v>
                </c:pt>
                <c:pt idx="1161">
                  <c:v>1</c:v>
                </c:pt>
                <c:pt idx="1162">
                  <c:v>1</c:v>
                </c:pt>
                <c:pt idx="1163">
                  <c:v>1</c:v>
                </c:pt>
                <c:pt idx="1164">
                  <c:v>1</c:v>
                </c:pt>
                <c:pt idx="1165">
                  <c:v>1</c:v>
                </c:pt>
                <c:pt idx="1166">
                  <c:v>1</c:v>
                </c:pt>
                <c:pt idx="1167">
                  <c:v>1</c:v>
                </c:pt>
                <c:pt idx="1168">
                  <c:v>1</c:v>
                </c:pt>
                <c:pt idx="1169">
                  <c:v>1</c:v>
                </c:pt>
                <c:pt idx="1170">
                  <c:v>1</c:v>
                </c:pt>
                <c:pt idx="1171">
                  <c:v>1</c:v>
                </c:pt>
                <c:pt idx="1172">
                  <c:v>1</c:v>
                </c:pt>
                <c:pt idx="1173">
                  <c:v>1</c:v>
                </c:pt>
                <c:pt idx="1174">
                  <c:v>1</c:v>
                </c:pt>
                <c:pt idx="1175">
                  <c:v>1</c:v>
                </c:pt>
                <c:pt idx="1176">
                  <c:v>1</c:v>
                </c:pt>
                <c:pt idx="1177">
                  <c:v>1</c:v>
                </c:pt>
                <c:pt idx="1178">
                  <c:v>1</c:v>
                </c:pt>
                <c:pt idx="1179">
                  <c:v>1</c:v>
                </c:pt>
                <c:pt idx="1180">
                  <c:v>1</c:v>
                </c:pt>
                <c:pt idx="1181">
                  <c:v>1</c:v>
                </c:pt>
                <c:pt idx="1182">
                  <c:v>1</c:v>
                </c:pt>
                <c:pt idx="1183">
                  <c:v>1</c:v>
                </c:pt>
                <c:pt idx="1184">
                  <c:v>1</c:v>
                </c:pt>
                <c:pt idx="1185">
                  <c:v>1</c:v>
                </c:pt>
                <c:pt idx="1186">
                  <c:v>1</c:v>
                </c:pt>
                <c:pt idx="1187">
                  <c:v>2</c:v>
                </c:pt>
                <c:pt idx="1188">
                  <c:v>2</c:v>
                </c:pt>
                <c:pt idx="1189">
                  <c:v>2</c:v>
                </c:pt>
                <c:pt idx="1190">
                  <c:v>2</c:v>
                </c:pt>
                <c:pt idx="1191">
                  <c:v>2</c:v>
                </c:pt>
                <c:pt idx="1192">
                  <c:v>2</c:v>
                </c:pt>
                <c:pt idx="1193">
                  <c:v>2</c:v>
                </c:pt>
                <c:pt idx="1194">
                  <c:v>3</c:v>
                </c:pt>
                <c:pt idx="1195">
                  <c:v>3</c:v>
                </c:pt>
                <c:pt idx="1196">
                  <c:v>3</c:v>
                </c:pt>
                <c:pt idx="1197">
                  <c:v>3</c:v>
                </c:pt>
                <c:pt idx="1198">
                  <c:v>3</c:v>
                </c:pt>
                <c:pt idx="1199">
                  <c:v>3</c:v>
                </c:pt>
                <c:pt idx="1200">
                  <c:v>3</c:v>
                </c:pt>
                <c:pt idx="1201">
                  <c:v>3</c:v>
                </c:pt>
                <c:pt idx="1202">
                  <c:v>3</c:v>
                </c:pt>
                <c:pt idx="1203">
                  <c:v>3</c:v>
                </c:pt>
                <c:pt idx="1204">
                  <c:v>3</c:v>
                </c:pt>
                <c:pt idx="1205">
                  <c:v>3</c:v>
                </c:pt>
                <c:pt idx="1206">
                  <c:v>3</c:v>
                </c:pt>
                <c:pt idx="1207">
                  <c:v>3</c:v>
                </c:pt>
                <c:pt idx="1208">
                  <c:v>3</c:v>
                </c:pt>
                <c:pt idx="1209">
                  <c:v>3</c:v>
                </c:pt>
                <c:pt idx="1210">
                  <c:v>3</c:v>
                </c:pt>
                <c:pt idx="1211">
                  <c:v>3</c:v>
                </c:pt>
                <c:pt idx="1212">
                  <c:v>3</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3</c:v>
                </c:pt>
                <c:pt idx="1241">
                  <c:v>3</c:v>
                </c:pt>
                <c:pt idx="1242">
                  <c:v>2</c:v>
                </c:pt>
                <c:pt idx="1243">
                  <c:v>2</c:v>
                </c:pt>
                <c:pt idx="1244">
                  <c:v>2</c:v>
                </c:pt>
                <c:pt idx="1245">
                  <c:v>2</c:v>
                </c:pt>
                <c:pt idx="1246">
                  <c:v>3</c:v>
                </c:pt>
                <c:pt idx="1247">
                  <c:v>3</c:v>
                </c:pt>
                <c:pt idx="1248">
                  <c:v>3</c:v>
                </c:pt>
                <c:pt idx="1249">
                  <c:v>3</c:v>
                </c:pt>
                <c:pt idx="1250">
                  <c:v>3</c:v>
                </c:pt>
                <c:pt idx="1251">
                  <c:v>3</c:v>
                </c:pt>
                <c:pt idx="1252">
                  <c:v>3</c:v>
                </c:pt>
                <c:pt idx="1253">
                  <c:v>3</c:v>
                </c:pt>
                <c:pt idx="1254">
                  <c:v>3</c:v>
                </c:pt>
                <c:pt idx="1255">
                  <c:v>3</c:v>
                </c:pt>
                <c:pt idx="1256">
                  <c:v>2</c:v>
                </c:pt>
                <c:pt idx="1257">
                  <c:v>2</c:v>
                </c:pt>
                <c:pt idx="1258">
                  <c:v>2</c:v>
                </c:pt>
                <c:pt idx="1259">
                  <c:v>3</c:v>
                </c:pt>
                <c:pt idx="1260">
                  <c:v>3</c:v>
                </c:pt>
                <c:pt idx="1261">
                  <c:v>3</c:v>
                </c:pt>
                <c:pt idx="1262">
                  <c:v>4</c:v>
                </c:pt>
                <c:pt idx="1263">
                  <c:v>4</c:v>
                </c:pt>
                <c:pt idx="1264">
                  <c:v>4</c:v>
                </c:pt>
                <c:pt idx="1265">
                  <c:v>4</c:v>
                </c:pt>
                <c:pt idx="1266">
                  <c:v>4</c:v>
                </c:pt>
                <c:pt idx="1267">
                  <c:v>4</c:v>
                </c:pt>
                <c:pt idx="1268">
                  <c:v>4</c:v>
                </c:pt>
                <c:pt idx="1269">
                  <c:v>4</c:v>
                </c:pt>
                <c:pt idx="1270">
                  <c:v>4</c:v>
                </c:pt>
                <c:pt idx="1271">
                  <c:v>4</c:v>
                </c:pt>
                <c:pt idx="1272">
                  <c:v>4</c:v>
                </c:pt>
                <c:pt idx="1273">
                  <c:v>4</c:v>
                </c:pt>
                <c:pt idx="1274">
                  <c:v>4</c:v>
                </c:pt>
                <c:pt idx="1275">
                  <c:v>4</c:v>
                </c:pt>
                <c:pt idx="1276">
                  <c:v>4</c:v>
                </c:pt>
                <c:pt idx="1277">
                  <c:v>4</c:v>
                </c:pt>
                <c:pt idx="1278">
                  <c:v>4</c:v>
                </c:pt>
                <c:pt idx="1279">
                  <c:v>3</c:v>
                </c:pt>
                <c:pt idx="1280">
                  <c:v>3</c:v>
                </c:pt>
                <c:pt idx="1281">
                  <c:v>3</c:v>
                </c:pt>
                <c:pt idx="1282">
                  <c:v>3</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3</c:v>
                </c:pt>
                <c:pt idx="1298">
                  <c:v>3</c:v>
                </c:pt>
                <c:pt idx="1299">
                  <c:v>3</c:v>
                </c:pt>
                <c:pt idx="1300">
                  <c:v>3</c:v>
                </c:pt>
                <c:pt idx="1301">
                  <c:v>3</c:v>
                </c:pt>
                <c:pt idx="1302">
                  <c:v>3</c:v>
                </c:pt>
                <c:pt idx="1303">
                  <c:v>3</c:v>
                </c:pt>
                <c:pt idx="1304">
                  <c:v>4</c:v>
                </c:pt>
                <c:pt idx="1305">
                  <c:v>4</c:v>
                </c:pt>
                <c:pt idx="1306">
                  <c:v>4</c:v>
                </c:pt>
                <c:pt idx="1307">
                  <c:v>4</c:v>
                </c:pt>
                <c:pt idx="1308">
                  <c:v>4</c:v>
                </c:pt>
                <c:pt idx="1309">
                  <c:v>4</c:v>
                </c:pt>
                <c:pt idx="1310">
                  <c:v>4</c:v>
                </c:pt>
                <c:pt idx="1311">
                  <c:v>4</c:v>
                </c:pt>
                <c:pt idx="1312">
                  <c:v>4</c:v>
                </c:pt>
                <c:pt idx="1313">
                  <c:v>3</c:v>
                </c:pt>
                <c:pt idx="1314">
                  <c:v>4</c:v>
                </c:pt>
                <c:pt idx="1315">
                  <c:v>4</c:v>
                </c:pt>
                <c:pt idx="1316">
                  <c:v>4</c:v>
                </c:pt>
                <c:pt idx="1317">
                  <c:v>4</c:v>
                </c:pt>
                <c:pt idx="1318">
                  <c:v>4</c:v>
                </c:pt>
                <c:pt idx="1319">
                  <c:v>4</c:v>
                </c:pt>
                <c:pt idx="1320">
                  <c:v>4</c:v>
                </c:pt>
                <c:pt idx="1321">
                  <c:v>4</c:v>
                </c:pt>
                <c:pt idx="1322">
                  <c:v>4</c:v>
                </c:pt>
                <c:pt idx="1323">
                  <c:v>4</c:v>
                </c:pt>
                <c:pt idx="1324">
                  <c:v>4</c:v>
                </c:pt>
                <c:pt idx="1325">
                  <c:v>4</c:v>
                </c:pt>
                <c:pt idx="1326">
                  <c:v>4</c:v>
                </c:pt>
                <c:pt idx="1327">
                  <c:v>4</c:v>
                </c:pt>
                <c:pt idx="1328">
                  <c:v>5</c:v>
                </c:pt>
                <c:pt idx="1329">
                  <c:v>5</c:v>
                </c:pt>
                <c:pt idx="1330">
                  <c:v>5</c:v>
                </c:pt>
                <c:pt idx="1331">
                  <c:v>5</c:v>
                </c:pt>
                <c:pt idx="1332">
                  <c:v>5</c:v>
                </c:pt>
                <c:pt idx="1333">
                  <c:v>5</c:v>
                </c:pt>
                <c:pt idx="1334">
                  <c:v>5</c:v>
                </c:pt>
                <c:pt idx="1335">
                  <c:v>6</c:v>
                </c:pt>
                <c:pt idx="1336">
                  <c:v>5</c:v>
                </c:pt>
                <c:pt idx="1337">
                  <c:v>5</c:v>
                </c:pt>
                <c:pt idx="1338">
                  <c:v>5</c:v>
                </c:pt>
                <c:pt idx="1339">
                  <c:v>5</c:v>
                </c:pt>
                <c:pt idx="1340">
                  <c:v>5</c:v>
                </c:pt>
                <c:pt idx="1341">
                  <c:v>5</c:v>
                </c:pt>
                <c:pt idx="1342">
                  <c:v>5</c:v>
                </c:pt>
                <c:pt idx="1343">
                  <c:v>5</c:v>
                </c:pt>
                <c:pt idx="1344">
                  <c:v>5</c:v>
                </c:pt>
                <c:pt idx="1345">
                  <c:v>4</c:v>
                </c:pt>
                <c:pt idx="1346">
                  <c:v>4</c:v>
                </c:pt>
                <c:pt idx="1347">
                  <c:v>4</c:v>
                </c:pt>
                <c:pt idx="1348">
                  <c:v>4</c:v>
                </c:pt>
                <c:pt idx="1349">
                  <c:v>4</c:v>
                </c:pt>
                <c:pt idx="1350">
                  <c:v>4</c:v>
                </c:pt>
                <c:pt idx="1351">
                  <c:v>5</c:v>
                </c:pt>
                <c:pt idx="1352">
                  <c:v>5</c:v>
                </c:pt>
                <c:pt idx="1353">
                  <c:v>5</c:v>
                </c:pt>
                <c:pt idx="1354">
                  <c:v>5</c:v>
                </c:pt>
                <c:pt idx="1355">
                  <c:v>6</c:v>
                </c:pt>
                <c:pt idx="1356">
                  <c:v>6</c:v>
                </c:pt>
                <c:pt idx="1357">
                  <c:v>6</c:v>
                </c:pt>
                <c:pt idx="1358">
                  <c:v>6</c:v>
                </c:pt>
                <c:pt idx="1359">
                  <c:v>6</c:v>
                </c:pt>
                <c:pt idx="1360">
                  <c:v>5</c:v>
                </c:pt>
                <c:pt idx="1361">
                  <c:v>5</c:v>
                </c:pt>
                <c:pt idx="1362">
                  <c:v>5</c:v>
                </c:pt>
                <c:pt idx="1363">
                  <c:v>5</c:v>
                </c:pt>
                <c:pt idx="1364">
                  <c:v>5</c:v>
                </c:pt>
                <c:pt idx="1365">
                  <c:v>5</c:v>
                </c:pt>
                <c:pt idx="1366">
                  <c:v>4</c:v>
                </c:pt>
                <c:pt idx="1367">
                  <c:v>4</c:v>
                </c:pt>
                <c:pt idx="1368">
                  <c:v>3</c:v>
                </c:pt>
                <c:pt idx="1369">
                  <c:v>3</c:v>
                </c:pt>
                <c:pt idx="1370">
                  <c:v>3</c:v>
                </c:pt>
                <c:pt idx="1371">
                  <c:v>2</c:v>
                </c:pt>
                <c:pt idx="1372">
                  <c:v>2</c:v>
                </c:pt>
                <c:pt idx="1373">
                  <c:v>2</c:v>
                </c:pt>
                <c:pt idx="1374">
                  <c:v>1</c:v>
                </c:pt>
                <c:pt idx="1375">
                  <c:v>1</c:v>
                </c:pt>
                <c:pt idx="1376">
                  <c:v>1</c:v>
                </c:pt>
                <c:pt idx="1377">
                  <c:v>1</c:v>
                </c:pt>
                <c:pt idx="1378">
                  <c:v>1</c:v>
                </c:pt>
                <c:pt idx="1379">
                  <c:v>1</c:v>
                </c:pt>
                <c:pt idx="1380">
                  <c:v>1</c:v>
                </c:pt>
                <c:pt idx="1381">
                  <c:v>1</c:v>
                </c:pt>
                <c:pt idx="1382">
                  <c:v>1</c:v>
                </c:pt>
                <c:pt idx="1383">
                  <c:v>1</c:v>
                </c:pt>
                <c:pt idx="1384">
                  <c:v>1</c:v>
                </c:pt>
                <c:pt idx="1385">
                  <c:v>1</c:v>
                </c:pt>
                <c:pt idx="1386">
                  <c:v>1</c:v>
                </c:pt>
                <c:pt idx="1387">
                  <c:v>1</c:v>
                </c:pt>
                <c:pt idx="1388">
                  <c:v>1</c:v>
                </c:pt>
                <c:pt idx="1389">
                  <c:v>1</c:v>
                </c:pt>
                <c:pt idx="1390">
                  <c:v>1</c:v>
                </c:pt>
                <c:pt idx="1391">
                  <c:v>1</c:v>
                </c:pt>
                <c:pt idx="1392">
                  <c:v>1</c:v>
                </c:pt>
                <c:pt idx="1393">
                  <c:v>1</c:v>
                </c:pt>
                <c:pt idx="1394">
                  <c:v>1</c:v>
                </c:pt>
                <c:pt idx="1395">
                  <c:v>1</c:v>
                </c:pt>
                <c:pt idx="1396">
                  <c:v>1</c:v>
                </c:pt>
                <c:pt idx="1397">
                  <c:v>1</c:v>
                </c:pt>
                <c:pt idx="1398">
                  <c:v>1</c:v>
                </c:pt>
                <c:pt idx="1399">
                  <c:v>1</c:v>
                </c:pt>
                <c:pt idx="1400">
                  <c:v>1</c:v>
                </c:pt>
                <c:pt idx="1401">
                  <c:v>1</c:v>
                </c:pt>
                <c:pt idx="1402">
                  <c:v>1</c:v>
                </c:pt>
                <c:pt idx="1403">
                  <c:v>1</c:v>
                </c:pt>
                <c:pt idx="1404">
                  <c:v>1</c:v>
                </c:pt>
                <c:pt idx="1405">
                  <c:v>1</c:v>
                </c:pt>
                <c:pt idx="1406">
                  <c:v>1</c:v>
                </c:pt>
                <c:pt idx="1407">
                  <c:v>1</c:v>
                </c:pt>
                <c:pt idx="1408">
                  <c:v>1</c:v>
                </c:pt>
                <c:pt idx="1409">
                  <c:v>1</c:v>
                </c:pt>
                <c:pt idx="1410">
                  <c:v>1</c:v>
                </c:pt>
                <c:pt idx="1411">
                  <c:v>1</c:v>
                </c:pt>
                <c:pt idx="1412">
                  <c:v>1</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3</c:v>
                </c:pt>
                <c:pt idx="1439">
                  <c:v>3</c:v>
                </c:pt>
                <c:pt idx="1440">
                  <c:v>3</c:v>
                </c:pt>
                <c:pt idx="1441">
                  <c:v>3</c:v>
                </c:pt>
                <c:pt idx="1442">
                  <c:v>3</c:v>
                </c:pt>
                <c:pt idx="1443">
                  <c:v>3</c:v>
                </c:pt>
                <c:pt idx="1444">
                  <c:v>4</c:v>
                </c:pt>
                <c:pt idx="1445">
                  <c:v>3</c:v>
                </c:pt>
                <c:pt idx="1446">
                  <c:v>3</c:v>
                </c:pt>
                <c:pt idx="1447">
                  <c:v>3</c:v>
                </c:pt>
                <c:pt idx="1448">
                  <c:v>3</c:v>
                </c:pt>
                <c:pt idx="1449">
                  <c:v>3</c:v>
                </c:pt>
                <c:pt idx="1450">
                  <c:v>3</c:v>
                </c:pt>
                <c:pt idx="1451">
                  <c:v>3</c:v>
                </c:pt>
                <c:pt idx="1452">
                  <c:v>3</c:v>
                </c:pt>
                <c:pt idx="1453">
                  <c:v>3</c:v>
                </c:pt>
                <c:pt idx="1454">
                  <c:v>3</c:v>
                </c:pt>
                <c:pt idx="1455">
                  <c:v>3</c:v>
                </c:pt>
                <c:pt idx="1456">
                  <c:v>3</c:v>
                </c:pt>
                <c:pt idx="1457">
                  <c:v>3</c:v>
                </c:pt>
                <c:pt idx="1458">
                  <c:v>3</c:v>
                </c:pt>
                <c:pt idx="1459">
                  <c:v>3</c:v>
                </c:pt>
                <c:pt idx="1460">
                  <c:v>3</c:v>
                </c:pt>
                <c:pt idx="1461">
                  <c:v>3</c:v>
                </c:pt>
                <c:pt idx="1462">
                  <c:v>3</c:v>
                </c:pt>
                <c:pt idx="1463">
                  <c:v>4</c:v>
                </c:pt>
                <c:pt idx="1464">
                  <c:v>4</c:v>
                </c:pt>
                <c:pt idx="1465">
                  <c:v>4</c:v>
                </c:pt>
                <c:pt idx="1466">
                  <c:v>4</c:v>
                </c:pt>
                <c:pt idx="1467">
                  <c:v>4</c:v>
                </c:pt>
                <c:pt idx="1468">
                  <c:v>4</c:v>
                </c:pt>
                <c:pt idx="1469">
                  <c:v>4</c:v>
                </c:pt>
                <c:pt idx="1470">
                  <c:v>4</c:v>
                </c:pt>
                <c:pt idx="1471">
                  <c:v>4</c:v>
                </c:pt>
                <c:pt idx="1472">
                  <c:v>4</c:v>
                </c:pt>
                <c:pt idx="1473">
                  <c:v>4</c:v>
                </c:pt>
                <c:pt idx="1474">
                  <c:v>5</c:v>
                </c:pt>
                <c:pt idx="1475">
                  <c:v>5</c:v>
                </c:pt>
                <c:pt idx="1476">
                  <c:v>5</c:v>
                </c:pt>
                <c:pt idx="1477">
                  <c:v>5</c:v>
                </c:pt>
                <c:pt idx="1478">
                  <c:v>5</c:v>
                </c:pt>
                <c:pt idx="1479">
                  <c:v>4</c:v>
                </c:pt>
                <c:pt idx="1480">
                  <c:v>4</c:v>
                </c:pt>
                <c:pt idx="1481">
                  <c:v>4</c:v>
                </c:pt>
                <c:pt idx="1482">
                  <c:v>4</c:v>
                </c:pt>
                <c:pt idx="1483">
                  <c:v>4</c:v>
                </c:pt>
                <c:pt idx="1484">
                  <c:v>4</c:v>
                </c:pt>
                <c:pt idx="1485">
                  <c:v>4</c:v>
                </c:pt>
                <c:pt idx="1486">
                  <c:v>4</c:v>
                </c:pt>
                <c:pt idx="1487">
                  <c:v>4</c:v>
                </c:pt>
                <c:pt idx="1488">
                  <c:v>4</c:v>
                </c:pt>
                <c:pt idx="1489">
                  <c:v>3</c:v>
                </c:pt>
                <c:pt idx="1490">
                  <c:v>3</c:v>
                </c:pt>
                <c:pt idx="1491">
                  <c:v>3</c:v>
                </c:pt>
                <c:pt idx="1492">
                  <c:v>3</c:v>
                </c:pt>
                <c:pt idx="1493">
                  <c:v>3</c:v>
                </c:pt>
                <c:pt idx="1494">
                  <c:v>3</c:v>
                </c:pt>
                <c:pt idx="1495">
                  <c:v>3</c:v>
                </c:pt>
                <c:pt idx="1496">
                  <c:v>3</c:v>
                </c:pt>
                <c:pt idx="1497">
                  <c:v>4</c:v>
                </c:pt>
                <c:pt idx="1498">
                  <c:v>4</c:v>
                </c:pt>
                <c:pt idx="1499">
                  <c:v>4</c:v>
                </c:pt>
                <c:pt idx="1500">
                  <c:v>4</c:v>
                </c:pt>
                <c:pt idx="1501">
                  <c:v>4</c:v>
                </c:pt>
                <c:pt idx="1502">
                  <c:v>4</c:v>
                </c:pt>
                <c:pt idx="1503">
                  <c:v>4</c:v>
                </c:pt>
                <c:pt idx="1504">
                  <c:v>4</c:v>
                </c:pt>
                <c:pt idx="1505">
                  <c:v>4</c:v>
                </c:pt>
                <c:pt idx="1506">
                  <c:v>4</c:v>
                </c:pt>
                <c:pt idx="1507">
                  <c:v>4</c:v>
                </c:pt>
                <c:pt idx="1508">
                  <c:v>4</c:v>
                </c:pt>
                <c:pt idx="1509">
                  <c:v>4</c:v>
                </c:pt>
                <c:pt idx="1510">
                  <c:v>4</c:v>
                </c:pt>
                <c:pt idx="1511">
                  <c:v>4</c:v>
                </c:pt>
                <c:pt idx="1512">
                  <c:v>4</c:v>
                </c:pt>
                <c:pt idx="1513">
                  <c:v>4</c:v>
                </c:pt>
                <c:pt idx="1514">
                  <c:v>4</c:v>
                </c:pt>
                <c:pt idx="1515">
                  <c:v>4</c:v>
                </c:pt>
                <c:pt idx="1516">
                  <c:v>4</c:v>
                </c:pt>
                <c:pt idx="1517">
                  <c:v>4</c:v>
                </c:pt>
                <c:pt idx="1518">
                  <c:v>4</c:v>
                </c:pt>
                <c:pt idx="1519">
                  <c:v>4</c:v>
                </c:pt>
                <c:pt idx="1520">
                  <c:v>4</c:v>
                </c:pt>
                <c:pt idx="1521">
                  <c:v>4</c:v>
                </c:pt>
                <c:pt idx="1522">
                  <c:v>4</c:v>
                </c:pt>
                <c:pt idx="1523">
                  <c:v>4</c:v>
                </c:pt>
                <c:pt idx="1524">
                  <c:v>4</c:v>
                </c:pt>
                <c:pt idx="1525">
                  <c:v>3</c:v>
                </c:pt>
                <c:pt idx="1526">
                  <c:v>3</c:v>
                </c:pt>
                <c:pt idx="1527">
                  <c:v>3</c:v>
                </c:pt>
                <c:pt idx="1528">
                  <c:v>3</c:v>
                </c:pt>
                <c:pt idx="1529">
                  <c:v>3</c:v>
                </c:pt>
                <c:pt idx="1530">
                  <c:v>3</c:v>
                </c:pt>
                <c:pt idx="1531">
                  <c:v>3</c:v>
                </c:pt>
                <c:pt idx="1532">
                  <c:v>3</c:v>
                </c:pt>
                <c:pt idx="1533">
                  <c:v>3</c:v>
                </c:pt>
                <c:pt idx="1534">
                  <c:v>3</c:v>
                </c:pt>
                <c:pt idx="1535">
                  <c:v>3</c:v>
                </c:pt>
                <c:pt idx="1536">
                  <c:v>3</c:v>
                </c:pt>
                <c:pt idx="1537">
                  <c:v>3</c:v>
                </c:pt>
                <c:pt idx="1538">
                  <c:v>3</c:v>
                </c:pt>
                <c:pt idx="1539">
                  <c:v>3</c:v>
                </c:pt>
                <c:pt idx="1540">
                  <c:v>3</c:v>
                </c:pt>
                <c:pt idx="1541">
                  <c:v>3</c:v>
                </c:pt>
                <c:pt idx="1542">
                  <c:v>3</c:v>
                </c:pt>
                <c:pt idx="1543">
                  <c:v>3</c:v>
                </c:pt>
                <c:pt idx="1544">
                  <c:v>3</c:v>
                </c:pt>
                <c:pt idx="1545">
                  <c:v>3</c:v>
                </c:pt>
                <c:pt idx="1546">
                  <c:v>3</c:v>
                </c:pt>
                <c:pt idx="1547">
                  <c:v>3</c:v>
                </c:pt>
                <c:pt idx="1548">
                  <c:v>3</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3</c:v>
                </c:pt>
                <c:pt idx="1573">
                  <c:v>3</c:v>
                </c:pt>
                <c:pt idx="1574">
                  <c:v>3</c:v>
                </c:pt>
                <c:pt idx="1575">
                  <c:v>3</c:v>
                </c:pt>
                <c:pt idx="1576">
                  <c:v>3</c:v>
                </c:pt>
                <c:pt idx="1577">
                  <c:v>3</c:v>
                </c:pt>
                <c:pt idx="1578">
                  <c:v>3</c:v>
                </c:pt>
                <c:pt idx="1579">
                  <c:v>3</c:v>
                </c:pt>
                <c:pt idx="1580">
                  <c:v>3</c:v>
                </c:pt>
                <c:pt idx="1581">
                  <c:v>3</c:v>
                </c:pt>
                <c:pt idx="1582">
                  <c:v>3</c:v>
                </c:pt>
                <c:pt idx="1583">
                  <c:v>3</c:v>
                </c:pt>
                <c:pt idx="1584">
                  <c:v>3</c:v>
                </c:pt>
                <c:pt idx="1585">
                  <c:v>3</c:v>
                </c:pt>
                <c:pt idx="1586">
                  <c:v>3</c:v>
                </c:pt>
                <c:pt idx="1587">
                  <c:v>3</c:v>
                </c:pt>
                <c:pt idx="1588">
                  <c:v>3</c:v>
                </c:pt>
                <c:pt idx="1589">
                  <c:v>3</c:v>
                </c:pt>
                <c:pt idx="1590">
                  <c:v>3</c:v>
                </c:pt>
                <c:pt idx="1591">
                  <c:v>3</c:v>
                </c:pt>
                <c:pt idx="1592">
                  <c:v>3</c:v>
                </c:pt>
                <c:pt idx="1593">
                  <c:v>3</c:v>
                </c:pt>
                <c:pt idx="1594">
                  <c:v>3</c:v>
                </c:pt>
                <c:pt idx="1595">
                  <c:v>3</c:v>
                </c:pt>
                <c:pt idx="1596">
                  <c:v>3</c:v>
                </c:pt>
                <c:pt idx="1597">
                  <c:v>3</c:v>
                </c:pt>
                <c:pt idx="1598">
                  <c:v>3</c:v>
                </c:pt>
                <c:pt idx="1599">
                  <c:v>3</c:v>
                </c:pt>
                <c:pt idx="1600">
                  <c:v>3</c:v>
                </c:pt>
                <c:pt idx="1601">
                  <c:v>3</c:v>
                </c:pt>
                <c:pt idx="1602">
                  <c:v>3</c:v>
                </c:pt>
                <c:pt idx="1603">
                  <c:v>3</c:v>
                </c:pt>
                <c:pt idx="1604">
                  <c:v>3</c:v>
                </c:pt>
                <c:pt idx="1605">
                  <c:v>3</c:v>
                </c:pt>
                <c:pt idx="1606">
                  <c:v>3</c:v>
                </c:pt>
                <c:pt idx="1607">
                  <c:v>3</c:v>
                </c:pt>
                <c:pt idx="1608">
                  <c:v>3</c:v>
                </c:pt>
                <c:pt idx="1609">
                  <c:v>3</c:v>
                </c:pt>
                <c:pt idx="1610">
                  <c:v>3</c:v>
                </c:pt>
                <c:pt idx="1611">
                  <c:v>3</c:v>
                </c:pt>
                <c:pt idx="1612">
                  <c:v>3</c:v>
                </c:pt>
                <c:pt idx="1613">
                  <c:v>3</c:v>
                </c:pt>
                <c:pt idx="1614">
                  <c:v>3</c:v>
                </c:pt>
                <c:pt idx="1615">
                  <c:v>3</c:v>
                </c:pt>
                <c:pt idx="1616">
                  <c:v>3</c:v>
                </c:pt>
                <c:pt idx="1617">
                  <c:v>3</c:v>
                </c:pt>
                <c:pt idx="1618">
                  <c:v>3</c:v>
                </c:pt>
                <c:pt idx="1619">
                  <c:v>4</c:v>
                </c:pt>
                <c:pt idx="1620">
                  <c:v>4</c:v>
                </c:pt>
                <c:pt idx="1621">
                  <c:v>4</c:v>
                </c:pt>
                <c:pt idx="1622">
                  <c:v>4</c:v>
                </c:pt>
                <c:pt idx="1623">
                  <c:v>4</c:v>
                </c:pt>
                <c:pt idx="1624">
                  <c:v>4</c:v>
                </c:pt>
                <c:pt idx="1625">
                  <c:v>4</c:v>
                </c:pt>
                <c:pt idx="1626">
                  <c:v>4</c:v>
                </c:pt>
                <c:pt idx="1627">
                  <c:v>4</c:v>
                </c:pt>
                <c:pt idx="1628">
                  <c:v>4</c:v>
                </c:pt>
                <c:pt idx="1629">
                  <c:v>4</c:v>
                </c:pt>
                <c:pt idx="1630">
                  <c:v>4</c:v>
                </c:pt>
                <c:pt idx="1631">
                  <c:v>4</c:v>
                </c:pt>
                <c:pt idx="1632">
                  <c:v>4</c:v>
                </c:pt>
                <c:pt idx="1633">
                  <c:v>5</c:v>
                </c:pt>
                <c:pt idx="1634">
                  <c:v>5</c:v>
                </c:pt>
                <c:pt idx="1635">
                  <c:v>4</c:v>
                </c:pt>
                <c:pt idx="1636">
                  <c:v>4</c:v>
                </c:pt>
                <c:pt idx="1637">
                  <c:v>4</c:v>
                </c:pt>
                <c:pt idx="1638">
                  <c:v>4</c:v>
                </c:pt>
                <c:pt idx="1639">
                  <c:v>4</c:v>
                </c:pt>
                <c:pt idx="1640">
                  <c:v>4</c:v>
                </c:pt>
                <c:pt idx="1641">
                  <c:v>4</c:v>
                </c:pt>
                <c:pt idx="1642">
                  <c:v>4</c:v>
                </c:pt>
                <c:pt idx="1643">
                  <c:v>4</c:v>
                </c:pt>
                <c:pt idx="1644">
                  <c:v>4</c:v>
                </c:pt>
                <c:pt idx="1645">
                  <c:v>4</c:v>
                </c:pt>
                <c:pt idx="1646">
                  <c:v>4</c:v>
                </c:pt>
                <c:pt idx="1647">
                  <c:v>4</c:v>
                </c:pt>
                <c:pt idx="1648">
                  <c:v>4</c:v>
                </c:pt>
                <c:pt idx="1649">
                  <c:v>3</c:v>
                </c:pt>
                <c:pt idx="1650">
                  <c:v>3</c:v>
                </c:pt>
                <c:pt idx="1651">
                  <c:v>3</c:v>
                </c:pt>
                <c:pt idx="1652">
                  <c:v>3</c:v>
                </c:pt>
                <c:pt idx="1653">
                  <c:v>3</c:v>
                </c:pt>
                <c:pt idx="1654">
                  <c:v>3</c:v>
                </c:pt>
                <c:pt idx="1655">
                  <c:v>3</c:v>
                </c:pt>
                <c:pt idx="1656">
                  <c:v>3</c:v>
                </c:pt>
                <c:pt idx="1657">
                  <c:v>3</c:v>
                </c:pt>
                <c:pt idx="1658">
                  <c:v>3</c:v>
                </c:pt>
                <c:pt idx="1659">
                  <c:v>3</c:v>
                </c:pt>
                <c:pt idx="1660">
                  <c:v>3</c:v>
                </c:pt>
                <c:pt idx="1661">
                  <c:v>3</c:v>
                </c:pt>
                <c:pt idx="1662">
                  <c:v>3</c:v>
                </c:pt>
                <c:pt idx="1663">
                  <c:v>3</c:v>
                </c:pt>
                <c:pt idx="1664">
                  <c:v>3</c:v>
                </c:pt>
                <c:pt idx="1665">
                  <c:v>3</c:v>
                </c:pt>
                <c:pt idx="1666">
                  <c:v>3</c:v>
                </c:pt>
                <c:pt idx="1667">
                  <c:v>2</c:v>
                </c:pt>
                <c:pt idx="1668">
                  <c:v>2</c:v>
                </c:pt>
                <c:pt idx="1669">
                  <c:v>2</c:v>
                </c:pt>
                <c:pt idx="1670">
                  <c:v>2</c:v>
                </c:pt>
                <c:pt idx="1671">
                  <c:v>2</c:v>
                </c:pt>
                <c:pt idx="1672">
                  <c:v>2</c:v>
                </c:pt>
                <c:pt idx="1673">
                  <c:v>2</c:v>
                </c:pt>
                <c:pt idx="1674">
                  <c:v>2</c:v>
                </c:pt>
                <c:pt idx="1675">
                  <c:v>2</c:v>
                </c:pt>
                <c:pt idx="1676">
                  <c:v>2</c:v>
                </c:pt>
                <c:pt idx="1677">
                  <c:v>2</c:v>
                </c:pt>
                <c:pt idx="1678">
                  <c:v>2</c:v>
                </c:pt>
                <c:pt idx="1679">
                  <c:v>2</c:v>
                </c:pt>
                <c:pt idx="1680">
                  <c:v>2</c:v>
                </c:pt>
                <c:pt idx="1681">
                  <c:v>2</c:v>
                </c:pt>
                <c:pt idx="1682">
                  <c:v>2</c:v>
                </c:pt>
                <c:pt idx="1683">
                  <c:v>2</c:v>
                </c:pt>
                <c:pt idx="1684">
                  <c:v>2</c:v>
                </c:pt>
                <c:pt idx="1685">
                  <c:v>2</c:v>
                </c:pt>
                <c:pt idx="1686">
                  <c:v>2</c:v>
                </c:pt>
                <c:pt idx="1687">
                  <c:v>2</c:v>
                </c:pt>
                <c:pt idx="1688">
                  <c:v>2</c:v>
                </c:pt>
                <c:pt idx="1689">
                  <c:v>2</c:v>
                </c:pt>
                <c:pt idx="1690">
                  <c:v>2</c:v>
                </c:pt>
                <c:pt idx="1691">
                  <c:v>2</c:v>
                </c:pt>
                <c:pt idx="1692">
                  <c:v>2</c:v>
                </c:pt>
                <c:pt idx="1693">
                  <c:v>2</c:v>
                </c:pt>
                <c:pt idx="1694">
                  <c:v>2</c:v>
                </c:pt>
                <c:pt idx="1695">
                  <c:v>2</c:v>
                </c:pt>
                <c:pt idx="1696">
                  <c:v>2</c:v>
                </c:pt>
                <c:pt idx="1697">
                  <c:v>2</c:v>
                </c:pt>
                <c:pt idx="1698">
                  <c:v>2</c:v>
                </c:pt>
                <c:pt idx="1699">
                  <c:v>2</c:v>
                </c:pt>
                <c:pt idx="1700">
                  <c:v>2</c:v>
                </c:pt>
                <c:pt idx="1701">
                  <c:v>2</c:v>
                </c:pt>
                <c:pt idx="1702">
                  <c:v>2</c:v>
                </c:pt>
                <c:pt idx="1703">
                  <c:v>2</c:v>
                </c:pt>
                <c:pt idx="1704">
                  <c:v>2</c:v>
                </c:pt>
                <c:pt idx="1705">
                  <c:v>2</c:v>
                </c:pt>
                <c:pt idx="1706">
                  <c:v>2</c:v>
                </c:pt>
                <c:pt idx="1707">
                  <c:v>2</c:v>
                </c:pt>
                <c:pt idx="1708">
                  <c:v>2</c:v>
                </c:pt>
                <c:pt idx="1709">
                  <c:v>2</c:v>
                </c:pt>
                <c:pt idx="1710">
                  <c:v>2</c:v>
                </c:pt>
                <c:pt idx="1711">
                  <c:v>2</c:v>
                </c:pt>
                <c:pt idx="1712">
                  <c:v>2</c:v>
                </c:pt>
                <c:pt idx="1713">
                  <c:v>2</c:v>
                </c:pt>
                <c:pt idx="1714">
                  <c:v>2</c:v>
                </c:pt>
                <c:pt idx="1715">
                  <c:v>2</c:v>
                </c:pt>
                <c:pt idx="1716">
                  <c:v>2</c:v>
                </c:pt>
                <c:pt idx="1717">
                  <c:v>2</c:v>
                </c:pt>
                <c:pt idx="1718">
                  <c:v>2</c:v>
                </c:pt>
                <c:pt idx="1719">
                  <c:v>2</c:v>
                </c:pt>
                <c:pt idx="1720">
                  <c:v>2</c:v>
                </c:pt>
                <c:pt idx="1721">
                  <c:v>2</c:v>
                </c:pt>
                <c:pt idx="1722">
                  <c:v>2</c:v>
                </c:pt>
                <c:pt idx="1723">
                  <c:v>2</c:v>
                </c:pt>
                <c:pt idx="1724">
                  <c:v>2</c:v>
                </c:pt>
                <c:pt idx="1725">
                  <c:v>2</c:v>
                </c:pt>
                <c:pt idx="1726">
                  <c:v>2</c:v>
                </c:pt>
                <c:pt idx="1727">
                  <c:v>2</c:v>
                </c:pt>
                <c:pt idx="1728">
                  <c:v>2</c:v>
                </c:pt>
                <c:pt idx="1729">
                  <c:v>2</c:v>
                </c:pt>
                <c:pt idx="1730">
                  <c:v>2</c:v>
                </c:pt>
                <c:pt idx="1731">
                  <c:v>1</c:v>
                </c:pt>
                <c:pt idx="1732">
                  <c:v>1</c:v>
                </c:pt>
                <c:pt idx="1733">
                  <c:v>1</c:v>
                </c:pt>
                <c:pt idx="1734">
                  <c:v>1</c:v>
                </c:pt>
                <c:pt idx="1735">
                  <c:v>1</c:v>
                </c:pt>
                <c:pt idx="1736">
                  <c:v>1</c:v>
                </c:pt>
                <c:pt idx="1737">
                  <c:v>1</c:v>
                </c:pt>
                <c:pt idx="1738">
                  <c:v>1</c:v>
                </c:pt>
                <c:pt idx="1739">
                  <c:v>1</c:v>
                </c:pt>
                <c:pt idx="1740">
                  <c:v>1</c:v>
                </c:pt>
                <c:pt idx="1741">
                  <c:v>1</c:v>
                </c:pt>
                <c:pt idx="1742">
                  <c:v>1</c:v>
                </c:pt>
                <c:pt idx="1743">
                  <c:v>1</c:v>
                </c:pt>
                <c:pt idx="1744">
                  <c:v>1</c:v>
                </c:pt>
                <c:pt idx="1745">
                  <c:v>1</c:v>
                </c:pt>
                <c:pt idx="1746">
                  <c:v>1</c:v>
                </c:pt>
                <c:pt idx="1747">
                  <c:v>1</c:v>
                </c:pt>
                <c:pt idx="1748">
                  <c:v>1</c:v>
                </c:pt>
                <c:pt idx="1749">
                  <c:v>1</c:v>
                </c:pt>
                <c:pt idx="1750">
                  <c:v>1</c:v>
                </c:pt>
                <c:pt idx="1751">
                  <c:v>1</c:v>
                </c:pt>
                <c:pt idx="1752">
                  <c:v>1</c:v>
                </c:pt>
                <c:pt idx="1753">
                  <c:v>1</c:v>
                </c:pt>
                <c:pt idx="1754">
                  <c:v>1</c:v>
                </c:pt>
                <c:pt idx="1755">
                  <c:v>1</c:v>
                </c:pt>
                <c:pt idx="1756">
                  <c:v>1</c:v>
                </c:pt>
                <c:pt idx="1757">
                  <c:v>1</c:v>
                </c:pt>
                <c:pt idx="1758">
                  <c:v>1</c:v>
                </c:pt>
                <c:pt idx="1759">
                  <c:v>1</c:v>
                </c:pt>
                <c:pt idx="1760">
                  <c:v>1</c:v>
                </c:pt>
                <c:pt idx="1761">
                  <c:v>1</c:v>
                </c:pt>
                <c:pt idx="1762">
                  <c:v>1</c:v>
                </c:pt>
                <c:pt idx="1763">
                  <c:v>1</c:v>
                </c:pt>
                <c:pt idx="1764">
                  <c:v>1</c:v>
                </c:pt>
                <c:pt idx="1765">
                  <c:v>1</c:v>
                </c:pt>
                <c:pt idx="1766">
                  <c:v>1</c:v>
                </c:pt>
                <c:pt idx="1767">
                  <c:v>1</c:v>
                </c:pt>
                <c:pt idx="1768">
                  <c:v>1</c:v>
                </c:pt>
                <c:pt idx="1769">
                  <c:v>1</c:v>
                </c:pt>
                <c:pt idx="1770">
                  <c:v>1</c:v>
                </c:pt>
                <c:pt idx="1771">
                  <c:v>1</c:v>
                </c:pt>
                <c:pt idx="1772">
                  <c:v>1</c:v>
                </c:pt>
                <c:pt idx="1773">
                  <c:v>1</c:v>
                </c:pt>
                <c:pt idx="1774">
                  <c:v>1</c:v>
                </c:pt>
                <c:pt idx="1775">
                  <c:v>1</c:v>
                </c:pt>
                <c:pt idx="1776">
                  <c:v>1</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1</c:v>
                </c:pt>
                <c:pt idx="1793">
                  <c:v>1</c:v>
                </c:pt>
                <c:pt idx="1794">
                  <c:v>1</c:v>
                </c:pt>
                <c:pt idx="1795">
                  <c:v>0</c:v>
                </c:pt>
                <c:pt idx="1796">
                  <c:v>0</c:v>
                </c:pt>
                <c:pt idx="1797">
                  <c:v>0</c:v>
                </c:pt>
                <c:pt idx="1798">
                  <c:v>0</c:v>
                </c:pt>
                <c:pt idx="1799">
                  <c:v>0</c:v>
                </c:pt>
                <c:pt idx="1800">
                  <c:v>0</c:v>
                </c:pt>
                <c:pt idx="1801">
                  <c:v>0</c:v>
                </c:pt>
                <c:pt idx="1802">
                  <c:v>0</c:v>
                </c:pt>
                <c:pt idx="1803">
                  <c:v>0</c:v>
                </c:pt>
                <c:pt idx="1804">
                  <c:v>0</c:v>
                </c:pt>
                <c:pt idx="1805">
                  <c:v>0</c:v>
                </c:pt>
                <c:pt idx="1806">
                  <c:v>0</c:v>
                </c:pt>
                <c:pt idx="1807">
                  <c:v>0</c:v>
                </c:pt>
                <c:pt idx="1808">
                  <c:v>0</c:v>
                </c:pt>
                <c:pt idx="1809">
                  <c:v>0</c:v>
                </c:pt>
                <c:pt idx="1810">
                  <c:v>0</c:v>
                </c:pt>
                <c:pt idx="1811">
                  <c:v>0</c:v>
                </c:pt>
                <c:pt idx="1812">
                  <c:v>0</c:v>
                </c:pt>
                <c:pt idx="1813">
                  <c:v>0</c:v>
                </c:pt>
                <c:pt idx="1814">
                  <c:v>0</c:v>
                </c:pt>
                <c:pt idx="1815">
                  <c:v>0</c:v>
                </c:pt>
                <c:pt idx="1816">
                  <c:v>0</c:v>
                </c:pt>
                <c:pt idx="1817">
                  <c:v>0</c:v>
                </c:pt>
                <c:pt idx="1818">
                  <c:v>0</c:v>
                </c:pt>
                <c:pt idx="1819">
                  <c:v>0</c:v>
                </c:pt>
                <c:pt idx="1820">
                  <c:v>0</c:v>
                </c:pt>
                <c:pt idx="1821">
                  <c:v>0</c:v>
                </c:pt>
                <c:pt idx="1822">
                  <c:v>0</c:v>
                </c:pt>
                <c:pt idx="1823">
                  <c:v>0</c:v>
                </c:pt>
                <c:pt idx="1824">
                  <c:v>0</c:v>
                </c:pt>
                <c:pt idx="1825">
                  <c:v>0</c:v>
                </c:pt>
                <c:pt idx="1826">
                  <c:v>0</c:v>
                </c:pt>
                <c:pt idx="1827">
                  <c:v>0</c:v>
                </c:pt>
                <c:pt idx="1828">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c:v>0</c:v>
                </c:pt>
                <c:pt idx="1842">
                  <c:v>0</c:v>
                </c:pt>
                <c:pt idx="1843">
                  <c:v>0</c:v>
                </c:pt>
                <c:pt idx="1844">
                  <c:v>0</c:v>
                </c:pt>
                <c:pt idx="1845">
                  <c:v>0</c:v>
                </c:pt>
                <c:pt idx="1846">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c:v>0</c:v>
                </c:pt>
                <c:pt idx="1860">
                  <c:v>0</c:v>
                </c:pt>
                <c:pt idx="1861">
                  <c:v>0</c:v>
                </c:pt>
                <c:pt idx="1862">
                  <c:v>0</c:v>
                </c:pt>
                <c:pt idx="1863">
                  <c:v>0</c:v>
                </c:pt>
                <c:pt idx="1864">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c:v>0</c:v>
                </c:pt>
                <c:pt idx="1878">
                  <c:v>0</c:v>
                </c:pt>
                <c:pt idx="1879">
                  <c:v>0</c:v>
                </c:pt>
                <c:pt idx="1880">
                  <c:v>0</c:v>
                </c:pt>
                <c:pt idx="1881">
                  <c:v>0</c:v>
                </c:pt>
                <c:pt idx="1882">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c:v>0</c:v>
                </c:pt>
                <c:pt idx="1896">
                  <c:v>0</c:v>
                </c:pt>
                <c:pt idx="1897">
                  <c:v>0</c:v>
                </c:pt>
                <c:pt idx="1898">
                  <c:v>0</c:v>
                </c:pt>
                <c:pt idx="1899">
                  <c:v>0</c:v>
                </c:pt>
                <c:pt idx="1900">
                  <c:v>0</c:v>
                </c:pt>
                <c:pt idx="1901">
                  <c:v>1</c:v>
                </c:pt>
                <c:pt idx="1902">
                  <c:v>1</c:v>
                </c:pt>
                <c:pt idx="1903">
                  <c:v>1</c:v>
                </c:pt>
                <c:pt idx="1904">
                  <c:v>1</c:v>
                </c:pt>
                <c:pt idx="1905">
                  <c:v>1</c:v>
                </c:pt>
                <c:pt idx="1906">
                  <c:v>1</c:v>
                </c:pt>
                <c:pt idx="1907">
                  <c:v>1</c:v>
                </c:pt>
                <c:pt idx="1908">
                  <c:v>1</c:v>
                </c:pt>
                <c:pt idx="1909">
                  <c:v>1</c:v>
                </c:pt>
                <c:pt idx="1910">
                  <c:v>1</c:v>
                </c:pt>
                <c:pt idx="1911">
                  <c:v>1</c:v>
                </c:pt>
                <c:pt idx="1912">
                  <c:v>1</c:v>
                </c:pt>
                <c:pt idx="1913">
                  <c:v>1</c:v>
                </c:pt>
                <c:pt idx="1914">
                  <c:v>1</c:v>
                </c:pt>
                <c:pt idx="1915">
                  <c:v>1</c:v>
                </c:pt>
                <c:pt idx="1916">
                  <c:v>1</c:v>
                </c:pt>
                <c:pt idx="1917">
                  <c:v>1</c:v>
                </c:pt>
                <c:pt idx="1918">
                  <c:v>1</c:v>
                </c:pt>
                <c:pt idx="1919">
                  <c:v>1</c:v>
                </c:pt>
                <c:pt idx="1920">
                  <c:v>1</c:v>
                </c:pt>
                <c:pt idx="1921">
                  <c:v>1</c:v>
                </c:pt>
                <c:pt idx="1922">
                  <c:v>2</c:v>
                </c:pt>
                <c:pt idx="1923">
                  <c:v>2</c:v>
                </c:pt>
                <c:pt idx="1924">
                  <c:v>2</c:v>
                </c:pt>
                <c:pt idx="1925">
                  <c:v>2</c:v>
                </c:pt>
                <c:pt idx="1926">
                  <c:v>2</c:v>
                </c:pt>
                <c:pt idx="1927">
                  <c:v>2</c:v>
                </c:pt>
                <c:pt idx="1928">
                  <c:v>1</c:v>
                </c:pt>
                <c:pt idx="1929">
                  <c:v>1</c:v>
                </c:pt>
                <c:pt idx="1930">
                  <c:v>1</c:v>
                </c:pt>
                <c:pt idx="1931">
                  <c:v>1</c:v>
                </c:pt>
                <c:pt idx="1932">
                  <c:v>1</c:v>
                </c:pt>
                <c:pt idx="1933">
                  <c:v>1</c:v>
                </c:pt>
                <c:pt idx="1934">
                  <c:v>1</c:v>
                </c:pt>
                <c:pt idx="1935">
                  <c:v>1</c:v>
                </c:pt>
                <c:pt idx="1936">
                  <c:v>1</c:v>
                </c:pt>
                <c:pt idx="1937">
                  <c:v>1</c:v>
                </c:pt>
                <c:pt idx="1938">
                  <c:v>1</c:v>
                </c:pt>
                <c:pt idx="1939">
                  <c:v>1</c:v>
                </c:pt>
                <c:pt idx="1940">
                  <c:v>1</c:v>
                </c:pt>
                <c:pt idx="1941">
                  <c:v>2</c:v>
                </c:pt>
                <c:pt idx="1942">
                  <c:v>3</c:v>
                </c:pt>
                <c:pt idx="1943">
                  <c:v>3</c:v>
                </c:pt>
                <c:pt idx="1944">
                  <c:v>3</c:v>
                </c:pt>
                <c:pt idx="1945">
                  <c:v>3</c:v>
                </c:pt>
                <c:pt idx="1946">
                  <c:v>3</c:v>
                </c:pt>
                <c:pt idx="1947">
                  <c:v>3</c:v>
                </c:pt>
                <c:pt idx="1948">
                  <c:v>3</c:v>
                </c:pt>
                <c:pt idx="1949">
                  <c:v>5</c:v>
                </c:pt>
                <c:pt idx="1950">
                  <c:v>5</c:v>
                </c:pt>
                <c:pt idx="1951">
                  <c:v>5</c:v>
                </c:pt>
                <c:pt idx="1952">
                  <c:v>5</c:v>
                </c:pt>
                <c:pt idx="1953">
                  <c:v>5</c:v>
                </c:pt>
                <c:pt idx="1954">
                  <c:v>5</c:v>
                </c:pt>
                <c:pt idx="1955">
                  <c:v>5</c:v>
                </c:pt>
                <c:pt idx="1956">
                  <c:v>5</c:v>
                </c:pt>
                <c:pt idx="1957">
                  <c:v>6</c:v>
                </c:pt>
                <c:pt idx="1958">
                  <c:v>7</c:v>
                </c:pt>
                <c:pt idx="1959">
                  <c:v>7</c:v>
                </c:pt>
                <c:pt idx="1960">
                  <c:v>7</c:v>
                </c:pt>
                <c:pt idx="1961">
                  <c:v>7</c:v>
                </c:pt>
                <c:pt idx="1962">
                  <c:v>7</c:v>
                </c:pt>
                <c:pt idx="1963">
                  <c:v>7</c:v>
                </c:pt>
                <c:pt idx="1964">
                  <c:v>7</c:v>
                </c:pt>
                <c:pt idx="1965">
                  <c:v>7</c:v>
                </c:pt>
                <c:pt idx="1966">
                  <c:v>7</c:v>
                </c:pt>
                <c:pt idx="1967">
                  <c:v>7</c:v>
                </c:pt>
                <c:pt idx="1968">
                  <c:v>7</c:v>
                </c:pt>
                <c:pt idx="1969">
                  <c:v>7</c:v>
                </c:pt>
                <c:pt idx="1970">
                  <c:v>7</c:v>
                </c:pt>
                <c:pt idx="1971">
                  <c:v>7</c:v>
                </c:pt>
                <c:pt idx="1972">
                  <c:v>7</c:v>
                </c:pt>
                <c:pt idx="1973">
                  <c:v>7</c:v>
                </c:pt>
                <c:pt idx="1974">
                  <c:v>7</c:v>
                </c:pt>
                <c:pt idx="1975">
                  <c:v>7</c:v>
                </c:pt>
                <c:pt idx="1976">
                  <c:v>7</c:v>
                </c:pt>
                <c:pt idx="1977">
                  <c:v>7</c:v>
                </c:pt>
                <c:pt idx="1978">
                  <c:v>7</c:v>
                </c:pt>
                <c:pt idx="1979">
                  <c:v>7</c:v>
                </c:pt>
                <c:pt idx="1980">
                  <c:v>7</c:v>
                </c:pt>
                <c:pt idx="1981">
                  <c:v>7</c:v>
                </c:pt>
                <c:pt idx="1982">
                  <c:v>7</c:v>
                </c:pt>
                <c:pt idx="1983">
                  <c:v>7</c:v>
                </c:pt>
                <c:pt idx="1984">
                  <c:v>7</c:v>
                </c:pt>
                <c:pt idx="1985">
                  <c:v>7</c:v>
                </c:pt>
                <c:pt idx="1986">
                  <c:v>7</c:v>
                </c:pt>
                <c:pt idx="1987">
                  <c:v>7</c:v>
                </c:pt>
                <c:pt idx="1988">
                  <c:v>7</c:v>
                </c:pt>
                <c:pt idx="1989">
                  <c:v>7</c:v>
                </c:pt>
                <c:pt idx="1990">
                  <c:v>7</c:v>
                </c:pt>
                <c:pt idx="1991">
                  <c:v>7</c:v>
                </c:pt>
                <c:pt idx="1992">
                  <c:v>8</c:v>
                </c:pt>
                <c:pt idx="1993">
                  <c:v>8</c:v>
                </c:pt>
                <c:pt idx="1994">
                  <c:v>7</c:v>
                </c:pt>
                <c:pt idx="1995">
                  <c:v>7</c:v>
                </c:pt>
                <c:pt idx="1996">
                  <c:v>7</c:v>
                </c:pt>
                <c:pt idx="1997">
                  <c:v>7</c:v>
                </c:pt>
                <c:pt idx="1998">
                  <c:v>7</c:v>
                </c:pt>
                <c:pt idx="1999">
                  <c:v>7</c:v>
                </c:pt>
                <c:pt idx="2000">
                  <c:v>7</c:v>
                </c:pt>
                <c:pt idx="2001">
                  <c:v>7</c:v>
                </c:pt>
                <c:pt idx="2002">
                  <c:v>7</c:v>
                </c:pt>
                <c:pt idx="2003">
                  <c:v>7</c:v>
                </c:pt>
                <c:pt idx="2004">
                  <c:v>7</c:v>
                </c:pt>
                <c:pt idx="2005">
                  <c:v>7</c:v>
                </c:pt>
                <c:pt idx="2006">
                  <c:v>7</c:v>
                </c:pt>
                <c:pt idx="2007">
                  <c:v>8</c:v>
                </c:pt>
                <c:pt idx="2008">
                  <c:v>8</c:v>
                </c:pt>
                <c:pt idx="2009">
                  <c:v>8</c:v>
                </c:pt>
                <c:pt idx="2010">
                  <c:v>8</c:v>
                </c:pt>
                <c:pt idx="2011">
                  <c:v>8</c:v>
                </c:pt>
                <c:pt idx="2012">
                  <c:v>8</c:v>
                </c:pt>
                <c:pt idx="2013">
                  <c:v>8</c:v>
                </c:pt>
                <c:pt idx="2014">
                  <c:v>9</c:v>
                </c:pt>
                <c:pt idx="2015">
                  <c:v>9</c:v>
                </c:pt>
                <c:pt idx="2016">
                  <c:v>9</c:v>
                </c:pt>
                <c:pt idx="2017">
                  <c:v>9</c:v>
                </c:pt>
                <c:pt idx="2018">
                  <c:v>8</c:v>
                </c:pt>
                <c:pt idx="2019">
                  <c:v>8</c:v>
                </c:pt>
                <c:pt idx="2020">
                  <c:v>8</c:v>
                </c:pt>
                <c:pt idx="2021">
                  <c:v>8</c:v>
                </c:pt>
                <c:pt idx="2022">
                  <c:v>8</c:v>
                </c:pt>
                <c:pt idx="2023">
                  <c:v>8</c:v>
                </c:pt>
                <c:pt idx="2024">
                  <c:v>9</c:v>
                </c:pt>
                <c:pt idx="2025">
                  <c:v>9</c:v>
                </c:pt>
                <c:pt idx="2026">
                  <c:v>9</c:v>
                </c:pt>
                <c:pt idx="2027">
                  <c:v>9</c:v>
                </c:pt>
                <c:pt idx="2028">
                  <c:v>9</c:v>
                </c:pt>
                <c:pt idx="2029">
                  <c:v>9</c:v>
                </c:pt>
                <c:pt idx="2030">
                  <c:v>9</c:v>
                </c:pt>
                <c:pt idx="2031">
                  <c:v>9</c:v>
                </c:pt>
                <c:pt idx="2032">
                  <c:v>9</c:v>
                </c:pt>
                <c:pt idx="2033">
                  <c:v>9</c:v>
                </c:pt>
                <c:pt idx="2034">
                  <c:v>9</c:v>
                </c:pt>
                <c:pt idx="2035">
                  <c:v>9</c:v>
                </c:pt>
                <c:pt idx="2036">
                  <c:v>9</c:v>
                </c:pt>
                <c:pt idx="2037">
                  <c:v>9</c:v>
                </c:pt>
                <c:pt idx="2038">
                  <c:v>9</c:v>
                </c:pt>
                <c:pt idx="2039">
                  <c:v>9</c:v>
                </c:pt>
                <c:pt idx="2040">
                  <c:v>9</c:v>
                </c:pt>
                <c:pt idx="2041">
                  <c:v>9</c:v>
                </c:pt>
                <c:pt idx="2042">
                  <c:v>9</c:v>
                </c:pt>
                <c:pt idx="2043">
                  <c:v>9</c:v>
                </c:pt>
                <c:pt idx="2044">
                  <c:v>9</c:v>
                </c:pt>
                <c:pt idx="2045">
                  <c:v>9</c:v>
                </c:pt>
                <c:pt idx="2046">
                  <c:v>8</c:v>
                </c:pt>
                <c:pt idx="2047">
                  <c:v>8</c:v>
                </c:pt>
                <c:pt idx="2048">
                  <c:v>8</c:v>
                </c:pt>
                <c:pt idx="2049">
                  <c:v>8</c:v>
                </c:pt>
                <c:pt idx="2050">
                  <c:v>8</c:v>
                </c:pt>
                <c:pt idx="2051">
                  <c:v>8</c:v>
                </c:pt>
                <c:pt idx="2052">
                  <c:v>8</c:v>
                </c:pt>
                <c:pt idx="2053">
                  <c:v>8</c:v>
                </c:pt>
                <c:pt idx="2054">
                  <c:v>8</c:v>
                </c:pt>
                <c:pt idx="2055">
                  <c:v>8</c:v>
                </c:pt>
                <c:pt idx="2056">
                  <c:v>8</c:v>
                </c:pt>
                <c:pt idx="2057">
                  <c:v>8</c:v>
                </c:pt>
                <c:pt idx="2058">
                  <c:v>8</c:v>
                </c:pt>
                <c:pt idx="2059">
                  <c:v>8</c:v>
                </c:pt>
                <c:pt idx="2060">
                  <c:v>8</c:v>
                </c:pt>
                <c:pt idx="2061">
                  <c:v>8</c:v>
                </c:pt>
                <c:pt idx="2062">
                  <c:v>8</c:v>
                </c:pt>
                <c:pt idx="2063">
                  <c:v>8</c:v>
                </c:pt>
                <c:pt idx="2064">
                  <c:v>8</c:v>
                </c:pt>
                <c:pt idx="2065">
                  <c:v>8</c:v>
                </c:pt>
                <c:pt idx="2066">
                  <c:v>8</c:v>
                </c:pt>
                <c:pt idx="2067">
                  <c:v>8</c:v>
                </c:pt>
                <c:pt idx="2068">
                  <c:v>8</c:v>
                </c:pt>
                <c:pt idx="2069">
                  <c:v>8</c:v>
                </c:pt>
                <c:pt idx="2070">
                  <c:v>8</c:v>
                </c:pt>
                <c:pt idx="2071">
                  <c:v>8</c:v>
                </c:pt>
                <c:pt idx="2072">
                  <c:v>8</c:v>
                </c:pt>
                <c:pt idx="2073">
                  <c:v>8</c:v>
                </c:pt>
                <c:pt idx="2074">
                  <c:v>8</c:v>
                </c:pt>
                <c:pt idx="2075">
                  <c:v>8</c:v>
                </c:pt>
                <c:pt idx="2076">
                  <c:v>8</c:v>
                </c:pt>
                <c:pt idx="2077">
                  <c:v>8</c:v>
                </c:pt>
                <c:pt idx="2078">
                  <c:v>8</c:v>
                </c:pt>
                <c:pt idx="2079">
                  <c:v>9</c:v>
                </c:pt>
                <c:pt idx="2080">
                  <c:v>9</c:v>
                </c:pt>
                <c:pt idx="2081">
                  <c:v>9</c:v>
                </c:pt>
                <c:pt idx="2082">
                  <c:v>9</c:v>
                </c:pt>
                <c:pt idx="2083">
                  <c:v>9</c:v>
                </c:pt>
                <c:pt idx="2084">
                  <c:v>9</c:v>
                </c:pt>
                <c:pt idx="2085">
                  <c:v>9</c:v>
                </c:pt>
                <c:pt idx="2086">
                  <c:v>9</c:v>
                </c:pt>
                <c:pt idx="2087">
                  <c:v>9</c:v>
                </c:pt>
                <c:pt idx="2088">
                  <c:v>9</c:v>
                </c:pt>
                <c:pt idx="2089">
                  <c:v>9</c:v>
                </c:pt>
                <c:pt idx="2090">
                  <c:v>9</c:v>
                </c:pt>
                <c:pt idx="2091">
                  <c:v>9</c:v>
                </c:pt>
                <c:pt idx="2092">
                  <c:v>9</c:v>
                </c:pt>
                <c:pt idx="2093">
                  <c:v>9</c:v>
                </c:pt>
                <c:pt idx="2094">
                  <c:v>9</c:v>
                </c:pt>
                <c:pt idx="2095">
                  <c:v>9</c:v>
                </c:pt>
                <c:pt idx="2096">
                  <c:v>9</c:v>
                </c:pt>
                <c:pt idx="2097">
                  <c:v>9</c:v>
                </c:pt>
                <c:pt idx="2098">
                  <c:v>9</c:v>
                </c:pt>
                <c:pt idx="2099">
                  <c:v>9</c:v>
                </c:pt>
                <c:pt idx="2100">
                  <c:v>9</c:v>
                </c:pt>
                <c:pt idx="2101">
                  <c:v>9</c:v>
                </c:pt>
                <c:pt idx="2102">
                  <c:v>9</c:v>
                </c:pt>
                <c:pt idx="2103">
                  <c:v>9</c:v>
                </c:pt>
                <c:pt idx="2104">
                  <c:v>9</c:v>
                </c:pt>
                <c:pt idx="2105">
                  <c:v>9</c:v>
                </c:pt>
                <c:pt idx="2106">
                  <c:v>9</c:v>
                </c:pt>
                <c:pt idx="2107">
                  <c:v>9</c:v>
                </c:pt>
                <c:pt idx="2108">
                  <c:v>9</c:v>
                </c:pt>
                <c:pt idx="2109">
                  <c:v>9</c:v>
                </c:pt>
                <c:pt idx="2110">
                  <c:v>9</c:v>
                </c:pt>
                <c:pt idx="2111">
                  <c:v>9</c:v>
                </c:pt>
                <c:pt idx="2112">
                  <c:v>9</c:v>
                </c:pt>
                <c:pt idx="2113">
                  <c:v>9</c:v>
                </c:pt>
                <c:pt idx="2114">
                  <c:v>9</c:v>
                </c:pt>
                <c:pt idx="2115">
                  <c:v>9</c:v>
                </c:pt>
                <c:pt idx="2116">
                  <c:v>9</c:v>
                </c:pt>
                <c:pt idx="2117">
                  <c:v>9</c:v>
                </c:pt>
                <c:pt idx="2118">
                  <c:v>9</c:v>
                </c:pt>
                <c:pt idx="2119">
                  <c:v>9</c:v>
                </c:pt>
                <c:pt idx="2120">
                  <c:v>9</c:v>
                </c:pt>
                <c:pt idx="2121">
                  <c:v>9</c:v>
                </c:pt>
                <c:pt idx="2122">
                  <c:v>9</c:v>
                </c:pt>
                <c:pt idx="2123">
                  <c:v>9</c:v>
                </c:pt>
                <c:pt idx="2124">
                  <c:v>8</c:v>
                </c:pt>
                <c:pt idx="2125">
                  <c:v>8</c:v>
                </c:pt>
                <c:pt idx="2126">
                  <c:v>8</c:v>
                </c:pt>
                <c:pt idx="2127">
                  <c:v>8</c:v>
                </c:pt>
                <c:pt idx="2128">
                  <c:v>7</c:v>
                </c:pt>
                <c:pt idx="2129">
                  <c:v>7</c:v>
                </c:pt>
                <c:pt idx="2130">
                  <c:v>7</c:v>
                </c:pt>
                <c:pt idx="2131">
                  <c:v>7</c:v>
                </c:pt>
                <c:pt idx="2132">
                  <c:v>7</c:v>
                </c:pt>
                <c:pt idx="2133">
                  <c:v>7</c:v>
                </c:pt>
                <c:pt idx="2134">
                  <c:v>8</c:v>
                </c:pt>
                <c:pt idx="2135">
                  <c:v>8</c:v>
                </c:pt>
                <c:pt idx="2136">
                  <c:v>8</c:v>
                </c:pt>
                <c:pt idx="2137">
                  <c:v>8</c:v>
                </c:pt>
                <c:pt idx="2138">
                  <c:v>8</c:v>
                </c:pt>
                <c:pt idx="2139">
                  <c:v>8</c:v>
                </c:pt>
                <c:pt idx="2140">
                  <c:v>8</c:v>
                </c:pt>
                <c:pt idx="2141">
                  <c:v>8</c:v>
                </c:pt>
                <c:pt idx="2142">
                  <c:v>8</c:v>
                </c:pt>
                <c:pt idx="2143">
                  <c:v>8</c:v>
                </c:pt>
                <c:pt idx="2144">
                  <c:v>9</c:v>
                </c:pt>
                <c:pt idx="2145">
                  <c:v>9</c:v>
                </c:pt>
                <c:pt idx="2146">
                  <c:v>9</c:v>
                </c:pt>
                <c:pt idx="2147">
                  <c:v>9</c:v>
                </c:pt>
                <c:pt idx="2148">
                  <c:v>9</c:v>
                </c:pt>
                <c:pt idx="2149">
                  <c:v>9</c:v>
                </c:pt>
                <c:pt idx="2150">
                  <c:v>9</c:v>
                </c:pt>
                <c:pt idx="2151">
                  <c:v>9</c:v>
                </c:pt>
                <c:pt idx="2152">
                  <c:v>10</c:v>
                </c:pt>
                <c:pt idx="2153">
                  <c:v>10</c:v>
                </c:pt>
                <c:pt idx="2154">
                  <c:v>11</c:v>
                </c:pt>
                <c:pt idx="2155">
                  <c:v>11</c:v>
                </c:pt>
                <c:pt idx="2156">
                  <c:v>11</c:v>
                </c:pt>
                <c:pt idx="2157">
                  <c:v>11</c:v>
                </c:pt>
                <c:pt idx="2158">
                  <c:v>11</c:v>
                </c:pt>
                <c:pt idx="2159">
                  <c:v>13</c:v>
                </c:pt>
                <c:pt idx="2160">
                  <c:v>13</c:v>
                </c:pt>
                <c:pt idx="2161">
                  <c:v>13</c:v>
                </c:pt>
                <c:pt idx="2162">
                  <c:v>13</c:v>
                </c:pt>
                <c:pt idx="2163">
                  <c:v>13</c:v>
                </c:pt>
                <c:pt idx="2164">
                  <c:v>13</c:v>
                </c:pt>
                <c:pt idx="2165">
                  <c:v>13</c:v>
                </c:pt>
                <c:pt idx="2166">
                  <c:v>13</c:v>
                </c:pt>
                <c:pt idx="2167">
                  <c:v>12</c:v>
                </c:pt>
                <c:pt idx="2168">
                  <c:v>13</c:v>
                </c:pt>
                <c:pt idx="2169">
                  <c:v>13</c:v>
                </c:pt>
                <c:pt idx="2170">
                  <c:v>13</c:v>
                </c:pt>
                <c:pt idx="2171">
                  <c:v>13</c:v>
                </c:pt>
                <c:pt idx="2172">
                  <c:v>13</c:v>
                </c:pt>
                <c:pt idx="2173">
                  <c:v>13</c:v>
                </c:pt>
                <c:pt idx="2174">
                  <c:v>13</c:v>
                </c:pt>
                <c:pt idx="2175">
                  <c:v>13</c:v>
                </c:pt>
                <c:pt idx="2176">
                  <c:v>13</c:v>
                </c:pt>
                <c:pt idx="2177">
                  <c:v>13</c:v>
                </c:pt>
                <c:pt idx="2178">
                  <c:v>13</c:v>
                </c:pt>
                <c:pt idx="2179">
                  <c:v>13</c:v>
                </c:pt>
                <c:pt idx="2180">
                  <c:v>14</c:v>
                </c:pt>
                <c:pt idx="2181">
                  <c:v>14</c:v>
                </c:pt>
                <c:pt idx="2182">
                  <c:v>14</c:v>
                </c:pt>
                <c:pt idx="2183">
                  <c:v>14</c:v>
                </c:pt>
                <c:pt idx="2184">
                  <c:v>14</c:v>
                </c:pt>
                <c:pt idx="2185">
                  <c:v>14</c:v>
                </c:pt>
                <c:pt idx="2186">
                  <c:v>14</c:v>
                </c:pt>
                <c:pt idx="2187">
                  <c:v>14</c:v>
                </c:pt>
                <c:pt idx="2188">
                  <c:v>14</c:v>
                </c:pt>
                <c:pt idx="2189">
                  <c:v>14</c:v>
                </c:pt>
                <c:pt idx="2190">
                  <c:v>14</c:v>
                </c:pt>
                <c:pt idx="2191">
                  <c:v>14</c:v>
                </c:pt>
                <c:pt idx="2192">
                  <c:v>14</c:v>
                </c:pt>
                <c:pt idx="2193">
                  <c:v>14</c:v>
                </c:pt>
                <c:pt idx="2194">
                  <c:v>14</c:v>
                </c:pt>
                <c:pt idx="2195">
                  <c:v>14</c:v>
                </c:pt>
                <c:pt idx="2196">
                  <c:v>14</c:v>
                </c:pt>
                <c:pt idx="2197">
                  <c:v>14</c:v>
                </c:pt>
                <c:pt idx="2198">
                  <c:v>14</c:v>
                </c:pt>
                <c:pt idx="2199">
                  <c:v>14</c:v>
                </c:pt>
                <c:pt idx="2200">
                  <c:v>14</c:v>
                </c:pt>
                <c:pt idx="2201">
                  <c:v>14</c:v>
                </c:pt>
                <c:pt idx="2202">
                  <c:v>14</c:v>
                </c:pt>
                <c:pt idx="2203">
                  <c:v>14</c:v>
                </c:pt>
                <c:pt idx="2204">
                  <c:v>13</c:v>
                </c:pt>
                <c:pt idx="2205">
                  <c:v>13</c:v>
                </c:pt>
                <c:pt idx="2206">
                  <c:v>13</c:v>
                </c:pt>
                <c:pt idx="2207">
                  <c:v>13</c:v>
                </c:pt>
                <c:pt idx="2208">
                  <c:v>13</c:v>
                </c:pt>
                <c:pt idx="2209">
                  <c:v>13</c:v>
                </c:pt>
                <c:pt idx="2210">
                  <c:v>13</c:v>
                </c:pt>
                <c:pt idx="2211">
                  <c:v>12</c:v>
                </c:pt>
                <c:pt idx="2212">
                  <c:v>12</c:v>
                </c:pt>
                <c:pt idx="2213">
                  <c:v>12</c:v>
                </c:pt>
                <c:pt idx="2214">
                  <c:v>12</c:v>
                </c:pt>
                <c:pt idx="2215">
                  <c:v>11</c:v>
                </c:pt>
                <c:pt idx="2216">
                  <c:v>11</c:v>
                </c:pt>
                <c:pt idx="2217">
                  <c:v>11</c:v>
                </c:pt>
                <c:pt idx="2218">
                  <c:v>11</c:v>
                </c:pt>
                <c:pt idx="2219">
                  <c:v>11</c:v>
                </c:pt>
                <c:pt idx="2220">
                  <c:v>11</c:v>
                </c:pt>
                <c:pt idx="2221">
                  <c:v>11</c:v>
                </c:pt>
                <c:pt idx="2222">
                  <c:v>11</c:v>
                </c:pt>
                <c:pt idx="2223">
                  <c:v>11</c:v>
                </c:pt>
                <c:pt idx="2224">
                  <c:v>11</c:v>
                </c:pt>
                <c:pt idx="2225">
                  <c:v>11</c:v>
                </c:pt>
                <c:pt idx="2226">
                  <c:v>11</c:v>
                </c:pt>
                <c:pt idx="2227">
                  <c:v>11</c:v>
                </c:pt>
                <c:pt idx="2228">
                  <c:v>11</c:v>
                </c:pt>
                <c:pt idx="2229">
                  <c:v>11</c:v>
                </c:pt>
                <c:pt idx="2230">
                  <c:v>11</c:v>
                </c:pt>
                <c:pt idx="2231">
                  <c:v>11</c:v>
                </c:pt>
                <c:pt idx="2232">
                  <c:v>10</c:v>
                </c:pt>
                <c:pt idx="2233">
                  <c:v>10</c:v>
                </c:pt>
                <c:pt idx="2234">
                  <c:v>10</c:v>
                </c:pt>
                <c:pt idx="2235">
                  <c:v>10</c:v>
                </c:pt>
                <c:pt idx="2236">
                  <c:v>10</c:v>
                </c:pt>
                <c:pt idx="2237">
                  <c:v>10</c:v>
                </c:pt>
                <c:pt idx="2238">
                  <c:v>10</c:v>
                </c:pt>
                <c:pt idx="2239">
                  <c:v>10</c:v>
                </c:pt>
                <c:pt idx="2240">
                  <c:v>9</c:v>
                </c:pt>
                <c:pt idx="2241">
                  <c:v>9</c:v>
                </c:pt>
                <c:pt idx="2242">
                  <c:v>9</c:v>
                </c:pt>
                <c:pt idx="2243">
                  <c:v>9</c:v>
                </c:pt>
                <c:pt idx="2244">
                  <c:v>9</c:v>
                </c:pt>
                <c:pt idx="2245">
                  <c:v>10</c:v>
                </c:pt>
                <c:pt idx="2246">
                  <c:v>10</c:v>
                </c:pt>
                <c:pt idx="2247">
                  <c:v>10</c:v>
                </c:pt>
                <c:pt idx="2248">
                  <c:v>10</c:v>
                </c:pt>
                <c:pt idx="2249">
                  <c:v>10</c:v>
                </c:pt>
                <c:pt idx="2250">
                  <c:v>10</c:v>
                </c:pt>
                <c:pt idx="2251">
                  <c:v>10</c:v>
                </c:pt>
                <c:pt idx="2252">
                  <c:v>10</c:v>
                </c:pt>
                <c:pt idx="2253">
                  <c:v>10</c:v>
                </c:pt>
                <c:pt idx="2254">
                  <c:v>10</c:v>
                </c:pt>
                <c:pt idx="2255">
                  <c:v>10</c:v>
                </c:pt>
                <c:pt idx="2256">
                  <c:v>10</c:v>
                </c:pt>
                <c:pt idx="2257">
                  <c:v>10</c:v>
                </c:pt>
                <c:pt idx="2258">
                  <c:v>10</c:v>
                </c:pt>
                <c:pt idx="2259">
                  <c:v>11</c:v>
                </c:pt>
                <c:pt idx="2260">
                  <c:v>11</c:v>
                </c:pt>
                <c:pt idx="2261">
                  <c:v>11</c:v>
                </c:pt>
                <c:pt idx="2262">
                  <c:v>12</c:v>
                </c:pt>
                <c:pt idx="2263">
                  <c:v>12</c:v>
                </c:pt>
                <c:pt idx="2264">
                  <c:v>12</c:v>
                </c:pt>
                <c:pt idx="2265">
                  <c:v>12</c:v>
                </c:pt>
                <c:pt idx="2266">
                  <c:v>12</c:v>
                </c:pt>
                <c:pt idx="2267">
                  <c:v>12</c:v>
                </c:pt>
                <c:pt idx="2268">
                  <c:v>12</c:v>
                </c:pt>
                <c:pt idx="2269">
                  <c:v>11</c:v>
                </c:pt>
                <c:pt idx="2270">
                  <c:v>11</c:v>
                </c:pt>
                <c:pt idx="2271">
                  <c:v>12</c:v>
                </c:pt>
                <c:pt idx="2272">
                  <c:v>12</c:v>
                </c:pt>
                <c:pt idx="2273">
                  <c:v>12</c:v>
                </c:pt>
                <c:pt idx="2274">
                  <c:v>12</c:v>
                </c:pt>
                <c:pt idx="2275">
                  <c:v>11</c:v>
                </c:pt>
                <c:pt idx="2276">
                  <c:v>11</c:v>
                </c:pt>
                <c:pt idx="2277">
                  <c:v>11</c:v>
                </c:pt>
                <c:pt idx="2278">
                  <c:v>11</c:v>
                </c:pt>
                <c:pt idx="2279">
                  <c:v>11</c:v>
                </c:pt>
                <c:pt idx="2280">
                  <c:v>11</c:v>
                </c:pt>
                <c:pt idx="2281">
                  <c:v>11</c:v>
                </c:pt>
                <c:pt idx="2282">
                  <c:v>12</c:v>
                </c:pt>
                <c:pt idx="2283">
                  <c:v>12</c:v>
                </c:pt>
                <c:pt idx="2284">
                  <c:v>12</c:v>
                </c:pt>
                <c:pt idx="2285">
                  <c:v>12</c:v>
                </c:pt>
                <c:pt idx="2286">
                  <c:v>12</c:v>
                </c:pt>
                <c:pt idx="2287">
                  <c:v>12</c:v>
                </c:pt>
                <c:pt idx="2288">
                  <c:v>12</c:v>
                </c:pt>
                <c:pt idx="2289">
                  <c:v>13</c:v>
                </c:pt>
                <c:pt idx="2290">
                  <c:v>13</c:v>
                </c:pt>
                <c:pt idx="2291">
                  <c:v>13</c:v>
                </c:pt>
                <c:pt idx="2292">
                  <c:v>13</c:v>
                </c:pt>
                <c:pt idx="2293">
                  <c:v>13</c:v>
                </c:pt>
                <c:pt idx="2294">
                  <c:v>13</c:v>
                </c:pt>
                <c:pt idx="2295">
                  <c:v>13</c:v>
                </c:pt>
                <c:pt idx="2296">
                  <c:v>13</c:v>
                </c:pt>
                <c:pt idx="2297">
                  <c:v>13</c:v>
                </c:pt>
                <c:pt idx="2298">
                  <c:v>21</c:v>
                </c:pt>
                <c:pt idx="2299">
                  <c:v>21</c:v>
                </c:pt>
                <c:pt idx="2300">
                  <c:v>21</c:v>
                </c:pt>
                <c:pt idx="2301">
                  <c:v>23</c:v>
                </c:pt>
                <c:pt idx="2302">
                  <c:v>23</c:v>
                </c:pt>
                <c:pt idx="2303">
                  <c:v>23</c:v>
                </c:pt>
                <c:pt idx="2304">
                  <c:v>23</c:v>
                </c:pt>
                <c:pt idx="2305">
                  <c:v>23</c:v>
                </c:pt>
                <c:pt idx="2306">
                  <c:v>23</c:v>
                </c:pt>
                <c:pt idx="2307">
                  <c:v>23</c:v>
                </c:pt>
                <c:pt idx="2308">
                  <c:v>23</c:v>
                </c:pt>
                <c:pt idx="2309">
                  <c:v>23</c:v>
                </c:pt>
                <c:pt idx="2310">
                  <c:v>23</c:v>
                </c:pt>
                <c:pt idx="2311">
                  <c:v>23</c:v>
                </c:pt>
                <c:pt idx="2312">
                  <c:v>22</c:v>
                </c:pt>
                <c:pt idx="2313">
                  <c:v>22</c:v>
                </c:pt>
                <c:pt idx="2314">
                  <c:v>22</c:v>
                </c:pt>
                <c:pt idx="2315">
                  <c:v>22</c:v>
                </c:pt>
                <c:pt idx="2316">
                  <c:v>22</c:v>
                </c:pt>
                <c:pt idx="2317">
                  <c:v>22</c:v>
                </c:pt>
                <c:pt idx="2318">
                  <c:v>22</c:v>
                </c:pt>
                <c:pt idx="2319">
                  <c:v>22</c:v>
                </c:pt>
                <c:pt idx="2320">
                  <c:v>22</c:v>
                </c:pt>
                <c:pt idx="2321">
                  <c:v>21</c:v>
                </c:pt>
                <c:pt idx="2322">
                  <c:v>21</c:v>
                </c:pt>
                <c:pt idx="2323">
                  <c:v>21</c:v>
                </c:pt>
                <c:pt idx="2324">
                  <c:v>21</c:v>
                </c:pt>
                <c:pt idx="2325">
                  <c:v>21</c:v>
                </c:pt>
                <c:pt idx="2326">
                  <c:v>21</c:v>
                </c:pt>
                <c:pt idx="2327">
                  <c:v>21</c:v>
                </c:pt>
                <c:pt idx="2328">
                  <c:v>21</c:v>
                </c:pt>
                <c:pt idx="2329">
                  <c:v>21</c:v>
                </c:pt>
                <c:pt idx="2330">
                  <c:v>21</c:v>
                </c:pt>
                <c:pt idx="2331">
                  <c:v>19</c:v>
                </c:pt>
                <c:pt idx="2332">
                  <c:v>19</c:v>
                </c:pt>
                <c:pt idx="2333">
                  <c:v>18</c:v>
                </c:pt>
                <c:pt idx="2334">
                  <c:v>20</c:v>
                </c:pt>
                <c:pt idx="2335">
                  <c:v>15</c:v>
                </c:pt>
                <c:pt idx="2336">
                  <c:v>12</c:v>
                </c:pt>
                <c:pt idx="2337">
                  <c:v>12</c:v>
                </c:pt>
                <c:pt idx="2338">
                  <c:v>12</c:v>
                </c:pt>
                <c:pt idx="2339">
                  <c:v>12</c:v>
                </c:pt>
                <c:pt idx="2340">
                  <c:v>12</c:v>
                </c:pt>
                <c:pt idx="2341">
                  <c:v>12</c:v>
                </c:pt>
                <c:pt idx="2342">
                  <c:v>12</c:v>
                </c:pt>
                <c:pt idx="2343">
                  <c:v>12</c:v>
                </c:pt>
                <c:pt idx="2344">
                  <c:v>12</c:v>
                </c:pt>
                <c:pt idx="2345">
                  <c:v>12</c:v>
                </c:pt>
                <c:pt idx="2346">
                  <c:v>12</c:v>
                </c:pt>
                <c:pt idx="2347">
                  <c:v>12</c:v>
                </c:pt>
                <c:pt idx="2348">
                  <c:v>12</c:v>
                </c:pt>
                <c:pt idx="2349">
                  <c:v>12</c:v>
                </c:pt>
                <c:pt idx="2350">
                  <c:v>12</c:v>
                </c:pt>
                <c:pt idx="2351">
                  <c:v>11</c:v>
                </c:pt>
                <c:pt idx="2352">
                  <c:v>11</c:v>
                </c:pt>
                <c:pt idx="2353">
                  <c:v>11</c:v>
                </c:pt>
                <c:pt idx="2354">
                  <c:v>11</c:v>
                </c:pt>
                <c:pt idx="2355">
                  <c:v>11</c:v>
                </c:pt>
                <c:pt idx="2356">
                  <c:v>11</c:v>
                </c:pt>
                <c:pt idx="2357">
                  <c:v>11</c:v>
                </c:pt>
                <c:pt idx="2358">
                  <c:v>11</c:v>
                </c:pt>
                <c:pt idx="2359">
                  <c:v>11</c:v>
                </c:pt>
                <c:pt idx="2360">
                  <c:v>11</c:v>
                </c:pt>
                <c:pt idx="2361">
                  <c:v>11</c:v>
                </c:pt>
                <c:pt idx="2362">
                  <c:v>11</c:v>
                </c:pt>
                <c:pt idx="2363">
                  <c:v>11</c:v>
                </c:pt>
                <c:pt idx="2364">
                  <c:v>10</c:v>
                </c:pt>
                <c:pt idx="2365">
                  <c:v>10</c:v>
                </c:pt>
                <c:pt idx="2366">
                  <c:v>10</c:v>
                </c:pt>
                <c:pt idx="2367">
                  <c:v>9</c:v>
                </c:pt>
                <c:pt idx="2368">
                  <c:v>9</c:v>
                </c:pt>
                <c:pt idx="2369">
                  <c:v>10</c:v>
                </c:pt>
                <c:pt idx="2370">
                  <c:v>9</c:v>
                </c:pt>
                <c:pt idx="2371">
                  <c:v>9</c:v>
                </c:pt>
                <c:pt idx="2372">
                  <c:v>9</c:v>
                </c:pt>
                <c:pt idx="2373">
                  <c:v>9</c:v>
                </c:pt>
                <c:pt idx="2374">
                  <c:v>8</c:v>
                </c:pt>
                <c:pt idx="2375">
                  <c:v>8</c:v>
                </c:pt>
                <c:pt idx="2376">
                  <c:v>8</c:v>
                </c:pt>
                <c:pt idx="2377">
                  <c:v>8</c:v>
                </c:pt>
                <c:pt idx="2378">
                  <c:v>8</c:v>
                </c:pt>
                <c:pt idx="2379">
                  <c:v>8</c:v>
                </c:pt>
                <c:pt idx="2380">
                  <c:v>8</c:v>
                </c:pt>
                <c:pt idx="2381">
                  <c:v>8</c:v>
                </c:pt>
                <c:pt idx="2382">
                  <c:v>8</c:v>
                </c:pt>
                <c:pt idx="2383">
                  <c:v>7</c:v>
                </c:pt>
                <c:pt idx="2384">
                  <c:v>7</c:v>
                </c:pt>
                <c:pt idx="2385">
                  <c:v>7</c:v>
                </c:pt>
                <c:pt idx="2386">
                  <c:v>7</c:v>
                </c:pt>
                <c:pt idx="2387">
                  <c:v>7</c:v>
                </c:pt>
                <c:pt idx="2388">
                  <c:v>7</c:v>
                </c:pt>
                <c:pt idx="2389">
                  <c:v>8</c:v>
                </c:pt>
                <c:pt idx="2390">
                  <c:v>8</c:v>
                </c:pt>
                <c:pt idx="2391">
                  <c:v>8</c:v>
                </c:pt>
                <c:pt idx="2392">
                  <c:v>8</c:v>
                </c:pt>
                <c:pt idx="2393">
                  <c:v>8</c:v>
                </c:pt>
                <c:pt idx="2394">
                  <c:v>8</c:v>
                </c:pt>
                <c:pt idx="2395">
                  <c:v>8</c:v>
                </c:pt>
                <c:pt idx="2396">
                  <c:v>8</c:v>
                </c:pt>
                <c:pt idx="2397">
                  <c:v>6</c:v>
                </c:pt>
                <c:pt idx="2398">
                  <c:v>6</c:v>
                </c:pt>
                <c:pt idx="2399">
                  <c:v>6</c:v>
                </c:pt>
                <c:pt idx="2400">
                  <c:v>7</c:v>
                </c:pt>
                <c:pt idx="2401">
                  <c:v>7</c:v>
                </c:pt>
                <c:pt idx="2402">
                  <c:v>7</c:v>
                </c:pt>
                <c:pt idx="2403">
                  <c:v>8</c:v>
                </c:pt>
                <c:pt idx="2404">
                  <c:v>8</c:v>
                </c:pt>
                <c:pt idx="2405">
                  <c:v>8</c:v>
                </c:pt>
                <c:pt idx="2406">
                  <c:v>8</c:v>
                </c:pt>
                <c:pt idx="2407">
                  <c:v>8</c:v>
                </c:pt>
                <c:pt idx="2408">
                  <c:v>8</c:v>
                </c:pt>
                <c:pt idx="2409">
                  <c:v>9</c:v>
                </c:pt>
                <c:pt idx="2410">
                  <c:v>7</c:v>
                </c:pt>
                <c:pt idx="2411">
                  <c:v>7</c:v>
                </c:pt>
                <c:pt idx="2412">
                  <c:v>7</c:v>
                </c:pt>
                <c:pt idx="2413">
                  <c:v>7</c:v>
                </c:pt>
                <c:pt idx="2414">
                  <c:v>7</c:v>
                </c:pt>
                <c:pt idx="2415">
                  <c:v>7</c:v>
                </c:pt>
                <c:pt idx="2416">
                  <c:v>7</c:v>
                </c:pt>
                <c:pt idx="2417">
                  <c:v>7</c:v>
                </c:pt>
                <c:pt idx="2418">
                  <c:v>7</c:v>
                </c:pt>
                <c:pt idx="2419">
                  <c:v>7</c:v>
                </c:pt>
                <c:pt idx="2420">
                  <c:v>7</c:v>
                </c:pt>
                <c:pt idx="2421">
                  <c:v>7</c:v>
                </c:pt>
                <c:pt idx="2422">
                  <c:v>7</c:v>
                </c:pt>
                <c:pt idx="2423">
                  <c:v>6</c:v>
                </c:pt>
                <c:pt idx="2424">
                  <c:v>6</c:v>
                </c:pt>
                <c:pt idx="2425">
                  <c:v>6</c:v>
                </c:pt>
                <c:pt idx="2426">
                  <c:v>7</c:v>
                </c:pt>
                <c:pt idx="2427">
                  <c:v>7</c:v>
                </c:pt>
                <c:pt idx="2428">
                  <c:v>7</c:v>
                </c:pt>
                <c:pt idx="2429">
                  <c:v>7</c:v>
                </c:pt>
                <c:pt idx="2430">
                  <c:v>6</c:v>
                </c:pt>
                <c:pt idx="2431">
                  <c:v>6</c:v>
                </c:pt>
                <c:pt idx="2432">
                  <c:v>6</c:v>
                </c:pt>
                <c:pt idx="2433">
                  <c:v>6</c:v>
                </c:pt>
                <c:pt idx="2434">
                  <c:v>6</c:v>
                </c:pt>
                <c:pt idx="2435">
                  <c:v>6</c:v>
                </c:pt>
                <c:pt idx="2436">
                  <c:v>6</c:v>
                </c:pt>
                <c:pt idx="2437">
                  <c:v>6</c:v>
                </c:pt>
                <c:pt idx="2438">
                  <c:v>6</c:v>
                </c:pt>
                <c:pt idx="2439">
                  <c:v>6</c:v>
                </c:pt>
                <c:pt idx="2440">
                  <c:v>6</c:v>
                </c:pt>
                <c:pt idx="2441">
                  <c:v>6</c:v>
                </c:pt>
                <c:pt idx="2442">
                  <c:v>6</c:v>
                </c:pt>
                <c:pt idx="2443">
                  <c:v>6</c:v>
                </c:pt>
                <c:pt idx="2444">
                  <c:v>6</c:v>
                </c:pt>
                <c:pt idx="2445">
                  <c:v>6</c:v>
                </c:pt>
                <c:pt idx="2446">
                  <c:v>6</c:v>
                </c:pt>
                <c:pt idx="2447">
                  <c:v>6</c:v>
                </c:pt>
                <c:pt idx="2448">
                  <c:v>6</c:v>
                </c:pt>
                <c:pt idx="2449">
                  <c:v>6</c:v>
                </c:pt>
                <c:pt idx="2450">
                  <c:v>6</c:v>
                </c:pt>
                <c:pt idx="2451">
                  <c:v>6</c:v>
                </c:pt>
                <c:pt idx="2452">
                  <c:v>6</c:v>
                </c:pt>
                <c:pt idx="2453">
                  <c:v>5</c:v>
                </c:pt>
                <c:pt idx="2454">
                  <c:v>5</c:v>
                </c:pt>
                <c:pt idx="2455">
                  <c:v>6</c:v>
                </c:pt>
                <c:pt idx="2456">
                  <c:v>6</c:v>
                </c:pt>
                <c:pt idx="2457">
                  <c:v>6</c:v>
                </c:pt>
                <c:pt idx="2458">
                  <c:v>6</c:v>
                </c:pt>
                <c:pt idx="2459">
                  <c:v>6</c:v>
                </c:pt>
                <c:pt idx="2460">
                  <c:v>6</c:v>
                </c:pt>
                <c:pt idx="2461">
                  <c:v>6</c:v>
                </c:pt>
                <c:pt idx="2462">
                  <c:v>6</c:v>
                </c:pt>
                <c:pt idx="2463">
                  <c:v>5</c:v>
                </c:pt>
                <c:pt idx="2464">
                  <c:v>5</c:v>
                </c:pt>
                <c:pt idx="2465">
                  <c:v>5</c:v>
                </c:pt>
                <c:pt idx="2466">
                  <c:v>5</c:v>
                </c:pt>
                <c:pt idx="2467">
                  <c:v>4</c:v>
                </c:pt>
                <c:pt idx="2468">
                  <c:v>4</c:v>
                </c:pt>
                <c:pt idx="2469">
                  <c:v>4</c:v>
                </c:pt>
                <c:pt idx="2470">
                  <c:v>5</c:v>
                </c:pt>
                <c:pt idx="2471">
                  <c:v>5</c:v>
                </c:pt>
                <c:pt idx="2472">
                  <c:v>5</c:v>
                </c:pt>
                <c:pt idx="2473">
                  <c:v>5</c:v>
                </c:pt>
                <c:pt idx="2474">
                  <c:v>5</c:v>
                </c:pt>
                <c:pt idx="2475">
                  <c:v>5</c:v>
                </c:pt>
                <c:pt idx="2476">
                  <c:v>5</c:v>
                </c:pt>
                <c:pt idx="2477">
                  <c:v>5</c:v>
                </c:pt>
                <c:pt idx="2478">
                  <c:v>5</c:v>
                </c:pt>
                <c:pt idx="2479">
                  <c:v>5</c:v>
                </c:pt>
                <c:pt idx="2480">
                  <c:v>5</c:v>
                </c:pt>
                <c:pt idx="2481">
                  <c:v>4</c:v>
                </c:pt>
                <c:pt idx="2482">
                  <c:v>4</c:v>
                </c:pt>
                <c:pt idx="2483">
                  <c:v>4</c:v>
                </c:pt>
                <c:pt idx="2484">
                  <c:v>4</c:v>
                </c:pt>
                <c:pt idx="2485">
                  <c:v>4</c:v>
                </c:pt>
                <c:pt idx="2486">
                  <c:v>4</c:v>
                </c:pt>
                <c:pt idx="2487">
                  <c:v>4</c:v>
                </c:pt>
                <c:pt idx="2488">
                  <c:v>4</c:v>
                </c:pt>
                <c:pt idx="2489">
                  <c:v>4</c:v>
                </c:pt>
                <c:pt idx="2490">
                  <c:v>4</c:v>
                </c:pt>
                <c:pt idx="2491">
                  <c:v>4</c:v>
                </c:pt>
                <c:pt idx="2492">
                  <c:v>5</c:v>
                </c:pt>
                <c:pt idx="2493">
                  <c:v>5</c:v>
                </c:pt>
                <c:pt idx="2494">
                  <c:v>5</c:v>
                </c:pt>
                <c:pt idx="2495">
                  <c:v>5</c:v>
                </c:pt>
                <c:pt idx="2496">
                  <c:v>6</c:v>
                </c:pt>
                <c:pt idx="2497">
                  <c:v>6</c:v>
                </c:pt>
                <c:pt idx="2498">
                  <c:v>6</c:v>
                </c:pt>
                <c:pt idx="2499">
                  <c:v>6</c:v>
                </c:pt>
                <c:pt idx="2500">
                  <c:v>6</c:v>
                </c:pt>
                <c:pt idx="2501">
                  <c:v>6</c:v>
                </c:pt>
                <c:pt idx="2502">
                  <c:v>5</c:v>
                </c:pt>
                <c:pt idx="2503">
                  <c:v>6</c:v>
                </c:pt>
                <c:pt idx="2504">
                  <c:v>7</c:v>
                </c:pt>
                <c:pt idx="2505">
                  <c:v>7</c:v>
                </c:pt>
                <c:pt idx="2506">
                  <c:v>7</c:v>
                </c:pt>
                <c:pt idx="2507">
                  <c:v>7</c:v>
                </c:pt>
                <c:pt idx="2508">
                  <c:v>7</c:v>
                </c:pt>
                <c:pt idx="2509">
                  <c:v>7</c:v>
                </c:pt>
                <c:pt idx="2510">
                  <c:v>8</c:v>
                </c:pt>
                <c:pt idx="2511">
                  <c:v>6</c:v>
                </c:pt>
                <c:pt idx="2512">
                  <c:v>6</c:v>
                </c:pt>
                <c:pt idx="2513">
                  <c:v>6</c:v>
                </c:pt>
                <c:pt idx="2514">
                  <c:v>6</c:v>
                </c:pt>
                <c:pt idx="2515">
                  <c:v>7</c:v>
                </c:pt>
                <c:pt idx="2516">
                  <c:v>7</c:v>
                </c:pt>
                <c:pt idx="2517">
                  <c:v>7</c:v>
                </c:pt>
                <c:pt idx="2518">
                  <c:v>7</c:v>
                </c:pt>
                <c:pt idx="2519">
                  <c:v>6</c:v>
                </c:pt>
                <c:pt idx="2520">
                  <c:v>6</c:v>
                </c:pt>
                <c:pt idx="2521">
                  <c:v>6</c:v>
                </c:pt>
                <c:pt idx="2522">
                  <c:v>6</c:v>
                </c:pt>
                <c:pt idx="2523">
                  <c:v>6</c:v>
                </c:pt>
                <c:pt idx="2524">
                  <c:v>6</c:v>
                </c:pt>
                <c:pt idx="2525">
                  <c:v>6</c:v>
                </c:pt>
                <c:pt idx="2526">
                  <c:v>6</c:v>
                </c:pt>
                <c:pt idx="2527">
                  <c:v>6</c:v>
                </c:pt>
                <c:pt idx="2528">
                  <c:v>6</c:v>
                </c:pt>
                <c:pt idx="2529">
                  <c:v>6</c:v>
                </c:pt>
                <c:pt idx="2530">
                  <c:v>7</c:v>
                </c:pt>
                <c:pt idx="2531">
                  <c:v>7</c:v>
                </c:pt>
                <c:pt idx="2532">
                  <c:v>14</c:v>
                </c:pt>
                <c:pt idx="2533">
                  <c:v>12</c:v>
                </c:pt>
                <c:pt idx="2534">
                  <c:v>12</c:v>
                </c:pt>
                <c:pt idx="2535">
                  <c:v>12</c:v>
                </c:pt>
                <c:pt idx="2536">
                  <c:v>12</c:v>
                </c:pt>
                <c:pt idx="2537">
                  <c:v>12</c:v>
                </c:pt>
                <c:pt idx="2538">
                  <c:v>12</c:v>
                </c:pt>
                <c:pt idx="2539">
                  <c:v>12</c:v>
                </c:pt>
                <c:pt idx="2540">
                  <c:v>12</c:v>
                </c:pt>
                <c:pt idx="2541">
                  <c:v>12</c:v>
                </c:pt>
                <c:pt idx="2542">
                  <c:v>12</c:v>
                </c:pt>
                <c:pt idx="2543">
                  <c:v>12</c:v>
                </c:pt>
                <c:pt idx="2544">
                  <c:v>14</c:v>
                </c:pt>
                <c:pt idx="2545">
                  <c:v>14</c:v>
                </c:pt>
                <c:pt idx="2546">
                  <c:v>13</c:v>
                </c:pt>
                <c:pt idx="2547">
                  <c:v>13</c:v>
                </c:pt>
                <c:pt idx="2548">
                  <c:v>13</c:v>
                </c:pt>
                <c:pt idx="2549">
                  <c:v>14</c:v>
                </c:pt>
                <c:pt idx="2550">
                  <c:v>14</c:v>
                </c:pt>
                <c:pt idx="2551">
                  <c:v>14</c:v>
                </c:pt>
                <c:pt idx="2552">
                  <c:v>15</c:v>
                </c:pt>
                <c:pt idx="2553">
                  <c:v>15</c:v>
                </c:pt>
                <c:pt idx="2554">
                  <c:v>15</c:v>
                </c:pt>
                <c:pt idx="2555">
                  <c:v>15</c:v>
                </c:pt>
                <c:pt idx="2556">
                  <c:v>15</c:v>
                </c:pt>
                <c:pt idx="2557">
                  <c:v>15</c:v>
                </c:pt>
                <c:pt idx="2558">
                  <c:v>16</c:v>
                </c:pt>
                <c:pt idx="2559">
                  <c:v>16</c:v>
                </c:pt>
                <c:pt idx="2560">
                  <c:v>17</c:v>
                </c:pt>
                <c:pt idx="2561">
                  <c:v>17</c:v>
                </c:pt>
                <c:pt idx="2562">
                  <c:v>17</c:v>
                </c:pt>
                <c:pt idx="2563">
                  <c:v>17</c:v>
                </c:pt>
                <c:pt idx="2564">
                  <c:v>16</c:v>
                </c:pt>
                <c:pt idx="2565">
                  <c:v>17</c:v>
                </c:pt>
                <c:pt idx="2566">
                  <c:v>18</c:v>
                </c:pt>
                <c:pt idx="2567">
                  <c:v>19</c:v>
                </c:pt>
                <c:pt idx="2568">
                  <c:v>19</c:v>
                </c:pt>
                <c:pt idx="2569">
                  <c:v>19</c:v>
                </c:pt>
                <c:pt idx="2570">
                  <c:v>19</c:v>
                </c:pt>
                <c:pt idx="2571">
                  <c:v>20</c:v>
                </c:pt>
                <c:pt idx="2572">
                  <c:v>20</c:v>
                </c:pt>
                <c:pt idx="2573">
                  <c:v>21</c:v>
                </c:pt>
                <c:pt idx="2574">
                  <c:v>21</c:v>
                </c:pt>
                <c:pt idx="2575">
                  <c:v>21</c:v>
                </c:pt>
                <c:pt idx="2576">
                  <c:v>21</c:v>
                </c:pt>
                <c:pt idx="2577">
                  <c:v>21</c:v>
                </c:pt>
                <c:pt idx="2578">
                  <c:v>19</c:v>
                </c:pt>
                <c:pt idx="2579">
                  <c:v>19</c:v>
                </c:pt>
                <c:pt idx="2580">
                  <c:v>16</c:v>
                </c:pt>
                <c:pt idx="2581">
                  <c:v>16</c:v>
                </c:pt>
                <c:pt idx="2582">
                  <c:v>16</c:v>
                </c:pt>
                <c:pt idx="2583">
                  <c:v>16</c:v>
                </c:pt>
                <c:pt idx="2584">
                  <c:v>16</c:v>
                </c:pt>
                <c:pt idx="2585">
                  <c:v>16</c:v>
                </c:pt>
                <c:pt idx="2586">
                  <c:v>15</c:v>
                </c:pt>
                <c:pt idx="2587">
                  <c:v>15</c:v>
                </c:pt>
                <c:pt idx="2588">
                  <c:v>16</c:v>
                </c:pt>
                <c:pt idx="2589">
                  <c:v>16</c:v>
                </c:pt>
                <c:pt idx="2590">
                  <c:v>16</c:v>
                </c:pt>
                <c:pt idx="2591">
                  <c:v>16</c:v>
                </c:pt>
                <c:pt idx="2592">
                  <c:v>16</c:v>
                </c:pt>
                <c:pt idx="2593">
                  <c:v>16</c:v>
                </c:pt>
                <c:pt idx="2594">
                  <c:v>16</c:v>
                </c:pt>
                <c:pt idx="2595">
                  <c:v>15</c:v>
                </c:pt>
                <c:pt idx="2596">
                  <c:v>15</c:v>
                </c:pt>
                <c:pt idx="2597">
                  <c:v>13</c:v>
                </c:pt>
                <c:pt idx="2598">
                  <c:v>12</c:v>
                </c:pt>
                <c:pt idx="2599">
                  <c:v>12</c:v>
                </c:pt>
                <c:pt idx="2600">
                  <c:v>11</c:v>
                </c:pt>
                <c:pt idx="2601">
                  <c:v>11</c:v>
                </c:pt>
                <c:pt idx="2602">
                  <c:v>10</c:v>
                </c:pt>
                <c:pt idx="2603">
                  <c:v>12</c:v>
                </c:pt>
                <c:pt idx="2604">
                  <c:v>12</c:v>
                </c:pt>
                <c:pt idx="2605">
                  <c:v>11</c:v>
                </c:pt>
                <c:pt idx="2606">
                  <c:v>11</c:v>
                </c:pt>
                <c:pt idx="2607">
                  <c:v>10</c:v>
                </c:pt>
                <c:pt idx="2608">
                  <c:v>10</c:v>
                </c:pt>
                <c:pt idx="2609">
                  <c:v>10</c:v>
                </c:pt>
                <c:pt idx="2610">
                  <c:v>10</c:v>
                </c:pt>
                <c:pt idx="2611">
                  <c:v>10</c:v>
                </c:pt>
                <c:pt idx="2612">
                  <c:v>10</c:v>
                </c:pt>
                <c:pt idx="2613">
                  <c:v>14</c:v>
                </c:pt>
                <c:pt idx="2614">
                  <c:v>13</c:v>
                </c:pt>
                <c:pt idx="2615">
                  <c:v>13</c:v>
                </c:pt>
                <c:pt idx="2616">
                  <c:v>13</c:v>
                </c:pt>
                <c:pt idx="2617">
                  <c:v>13</c:v>
                </c:pt>
                <c:pt idx="2618">
                  <c:v>13</c:v>
                </c:pt>
                <c:pt idx="2619">
                  <c:v>12</c:v>
                </c:pt>
                <c:pt idx="2620">
                  <c:v>12</c:v>
                </c:pt>
                <c:pt idx="2621">
                  <c:v>13</c:v>
                </c:pt>
                <c:pt idx="2622">
                  <c:v>14</c:v>
                </c:pt>
                <c:pt idx="2623">
                  <c:v>13</c:v>
                </c:pt>
                <c:pt idx="2624">
                  <c:v>13</c:v>
                </c:pt>
                <c:pt idx="2625">
                  <c:v>13</c:v>
                </c:pt>
                <c:pt idx="2626">
                  <c:v>13</c:v>
                </c:pt>
                <c:pt idx="2627">
                  <c:v>12</c:v>
                </c:pt>
                <c:pt idx="2628">
                  <c:v>12</c:v>
                </c:pt>
                <c:pt idx="2629">
                  <c:v>12</c:v>
                </c:pt>
                <c:pt idx="2630">
                  <c:v>12</c:v>
                </c:pt>
                <c:pt idx="2631">
                  <c:v>11</c:v>
                </c:pt>
                <c:pt idx="2632">
                  <c:v>11</c:v>
                </c:pt>
                <c:pt idx="2633">
                  <c:v>10</c:v>
                </c:pt>
                <c:pt idx="2634">
                  <c:v>9</c:v>
                </c:pt>
                <c:pt idx="2635">
                  <c:v>8</c:v>
                </c:pt>
                <c:pt idx="2636">
                  <c:v>8</c:v>
                </c:pt>
                <c:pt idx="2637">
                  <c:v>8</c:v>
                </c:pt>
                <c:pt idx="2638">
                  <c:v>8</c:v>
                </c:pt>
                <c:pt idx="2639">
                  <c:v>8</c:v>
                </c:pt>
                <c:pt idx="2640">
                  <c:v>7</c:v>
                </c:pt>
                <c:pt idx="2641">
                  <c:v>6</c:v>
                </c:pt>
                <c:pt idx="2642">
                  <c:v>7</c:v>
                </c:pt>
                <c:pt idx="2643">
                  <c:v>7</c:v>
                </c:pt>
                <c:pt idx="2644">
                  <c:v>7</c:v>
                </c:pt>
                <c:pt idx="2645">
                  <c:v>7</c:v>
                </c:pt>
                <c:pt idx="2646">
                  <c:v>7</c:v>
                </c:pt>
                <c:pt idx="2647">
                  <c:v>7</c:v>
                </c:pt>
                <c:pt idx="2648">
                  <c:v>7</c:v>
                </c:pt>
                <c:pt idx="2649">
                  <c:v>7</c:v>
                </c:pt>
                <c:pt idx="2650">
                  <c:v>7</c:v>
                </c:pt>
                <c:pt idx="2651">
                  <c:v>7</c:v>
                </c:pt>
                <c:pt idx="2652">
                  <c:v>7</c:v>
                </c:pt>
                <c:pt idx="2653">
                  <c:v>7</c:v>
                </c:pt>
                <c:pt idx="2654">
                  <c:v>7</c:v>
                </c:pt>
                <c:pt idx="2655">
                  <c:v>7</c:v>
                </c:pt>
                <c:pt idx="2656">
                  <c:v>7</c:v>
                </c:pt>
                <c:pt idx="2657">
                  <c:v>7</c:v>
                </c:pt>
                <c:pt idx="2658">
                  <c:v>7</c:v>
                </c:pt>
                <c:pt idx="2659">
                  <c:v>7</c:v>
                </c:pt>
                <c:pt idx="2660">
                  <c:v>7</c:v>
                </c:pt>
                <c:pt idx="2661">
                  <c:v>7</c:v>
                </c:pt>
                <c:pt idx="2662">
                  <c:v>6</c:v>
                </c:pt>
                <c:pt idx="2663">
                  <c:v>6</c:v>
                </c:pt>
                <c:pt idx="2664">
                  <c:v>6</c:v>
                </c:pt>
                <c:pt idx="2665">
                  <c:v>6</c:v>
                </c:pt>
                <c:pt idx="2666">
                  <c:v>6</c:v>
                </c:pt>
                <c:pt idx="2667">
                  <c:v>6</c:v>
                </c:pt>
                <c:pt idx="2668">
                  <c:v>6</c:v>
                </c:pt>
                <c:pt idx="2669">
                  <c:v>6</c:v>
                </c:pt>
                <c:pt idx="2670">
                  <c:v>6</c:v>
                </c:pt>
                <c:pt idx="2671">
                  <c:v>6</c:v>
                </c:pt>
                <c:pt idx="2672">
                  <c:v>6</c:v>
                </c:pt>
                <c:pt idx="2673">
                  <c:v>6</c:v>
                </c:pt>
                <c:pt idx="2674">
                  <c:v>6</c:v>
                </c:pt>
                <c:pt idx="2675">
                  <c:v>6</c:v>
                </c:pt>
                <c:pt idx="2676">
                  <c:v>6</c:v>
                </c:pt>
                <c:pt idx="2677">
                  <c:v>6</c:v>
                </c:pt>
                <c:pt idx="2678">
                  <c:v>6</c:v>
                </c:pt>
                <c:pt idx="2679">
                  <c:v>6</c:v>
                </c:pt>
                <c:pt idx="2680">
                  <c:v>6</c:v>
                </c:pt>
                <c:pt idx="2681">
                  <c:v>6</c:v>
                </c:pt>
                <c:pt idx="2682">
                  <c:v>6</c:v>
                </c:pt>
                <c:pt idx="2683">
                  <c:v>6</c:v>
                </c:pt>
                <c:pt idx="2684">
                  <c:v>6</c:v>
                </c:pt>
                <c:pt idx="2685">
                  <c:v>6</c:v>
                </c:pt>
                <c:pt idx="2686">
                  <c:v>6</c:v>
                </c:pt>
                <c:pt idx="2687">
                  <c:v>6</c:v>
                </c:pt>
                <c:pt idx="2688">
                  <c:v>6</c:v>
                </c:pt>
                <c:pt idx="2689">
                  <c:v>6</c:v>
                </c:pt>
                <c:pt idx="2690">
                  <c:v>6</c:v>
                </c:pt>
                <c:pt idx="2691">
                  <c:v>6</c:v>
                </c:pt>
                <c:pt idx="2692">
                  <c:v>5</c:v>
                </c:pt>
                <c:pt idx="2693">
                  <c:v>5</c:v>
                </c:pt>
                <c:pt idx="2694">
                  <c:v>5</c:v>
                </c:pt>
                <c:pt idx="2695">
                  <c:v>5</c:v>
                </c:pt>
                <c:pt idx="2696">
                  <c:v>5</c:v>
                </c:pt>
                <c:pt idx="2697">
                  <c:v>5</c:v>
                </c:pt>
                <c:pt idx="2698">
                  <c:v>5</c:v>
                </c:pt>
                <c:pt idx="2699">
                  <c:v>5</c:v>
                </c:pt>
                <c:pt idx="2700">
                  <c:v>5</c:v>
                </c:pt>
                <c:pt idx="2701">
                  <c:v>5</c:v>
                </c:pt>
                <c:pt idx="2702">
                  <c:v>5</c:v>
                </c:pt>
                <c:pt idx="2703">
                  <c:v>5</c:v>
                </c:pt>
                <c:pt idx="2704">
                  <c:v>5</c:v>
                </c:pt>
                <c:pt idx="2705">
                  <c:v>5</c:v>
                </c:pt>
                <c:pt idx="2706">
                  <c:v>6</c:v>
                </c:pt>
                <c:pt idx="2707">
                  <c:v>6</c:v>
                </c:pt>
                <c:pt idx="2708">
                  <c:v>6</c:v>
                </c:pt>
                <c:pt idx="2709">
                  <c:v>6</c:v>
                </c:pt>
                <c:pt idx="2710">
                  <c:v>6</c:v>
                </c:pt>
                <c:pt idx="2711">
                  <c:v>6</c:v>
                </c:pt>
                <c:pt idx="2712">
                  <c:v>6</c:v>
                </c:pt>
                <c:pt idx="2713">
                  <c:v>6</c:v>
                </c:pt>
                <c:pt idx="2714">
                  <c:v>5</c:v>
                </c:pt>
                <c:pt idx="2715">
                  <c:v>6</c:v>
                </c:pt>
                <c:pt idx="2716">
                  <c:v>6</c:v>
                </c:pt>
                <c:pt idx="2717">
                  <c:v>6</c:v>
                </c:pt>
                <c:pt idx="2718">
                  <c:v>6</c:v>
                </c:pt>
                <c:pt idx="2719">
                  <c:v>6</c:v>
                </c:pt>
                <c:pt idx="2720">
                  <c:v>6</c:v>
                </c:pt>
                <c:pt idx="2721">
                  <c:v>6</c:v>
                </c:pt>
                <c:pt idx="2722">
                  <c:v>6</c:v>
                </c:pt>
                <c:pt idx="2723">
                  <c:v>6</c:v>
                </c:pt>
                <c:pt idx="2724">
                  <c:v>6</c:v>
                </c:pt>
                <c:pt idx="2725">
                  <c:v>6</c:v>
                </c:pt>
                <c:pt idx="2726">
                  <c:v>7</c:v>
                </c:pt>
                <c:pt idx="2727">
                  <c:v>7</c:v>
                </c:pt>
                <c:pt idx="2728">
                  <c:v>8</c:v>
                </c:pt>
                <c:pt idx="2729">
                  <c:v>8</c:v>
                </c:pt>
                <c:pt idx="2730">
                  <c:v>8</c:v>
                </c:pt>
                <c:pt idx="2731">
                  <c:v>8</c:v>
                </c:pt>
                <c:pt idx="2732">
                  <c:v>8</c:v>
                </c:pt>
                <c:pt idx="2733">
                  <c:v>8</c:v>
                </c:pt>
                <c:pt idx="2734">
                  <c:v>8</c:v>
                </c:pt>
                <c:pt idx="2735">
                  <c:v>8</c:v>
                </c:pt>
                <c:pt idx="2736">
                  <c:v>8</c:v>
                </c:pt>
                <c:pt idx="2737">
                  <c:v>8</c:v>
                </c:pt>
                <c:pt idx="2738">
                  <c:v>8</c:v>
                </c:pt>
                <c:pt idx="2739">
                  <c:v>8</c:v>
                </c:pt>
                <c:pt idx="2740">
                  <c:v>8</c:v>
                </c:pt>
                <c:pt idx="2741">
                  <c:v>8</c:v>
                </c:pt>
                <c:pt idx="2742">
                  <c:v>8</c:v>
                </c:pt>
                <c:pt idx="2743">
                  <c:v>8</c:v>
                </c:pt>
                <c:pt idx="2744">
                  <c:v>8</c:v>
                </c:pt>
                <c:pt idx="2745">
                  <c:v>8</c:v>
                </c:pt>
                <c:pt idx="2746">
                  <c:v>8</c:v>
                </c:pt>
                <c:pt idx="2747">
                  <c:v>8</c:v>
                </c:pt>
                <c:pt idx="2748">
                  <c:v>8</c:v>
                </c:pt>
                <c:pt idx="2749">
                  <c:v>8</c:v>
                </c:pt>
                <c:pt idx="2750">
                  <c:v>8</c:v>
                </c:pt>
                <c:pt idx="2751">
                  <c:v>8</c:v>
                </c:pt>
                <c:pt idx="2752">
                  <c:v>8</c:v>
                </c:pt>
                <c:pt idx="2753">
                  <c:v>8</c:v>
                </c:pt>
                <c:pt idx="2754">
                  <c:v>8</c:v>
                </c:pt>
                <c:pt idx="2755">
                  <c:v>8</c:v>
                </c:pt>
                <c:pt idx="2756">
                  <c:v>8</c:v>
                </c:pt>
                <c:pt idx="2757">
                  <c:v>8</c:v>
                </c:pt>
                <c:pt idx="2758">
                  <c:v>8</c:v>
                </c:pt>
                <c:pt idx="2759">
                  <c:v>8</c:v>
                </c:pt>
                <c:pt idx="2760">
                  <c:v>8</c:v>
                </c:pt>
                <c:pt idx="2761">
                  <c:v>8</c:v>
                </c:pt>
                <c:pt idx="2762">
                  <c:v>8</c:v>
                </c:pt>
                <c:pt idx="2763">
                  <c:v>8</c:v>
                </c:pt>
                <c:pt idx="2764">
                  <c:v>8</c:v>
                </c:pt>
                <c:pt idx="2765">
                  <c:v>7</c:v>
                </c:pt>
                <c:pt idx="2766">
                  <c:v>7</c:v>
                </c:pt>
                <c:pt idx="2767">
                  <c:v>7</c:v>
                </c:pt>
                <c:pt idx="2768">
                  <c:v>7</c:v>
                </c:pt>
                <c:pt idx="2769">
                  <c:v>7</c:v>
                </c:pt>
                <c:pt idx="2770">
                  <c:v>7</c:v>
                </c:pt>
                <c:pt idx="2771">
                  <c:v>7</c:v>
                </c:pt>
                <c:pt idx="2772">
                  <c:v>7</c:v>
                </c:pt>
                <c:pt idx="2773">
                  <c:v>6</c:v>
                </c:pt>
                <c:pt idx="2774">
                  <c:v>6</c:v>
                </c:pt>
                <c:pt idx="2775">
                  <c:v>6</c:v>
                </c:pt>
                <c:pt idx="2776">
                  <c:v>6</c:v>
                </c:pt>
                <c:pt idx="2777">
                  <c:v>6</c:v>
                </c:pt>
                <c:pt idx="2778">
                  <c:v>6</c:v>
                </c:pt>
                <c:pt idx="2779">
                  <c:v>6</c:v>
                </c:pt>
                <c:pt idx="2780">
                  <c:v>6</c:v>
                </c:pt>
                <c:pt idx="2781">
                  <c:v>6</c:v>
                </c:pt>
                <c:pt idx="2782">
                  <c:v>6</c:v>
                </c:pt>
                <c:pt idx="2783">
                  <c:v>6</c:v>
                </c:pt>
                <c:pt idx="2784">
                  <c:v>6</c:v>
                </c:pt>
                <c:pt idx="2785">
                  <c:v>6</c:v>
                </c:pt>
                <c:pt idx="2786">
                  <c:v>6</c:v>
                </c:pt>
                <c:pt idx="2787">
                  <c:v>6</c:v>
                </c:pt>
                <c:pt idx="2788">
                  <c:v>6</c:v>
                </c:pt>
                <c:pt idx="2789">
                  <c:v>6</c:v>
                </c:pt>
                <c:pt idx="2790">
                  <c:v>6</c:v>
                </c:pt>
                <c:pt idx="2791">
                  <c:v>6</c:v>
                </c:pt>
                <c:pt idx="2792">
                  <c:v>6</c:v>
                </c:pt>
                <c:pt idx="2793">
                  <c:v>6</c:v>
                </c:pt>
                <c:pt idx="2794">
                  <c:v>6</c:v>
                </c:pt>
                <c:pt idx="2795">
                  <c:v>6</c:v>
                </c:pt>
                <c:pt idx="2796">
                  <c:v>6</c:v>
                </c:pt>
                <c:pt idx="2797">
                  <c:v>6</c:v>
                </c:pt>
                <c:pt idx="2798">
                  <c:v>6</c:v>
                </c:pt>
                <c:pt idx="2799">
                  <c:v>6</c:v>
                </c:pt>
                <c:pt idx="2800">
                  <c:v>6</c:v>
                </c:pt>
                <c:pt idx="2801">
                  <c:v>6</c:v>
                </c:pt>
                <c:pt idx="2802">
                  <c:v>6</c:v>
                </c:pt>
                <c:pt idx="2803">
                  <c:v>6</c:v>
                </c:pt>
                <c:pt idx="2804">
                  <c:v>6</c:v>
                </c:pt>
                <c:pt idx="2805">
                  <c:v>5</c:v>
                </c:pt>
                <c:pt idx="2806">
                  <c:v>4</c:v>
                </c:pt>
                <c:pt idx="2807">
                  <c:v>4</c:v>
                </c:pt>
                <c:pt idx="2808">
                  <c:v>4</c:v>
                </c:pt>
                <c:pt idx="2809">
                  <c:v>4</c:v>
                </c:pt>
                <c:pt idx="2810">
                  <c:v>4</c:v>
                </c:pt>
                <c:pt idx="2811">
                  <c:v>4</c:v>
                </c:pt>
                <c:pt idx="2812">
                  <c:v>4</c:v>
                </c:pt>
                <c:pt idx="2813">
                  <c:v>4</c:v>
                </c:pt>
                <c:pt idx="2814">
                  <c:v>4</c:v>
                </c:pt>
                <c:pt idx="2815">
                  <c:v>4</c:v>
                </c:pt>
                <c:pt idx="2816">
                  <c:v>4</c:v>
                </c:pt>
                <c:pt idx="2817">
                  <c:v>3</c:v>
                </c:pt>
                <c:pt idx="2818">
                  <c:v>3</c:v>
                </c:pt>
                <c:pt idx="2819">
                  <c:v>3</c:v>
                </c:pt>
                <c:pt idx="2820">
                  <c:v>3</c:v>
                </c:pt>
                <c:pt idx="2821">
                  <c:v>3</c:v>
                </c:pt>
                <c:pt idx="2822">
                  <c:v>3</c:v>
                </c:pt>
                <c:pt idx="2823">
                  <c:v>3</c:v>
                </c:pt>
                <c:pt idx="2824">
                  <c:v>4</c:v>
                </c:pt>
                <c:pt idx="2825">
                  <c:v>3</c:v>
                </c:pt>
                <c:pt idx="2826">
                  <c:v>3</c:v>
                </c:pt>
                <c:pt idx="2827">
                  <c:v>3</c:v>
                </c:pt>
                <c:pt idx="2828">
                  <c:v>3</c:v>
                </c:pt>
                <c:pt idx="2829">
                  <c:v>3</c:v>
                </c:pt>
                <c:pt idx="2830">
                  <c:v>3</c:v>
                </c:pt>
                <c:pt idx="2831">
                  <c:v>3</c:v>
                </c:pt>
                <c:pt idx="2832">
                  <c:v>3</c:v>
                </c:pt>
                <c:pt idx="2833">
                  <c:v>3</c:v>
                </c:pt>
                <c:pt idx="2834">
                  <c:v>3</c:v>
                </c:pt>
                <c:pt idx="2835">
                  <c:v>3</c:v>
                </c:pt>
                <c:pt idx="2836">
                  <c:v>3</c:v>
                </c:pt>
                <c:pt idx="2837">
                  <c:v>3</c:v>
                </c:pt>
                <c:pt idx="2838">
                  <c:v>3</c:v>
                </c:pt>
                <c:pt idx="2839">
                  <c:v>3</c:v>
                </c:pt>
                <c:pt idx="2840">
                  <c:v>3</c:v>
                </c:pt>
                <c:pt idx="2841">
                  <c:v>3</c:v>
                </c:pt>
                <c:pt idx="2842">
                  <c:v>3</c:v>
                </c:pt>
                <c:pt idx="2843">
                  <c:v>3</c:v>
                </c:pt>
                <c:pt idx="2844">
                  <c:v>3</c:v>
                </c:pt>
                <c:pt idx="2845">
                  <c:v>3</c:v>
                </c:pt>
                <c:pt idx="2846">
                  <c:v>3</c:v>
                </c:pt>
                <c:pt idx="2847">
                  <c:v>3</c:v>
                </c:pt>
                <c:pt idx="2848">
                  <c:v>3</c:v>
                </c:pt>
                <c:pt idx="2849">
                  <c:v>3</c:v>
                </c:pt>
                <c:pt idx="2850">
                  <c:v>3</c:v>
                </c:pt>
                <c:pt idx="2851">
                  <c:v>3</c:v>
                </c:pt>
                <c:pt idx="2852">
                  <c:v>3</c:v>
                </c:pt>
                <c:pt idx="2853">
                  <c:v>3</c:v>
                </c:pt>
                <c:pt idx="2854">
                  <c:v>3</c:v>
                </c:pt>
                <c:pt idx="2855">
                  <c:v>3</c:v>
                </c:pt>
                <c:pt idx="2856">
                  <c:v>3</c:v>
                </c:pt>
                <c:pt idx="2857">
                  <c:v>3</c:v>
                </c:pt>
                <c:pt idx="2858">
                  <c:v>3</c:v>
                </c:pt>
                <c:pt idx="2859">
                  <c:v>2</c:v>
                </c:pt>
                <c:pt idx="2860">
                  <c:v>2</c:v>
                </c:pt>
                <c:pt idx="2861">
                  <c:v>2</c:v>
                </c:pt>
                <c:pt idx="2862">
                  <c:v>2</c:v>
                </c:pt>
                <c:pt idx="2863">
                  <c:v>2</c:v>
                </c:pt>
                <c:pt idx="2864">
                  <c:v>2</c:v>
                </c:pt>
                <c:pt idx="2865">
                  <c:v>2</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0</c:v>
                </c:pt>
                <c:pt idx="2899">
                  <c:v>0</c:v>
                </c:pt>
                <c:pt idx="2900">
                  <c:v>0</c:v>
                </c:pt>
              </c:numCache>
            </c:numRef>
          </c:val>
        </c:ser>
        <c:marker val="1"/>
        <c:axId val="163213312"/>
        <c:axId val="163214848"/>
      </c:lineChart>
      <c:dateAx>
        <c:axId val="163213312"/>
        <c:scaling>
          <c:orientation val="minMax"/>
        </c:scaling>
        <c:axPos val="b"/>
        <c:numFmt formatCode="yyyy/mm/dd" sourceLinked="1"/>
        <c:tickLblPos val="nextTo"/>
        <c:txPr>
          <a:bodyPr/>
          <a:lstStyle/>
          <a:p>
            <a:pPr>
              <a:defRPr sz="800">
                <a:latin typeface="Arial" pitchFamily="34" charset="0"/>
                <a:cs typeface="Arial" pitchFamily="34" charset="0"/>
              </a:defRPr>
            </a:pPr>
            <a:endParaRPr lang="ja-JP"/>
          </a:p>
        </c:txPr>
        <c:crossAx val="163214848"/>
        <c:crosses val="autoZero"/>
        <c:auto val="1"/>
        <c:lblOffset val="100"/>
      </c:dateAx>
      <c:valAx>
        <c:axId val="163214848"/>
        <c:scaling>
          <c:orientation val="minMax"/>
          <c:max val="40"/>
        </c:scaling>
        <c:axPos val="l"/>
        <c:majorGridlines/>
        <c:numFmt formatCode="General" sourceLinked="1"/>
        <c:tickLblPos val="nextTo"/>
        <c:txPr>
          <a:bodyPr/>
          <a:lstStyle/>
          <a:p>
            <a:pPr>
              <a:defRPr>
                <a:latin typeface="Arial" pitchFamily="34" charset="0"/>
                <a:cs typeface="Arial" pitchFamily="34" charset="0"/>
              </a:defRPr>
            </a:pPr>
            <a:endParaRPr lang="ja-JP"/>
          </a:p>
        </c:txPr>
        <c:crossAx val="163213312"/>
        <c:crosses val="autoZero"/>
        <c:crossBetween val="between"/>
      </c:valAx>
      <c:valAx>
        <c:axId val="163216384"/>
        <c:scaling>
          <c:orientation val="minMax"/>
          <c:max val="20"/>
        </c:scaling>
        <c:axPos val="r"/>
        <c:numFmt formatCode="General" sourceLinked="1"/>
        <c:tickLblPos val="nextTo"/>
        <c:txPr>
          <a:bodyPr/>
          <a:lstStyle/>
          <a:p>
            <a:pPr>
              <a:defRPr>
                <a:latin typeface="Arial" pitchFamily="34" charset="0"/>
                <a:cs typeface="Arial" pitchFamily="34" charset="0"/>
              </a:defRPr>
            </a:pPr>
            <a:endParaRPr lang="ja-JP"/>
          </a:p>
        </c:txPr>
        <c:crossAx val="163222272"/>
        <c:crosses val="max"/>
        <c:crossBetween val="between"/>
      </c:valAx>
      <c:catAx>
        <c:axId val="163222272"/>
        <c:scaling>
          <c:orientation val="minMax"/>
        </c:scaling>
        <c:delete val="1"/>
        <c:axPos val="b"/>
        <c:tickLblPos val="nextTo"/>
        <c:crossAx val="163216384"/>
        <c:crosses val="autoZero"/>
        <c:auto val="1"/>
        <c:lblAlgn val="ctr"/>
        <c:lblOffset val="100"/>
      </c:catAx>
    </c:plotArea>
    <c:plotVisOnly val="1"/>
    <c:dispBlanksAs val="gap"/>
  </c:chart>
  <c:txPr>
    <a:bodyPr/>
    <a:lstStyle/>
    <a:p>
      <a:pPr>
        <a:defRPr sz="1600"/>
      </a:pPr>
      <a:endParaRPr lang="ja-JP"/>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ja-JP"/>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602918923976271"/>
          <c:y val="3.2748357217499975E-2"/>
          <c:w val="0.81377623082223949"/>
          <c:h val="0.79249658419040758"/>
        </c:manualLayout>
      </c:layout>
      <c:barChart>
        <c:barDir val="col"/>
        <c:grouping val="clustered"/>
        <c:ser>
          <c:idx val="0"/>
          <c:order val="0"/>
          <c:tx>
            <c:v>頻度</c:v>
          </c:tx>
          <c:cat>
            <c:strRef>
              <c:f>滞留時間!$H$3:$H$94</c:f>
              <c:strCache>
                <c:ptCount val="92"/>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次の級</c:v>
                </c:pt>
              </c:strCache>
            </c:strRef>
          </c:cat>
          <c:val>
            <c:numRef>
              <c:f>滞留時間!$I$3:$I$94</c:f>
              <c:numCache>
                <c:formatCode>General</c:formatCode>
                <c:ptCount val="92"/>
                <c:pt idx="0">
                  <c:v>0</c:v>
                </c:pt>
                <c:pt idx="1">
                  <c:v>144</c:v>
                </c:pt>
                <c:pt idx="2">
                  <c:v>36</c:v>
                </c:pt>
                <c:pt idx="3">
                  <c:v>17</c:v>
                </c:pt>
                <c:pt idx="4">
                  <c:v>13</c:v>
                </c:pt>
                <c:pt idx="5">
                  <c:v>18</c:v>
                </c:pt>
                <c:pt idx="6">
                  <c:v>24</c:v>
                </c:pt>
                <c:pt idx="7">
                  <c:v>15</c:v>
                </c:pt>
                <c:pt idx="8">
                  <c:v>9</c:v>
                </c:pt>
                <c:pt idx="9">
                  <c:v>12</c:v>
                </c:pt>
                <c:pt idx="10">
                  <c:v>8</c:v>
                </c:pt>
                <c:pt idx="11">
                  <c:v>10</c:v>
                </c:pt>
                <c:pt idx="12">
                  <c:v>9</c:v>
                </c:pt>
                <c:pt idx="13">
                  <c:v>6</c:v>
                </c:pt>
                <c:pt idx="14">
                  <c:v>7</c:v>
                </c:pt>
                <c:pt idx="15">
                  <c:v>5</c:v>
                </c:pt>
                <c:pt idx="16">
                  <c:v>10</c:v>
                </c:pt>
                <c:pt idx="17">
                  <c:v>8</c:v>
                </c:pt>
                <c:pt idx="18">
                  <c:v>6</c:v>
                </c:pt>
                <c:pt idx="19">
                  <c:v>1</c:v>
                </c:pt>
                <c:pt idx="20">
                  <c:v>2</c:v>
                </c:pt>
                <c:pt idx="21">
                  <c:v>4</c:v>
                </c:pt>
                <c:pt idx="22">
                  <c:v>3</c:v>
                </c:pt>
                <c:pt idx="23">
                  <c:v>3</c:v>
                </c:pt>
                <c:pt idx="24">
                  <c:v>1</c:v>
                </c:pt>
                <c:pt idx="25">
                  <c:v>5</c:v>
                </c:pt>
                <c:pt idx="26">
                  <c:v>2</c:v>
                </c:pt>
                <c:pt idx="27">
                  <c:v>4</c:v>
                </c:pt>
                <c:pt idx="28">
                  <c:v>3</c:v>
                </c:pt>
                <c:pt idx="29">
                  <c:v>3</c:v>
                </c:pt>
                <c:pt idx="30">
                  <c:v>7</c:v>
                </c:pt>
                <c:pt idx="31">
                  <c:v>3</c:v>
                </c:pt>
                <c:pt idx="32">
                  <c:v>5</c:v>
                </c:pt>
                <c:pt idx="33">
                  <c:v>5</c:v>
                </c:pt>
                <c:pt idx="34">
                  <c:v>3</c:v>
                </c:pt>
                <c:pt idx="35">
                  <c:v>7</c:v>
                </c:pt>
                <c:pt idx="36">
                  <c:v>2</c:v>
                </c:pt>
                <c:pt idx="37">
                  <c:v>3</c:v>
                </c:pt>
                <c:pt idx="38">
                  <c:v>4</c:v>
                </c:pt>
                <c:pt idx="39">
                  <c:v>0</c:v>
                </c:pt>
                <c:pt idx="40">
                  <c:v>1</c:v>
                </c:pt>
                <c:pt idx="41">
                  <c:v>1</c:v>
                </c:pt>
                <c:pt idx="42">
                  <c:v>1</c:v>
                </c:pt>
                <c:pt idx="43">
                  <c:v>2</c:v>
                </c:pt>
                <c:pt idx="44">
                  <c:v>4</c:v>
                </c:pt>
                <c:pt idx="45">
                  <c:v>5</c:v>
                </c:pt>
                <c:pt idx="46">
                  <c:v>4</c:v>
                </c:pt>
                <c:pt idx="47">
                  <c:v>2</c:v>
                </c:pt>
                <c:pt idx="48">
                  <c:v>1</c:v>
                </c:pt>
                <c:pt idx="49">
                  <c:v>2</c:v>
                </c:pt>
                <c:pt idx="50">
                  <c:v>2</c:v>
                </c:pt>
                <c:pt idx="51">
                  <c:v>2</c:v>
                </c:pt>
                <c:pt idx="52">
                  <c:v>3</c:v>
                </c:pt>
                <c:pt idx="53">
                  <c:v>0</c:v>
                </c:pt>
                <c:pt idx="54">
                  <c:v>1</c:v>
                </c:pt>
                <c:pt idx="55">
                  <c:v>1</c:v>
                </c:pt>
                <c:pt idx="56">
                  <c:v>1</c:v>
                </c:pt>
                <c:pt idx="57">
                  <c:v>1</c:v>
                </c:pt>
                <c:pt idx="58">
                  <c:v>3</c:v>
                </c:pt>
                <c:pt idx="59">
                  <c:v>4</c:v>
                </c:pt>
                <c:pt idx="60">
                  <c:v>3</c:v>
                </c:pt>
                <c:pt idx="61">
                  <c:v>0</c:v>
                </c:pt>
                <c:pt idx="62">
                  <c:v>1</c:v>
                </c:pt>
                <c:pt idx="63">
                  <c:v>2</c:v>
                </c:pt>
                <c:pt idx="64">
                  <c:v>1</c:v>
                </c:pt>
                <c:pt idx="65">
                  <c:v>1</c:v>
                </c:pt>
                <c:pt idx="66">
                  <c:v>2</c:v>
                </c:pt>
                <c:pt idx="67">
                  <c:v>0</c:v>
                </c:pt>
                <c:pt idx="68">
                  <c:v>3</c:v>
                </c:pt>
                <c:pt idx="69">
                  <c:v>1</c:v>
                </c:pt>
                <c:pt idx="70">
                  <c:v>1</c:v>
                </c:pt>
                <c:pt idx="71">
                  <c:v>1</c:v>
                </c:pt>
                <c:pt idx="72">
                  <c:v>4</c:v>
                </c:pt>
                <c:pt idx="73">
                  <c:v>3</c:v>
                </c:pt>
                <c:pt idx="74">
                  <c:v>1</c:v>
                </c:pt>
                <c:pt idx="75">
                  <c:v>1</c:v>
                </c:pt>
                <c:pt idx="76">
                  <c:v>3</c:v>
                </c:pt>
                <c:pt idx="77">
                  <c:v>1</c:v>
                </c:pt>
                <c:pt idx="78">
                  <c:v>3</c:v>
                </c:pt>
                <c:pt idx="79">
                  <c:v>1</c:v>
                </c:pt>
                <c:pt idx="80">
                  <c:v>1</c:v>
                </c:pt>
                <c:pt idx="81">
                  <c:v>3</c:v>
                </c:pt>
                <c:pt idx="82">
                  <c:v>0</c:v>
                </c:pt>
                <c:pt idx="83">
                  <c:v>2</c:v>
                </c:pt>
                <c:pt idx="84">
                  <c:v>1</c:v>
                </c:pt>
                <c:pt idx="85">
                  <c:v>0</c:v>
                </c:pt>
                <c:pt idx="86">
                  <c:v>4</c:v>
                </c:pt>
                <c:pt idx="87">
                  <c:v>0</c:v>
                </c:pt>
                <c:pt idx="88">
                  <c:v>1</c:v>
                </c:pt>
                <c:pt idx="89">
                  <c:v>3</c:v>
                </c:pt>
                <c:pt idx="90">
                  <c:v>1</c:v>
                </c:pt>
                <c:pt idx="91">
                  <c:v>230</c:v>
                </c:pt>
              </c:numCache>
            </c:numRef>
          </c:val>
        </c:ser>
        <c:gapWidth val="0"/>
        <c:axId val="163479552"/>
        <c:axId val="163481472"/>
      </c:barChart>
      <c:catAx>
        <c:axId val="163479552"/>
        <c:scaling>
          <c:orientation val="minMax"/>
        </c:scaling>
        <c:axPos val="b"/>
        <c:title>
          <c:tx>
            <c:rich>
              <a:bodyPr/>
              <a:lstStyle/>
              <a:p>
                <a:pPr>
                  <a:defRPr/>
                </a:pPr>
                <a:r>
                  <a:rPr lang="ja-JP"/>
                  <a:t>滞留時間（日）</a:t>
                </a:r>
              </a:p>
            </c:rich>
          </c:tx>
        </c:title>
        <c:tickLblPos val="nextTo"/>
        <c:crossAx val="163481472"/>
        <c:crosses val="autoZero"/>
        <c:auto val="1"/>
        <c:lblAlgn val="ctr"/>
        <c:lblOffset val="100"/>
        <c:tickLblSkip val="15"/>
      </c:catAx>
      <c:valAx>
        <c:axId val="163481472"/>
        <c:scaling>
          <c:orientation val="minMax"/>
        </c:scaling>
        <c:axPos val="l"/>
        <c:title>
          <c:tx>
            <c:rich>
              <a:bodyPr/>
              <a:lstStyle/>
              <a:p>
                <a:pPr>
                  <a:defRPr/>
                </a:pPr>
                <a:r>
                  <a:rPr lang="ja-JP"/>
                  <a:t>障害数</a:t>
                </a:r>
              </a:p>
            </c:rich>
          </c:tx>
          <c:layout>
            <c:manualLayout>
              <c:xMode val="edge"/>
              <c:yMode val="edge"/>
              <c:x val="5.8944663167104106E-3"/>
              <c:y val="0.44242767570720687"/>
            </c:manualLayout>
          </c:layout>
        </c:title>
        <c:numFmt formatCode="General" sourceLinked="1"/>
        <c:tickLblPos val="nextTo"/>
        <c:crossAx val="163479552"/>
        <c:crosses val="autoZero"/>
        <c:crossBetween val="between"/>
      </c:valAx>
    </c:plotArea>
    <c:plotVisOnly val="1"/>
  </c:chart>
  <c:txPr>
    <a:bodyPr/>
    <a:lstStyle/>
    <a:p>
      <a:pPr>
        <a:defRPr sz="1200"/>
      </a:pPr>
      <a:endParaRPr lang="ja-JP"/>
    </a:p>
  </c:txPr>
  <c:externalData r:id="rId2"/>
</c:chartSpace>
</file>

<file path=ppt/charts/chart8.xml><?xml version="1.0" encoding="utf-8"?>
<c:chartSpace xmlns:c="http://schemas.openxmlformats.org/drawingml/2006/chart" xmlns:a="http://schemas.openxmlformats.org/drawingml/2006/main" xmlns:r="http://schemas.openxmlformats.org/officeDocument/2006/relationships">
  <c:date1904 val="1"/>
  <c:lang val="ja-JP"/>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758377077865399"/>
          <c:y val="2.6906299317435649E-2"/>
          <c:w val="0.8415238407699035"/>
          <c:h val="0.81417912400142711"/>
        </c:manualLayout>
      </c:layout>
      <c:barChart>
        <c:barDir val="col"/>
        <c:grouping val="clustered"/>
        <c:ser>
          <c:idx val="0"/>
          <c:order val="0"/>
          <c:tx>
            <c:v>頻度</c:v>
          </c:tx>
          <c:cat>
            <c:strRef>
              <c:f>'初期滞留時間と滞留時間の関係（レポータ区別なし）_No1'!$H$2:$H$93</c:f>
              <c:strCache>
                <c:ptCount val="92"/>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次の級</c:v>
                </c:pt>
              </c:strCache>
            </c:strRef>
          </c:cat>
          <c:val>
            <c:numRef>
              <c:f>'初期滞留時間と滞留時間の関係（レポータ区別なし）_No1'!$I$2:$I$93</c:f>
              <c:numCache>
                <c:formatCode>General</c:formatCode>
                <c:ptCount val="92"/>
                <c:pt idx="0">
                  <c:v>3</c:v>
                </c:pt>
                <c:pt idx="1">
                  <c:v>386</c:v>
                </c:pt>
                <c:pt idx="2">
                  <c:v>40</c:v>
                </c:pt>
                <c:pt idx="3">
                  <c:v>24</c:v>
                </c:pt>
                <c:pt idx="4">
                  <c:v>21</c:v>
                </c:pt>
                <c:pt idx="5">
                  <c:v>17</c:v>
                </c:pt>
                <c:pt idx="6">
                  <c:v>21</c:v>
                </c:pt>
                <c:pt idx="7">
                  <c:v>17</c:v>
                </c:pt>
                <c:pt idx="8">
                  <c:v>6</c:v>
                </c:pt>
                <c:pt idx="9">
                  <c:v>9</c:v>
                </c:pt>
                <c:pt idx="10">
                  <c:v>6</c:v>
                </c:pt>
                <c:pt idx="11">
                  <c:v>3</c:v>
                </c:pt>
                <c:pt idx="12">
                  <c:v>7</c:v>
                </c:pt>
                <c:pt idx="13">
                  <c:v>4</c:v>
                </c:pt>
                <c:pt idx="14">
                  <c:v>5</c:v>
                </c:pt>
                <c:pt idx="15">
                  <c:v>6</c:v>
                </c:pt>
                <c:pt idx="16">
                  <c:v>8</c:v>
                </c:pt>
                <c:pt idx="17">
                  <c:v>4</c:v>
                </c:pt>
                <c:pt idx="18">
                  <c:v>4</c:v>
                </c:pt>
                <c:pt idx="19">
                  <c:v>2</c:v>
                </c:pt>
                <c:pt idx="20">
                  <c:v>0</c:v>
                </c:pt>
                <c:pt idx="21">
                  <c:v>3</c:v>
                </c:pt>
                <c:pt idx="22">
                  <c:v>1</c:v>
                </c:pt>
                <c:pt idx="23">
                  <c:v>0</c:v>
                </c:pt>
                <c:pt idx="24">
                  <c:v>0</c:v>
                </c:pt>
                <c:pt idx="25">
                  <c:v>2</c:v>
                </c:pt>
                <c:pt idx="26">
                  <c:v>2</c:v>
                </c:pt>
                <c:pt idx="27">
                  <c:v>2</c:v>
                </c:pt>
                <c:pt idx="28">
                  <c:v>3</c:v>
                </c:pt>
                <c:pt idx="29">
                  <c:v>3</c:v>
                </c:pt>
                <c:pt idx="30">
                  <c:v>3</c:v>
                </c:pt>
                <c:pt idx="31">
                  <c:v>3</c:v>
                </c:pt>
                <c:pt idx="32">
                  <c:v>3</c:v>
                </c:pt>
                <c:pt idx="33">
                  <c:v>2</c:v>
                </c:pt>
                <c:pt idx="34">
                  <c:v>4</c:v>
                </c:pt>
                <c:pt idx="35">
                  <c:v>3</c:v>
                </c:pt>
                <c:pt idx="36">
                  <c:v>1</c:v>
                </c:pt>
                <c:pt idx="37">
                  <c:v>1</c:v>
                </c:pt>
                <c:pt idx="38">
                  <c:v>1</c:v>
                </c:pt>
                <c:pt idx="39">
                  <c:v>0</c:v>
                </c:pt>
                <c:pt idx="40">
                  <c:v>2</c:v>
                </c:pt>
                <c:pt idx="41">
                  <c:v>0</c:v>
                </c:pt>
                <c:pt idx="42">
                  <c:v>1</c:v>
                </c:pt>
                <c:pt idx="43">
                  <c:v>1</c:v>
                </c:pt>
                <c:pt idx="44">
                  <c:v>1</c:v>
                </c:pt>
                <c:pt idx="45">
                  <c:v>1</c:v>
                </c:pt>
                <c:pt idx="46">
                  <c:v>5</c:v>
                </c:pt>
                <c:pt idx="47">
                  <c:v>1</c:v>
                </c:pt>
                <c:pt idx="48">
                  <c:v>0</c:v>
                </c:pt>
                <c:pt idx="49">
                  <c:v>1</c:v>
                </c:pt>
                <c:pt idx="50">
                  <c:v>0</c:v>
                </c:pt>
                <c:pt idx="51">
                  <c:v>0</c:v>
                </c:pt>
                <c:pt idx="52">
                  <c:v>2</c:v>
                </c:pt>
                <c:pt idx="53">
                  <c:v>0</c:v>
                </c:pt>
                <c:pt idx="54">
                  <c:v>2</c:v>
                </c:pt>
                <c:pt idx="55">
                  <c:v>1</c:v>
                </c:pt>
                <c:pt idx="56">
                  <c:v>1</c:v>
                </c:pt>
                <c:pt idx="57">
                  <c:v>0</c:v>
                </c:pt>
                <c:pt idx="58">
                  <c:v>1</c:v>
                </c:pt>
                <c:pt idx="59">
                  <c:v>1</c:v>
                </c:pt>
                <c:pt idx="60">
                  <c:v>1</c:v>
                </c:pt>
                <c:pt idx="61">
                  <c:v>0</c:v>
                </c:pt>
                <c:pt idx="62">
                  <c:v>2</c:v>
                </c:pt>
                <c:pt idx="63">
                  <c:v>0</c:v>
                </c:pt>
                <c:pt idx="64">
                  <c:v>0</c:v>
                </c:pt>
                <c:pt idx="65">
                  <c:v>0</c:v>
                </c:pt>
                <c:pt idx="66">
                  <c:v>1</c:v>
                </c:pt>
                <c:pt idx="67">
                  <c:v>2</c:v>
                </c:pt>
                <c:pt idx="68">
                  <c:v>0</c:v>
                </c:pt>
                <c:pt idx="69">
                  <c:v>0</c:v>
                </c:pt>
                <c:pt idx="70">
                  <c:v>0</c:v>
                </c:pt>
                <c:pt idx="71">
                  <c:v>1</c:v>
                </c:pt>
                <c:pt idx="72">
                  <c:v>2</c:v>
                </c:pt>
                <c:pt idx="73">
                  <c:v>0</c:v>
                </c:pt>
                <c:pt idx="74">
                  <c:v>2</c:v>
                </c:pt>
                <c:pt idx="75">
                  <c:v>1</c:v>
                </c:pt>
                <c:pt idx="76">
                  <c:v>1</c:v>
                </c:pt>
                <c:pt idx="77">
                  <c:v>0</c:v>
                </c:pt>
                <c:pt idx="78">
                  <c:v>2</c:v>
                </c:pt>
                <c:pt idx="79">
                  <c:v>1</c:v>
                </c:pt>
                <c:pt idx="80">
                  <c:v>1</c:v>
                </c:pt>
                <c:pt idx="81">
                  <c:v>0</c:v>
                </c:pt>
                <c:pt idx="82">
                  <c:v>0</c:v>
                </c:pt>
                <c:pt idx="83">
                  <c:v>0</c:v>
                </c:pt>
                <c:pt idx="84">
                  <c:v>1</c:v>
                </c:pt>
                <c:pt idx="85">
                  <c:v>0</c:v>
                </c:pt>
                <c:pt idx="86">
                  <c:v>0</c:v>
                </c:pt>
                <c:pt idx="87">
                  <c:v>0</c:v>
                </c:pt>
                <c:pt idx="88">
                  <c:v>0</c:v>
                </c:pt>
                <c:pt idx="89">
                  <c:v>1</c:v>
                </c:pt>
                <c:pt idx="90">
                  <c:v>0</c:v>
                </c:pt>
                <c:pt idx="91">
                  <c:v>77</c:v>
                </c:pt>
              </c:numCache>
            </c:numRef>
          </c:val>
        </c:ser>
        <c:gapWidth val="0"/>
        <c:axId val="163485952"/>
        <c:axId val="163500416"/>
      </c:barChart>
      <c:catAx>
        <c:axId val="163485952"/>
        <c:scaling>
          <c:orientation val="minMax"/>
        </c:scaling>
        <c:axPos val="b"/>
        <c:title>
          <c:tx>
            <c:rich>
              <a:bodyPr/>
              <a:lstStyle/>
              <a:p>
                <a:pPr>
                  <a:defRPr/>
                </a:pPr>
                <a:r>
                  <a:rPr lang="ja-JP"/>
                  <a:t>未対応時間（日）</a:t>
                </a:r>
              </a:p>
            </c:rich>
          </c:tx>
        </c:title>
        <c:tickLblPos val="nextTo"/>
        <c:txPr>
          <a:bodyPr/>
          <a:lstStyle/>
          <a:p>
            <a:pPr>
              <a:defRPr sz="1200"/>
            </a:pPr>
            <a:endParaRPr lang="ja-JP"/>
          </a:p>
        </c:txPr>
        <c:crossAx val="163500416"/>
        <c:crosses val="autoZero"/>
        <c:auto val="1"/>
        <c:lblAlgn val="ctr"/>
        <c:lblOffset val="100"/>
        <c:tickLblSkip val="15"/>
      </c:catAx>
      <c:valAx>
        <c:axId val="163500416"/>
        <c:scaling>
          <c:orientation val="minMax"/>
        </c:scaling>
        <c:axPos val="l"/>
        <c:title>
          <c:tx>
            <c:rich>
              <a:bodyPr/>
              <a:lstStyle/>
              <a:p>
                <a:pPr>
                  <a:defRPr/>
                </a:pPr>
                <a:r>
                  <a:rPr lang="ja-JP"/>
                  <a:t>障害数</a:t>
                </a:r>
              </a:p>
            </c:rich>
          </c:tx>
          <c:layout>
            <c:manualLayout>
              <c:xMode val="edge"/>
              <c:yMode val="edge"/>
              <c:x val="1.6487314085739321E-3"/>
              <c:y val="0.42610615339749508"/>
            </c:manualLayout>
          </c:layout>
        </c:title>
        <c:numFmt formatCode="General" sourceLinked="1"/>
        <c:tickLblPos val="nextTo"/>
        <c:crossAx val="163485952"/>
        <c:crosses val="autoZero"/>
        <c:crossBetween val="between"/>
      </c:valAx>
    </c:plotArea>
    <c:plotVisOnly val="1"/>
  </c:chart>
  <c:txPr>
    <a:bodyPr/>
    <a:lstStyle/>
    <a:p>
      <a:pPr>
        <a:defRPr sz="1100"/>
      </a:pPr>
      <a:endParaRPr lang="ja-JP"/>
    </a:p>
  </c:txPr>
  <c:externalData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ja-JP"/>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11103767009225"/>
          <c:y val="3.182531350247933E-2"/>
          <c:w val="0.8117656375004747"/>
          <c:h val="0.81252711118130927"/>
        </c:manualLayout>
      </c:layout>
      <c:barChart>
        <c:barDir val="col"/>
        <c:grouping val="clustered"/>
        <c:ser>
          <c:idx val="0"/>
          <c:order val="0"/>
          <c:tx>
            <c:v>頻度</c:v>
          </c:tx>
          <c:cat>
            <c:strRef>
              <c:f>滞留時間!$G$2:$G$93</c:f>
              <c:strCache>
                <c:ptCount val="92"/>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次の級</c:v>
                </c:pt>
              </c:strCache>
            </c:strRef>
          </c:cat>
          <c:val>
            <c:numRef>
              <c:f>滞留時間!$H$2:$H$93</c:f>
              <c:numCache>
                <c:formatCode>General</c:formatCode>
                <c:ptCount val="92"/>
                <c:pt idx="0">
                  <c:v>3</c:v>
                </c:pt>
                <c:pt idx="1">
                  <c:v>418</c:v>
                </c:pt>
                <c:pt idx="2">
                  <c:v>148</c:v>
                </c:pt>
                <c:pt idx="3">
                  <c:v>97</c:v>
                </c:pt>
                <c:pt idx="4">
                  <c:v>87</c:v>
                </c:pt>
                <c:pt idx="5">
                  <c:v>65</c:v>
                </c:pt>
                <c:pt idx="6">
                  <c:v>65</c:v>
                </c:pt>
                <c:pt idx="7">
                  <c:v>57</c:v>
                </c:pt>
                <c:pt idx="8">
                  <c:v>41</c:v>
                </c:pt>
                <c:pt idx="9">
                  <c:v>46</c:v>
                </c:pt>
                <c:pt idx="10">
                  <c:v>34</c:v>
                </c:pt>
                <c:pt idx="11">
                  <c:v>28</c:v>
                </c:pt>
                <c:pt idx="12">
                  <c:v>41</c:v>
                </c:pt>
                <c:pt idx="13">
                  <c:v>28</c:v>
                </c:pt>
                <c:pt idx="14">
                  <c:v>22</c:v>
                </c:pt>
                <c:pt idx="15">
                  <c:v>33</c:v>
                </c:pt>
                <c:pt idx="16">
                  <c:v>22</c:v>
                </c:pt>
                <c:pt idx="17">
                  <c:v>29</c:v>
                </c:pt>
                <c:pt idx="18">
                  <c:v>22</c:v>
                </c:pt>
                <c:pt idx="19">
                  <c:v>21</c:v>
                </c:pt>
                <c:pt idx="20">
                  <c:v>12</c:v>
                </c:pt>
                <c:pt idx="21">
                  <c:v>18</c:v>
                </c:pt>
                <c:pt idx="22">
                  <c:v>17</c:v>
                </c:pt>
                <c:pt idx="23">
                  <c:v>20</c:v>
                </c:pt>
                <c:pt idx="24">
                  <c:v>18</c:v>
                </c:pt>
                <c:pt idx="25">
                  <c:v>13</c:v>
                </c:pt>
                <c:pt idx="26">
                  <c:v>14</c:v>
                </c:pt>
                <c:pt idx="27">
                  <c:v>16</c:v>
                </c:pt>
                <c:pt idx="28">
                  <c:v>17</c:v>
                </c:pt>
                <c:pt idx="29">
                  <c:v>11</c:v>
                </c:pt>
                <c:pt idx="30">
                  <c:v>14</c:v>
                </c:pt>
                <c:pt idx="31">
                  <c:v>15</c:v>
                </c:pt>
                <c:pt idx="32">
                  <c:v>12</c:v>
                </c:pt>
                <c:pt idx="33">
                  <c:v>15</c:v>
                </c:pt>
                <c:pt idx="34">
                  <c:v>6</c:v>
                </c:pt>
                <c:pt idx="35">
                  <c:v>10</c:v>
                </c:pt>
                <c:pt idx="36">
                  <c:v>6</c:v>
                </c:pt>
                <c:pt idx="37">
                  <c:v>10</c:v>
                </c:pt>
                <c:pt idx="38">
                  <c:v>8</c:v>
                </c:pt>
                <c:pt idx="39">
                  <c:v>12</c:v>
                </c:pt>
                <c:pt idx="40">
                  <c:v>10</c:v>
                </c:pt>
                <c:pt idx="41">
                  <c:v>5</c:v>
                </c:pt>
                <c:pt idx="42">
                  <c:v>8</c:v>
                </c:pt>
                <c:pt idx="43">
                  <c:v>9</c:v>
                </c:pt>
                <c:pt idx="44">
                  <c:v>5</c:v>
                </c:pt>
                <c:pt idx="45">
                  <c:v>7</c:v>
                </c:pt>
                <c:pt idx="46">
                  <c:v>9</c:v>
                </c:pt>
                <c:pt idx="47">
                  <c:v>9</c:v>
                </c:pt>
                <c:pt idx="48">
                  <c:v>8</c:v>
                </c:pt>
                <c:pt idx="49">
                  <c:v>12</c:v>
                </c:pt>
                <c:pt idx="50">
                  <c:v>4</c:v>
                </c:pt>
                <c:pt idx="51">
                  <c:v>8</c:v>
                </c:pt>
                <c:pt idx="52">
                  <c:v>4</c:v>
                </c:pt>
                <c:pt idx="53">
                  <c:v>7</c:v>
                </c:pt>
                <c:pt idx="54">
                  <c:v>4</c:v>
                </c:pt>
                <c:pt idx="55">
                  <c:v>9</c:v>
                </c:pt>
                <c:pt idx="56">
                  <c:v>8</c:v>
                </c:pt>
                <c:pt idx="57">
                  <c:v>2</c:v>
                </c:pt>
                <c:pt idx="58">
                  <c:v>5</c:v>
                </c:pt>
                <c:pt idx="59">
                  <c:v>3</c:v>
                </c:pt>
                <c:pt idx="60">
                  <c:v>5</c:v>
                </c:pt>
                <c:pt idx="61">
                  <c:v>4</c:v>
                </c:pt>
                <c:pt idx="62">
                  <c:v>4</c:v>
                </c:pt>
                <c:pt idx="63">
                  <c:v>9</c:v>
                </c:pt>
                <c:pt idx="64">
                  <c:v>5</c:v>
                </c:pt>
                <c:pt idx="65">
                  <c:v>2</c:v>
                </c:pt>
                <c:pt idx="66">
                  <c:v>3</c:v>
                </c:pt>
                <c:pt idx="67">
                  <c:v>7</c:v>
                </c:pt>
                <c:pt idx="68">
                  <c:v>9</c:v>
                </c:pt>
                <c:pt idx="69">
                  <c:v>4</c:v>
                </c:pt>
                <c:pt idx="70">
                  <c:v>7</c:v>
                </c:pt>
                <c:pt idx="71">
                  <c:v>8</c:v>
                </c:pt>
                <c:pt idx="72">
                  <c:v>1</c:v>
                </c:pt>
                <c:pt idx="73">
                  <c:v>5</c:v>
                </c:pt>
                <c:pt idx="74">
                  <c:v>5</c:v>
                </c:pt>
                <c:pt idx="75">
                  <c:v>9</c:v>
                </c:pt>
                <c:pt idx="76">
                  <c:v>6</c:v>
                </c:pt>
                <c:pt idx="77">
                  <c:v>4</c:v>
                </c:pt>
                <c:pt idx="78">
                  <c:v>4</c:v>
                </c:pt>
                <c:pt idx="79">
                  <c:v>8</c:v>
                </c:pt>
                <c:pt idx="80">
                  <c:v>4</c:v>
                </c:pt>
                <c:pt idx="81">
                  <c:v>6</c:v>
                </c:pt>
                <c:pt idx="82">
                  <c:v>2</c:v>
                </c:pt>
                <c:pt idx="83">
                  <c:v>1</c:v>
                </c:pt>
                <c:pt idx="84">
                  <c:v>4</c:v>
                </c:pt>
                <c:pt idx="85">
                  <c:v>5</c:v>
                </c:pt>
                <c:pt idx="86">
                  <c:v>5</c:v>
                </c:pt>
                <c:pt idx="87">
                  <c:v>2</c:v>
                </c:pt>
                <c:pt idx="88">
                  <c:v>6</c:v>
                </c:pt>
                <c:pt idx="89">
                  <c:v>7</c:v>
                </c:pt>
                <c:pt idx="90">
                  <c:v>2</c:v>
                </c:pt>
                <c:pt idx="91">
                  <c:v>516</c:v>
                </c:pt>
              </c:numCache>
            </c:numRef>
          </c:val>
        </c:ser>
        <c:gapWidth val="0"/>
        <c:axId val="163848576"/>
        <c:axId val="163850496"/>
      </c:barChart>
      <c:catAx>
        <c:axId val="163848576"/>
        <c:scaling>
          <c:orientation val="minMax"/>
        </c:scaling>
        <c:axPos val="b"/>
        <c:title>
          <c:tx>
            <c:rich>
              <a:bodyPr/>
              <a:lstStyle/>
              <a:p>
                <a:pPr>
                  <a:defRPr/>
                </a:pPr>
                <a:r>
                  <a:rPr lang="ja-JP"/>
                  <a:t>滞留時間（日）</a:t>
                </a:r>
              </a:p>
            </c:rich>
          </c:tx>
        </c:title>
        <c:tickLblPos val="nextTo"/>
        <c:crossAx val="163850496"/>
        <c:crosses val="autoZero"/>
        <c:auto val="1"/>
        <c:lblAlgn val="ctr"/>
        <c:lblOffset val="100"/>
        <c:tickLblSkip val="15"/>
      </c:catAx>
      <c:valAx>
        <c:axId val="163850496"/>
        <c:scaling>
          <c:orientation val="minMax"/>
        </c:scaling>
        <c:axPos val="l"/>
        <c:title>
          <c:tx>
            <c:rich>
              <a:bodyPr/>
              <a:lstStyle/>
              <a:p>
                <a:pPr>
                  <a:defRPr/>
                </a:pPr>
                <a:r>
                  <a:rPr lang="ja-JP" dirty="0"/>
                  <a:t>障害数</a:t>
                </a:r>
              </a:p>
            </c:rich>
          </c:tx>
          <c:layout>
            <c:manualLayout>
              <c:xMode val="edge"/>
              <c:yMode val="edge"/>
              <c:x val="0"/>
              <c:y val="0.36471110623756031"/>
            </c:manualLayout>
          </c:layout>
        </c:title>
        <c:numFmt formatCode="General" sourceLinked="1"/>
        <c:tickLblPos val="nextTo"/>
        <c:crossAx val="163848576"/>
        <c:crosses val="autoZero"/>
        <c:crossBetween val="between"/>
      </c:valAx>
    </c:plotArea>
    <c:plotVisOnly val="1"/>
  </c:chart>
  <c:txPr>
    <a:bodyPr/>
    <a:lstStyle/>
    <a:p>
      <a:pPr>
        <a:defRPr sz="1100"/>
      </a:pPr>
      <a:endParaRPr lang="ja-JP"/>
    </a:p>
  </c:txPr>
  <c:externalData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ja-JP"/>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894492037868259"/>
          <c:y val="2.8039345771697487E-2"/>
          <c:w val="0.82227516852531091"/>
          <c:h val="0.81320210626805567"/>
        </c:manualLayout>
      </c:layout>
      <c:barChart>
        <c:barDir val="col"/>
        <c:grouping val="clustered"/>
        <c:ser>
          <c:idx val="0"/>
          <c:order val="0"/>
          <c:tx>
            <c:v>頻度</c:v>
          </c:tx>
          <c:cat>
            <c:strRef>
              <c:f>'初期滞留時間と滞留時間の関係（レポータ区別なし）_No1'!$G$2:$G$93</c:f>
              <c:strCache>
                <c:ptCount val="92"/>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次の級</c:v>
                </c:pt>
              </c:strCache>
            </c:strRef>
          </c:cat>
          <c:val>
            <c:numRef>
              <c:f>'初期滞留時間と滞留時間の関係（レポータ区別なし）_No1'!$H$2:$H$93</c:f>
              <c:numCache>
                <c:formatCode>General</c:formatCode>
                <c:ptCount val="92"/>
                <c:pt idx="0">
                  <c:v>43</c:v>
                </c:pt>
                <c:pt idx="1">
                  <c:v>1779</c:v>
                </c:pt>
                <c:pt idx="2">
                  <c:v>93</c:v>
                </c:pt>
                <c:pt idx="3">
                  <c:v>45</c:v>
                </c:pt>
                <c:pt idx="4">
                  <c:v>41</c:v>
                </c:pt>
                <c:pt idx="5">
                  <c:v>26</c:v>
                </c:pt>
                <c:pt idx="6">
                  <c:v>24</c:v>
                </c:pt>
                <c:pt idx="7">
                  <c:v>16</c:v>
                </c:pt>
                <c:pt idx="8">
                  <c:v>19</c:v>
                </c:pt>
                <c:pt idx="9">
                  <c:v>20</c:v>
                </c:pt>
                <c:pt idx="10">
                  <c:v>10</c:v>
                </c:pt>
                <c:pt idx="11">
                  <c:v>15</c:v>
                </c:pt>
                <c:pt idx="12">
                  <c:v>15</c:v>
                </c:pt>
                <c:pt idx="13">
                  <c:v>4</c:v>
                </c:pt>
                <c:pt idx="14">
                  <c:v>7</c:v>
                </c:pt>
                <c:pt idx="15">
                  <c:v>12</c:v>
                </c:pt>
                <c:pt idx="16">
                  <c:v>8</c:v>
                </c:pt>
                <c:pt idx="17">
                  <c:v>4</c:v>
                </c:pt>
                <c:pt idx="18">
                  <c:v>3</c:v>
                </c:pt>
                <c:pt idx="19">
                  <c:v>6</c:v>
                </c:pt>
                <c:pt idx="20">
                  <c:v>8</c:v>
                </c:pt>
                <c:pt idx="21">
                  <c:v>7</c:v>
                </c:pt>
                <c:pt idx="22">
                  <c:v>4</c:v>
                </c:pt>
                <c:pt idx="23">
                  <c:v>4</c:v>
                </c:pt>
                <c:pt idx="24">
                  <c:v>6</c:v>
                </c:pt>
                <c:pt idx="25">
                  <c:v>3</c:v>
                </c:pt>
                <c:pt idx="26">
                  <c:v>4</c:v>
                </c:pt>
                <c:pt idx="27">
                  <c:v>5</c:v>
                </c:pt>
                <c:pt idx="28">
                  <c:v>1</c:v>
                </c:pt>
                <c:pt idx="29">
                  <c:v>4</c:v>
                </c:pt>
                <c:pt idx="30">
                  <c:v>3</c:v>
                </c:pt>
                <c:pt idx="31">
                  <c:v>3</c:v>
                </c:pt>
                <c:pt idx="32">
                  <c:v>2</c:v>
                </c:pt>
                <c:pt idx="33">
                  <c:v>3</c:v>
                </c:pt>
                <c:pt idx="34">
                  <c:v>2</c:v>
                </c:pt>
                <c:pt idx="35">
                  <c:v>0</c:v>
                </c:pt>
                <c:pt idx="36">
                  <c:v>4</c:v>
                </c:pt>
                <c:pt idx="37">
                  <c:v>0</c:v>
                </c:pt>
                <c:pt idx="38">
                  <c:v>2</c:v>
                </c:pt>
                <c:pt idx="39">
                  <c:v>2</c:v>
                </c:pt>
                <c:pt idx="40">
                  <c:v>5</c:v>
                </c:pt>
                <c:pt idx="41">
                  <c:v>0</c:v>
                </c:pt>
                <c:pt idx="42">
                  <c:v>1</c:v>
                </c:pt>
                <c:pt idx="43">
                  <c:v>3</c:v>
                </c:pt>
                <c:pt idx="44">
                  <c:v>1</c:v>
                </c:pt>
                <c:pt idx="45">
                  <c:v>5</c:v>
                </c:pt>
                <c:pt idx="46">
                  <c:v>3</c:v>
                </c:pt>
                <c:pt idx="47">
                  <c:v>1</c:v>
                </c:pt>
                <c:pt idx="48">
                  <c:v>1</c:v>
                </c:pt>
                <c:pt idx="49">
                  <c:v>1</c:v>
                </c:pt>
                <c:pt idx="50">
                  <c:v>1</c:v>
                </c:pt>
                <c:pt idx="51">
                  <c:v>0</c:v>
                </c:pt>
                <c:pt idx="52">
                  <c:v>2</c:v>
                </c:pt>
                <c:pt idx="53">
                  <c:v>0</c:v>
                </c:pt>
                <c:pt idx="54">
                  <c:v>0</c:v>
                </c:pt>
                <c:pt idx="55">
                  <c:v>0</c:v>
                </c:pt>
                <c:pt idx="56">
                  <c:v>1</c:v>
                </c:pt>
                <c:pt idx="57">
                  <c:v>2</c:v>
                </c:pt>
                <c:pt idx="58">
                  <c:v>1</c:v>
                </c:pt>
                <c:pt idx="59">
                  <c:v>0</c:v>
                </c:pt>
                <c:pt idx="60">
                  <c:v>3</c:v>
                </c:pt>
                <c:pt idx="61">
                  <c:v>1</c:v>
                </c:pt>
                <c:pt idx="62">
                  <c:v>3</c:v>
                </c:pt>
                <c:pt idx="63">
                  <c:v>2</c:v>
                </c:pt>
                <c:pt idx="64">
                  <c:v>1</c:v>
                </c:pt>
                <c:pt idx="65">
                  <c:v>0</c:v>
                </c:pt>
                <c:pt idx="66">
                  <c:v>6</c:v>
                </c:pt>
                <c:pt idx="67">
                  <c:v>5</c:v>
                </c:pt>
                <c:pt idx="68">
                  <c:v>1</c:v>
                </c:pt>
                <c:pt idx="69">
                  <c:v>0</c:v>
                </c:pt>
                <c:pt idx="70">
                  <c:v>0</c:v>
                </c:pt>
                <c:pt idx="71">
                  <c:v>0</c:v>
                </c:pt>
                <c:pt idx="72">
                  <c:v>2</c:v>
                </c:pt>
                <c:pt idx="73">
                  <c:v>1</c:v>
                </c:pt>
                <c:pt idx="74">
                  <c:v>1</c:v>
                </c:pt>
                <c:pt idx="75">
                  <c:v>1</c:v>
                </c:pt>
                <c:pt idx="76">
                  <c:v>1</c:v>
                </c:pt>
                <c:pt idx="77">
                  <c:v>2</c:v>
                </c:pt>
                <c:pt idx="78">
                  <c:v>2</c:v>
                </c:pt>
                <c:pt idx="79">
                  <c:v>3</c:v>
                </c:pt>
                <c:pt idx="80">
                  <c:v>1</c:v>
                </c:pt>
                <c:pt idx="81">
                  <c:v>1</c:v>
                </c:pt>
                <c:pt idx="82">
                  <c:v>3</c:v>
                </c:pt>
                <c:pt idx="83">
                  <c:v>3</c:v>
                </c:pt>
                <c:pt idx="84">
                  <c:v>1</c:v>
                </c:pt>
                <c:pt idx="85">
                  <c:v>2</c:v>
                </c:pt>
                <c:pt idx="86">
                  <c:v>1</c:v>
                </c:pt>
                <c:pt idx="87">
                  <c:v>2</c:v>
                </c:pt>
                <c:pt idx="88">
                  <c:v>0</c:v>
                </c:pt>
                <c:pt idx="89">
                  <c:v>0</c:v>
                </c:pt>
                <c:pt idx="90">
                  <c:v>0</c:v>
                </c:pt>
                <c:pt idx="91">
                  <c:v>42</c:v>
                </c:pt>
              </c:numCache>
            </c:numRef>
          </c:val>
        </c:ser>
        <c:gapWidth val="0"/>
        <c:axId val="163775616"/>
        <c:axId val="163777536"/>
      </c:barChart>
      <c:catAx>
        <c:axId val="163775616"/>
        <c:scaling>
          <c:orientation val="minMax"/>
        </c:scaling>
        <c:axPos val="b"/>
        <c:title>
          <c:tx>
            <c:rich>
              <a:bodyPr/>
              <a:lstStyle/>
              <a:p>
                <a:pPr>
                  <a:defRPr/>
                </a:pPr>
                <a:r>
                  <a:rPr lang="ja-JP"/>
                  <a:t>未対応時間（日）</a:t>
                </a:r>
              </a:p>
            </c:rich>
          </c:tx>
          <c:layout>
            <c:manualLayout>
              <c:xMode val="edge"/>
              <c:yMode val="edge"/>
              <c:x val="0.45126808659102674"/>
              <c:y val="0.92155433256369645"/>
            </c:manualLayout>
          </c:layout>
        </c:title>
        <c:tickLblPos val="nextTo"/>
        <c:crossAx val="163777536"/>
        <c:crosses val="autoZero"/>
        <c:auto val="1"/>
        <c:lblAlgn val="ctr"/>
        <c:lblOffset val="100"/>
        <c:tickLblSkip val="15"/>
      </c:catAx>
      <c:valAx>
        <c:axId val="163777536"/>
        <c:scaling>
          <c:orientation val="minMax"/>
        </c:scaling>
        <c:axPos val="l"/>
        <c:title>
          <c:tx>
            <c:rich>
              <a:bodyPr/>
              <a:lstStyle/>
              <a:p>
                <a:pPr>
                  <a:defRPr/>
                </a:pPr>
                <a:r>
                  <a:rPr lang="ja-JP"/>
                  <a:t>障害数</a:t>
                </a:r>
              </a:p>
            </c:rich>
          </c:tx>
          <c:layout>
            <c:manualLayout>
              <c:xMode val="edge"/>
              <c:yMode val="edge"/>
              <c:x val="2.7777777777778304E-3"/>
              <c:y val="0.37343671624380603"/>
            </c:manualLayout>
          </c:layout>
        </c:title>
        <c:numFmt formatCode="General" sourceLinked="1"/>
        <c:tickLblPos val="nextTo"/>
        <c:crossAx val="163775616"/>
        <c:crosses val="autoZero"/>
        <c:crossBetween val="between"/>
      </c:valAx>
    </c:plotArea>
    <c:plotVisOnly val="1"/>
  </c:chart>
  <c:txPr>
    <a:bodyPr/>
    <a:lstStyle/>
    <a:p>
      <a:pPr>
        <a:defRPr sz="1100"/>
      </a:pPr>
      <a:endParaRPr lang="ja-JP"/>
    </a:p>
  </c:txPr>
  <c:externalData r:id="rId2"/>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9890271343639887"/>
          <c:y val="0.10826648667017851"/>
          <c:w val="0.65904803030491155"/>
          <c:h val="0.64029829046155218"/>
        </c:manualLayout>
      </c:layout>
      <c:scatterChart>
        <c:scatterStyle val="smoothMarker"/>
        <c:ser>
          <c:idx val="0"/>
          <c:order val="0"/>
          <c:tx>
            <c:v>重要度高い</c:v>
          </c:tx>
          <c:spPr>
            <a:ln w="28575">
              <a:solidFill>
                <a:srgbClr val="C00000"/>
              </a:solidFill>
            </a:ln>
          </c:spPr>
          <c:marker>
            <c:symbol val="none"/>
          </c:marker>
          <c:xVal>
            <c:numRef>
              <c:f>重要度!$K$3:$K$204</c:f>
              <c:numCache>
                <c:formatCode>General</c:formatCode>
                <c:ptCount val="202"/>
                <c:pt idx="0">
                  <c:v>6.9444444444445412E-4</c:v>
                </c:pt>
                <c:pt idx="1">
                  <c:v>6.9444444444445412E-4</c:v>
                </c:pt>
                <c:pt idx="2">
                  <c:v>6.9444444444445412E-4</c:v>
                </c:pt>
                <c:pt idx="3">
                  <c:v>6.9444444444445412E-4</c:v>
                </c:pt>
                <c:pt idx="4">
                  <c:v>6.9444444444445412E-4</c:v>
                </c:pt>
                <c:pt idx="5">
                  <c:v>6.9444444444445412E-4</c:v>
                </c:pt>
                <c:pt idx="6">
                  <c:v>6.9444444444445412E-4</c:v>
                </c:pt>
                <c:pt idx="7">
                  <c:v>6.9444444444445412E-4</c:v>
                </c:pt>
                <c:pt idx="8">
                  <c:v>6.9444444444445412E-4</c:v>
                </c:pt>
                <c:pt idx="9">
                  <c:v>1.3888888888889108E-3</c:v>
                </c:pt>
                <c:pt idx="10">
                  <c:v>1.3888888888889108E-3</c:v>
                </c:pt>
                <c:pt idx="11">
                  <c:v>1.3888888888889108E-3</c:v>
                </c:pt>
                <c:pt idx="12">
                  <c:v>2.0833333333333637E-3</c:v>
                </c:pt>
                <c:pt idx="13">
                  <c:v>2.0833333333333637E-3</c:v>
                </c:pt>
                <c:pt idx="14">
                  <c:v>2.7777777777778473E-3</c:v>
                </c:pt>
                <c:pt idx="15">
                  <c:v>2.7777777777778473E-3</c:v>
                </c:pt>
                <c:pt idx="16">
                  <c:v>2.7777777777778473E-3</c:v>
                </c:pt>
                <c:pt idx="17">
                  <c:v>2.7777777777778473E-3</c:v>
                </c:pt>
                <c:pt idx="18">
                  <c:v>2.7777777777778473E-3</c:v>
                </c:pt>
                <c:pt idx="19">
                  <c:v>3.4722222222222242E-3</c:v>
                </c:pt>
                <c:pt idx="20">
                  <c:v>3.4722222222222242E-3</c:v>
                </c:pt>
                <c:pt idx="21">
                  <c:v>4.1666666666666683E-3</c:v>
                </c:pt>
                <c:pt idx="22">
                  <c:v>4.8611111111111112E-3</c:v>
                </c:pt>
                <c:pt idx="23">
                  <c:v>4.8611111111111112E-3</c:v>
                </c:pt>
                <c:pt idx="24">
                  <c:v>5.5555555555555558E-3</c:v>
                </c:pt>
                <c:pt idx="25">
                  <c:v>6.2500000000000134E-3</c:v>
                </c:pt>
                <c:pt idx="26">
                  <c:v>6.94444444444451E-3</c:v>
                </c:pt>
                <c:pt idx="27">
                  <c:v>6.94444444444451E-3</c:v>
                </c:pt>
                <c:pt idx="28">
                  <c:v>7.6388888888888904E-3</c:v>
                </c:pt>
                <c:pt idx="29">
                  <c:v>8.3333333333333367E-3</c:v>
                </c:pt>
                <c:pt idx="30">
                  <c:v>9.0277777777777787E-3</c:v>
                </c:pt>
                <c:pt idx="31">
                  <c:v>9.7222222222222224E-3</c:v>
                </c:pt>
                <c:pt idx="32">
                  <c:v>1.1111111111111125E-2</c:v>
                </c:pt>
                <c:pt idx="33">
                  <c:v>1.1111111111111125E-2</c:v>
                </c:pt>
                <c:pt idx="34">
                  <c:v>1.1805555555555769E-2</c:v>
                </c:pt>
                <c:pt idx="35">
                  <c:v>1.1805555555555769E-2</c:v>
                </c:pt>
                <c:pt idx="36">
                  <c:v>1.2499999999999956E-2</c:v>
                </c:pt>
                <c:pt idx="37">
                  <c:v>1.3194444444444439E-2</c:v>
                </c:pt>
                <c:pt idx="38">
                  <c:v>1.3194444444444439E-2</c:v>
                </c:pt>
                <c:pt idx="39">
                  <c:v>1.3888888888889079E-2</c:v>
                </c:pt>
                <c:pt idx="40">
                  <c:v>1.3888888888889079E-2</c:v>
                </c:pt>
                <c:pt idx="41">
                  <c:v>1.4583333333333341E-2</c:v>
                </c:pt>
                <c:pt idx="42">
                  <c:v>1.4583333333333341E-2</c:v>
                </c:pt>
                <c:pt idx="43">
                  <c:v>1.4583333333333341E-2</c:v>
                </c:pt>
                <c:pt idx="44">
                  <c:v>2.0138888888888887E-2</c:v>
                </c:pt>
                <c:pt idx="45">
                  <c:v>2.0833333333333412E-2</c:v>
                </c:pt>
                <c:pt idx="46">
                  <c:v>2.1527777777778118E-2</c:v>
                </c:pt>
                <c:pt idx="47">
                  <c:v>2.2916666666666672E-2</c:v>
                </c:pt>
                <c:pt idx="48">
                  <c:v>2.3611111111111211E-2</c:v>
                </c:pt>
                <c:pt idx="49">
                  <c:v>2.7083333333333452E-2</c:v>
                </c:pt>
                <c:pt idx="50">
                  <c:v>2.8472222222222242E-2</c:v>
                </c:pt>
                <c:pt idx="51">
                  <c:v>3.0555555555555582E-2</c:v>
                </c:pt>
                <c:pt idx="52">
                  <c:v>3.6805555555555612E-2</c:v>
                </c:pt>
                <c:pt idx="53">
                  <c:v>3.7500000000000006E-2</c:v>
                </c:pt>
                <c:pt idx="54">
                  <c:v>4.0277777777777767E-2</c:v>
                </c:pt>
                <c:pt idx="55">
                  <c:v>4.0277777777777767E-2</c:v>
                </c:pt>
                <c:pt idx="56">
                  <c:v>4.0972222222222333E-2</c:v>
                </c:pt>
                <c:pt idx="57">
                  <c:v>4.3055555555555375E-2</c:v>
                </c:pt>
                <c:pt idx="58">
                  <c:v>4.58333333333341E-2</c:v>
                </c:pt>
                <c:pt idx="59">
                  <c:v>5.6944444444444443E-2</c:v>
                </c:pt>
                <c:pt idx="60">
                  <c:v>6.4583333333334034E-2</c:v>
                </c:pt>
                <c:pt idx="61">
                  <c:v>7.0833333333334123E-2</c:v>
                </c:pt>
                <c:pt idx="62">
                  <c:v>7.8472222222222332E-2</c:v>
                </c:pt>
                <c:pt idx="63">
                  <c:v>7.9166666666666913E-2</c:v>
                </c:pt>
                <c:pt idx="64">
                  <c:v>8.0555555555557351E-2</c:v>
                </c:pt>
                <c:pt idx="65">
                  <c:v>8.0555555555557351E-2</c:v>
                </c:pt>
                <c:pt idx="66">
                  <c:v>8.4722222222222768E-2</c:v>
                </c:pt>
                <c:pt idx="67">
                  <c:v>8.6111111111110819E-2</c:v>
                </c:pt>
                <c:pt idx="68">
                  <c:v>9.2361111111110589E-2</c:v>
                </c:pt>
                <c:pt idx="69">
                  <c:v>9.2361111111110589E-2</c:v>
                </c:pt>
                <c:pt idx="70">
                  <c:v>9.3055555555557362E-2</c:v>
                </c:pt>
                <c:pt idx="71">
                  <c:v>0.10416666666666755</c:v>
                </c:pt>
                <c:pt idx="72">
                  <c:v>0.10625000000000002</c:v>
                </c:pt>
                <c:pt idx="73">
                  <c:v>0.10902777777777779</c:v>
                </c:pt>
                <c:pt idx="74">
                  <c:v>0.11041666666666665</c:v>
                </c:pt>
                <c:pt idx="75">
                  <c:v>0.123611111111112</c:v>
                </c:pt>
                <c:pt idx="76">
                  <c:v>0.12569444444444444</c:v>
                </c:pt>
                <c:pt idx="77">
                  <c:v>0.12569444444444444</c:v>
                </c:pt>
                <c:pt idx="78">
                  <c:v>0.13472222222222224</c:v>
                </c:pt>
                <c:pt idx="79">
                  <c:v>0.15625000000000044</c:v>
                </c:pt>
                <c:pt idx="80">
                  <c:v>0.17500000000000004</c:v>
                </c:pt>
                <c:pt idx="81">
                  <c:v>0.17986111111111144</c:v>
                </c:pt>
                <c:pt idx="82">
                  <c:v>0.18888888888888891</c:v>
                </c:pt>
                <c:pt idx="83">
                  <c:v>0.19305555555555537</c:v>
                </c:pt>
                <c:pt idx="84">
                  <c:v>0.20694444444444782</c:v>
                </c:pt>
                <c:pt idx="85">
                  <c:v>0.21875000000000044</c:v>
                </c:pt>
                <c:pt idx="86">
                  <c:v>0.22986111111111121</c:v>
                </c:pt>
                <c:pt idx="87">
                  <c:v>0.24027777777777778</c:v>
                </c:pt>
                <c:pt idx="88">
                  <c:v>0.24513888888888891</c:v>
                </c:pt>
                <c:pt idx="89">
                  <c:v>0.26527777777778061</c:v>
                </c:pt>
                <c:pt idx="90">
                  <c:v>0.26597222222222505</c:v>
                </c:pt>
                <c:pt idx="91">
                  <c:v>0.27500000000000002</c:v>
                </c:pt>
                <c:pt idx="92">
                  <c:v>0.32708333333333628</c:v>
                </c:pt>
                <c:pt idx="93">
                  <c:v>0.33819444444444802</c:v>
                </c:pt>
                <c:pt idx="94">
                  <c:v>0.34722222222222232</c:v>
                </c:pt>
                <c:pt idx="95">
                  <c:v>0.38402777777778413</c:v>
                </c:pt>
                <c:pt idx="96">
                  <c:v>0.42500000000000032</c:v>
                </c:pt>
                <c:pt idx="97">
                  <c:v>0.42777777777778198</c:v>
                </c:pt>
                <c:pt idx="98">
                  <c:v>0.46805555555555556</c:v>
                </c:pt>
                <c:pt idx="99">
                  <c:v>0.49583333333333335</c:v>
                </c:pt>
                <c:pt idx="100">
                  <c:v>0.53749999999999998</c:v>
                </c:pt>
                <c:pt idx="101">
                  <c:v>0.6145833333333337</c:v>
                </c:pt>
                <c:pt idx="102">
                  <c:v>0.61805555555556235</c:v>
                </c:pt>
                <c:pt idx="103">
                  <c:v>0.63194444444445452</c:v>
                </c:pt>
                <c:pt idx="104">
                  <c:v>0.63402777777777775</c:v>
                </c:pt>
                <c:pt idx="105">
                  <c:v>0.64305555555556282</c:v>
                </c:pt>
                <c:pt idx="106">
                  <c:v>0.79027777777777752</c:v>
                </c:pt>
                <c:pt idx="107">
                  <c:v>0.79513888888888884</c:v>
                </c:pt>
                <c:pt idx="108">
                  <c:v>0.81458333333333333</c:v>
                </c:pt>
                <c:pt idx="109">
                  <c:v>0.82430555555555562</c:v>
                </c:pt>
                <c:pt idx="110">
                  <c:v>0.86597222222222225</c:v>
                </c:pt>
                <c:pt idx="111">
                  <c:v>0.87986111111111165</c:v>
                </c:pt>
                <c:pt idx="112">
                  <c:v>0.96388888888889523</c:v>
                </c:pt>
                <c:pt idx="113">
                  <c:v>1.0263888888888901</c:v>
                </c:pt>
                <c:pt idx="114">
                  <c:v>1.0458333333333334</c:v>
                </c:pt>
                <c:pt idx="115">
                  <c:v>1.0736111111111113</c:v>
                </c:pt>
                <c:pt idx="116">
                  <c:v>1.1784722222222241</c:v>
                </c:pt>
                <c:pt idx="117">
                  <c:v>1.2604166666666667</c:v>
                </c:pt>
                <c:pt idx="118">
                  <c:v>1.4909722222222219</c:v>
                </c:pt>
                <c:pt idx="119">
                  <c:v>1.6486111111111121</c:v>
                </c:pt>
                <c:pt idx="120">
                  <c:v>1.6881944444444439</c:v>
                </c:pt>
                <c:pt idx="121">
                  <c:v>1.714583333333334</c:v>
                </c:pt>
                <c:pt idx="122">
                  <c:v>1.8229166666666665</c:v>
                </c:pt>
                <c:pt idx="123">
                  <c:v>1.8236111111111111</c:v>
                </c:pt>
                <c:pt idx="124">
                  <c:v>2.1798611111111108</c:v>
                </c:pt>
                <c:pt idx="125">
                  <c:v>2.3430555555555559</c:v>
                </c:pt>
                <c:pt idx="126">
                  <c:v>2.4131944444444446</c:v>
                </c:pt>
                <c:pt idx="127">
                  <c:v>2.7083333333333401</c:v>
                </c:pt>
                <c:pt idx="128">
                  <c:v>2.7486111111111202</c:v>
                </c:pt>
                <c:pt idx="129">
                  <c:v>2.8409722222222222</c:v>
                </c:pt>
                <c:pt idx="130">
                  <c:v>2.9833333333333352</c:v>
                </c:pt>
                <c:pt idx="131">
                  <c:v>3.0597222222222222</c:v>
                </c:pt>
                <c:pt idx="132">
                  <c:v>3.2993055555555602</c:v>
                </c:pt>
                <c:pt idx="133">
                  <c:v>3.7381944444444652</c:v>
                </c:pt>
                <c:pt idx="134">
                  <c:v>3.9</c:v>
                </c:pt>
                <c:pt idx="135">
                  <c:v>3.9388888888888767</c:v>
                </c:pt>
                <c:pt idx="136">
                  <c:v>4.0624999999999956</c:v>
                </c:pt>
                <c:pt idx="137">
                  <c:v>4.1750000000000007</c:v>
                </c:pt>
                <c:pt idx="138">
                  <c:v>4.3673611111111112</c:v>
                </c:pt>
                <c:pt idx="139">
                  <c:v>4.4402777777777782</c:v>
                </c:pt>
                <c:pt idx="140">
                  <c:v>4.4888888888888889</c:v>
                </c:pt>
                <c:pt idx="141">
                  <c:v>4.7270833333333329</c:v>
                </c:pt>
                <c:pt idx="142">
                  <c:v>5.0659722222222205</c:v>
                </c:pt>
                <c:pt idx="143">
                  <c:v>5.5652777777777755</c:v>
                </c:pt>
                <c:pt idx="144">
                  <c:v>5.6555555555554617</c:v>
                </c:pt>
                <c:pt idx="145">
                  <c:v>5.6652777777777645</c:v>
                </c:pt>
                <c:pt idx="146">
                  <c:v>5.6708333333333334</c:v>
                </c:pt>
                <c:pt idx="147">
                  <c:v>5.7791666666666694</c:v>
                </c:pt>
                <c:pt idx="148">
                  <c:v>6.4208333333333334</c:v>
                </c:pt>
                <c:pt idx="149">
                  <c:v>6.497916666666594</c:v>
                </c:pt>
                <c:pt idx="150">
                  <c:v>6.7041666666666666</c:v>
                </c:pt>
                <c:pt idx="151">
                  <c:v>6.8111111111111118</c:v>
                </c:pt>
                <c:pt idx="152">
                  <c:v>7.3243055555554699</c:v>
                </c:pt>
                <c:pt idx="153">
                  <c:v>8.0534722222223447</c:v>
                </c:pt>
                <c:pt idx="154">
                  <c:v>8.1576388888890072</c:v>
                </c:pt>
                <c:pt idx="155">
                  <c:v>8.2048611111109615</c:v>
                </c:pt>
                <c:pt idx="156">
                  <c:v>8.2458333333333336</c:v>
                </c:pt>
                <c:pt idx="157">
                  <c:v>9.0750000000000028</c:v>
                </c:pt>
                <c:pt idx="158">
                  <c:v>9.6847222222222218</c:v>
                </c:pt>
                <c:pt idx="159">
                  <c:v>10.761111111110996</c:v>
                </c:pt>
                <c:pt idx="160">
                  <c:v>11.148611111110961</c:v>
                </c:pt>
                <c:pt idx="161">
                  <c:v>11.365972222222354</c:v>
                </c:pt>
                <c:pt idx="162">
                  <c:v>11.398611111111098</c:v>
                </c:pt>
                <c:pt idx="163">
                  <c:v>11.512500000000006</c:v>
                </c:pt>
                <c:pt idx="164">
                  <c:v>11.804166666666672</c:v>
                </c:pt>
                <c:pt idx="165">
                  <c:v>13.633333333333333</c:v>
                </c:pt>
                <c:pt idx="166">
                  <c:v>14.002083333333356</c:v>
                </c:pt>
                <c:pt idx="167">
                  <c:v>14.03611111111101</c:v>
                </c:pt>
                <c:pt idx="168">
                  <c:v>14.152083333333374</c:v>
                </c:pt>
                <c:pt idx="169">
                  <c:v>15.140277777777698</c:v>
                </c:pt>
                <c:pt idx="170">
                  <c:v>15.281249999999998</c:v>
                </c:pt>
                <c:pt idx="171">
                  <c:v>17.21458333333311</c:v>
                </c:pt>
                <c:pt idx="172">
                  <c:v>17.531250000000131</c:v>
                </c:pt>
                <c:pt idx="173">
                  <c:v>18.617361111111343</c:v>
                </c:pt>
                <c:pt idx="174">
                  <c:v>25.059722222222089</c:v>
                </c:pt>
                <c:pt idx="175">
                  <c:v>26.423611111111089</c:v>
                </c:pt>
                <c:pt idx="176">
                  <c:v>27.99652777777748</c:v>
                </c:pt>
                <c:pt idx="177">
                  <c:v>29.014583333333189</c:v>
                </c:pt>
                <c:pt idx="178">
                  <c:v>30.050694444444495</c:v>
                </c:pt>
                <c:pt idx="179">
                  <c:v>33.227083333333326</c:v>
                </c:pt>
                <c:pt idx="180">
                  <c:v>36.134027777777774</c:v>
                </c:pt>
                <c:pt idx="181">
                  <c:v>39.205555555555563</c:v>
                </c:pt>
                <c:pt idx="182">
                  <c:v>41.741666666665907</c:v>
                </c:pt>
                <c:pt idx="183">
                  <c:v>43.081944444443934</c:v>
                </c:pt>
                <c:pt idx="184">
                  <c:v>45.259722222222223</c:v>
                </c:pt>
                <c:pt idx="185">
                  <c:v>45.506250000000001</c:v>
                </c:pt>
                <c:pt idx="186">
                  <c:v>51.84375</c:v>
                </c:pt>
                <c:pt idx="187">
                  <c:v>57.405555555555559</c:v>
                </c:pt>
                <c:pt idx="188">
                  <c:v>59.830555555555556</c:v>
                </c:pt>
                <c:pt idx="189">
                  <c:v>65.547222222223027</c:v>
                </c:pt>
                <c:pt idx="190">
                  <c:v>70.056250000000006</c:v>
                </c:pt>
                <c:pt idx="191">
                  <c:v>73.39791666666666</c:v>
                </c:pt>
                <c:pt idx="192">
                  <c:v>79.823611111111049</c:v>
                </c:pt>
                <c:pt idx="193">
                  <c:v>165.42013888889161</c:v>
                </c:pt>
                <c:pt idx="194">
                  <c:v>166.90277777777777</c:v>
                </c:pt>
                <c:pt idx="195">
                  <c:v>172.64027777777778</c:v>
                </c:pt>
                <c:pt idx="196">
                  <c:v>184.70902777777778</c:v>
                </c:pt>
                <c:pt idx="197">
                  <c:v>184.76666666666532</c:v>
                </c:pt>
                <c:pt idx="198">
                  <c:v>233.63125000000002</c:v>
                </c:pt>
                <c:pt idx="199">
                  <c:v>258.71874999999869</c:v>
                </c:pt>
                <c:pt idx="200">
                  <c:v>264.89583333333724</c:v>
                </c:pt>
                <c:pt idx="201">
                  <c:v>377.06597222222223</c:v>
                </c:pt>
              </c:numCache>
            </c:numRef>
          </c:xVal>
          <c:yVal>
            <c:numRef>
              <c:f>重要度!$L$3:$L$204</c:f>
              <c:numCache>
                <c:formatCode>General</c:formatCode>
                <c:ptCount val="202"/>
                <c:pt idx="0">
                  <c:v>4.9504950495049514E-3</c:v>
                </c:pt>
                <c:pt idx="1">
                  <c:v>9.9009900990100208E-3</c:v>
                </c:pt>
                <c:pt idx="2">
                  <c:v>1.4851485148514861E-2</c:v>
                </c:pt>
                <c:pt idx="3">
                  <c:v>1.9801980198020014E-2</c:v>
                </c:pt>
                <c:pt idx="4">
                  <c:v>2.4752475247524754E-2</c:v>
                </c:pt>
                <c:pt idx="5">
                  <c:v>2.9702970297029802E-2</c:v>
                </c:pt>
                <c:pt idx="6">
                  <c:v>3.465346534653465E-2</c:v>
                </c:pt>
                <c:pt idx="7">
                  <c:v>3.9603960396039611E-2</c:v>
                </c:pt>
                <c:pt idx="8">
                  <c:v>4.4554455445544552E-2</c:v>
                </c:pt>
                <c:pt idx="9">
                  <c:v>4.9504950495049507E-2</c:v>
                </c:pt>
                <c:pt idx="10">
                  <c:v>5.4455445544554455E-2</c:v>
                </c:pt>
                <c:pt idx="11">
                  <c:v>5.9405940594059396E-2</c:v>
                </c:pt>
                <c:pt idx="12">
                  <c:v>6.4356435643564538E-2</c:v>
                </c:pt>
                <c:pt idx="13">
                  <c:v>6.9306930693069424E-2</c:v>
                </c:pt>
                <c:pt idx="14">
                  <c:v>7.4257425742574254E-2</c:v>
                </c:pt>
                <c:pt idx="15">
                  <c:v>7.9207920792079223E-2</c:v>
                </c:pt>
                <c:pt idx="16">
                  <c:v>8.4158415841584205E-2</c:v>
                </c:pt>
                <c:pt idx="17">
                  <c:v>8.9108910891089743E-2</c:v>
                </c:pt>
                <c:pt idx="18">
                  <c:v>9.4059405940595267E-2</c:v>
                </c:pt>
                <c:pt idx="19">
                  <c:v>9.9009900990100028E-2</c:v>
                </c:pt>
                <c:pt idx="20">
                  <c:v>0.10396039603960396</c:v>
                </c:pt>
                <c:pt idx="21">
                  <c:v>0.10891089108910891</c:v>
                </c:pt>
                <c:pt idx="22">
                  <c:v>0.11386138613861389</c:v>
                </c:pt>
                <c:pt idx="23">
                  <c:v>0.11881188118811882</c:v>
                </c:pt>
                <c:pt idx="24">
                  <c:v>0.12376237623762497</c:v>
                </c:pt>
                <c:pt idx="25">
                  <c:v>0.12871287128712874</c:v>
                </c:pt>
                <c:pt idx="26">
                  <c:v>0.1336633663366337</c:v>
                </c:pt>
                <c:pt idx="27">
                  <c:v>0.13861386138613871</c:v>
                </c:pt>
                <c:pt idx="28">
                  <c:v>0.14356435643564391</c:v>
                </c:pt>
                <c:pt idx="29">
                  <c:v>0.14851485148515023</c:v>
                </c:pt>
                <c:pt idx="30">
                  <c:v>0.15346534653465577</c:v>
                </c:pt>
                <c:pt idx="31">
                  <c:v>0.15841584158416186</c:v>
                </c:pt>
                <c:pt idx="32">
                  <c:v>0.1633663366336634</c:v>
                </c:pt>
                <c:pt idx="33">
                  <c:v>0.16831683168316841</c:v>
                </c:pt>
                <c:pt idx="34">
                  <c:v>0.17326732673267486</c:v>
                </c:pt>
                <c:pt idx="35">
                  <c:v>0.17821782178218018</c:v>
                </c:pt>
                <c:pt idx="36">
                  <c:v>0.18316831683168341</c:v>
                </c:pt>
                <c:pt idx="37">
                  <c:v>0.18811881188118984</c:v>
                </c:pt>
                <c:pt idx="38">
                  <c:v>0.19306930693069321</c:v>
                </c:pt>
                <c:pt idx="39">
                  <c:v>0.19801980198019944</c:v>
                </c:pt>
                <c:pt idx="40">
                  <c:v>0.20297029702970298</c:v>
                </c:pt>
                <c:pt idx="41">
                  <c:v>0.20792079207920791</c:v>
                </c:pt>
                <c:pt idx="42">
                  <c:v>0.21287128712871289</c:v>
                </c:pt>
                <c:pt idx="43">
                  <c:v>0.2178217821782179</c:v>
                </c:pt>
                <c:pt idx="44">
                  <c:v>0.22277227722772278</c:v>
                </c:pt>
                <c:pt idx="45">
                  <c:v>0.22772277227722773</c:v>
                </c:pt>
                <c:pt idx="46">
                  <c:v>0.23267326732673269</c:v>
                </c:pt>
                <c:pt idx="47">
                  <c:v>0.23762376237623761</c:v>
                </c:pt>
                <c:pt idx="48">
                  <c:v>0.24257425742574271</c:v>
                </c:pt>
                <c:pt idx="49">
                  <c:v>0.24752475247524774</c:v>
                </c:pt>
                <c:pt idx="50">
                  <c:v>0.25247524752475248</c:v>
                </c:pt>
                <c:pt idx="51">
                  <c:v>0.25742574257425782</c:v>
                </c:pt>
                <c:pt idx="52">
                  <c:v>0.26237623762376522</c:v>
                </c:pt>
                <c:pt idx="53">
                  <c:v>0.26732673267327051</c:v>
                </c:pt>
                <c:pt idx="54">
                  <c:v>0.2722772277227723</c:v>
                </c:pt>
                <c:pt idx="55">
                  <c:v>0.27722772277227731</c:v>
                </c:pt>
                <c:pt idx="56">
                  <c:v>0.28217821782178232</c:v>
                </c:pt>
                <c:pt idx="57">
                  <c:v>0.28712871287128738</c:v>
                </c:pt>
                <c:pt idx="58">
                  <c:v>0.29207920792079523</c:v>
                </c:pt>
                <c:pt idx="59">
                  <c:v>0.29702970297030051</c:v>
                </c:pt>
                <c:pt idx="60">
                  <c:v>0.30198019801980835</c:v>
                </c:pt>
                <c:pt idx="61">
                  <c:v>0.30693069306931137</c:v>
                </c:pt>
                <c:pt idx="62">
                  <c:v>0.31188118811881693</c:v>
                </c:pt>
                <c:pt idx="63">
                  <c:v>0.31683168316831967</c:v>
                </c:pt>
                <c:pt idx="64">
                  <c:v>0.32178217821782817</c:v>
                </c:pt>
                <c:pt idx="65">
                  <c:v>0.32673267326733041</c:v>
                </c:pt>
                <c:pt idx="66">
                  <c:v>0.33168316831683592</c:v>
                </c:pt>
                <c:pt idx="67">
                  <c:v>0.33663366336633682</c:v>
                </c:pt>
                <c:pt idx="68">
                  <c:v>0.34158415841584444</c:v>
                </c:pt>
                <c:pt idx="69">
                  <c:v>0.34653465346534651</c:v>
                </c:pt>
                <c:pt idx="70">
                  <c:v>0.35148514851485507</c:v>
                </c:pt>
                <c:pt idx="71">
                  <c:v>0.35643564356435642</c:v>
                </c:pt>
                <c:pt idx="72">
                  <c:v>0.36138613861386643</c:v>
                </c:pt>
                <c:pt idx="73">
                  <c:v>0.36633663366336638</c:v>
                </c:pt>
                <c:pt idx="74">
                  <c:v>0.37128712871287445</c:v>
                </c:pt>
                <c:pt idx="75">
                  <c:v>0.37623762376237635</c:v>
                </c:pt>
                <c:pt idx="76">
                  <c:v>0.38118811881188513</c:v>
                </c:pt>
                <c:pt idx="77">
                  <c:v>0.38613861386138632</c:v>
                </c:pt>
                <c:pt idx="78">
                  <c:v>0.39108910891089627</c:v>
                </c:pt>
                <c:pt idx="79">
                  <c:v>0.39603960396039889</c:v>
                </c:pt>
                <c:pt idx="80">
                  <c:v>0.40099009900990418</c:v>
                </c:pt>
                <c:pt idx="81">
                  <c:v>0.40594059405940958</c:v>
                </c:pt>
                <c:pt idx="82">
                  <c:v>0.41089108910891087</c:v>
                </c:pt>
                <c:pt idx="83">
                  <c:v>0.41584158415841582</c:v>
                </c:pt>
                <c:pt idx="84">
                  <c:v>0.42079207920792361</c:v>
                </c:pt>
                <c:pt idx="85">
                  <c:v>0.42574257425742895</c:v>
                </c:pt>
                <c:pt idx="86">
                  <c:v>0.4306930693069308</c:v>
                </c:pt>
                <c:pt idx="87">
                  <c:v>0.43564356435643581</c:v>
                </c:pt>
                <c:pt idx="88">
                  <c:v>0.4405940594059406</c:v>
                </c:pt>
                <c:pt idx="89">
                  <c:v>0.44554455445544555</c:v>
                </c:pt>
                <c:pt idx="90">
                  <c:v>0.45049504950495051</c:v>
                </c:pt>
                <c:pt idx="91">
                  <c:v>0.45544554455445546</c:v>
                </c:pt>
                <c:pt idx="92">
                  <c:v>0.46039603960396042</c:v>
                </c:pt>
                <c:pt idx="93">
                  <c:v>0.46534653465346537</c:v>
                </c:pt>
                <c:pt idx="94">
                  <c:v>0.47029702970297027</c:v>
                </c:pt>
                <c:pt idx="95">
                  <c:v>0.47524752475247528</c:v>
                </c:pt>
                <c:pt idx="96">
                  <c:v>0.48019801980198018</c:v>
                </c:pt>
                <c:pt idx="97">
                  <c:v>0.4851485148514853</c:v>
                </c:pt>
                <c:pt idx="98">
                  <c:v>0.49009900990099031</c:v>
                </c:pt>
                <c:pt idx="99">
                  <c:v>0.49504950495049532</c:v>
                </c:pt>
                <c:pt idx="100">
                  <c:v>0.5</c:v>
                </c:pt>
                <c:pt idx="101">
                  <c:v>0.50495049504950495</c:v>
                </c:pt>
                <c:pt idx="102">
                  <c:v>0.50990099009900991</c:v>
                </c:pt>
                <c:pt idx="103">
                  <c:v>0.51485148514851564</c:v>
                </c:pt>
                <c:pt idx="104">
                  <c:v>0.51980198019801982</c:v>
                </c:pt>
                <c:pt idx="105">
                  <c:v>0.52475247524752477</c:v>
                </c:pt>
                <c:pt idx="106">
                  <c:v>0.52970297029702951</c:v>
                </c:pt>
                <c:pt idx="107">
                  <c:v>0.53465346534653468</c:v>
                </c:pt>
                <c:pt idx="108">
                  <c:v>0.53960396039603953</c:v>
                </c:pt>
                <c:pt idx="109">
                  <c:v>0.54455445544554471</c:v>
                </c:pt>
                <c:pt idx="110">
                  <c:v>0.54950495049504955</c:v>
                </c:pt>
                <c:pt idx="111">
                  <c:v>0.55445544554455461</c:v>
                </c:pt>
                <c:pt idx="112">
                  <c:v>0.55940594059405968</c:v>
                </c:pt>
                <c:pt idx="113">
                  <c:v>0.56435643564356464</c:v>
                </c:pt>
                <c:pt idx="114">
                  <c:v>0.5693069306930697</c:v>
                </c:pt>
                <c:pt idx="115">
                  <c:v>0.57425742574257421</c:v>
                </c:pt>
                <c:pt idx="116">
                  <c:v>0.57920792079207917</c:v>
                </c:pt>
                <c:pt idx="117">
                  <c:v>0.58415841584158412</c:v>
                </c:pt>
                <c:pt idx="118">
                  <c:v>0.58910891089108908</c:v>
                </c:pt>
                <c:pt idx="119">
                  <c:v>0.59405940594059403</c:v>
                </c:pt>
                <c:pt idx="120">
                  <c:v>0.59900990099009899</c:v>
                </c:pt>
                <c:pt idx="121">
                  <c:v>0.60396039603960394</c:v>
                </c:pt>
                <c:pt idx="122">
                  <c:v>0.60891089108911522</c:v>
                </c:pt>
                <c:pt idx="123">
                  <c:v>0.61386138613861385</c:v>
                </c:pt>
                <c:pt idx="124">
                  <c:v>0.61881188118812602</c:v>
                </c:pt>
                <c:pt idx="125">
                  <c:v>0.62376237623762376</c:v>
                </c:pt>
                <c:pt idx="126">
                  <c:v>0.62871287128712872</c:v>
                </c:pt>
                <c:pt idx="127">
                  <c:v>0.63366336633663367</c:v>
                </c:pt>
                <c:pt idx="128">
                  <c:v>0.63861386138613863</c:v>
                </c:pt>
                <c:pt idx="129">
                  <c:v>0.64356435643564369</c:v>
                </c:pt>
                <c:pt idx="130">
                  <c:v>0.64851485148514865</c:v>
                </c:pt>
                <c:pt idx="131">
                  <c:v>0.6534653465346536</c:v>
                </c:pt>
                <c:pt idx="132">
                  <c:v>0.65841584158416433</c:v>
                </c:pt>
                <c:pt idx="133">
                  <c:v>0.66336633663366362</c:v>
                </c:pt>
                <c:pt idx="134">
                  <c:v>0.66831683168317979</c:v>
                </c:pt>
                <c:pt idx="135">
                  <c:v>0.67326732673267331</c:v>
                </c:pt>
                <c:pt idx="136">
                  <c:v>0.6782178217821786</c:v>
                </c:pt>
                <c:pt idx="137">
                  <c:v>0.68316831683168322</c:v>
                </c:pt>
                <c:pt idx="138">
                  <c:v>0.68811881188118862</c:v>
                </c:pt>
                <c:pt idx="139">
                  <c:v>0.69306930693069302</c:v>
                </c:pt>
                <c:pt idx="140">
                  <c:v>0.69801980198019864</c:v>
                </c:pt>
                <c:pt idx="141">
                  <c:v>0.70297029702971014</c:v>
                </c:pt>
                <c:pt idx="142">
                  <c:v>0.70792079207921355</c:v>
                </c:pt>
                <c:pt idx="143">
                  <c:v>0.71287128712872105</c:v>
                </c:pt>
                <c:pt idx="144">
                  <c:v>0.71782178217822412</c:v>
                </c:pt>
                <c:pt idx="145">
                  <c:v>0.72277227722772275</c:v>
                </c:pt>
                <c:pt idx="146">
                  <c:v>0.7277227722772277</c:v>
                </c:pt>
                <c:pt idx="147">
                  <c:v>0.73267326732673665</c:v>
                </c:pt>
                <c:pt idx="148">
                  <c:v>0.73762376237623761</c:v>
                </c:pt>
                <c:pt idx="149">
                  <c:v>0.74257425742574901</c:v>
                </c:pt>
                <c:pt idx="150">
                  <c:v>0.74752475247524763</c:v>
                </c:pt>
                <c:pt idx="151">
                  <c:v>0.7524752475247598</c:v>
                </c:pt>
                <c:pt idx="152">
                  <c:v>0.75742574257425765</c:v>
                </c:pt>
                <c:pt idx="153">
                  <c:v>0.76237623762376971</c:v>
                </c:pt>
                <c:pt idx="154">
                  <c:v>0.76732673267327733</c:v>
                </c:pt>
                <c:pt idx="155">
                  <c:v>0.77227722772277263</c:v>
                </c:pt>
                <c:pt idx="156">
                  <c:v>0.77722772277227725</c:v>
                </c:pt>
                <c:pt idx="157">
                  <c:v>0.78217821782178265</c:v>
                </c:pt>
                <c:pt idx="158">
                  <c:v>0.78712871287128761</c:v>
                </c:pt>
                <c:pt idx="159">
                  <c:v>0.79207920792079844</c:v>
                </c:pt>
                <c:pt idx="160">
                  <c:v>0.79702970297029763</c:v>
                </c:pt>
                <c:pt idx="161">
                  <c:v>0.80198019801980203</c:v>
                </c:pt>
                <c:pt idx="162">
                  <c:v>0.80693069306930765</c:v>
                </c:pt>
                <c:pt idx="163">
                  <c:v>0.81188118811881194</c:v>
                </c:pt>
                <c:pt idx="164">
                  <c:v>0.81683168316832278</c:v>
                </c:pt>
                <c:pt idx="165">
                  <c:v>0.82178217821782151</c:v>
                </c:pt>
                <c:pt idx="166">
                  <c:v>0.82673267326732669</c:v>
                </c:pt>
                <c:pt idx="167">
                  <c:v>0.83168316831683153</c:v>
                </c:pt>
                <c:pt idx="168">
                  <c:v>0.8366336633663366</c:v>
                </c:pt>
                <c:pt idx="169">
                  <c:v>0.84158415841584155</c:v>
                </c:pt>
                <c:pt idx="170">
                  <c:v>0.84653465346534662</c:v>
                </c:pt>
                <c:pt idx="171">
                  <c:v>0.85148514851485169</c:v>
                </c:pt>
                <c:pt idx="172">
                  <c:v>0.85643564356435664</c:v>
                </c:pt>
                <c:pt idx="173">
                  <c:v>0.8613861386138616</c:v>
                </c:pt>
                <c:pt idx="174">
                  <c:v>0.86633663366337388</c:v>
                </c:pt>
                <c:pt idx="175">
                  <c:v>0.87128712871287128</c:v>
                </c:pt>
                <c:pt idx="176">
                  <c:v>0.87623762376237624</c:v>
                </c:pt>
                <c:pt idx="177">
                  <c:v>0.88118811881188119</c:v>
                </c:pt>
                <c:pt idx="178">
                  <c:v>0.88613861386138615</c:v>
                </c:pt>
                <c:pt idx="179">
                  <c:v>0.8910891089108911</c:v>
                </c:pt>
                <c:pt idx="180">
                  <c:v>0.89603960396039661</c:v>
                </c:pt>
                <c:pt idx="181">
                  <c:v>0.90099009900990101</c:v>
                </c:pt>
                <c:pt idx="182">
                  <c:v>0.90594059405940663</c:v>
                </c:pt>
                <c:pt idx="183">
                  <c:v>0.91089108910891092</c:v>
                </c:pt>
                <c:pt idx="184">
                  <c:v>0.91584158415841765</c:v>
                </c:pt>
                <c:pt idx="185">
                  <c:v>0.9207920792079205</c:v>
                </c:pt>
                <c:pt idx="186">
                  <c:v>0.92574257425742579</c:v>
                </c:pt>
                <c:pt idx="187">
                  <c:v>0.93069306930693052</c:v>
                </c:pt>
                <c:pt idx="188">
                  <c:v>0.9356435643564357</c:v>
                </c:pt>
                <c:pt idx="189">
                  <c:v>0.94059405940594054</c:v>
                </c:pt>
                <c:pt idx="190">
                  <c:v>0.94554455445544561</c:v>
                </c:pt>
                <c:pt idx="191">
                  <c:v>0.95049504950495045</c:v>
                </c:pt>
                <c:pt idx="192">
                  <c:v>0.95544554455445563</c:v>
                </c:pt>
                <c:pt idx="193">
                  <c:v>0.96039603960396069</c:v>
                </c:pt>
                <c:pt idx="194">
                  <c:v>0.96534653465346565</c:v>
                </c:pt>
                <c:pt idx="195">
                  <c:v>0.97029702970297027</c:v>
                </c:pt>
                <c:pt idx="196">
                  <c:v>0.97524752475247523</c:v>
                </c:pt>
                <c:pt idx="197">
                  <c:v>0.98019801980198018</c:v>
                </c:pt>
                <c:pt idx="198">
                  <c:v>0.98514851485148514</c:v>
                </c:pt>
                <c:pt idx="199">
                  <c:v>0.99009900990099009</c:v>
                </c:pt>
                <c:pt idx="200">
                  <c:v>0.99504950495049505</c:v>
                </c:pt>
                <c:pt idx="201">
                  <c:v>1</c:v>
                </c:pt>
              </c:numCache>
            </c:numRef>
          </c:yVal>
          <c:smooth val="1"/>
        </c:ser>
        <c:ser>
          <c:idx val="1"/>
          <c:order val="1"/>
          <c:tx>
            <c:v>重要度低い</c:v>
          </c:tx>
          <c:spPr>
            <a:ln w="28575">
              <a:solidFill>
                <a:srgbClr val="0070C0"/>
              </a:solidFill>
              <a:prstDash val="solid"/>
            </a:ln>
          </c:spPr>
          <c:marker>
            <c:symbol val="none"/>
          </c:marker>
          <c:xVal>
            <c:numRef>
              <c:f>重要度!$T$3:$T$547</c:f>
              <c:numCache>
                <c:formatCode>General</c:formatCode>
                <c:ptCount val="545"/>
                <c:pt idx="0">
                  <c:v>0</c:v>
                </c:pt>
                <c:pt idx="1">
                  <c:v>0</c:v>
                </c:pt>
                <c:pt idx="2">
                  <c:v>0</c:v>
                </c:pt>
                <c:pt idx="3">
                  <c:v>6.9444444444445412E-4</c:v>
                </c:pt>
                <c:pt idx="4">
                  <c:v>6.9444444444445412E-4</c:v>
                </c:pt>
                <c:pt idx="5">
                  <c:v>6.9444444444445412E-4</c:v>
                </c:pt>
                <c:pt idx="6">
                  <c:v>6.9444444444445412E-4</c:v>
                </c:pt>
                <c:pt idx="7">
                  <c:v>6.9444444444445412E-4</c:v>
                </c:pt>
                <c:pt idx="8">
                  <c:v>6.9444444444445412E-4</c:v>
                </c:pt>
                <c:pt idx="9">
                  <c:v>6.9444444444445412E-4</c:v>
                </c:pt>
                <c:pt idx="10">
                  <c:v>6.9444444444445412E-4</c:v>
                </c:pt>
                <c:pt idx="11">
                  <c:v>6.9444444444445412E-4</c:v>
                </c:pt>
                <c:pt idx="12">
                  <c:v>6.9444444444445412E-4</c:v>
                </c:pt>
                <c:pt idx="13">
                  <c:v>6.9444444444445412E-4</c:v>
                </c:pt>
                <c:pt idx="14">
                  <c:v>6.9444444444445412E-4</c:v>
                </c:pt>
                <c:pt idx="15">
                  <c:v>6.9444444444445412E-4</c:v>
                </c:pt>
                <c:pt idx="16">
                  <c:v>6.9444444444445412E-4</c:v>
                </c:pt>
                <c:pt idx="17">
                  <c:v>6.9444444444445412E-4</c:v>
                </c:pt>
                <c:pt idx="18">
                  <c:v>6.9444444444445412E-4</c:v>
                </c:pt>
                <c:pt idx="19">
                  <c:v>6.9444444444445412E-4</c:v>
                </c:pt>
                <c:pt idx="20">
                  <c:v>6.9444444444445412E-4</c:v>
                </c:pt>
                <c:pt idx="21">
                  <c:v>6.9444444444445412E-4</c:v>
                </c:pt>
                <c:pt idx="22">
                  <c:v>6.9444444444445412E-4</c:v>
                </c:pt>
                <c:pt idx="23">
                  <c:v>6.9444444444445412E-4</c:v>
                </c:pt>
                <c:pt idx="24">
                  <c:v>6.9444444444445412E-4</c:v>
                </c:pt>
                <c:pt idx="25">
                  <c:v>1.3888888888889108E-3</c:v>
                </c:pt>
                <c:pt idx="26">
                  <c:v>1.3888888888889108E-3</c:v>
                </c:pt>
                <c:pt idx="27">
                  <c:v>1.3888888888889108E-3</c:v>
                </c:pt>
                <c:pt idx="28">
                  <c:v>1.3888888888889108E-3</c:v>
                </c:pt>
                <c:pt idx="29">
                  <c:v>1.3888888888889108E-3</c:v>
                </c:pt>
                <c:pt idx="30">
                  <c:v>1.3888888888889108E-3</c:v>
                </c:pt>
                <c:pt idx="31">
                  <c:v>1.3888888888889108E-3</c:v>
                </c:pt>
                <c:pt idx="32">
                  <c:v>1.3888888888889108E-3</c:v>
                </c:pt>
                <c:pt idx="33">
                  <c:v>1.3888888888889108E-3</c:v>
                </c:pt>
                <c:pt idx="34">
                  <c:v>1.3888888888889108E-3</c:v>
                </c:pt>
                <c:pt idx="35">
                  <c:v>1.3888888888889108E-3</c:v>
                </c:pt>
                <c:pt idx="36">
                  <c:v>1.3888888888889108E-3</c:v>
                </c:pt>
                <c:pt idx="37">
                  <c:v>1.3888888888889108E-3</c:v>
                </c:pt>
                <c:pt idx="38">
                  <c:v>1.3888888888889108E-3</c:v>
                </c:pt>
                <c:pt idx="39">
                  <c:v>1.3888888888889108E-3</c:v>
                </c:pt>
                <c:pt idx="40">
                  <c:v>2.0833333333333637E-3</c:v>
                </c:pt>
                <c:pt idx="41">
                  <c:v>2.0833333333333637E-3</c:v>
                </c:pt>
                <c:pt idx="42">
                  <c:v>2.0833333333333637E-3</c:v>
                </c:pt>
                <c:pt idx="43">
                  <c:v>2.0833333333333637E-3</c:v>
                </c:pt>
                <c:pt idx="44">
                  <c:v>2.0833333333333637E-3</c:v>
                </c:pt>
                <c:pt idx="45">
                  <c:v>2.0833333333333637E-3</c:v>
                </c:pt>
                <c:pt idx="46">
                  <c:v>2.0833333333333637E-3</c:v>
                </c:pt>
                <c:pt idx="47">
                  <c:v>2.0833333333333637E-3</c:v>
                </c:pt>
                <c:pt idx="48">
                  <c:v>2.0833333333333637E-3</c:v>
                </c:pt>
                <c:pt idx="49">
                  <c:v>2.0833333333333637E-3</c:v>
                </c:pt>
                <c:pt idx="50">
                  <c:v>2.7777777777778473E-3</c:v>
                </c:pt>
                <c:pt idx="51">
                  <c:v>2.7777777777778473E-3</c:v>
                </c:pt>
                <c:pt idx="52">
                  <c:v>2.7777777777778473E-3</c:v>
                </c:pt>
                <c:pt idx="53">
                  <c:v>2.7777777777778473E-3</c:v>
                </c:pt>
                <c:pt idx="54">
                  <c:v>2.7777777777778473E-3</c:v>
                </c:pt>
                <c:pt idx="55">
                  <c:v>3.4722222222222242E-3</c:v>
                </c:pt>
                <c:pt idx="56">
                  <c:v>3.4722222222222242E-3</c:v>
                </c:pt>
                <c:pt idx="57">
                  <c:v>3.4722222222222242E-3</c:v>
                </c:pt>
                <c:pt idx="58">
                  <c:v>3.4722222222222242E-3</c:v>
                </c:pt>
                <c:pt idx="59">
                  <c:v>4.1666666666666683E-3</c:v>
                </c:pt>
                <c:pt idx="60">
                  <c:v>4.8611111111111112E-3</c:v>
                </c:pt>
                <c:pt idx="61">
                  <c:v>4.8611111111111112E-3</c:v>
                </c:pt>
                <c:pt idx="62">
                  <c:v>4.8611111111111112E-3</c:v>
                </c:pt>
                <c:pt idx="63">
                  <c:v>4.8611111111111112E-3</c:v>
                </c:pt>
                <c:pt idx="64">
                  <c:v>4.8611111111111112E-3</c:v>
                </c:pt>
                <c:pt idx="65">
                  <c:v>4.8611111111111112E-3</c:v>
                </c:pt>
                <c:pt idx="66">
                  <c:v>5.5555555555555558E-3</c:v>
                </c:pt>
                <c:pt idx="67">
                  <c:v>6.2500000000000134E-3</c:v>
                </c:pt>
                <c:pt idx="68">
                  <c:v>6.2500000000000134E-3</c:v>
                </c:pt>
                <c:pt idx="69">
                  <c:v>6.2500000000000134E-3</c:v>
                </c:pt>
                <c:pt idx="70">
                  <c:v>6.94444444444451E-3</c:v>
                </c:pt>
                <c:pt idx="71">
                  <c:v>6.94444444444451E-3</c:v>
                </c:pt>
                <c:pt idx="72">
                  <c:v>7.6388888888888904E-3</c:v>
                </c:pt>
                <c:pt idx="73">
                  <c:v>7.6388888888888904E-3</c:v>
                </c:pt>
                <c:pt idx="74">
                  <c:v>7.6388888888888904E-3</c:v>
                </c:pt>
                <c:pt idx="75">
                  <c:v>8.3333333333333367E-3</c:v>
                </c:pt>
                <c:pt idx="76">
                  <c:v>8.3333333333333367E-3</c:v>
                </c:pt>
                <c:pt idx="77">
                  <c:v>8.3333333333333367E-3</c:v>
                </c:pt>
                <c:pt idx="78">
                  <c:v>8.3333333333333367E-3</c:v>
                </c:pt>
                <c:pt idx="79">
                  <c:v>8.3333333333333367E-3</c:v>
                </c:pt>
                <c:pt idx="80">
                  <c:v>9.0277777777777787E-3</c:v>
                </c:pt>
                <c:pt idx="81">
                  <c:v>9.0277777777777787E-3</c:v>
                </c:pt>
                <c:pt idx="82">
                  <c:v>9.0277777777777787E-3</c:v>
                </c:pt>
                <c:pt idx="83">
                  <c:v>9.0277777777777787E-3</c:v>
                </c:pt>
                <c:pt idx="84">
                  <c:v>9.7222222222222224E-3</c:v>
                </c:pt>
                <c:pt idx="85">
                  <c:v>9.7222222222222224E-3</c:v>
                </c:pt>
                <c:pt idx="86">
                  <c:v>9.7222222222222224E-3</c:v>
                </c:pt>
                <c:pt idx="87">
                  <c:v>9.7222222222222224E-3</c:v>
                </c:pt>
                <c:pt idx="88">
                  <c:v>9.7222222222222224E-3</c:v>
                </c:pt>
                <c:pt idx="89">
                  <c:v>1.0416666666666666E-2</c:v>
                </c:pt>
                <c:pt idx="90">
                  <c:v>1.0416666666666666E-2</c:v>
                </c:pt>
                <c:pt idx="91">
                  <c:v>1.0416666666666666E-2</c:v>
                </c:pt>
                <c:pt idx="92">
                  <c:v>1.1111111111111125E-2</c:v>
                </c:pt>
                <c:pt idx="93">
                  <c:v>1.1111111111111125E-2</c:v>
                </c:pt>
                <c:pt idx="94">
                  <c:v>1.1805555555555769E-2</c:v>
                </c:pt>
                <c:pt idx="95">
                  <c:v>1.1805555555555769E-2</c:v>
                </c:pt>
                <c:pt idx="96">
                  <c:v>1.2499999999999956E-2</c:v>
                </c:pt>
                <c:pt idx="97">
                  <c:v>1.2499999999999956E-2</c:v>
                </c:pt>
                <c:pt idx="98">
                  <c:v>1.2499999999999956E-2</c:v>
                </c:pt>
                <c:pt idx="99">
                  <c:v>1.2499999999999956E-2</c:v>
                </c:pt>
                <c:pt idx="100">
                  <c:v>1.2499999999999956E-2</c:v>
                </c:pt>
                <c:pt idx="101">
                  <c:v>1.3194444444444439E-2</c:v>
                </c:pt>
                <c:pt idx="102">
                  <c:v>1.3194444444444439E-2</c:v>
                </c:pt>
                <c:pt idx="103">
                  <c:v>1.3194444444444439E-2</c:v>
                </c:pt>
                <c:pt idx="104">
                  <c:v>1.3194444444444439E-2</c:v>
                </c:pt>
                <c:pt idx="105">
                  <c:v>1.3888888888889079E-2</c:v>
                </c:pt>
                <c:pt idx="106">
                  <c:v>1.3888888888889079E-2</c:v>
                </c:pt>
                <c:pt idx="107">
                  <c:v>1.4583333333333341E-2</c:v>
                </c:pt>
                <c:pt idx="108">
                  <c:v>1.4583333333333341E-2</c:v>
                </c:pt>
                <c:pt idx="109">
                  <c:v>1.5277777777777781E-2</c:v>
                </c:pt>
                <c:pt idx="110">
                  <c:v>1.5277777777777781E-2</c:v>
                </c:pt>
                <c:pt idx="111">
                  <c:v>1.6666666666666701E-2</c:v>
                </c:pt>
                <c:pt idx="112">
                  <c:v>1.8749999999999999E-2</c:v>
                </c:pt>
                <c:pt idx="113">
                  <c:v>1.9444444444444445E-2</c:v>
                </c:pt>
                <c:pt idx="114">
                  <c:v>1.9444444444444445E-2</c:v>
                </c:pt>
                <c:pt idx="115">
                  <c:v>2.0138888888888887E-2</c:v>
                </c:pt>
                <c:pt idx="116">
                  <c:v>2.0138888888888887E-2</c:v>
                </c:pt>
                <c:pt idx="117">
                  <c:v>2.0138888888888887E-2</c:v>
                </c:pt>
                <c:pt idx="118">
                  <c:v>2.0833333333333412E-2</c:v>
                </c:pt>
                <c:pt idx="119">
                  <c:v>2.1527777777778118E-2</c:v>
                </c:pt>
                <c:pt idx="120">
                  <c:v>2.3611111111111211E-2</c:v>
                </c:pt>
                <c:pt idx="121">
                  <c:v>2.4305555555555556E-2</c:v>
                </c:pt>
                <c:pt idx="122">
                  <c:v>2.4999999999999998E-2</c:v>
                </c:pt>
                <c:pt idx="123">
                  <c:v>2.569444444444445E-2</c:v>
                </c:pt>
                <c:pt idx="124">
                  <c:v>2.6388888888888878E-2</c:v>
                </c:pt>
                <c:pt idx="125">
                  <c:v>2.7083333333333452E-2</c:v>
                </c:pt>
                <c:pt idx="126">
                  <c:v>2.7083333333333452E-2</c:v>
                </c:pt>
                <c:pt idx="127">
                  <c:v>2.7777777777778394E-2</c:v>
                </c:pt>
                <c:pt idx="128">
                  <c:v>2.8472222222222242E-2</c:v>
                </c:pt>
                <c:pt idx="129">
                  <c:v>2.9166666666666664E-2</c:v>
                </c:pt>
                <c:pt idx="130">
                  <c:v>2.9166666666666664E-2</c:v>
                </c:pt>
                <c:pt idx="131">
                  <c:v>2.9861111111111251E-2</c:v>
                </c:pt>
                <c:pt idx="132">
                  <c:v>3.125E-2</c:v>
                </c:pt>
                <c:pt idx="133">
                  <c:v>3.125E-2</c:v>
                </c:pt>
                <c:pt idx="134">
                  <c:v>3.125E-2</c:v>
                </c:pt>
                <c:pt idx="135">
                  <c:v>3.2638888888888891E-2</c:v>
                </c:pt>
                <c:pt idx="136">
                  <c:v>3.333333333333334E-2</c:v>
                </c:pt>
                <c:pt idx="137">
                  <c:v>3.333333333333334E-2</c:v>
                </c:pt>
                <c:pt idx="138">
                  <c:v>3.4722222222222224E-2</c:v>
                </c:pt>
                <c:pt idx="139">
                  <c:v>3.6805555555555612E-2</c:v>
                </c:pt>
                <c:pt idx="140">
                  <c:v>3.6805555555555612E-2</c:v>
                </c:pt>
                <c:pt idx="141">
                  <c:v>3.8194444444444441E-2</c:v>
                </c:pt>
                <c:pt idx="142">
                  <c:v>3.888888888888889E-2</c:v>
                </c:pt>
                <c:pt idx="143">
                  <c:v>4.2361111111111877E-2</c:v>
                </c:pt>
                <c:pt idx="144">
                  <c:v>4.4444444444444439E-2</c:v>
                </c:pt>
                <c:pt idx="145">
                  <c:v>4.9305555555555547E-2</c:v>
                </c:pt>
                <c:pt idx="146">
                  <c:v>0.05</c:v>
                </c:pt>
                <c:pt idx="147">
                  <c:v>5.0694444444444493E-2</c:v>
                </c:pt>
                <c:pt idx="148">
                  <c:v>5.1388888888888887E-2</c:v>
                </c:pt>
                <c:pt idx="149">
                  <c:v>5.2777777777777792E-2</c:v>
                </c:pt>
                <c:pt idx="150">
                  <c:v>5.4166666666666904E-2</c:v>
                </c:pt>
                <c:pt idx="151">
                  <c:v>5.4166666666666904E-2</c:v>
                </c:pt>
                <c:pt idx="152">
                  <c:v>5.6944444444444443E-2</c:v>
                </c:pt>
                <c:pt idx="153">
                  <c:v>5.7638888888888892E-2</c:v>
                </c:pt>
                <c:pt idx="154">
                  <c:v>5.8333333333334125E-2</c:v>
                </c:pt>
                <c:pt idx="155">
                  <c:v>6.1111111111111123E-2</c:v>
                </c:pt>
                <c:pt idx="156">
                  <c:v>6.1805555555555475E-2</c:v>
                </c:pt>
                <c:pt idx="157">
                  <c:v>6.1805555555555475E-2</c:v>
                </c:pt>
                <c:pt idx="158">
                  <c:v>6.25E-2</c:v>
                </c:pt>
                <c:pt idx="159">
                  <c:v>6.3194444444444484E-2</c:v>
                </c:pt>
                <c:pt idx="160">
                  <c:v>6.3194444444444484E-2</c:v>
                </c:pt>
                <c:pt idx="161">
                  <c:v>6.3888888888888884E-2</c:v>
                </c:pt>
                <c:pt idx="162">
                  <c:v>6.5277777777777768E-2</c:v>
                </c:pt>
                <c:pt idx="163">
                  <c:v>6.5972222222222224E-2</c:v>
                </c:pt>
                <c:pt idx="164">
                  <c:v>6.5972222222222224E-2</c:v>
                </c:pt>
                <c:pt idx="165">
                  <c:v>6.805555555555555E-2</c:v>
                </c:pt>
                <c:pt idx="166">
                  <c:v>7.013888888888889E-2</c:v>
                </c:pt>
                <c:pt idx="167">
                  <c:v>7.013888888888889E-2</c:v>
                </c:pt>
                <c:pt idx="168">
                  <c:v>7.1527777777777773E-2</c:v>
                </c:pt>
                <c:pt idx="169">
                  <c:v>7.2222222222222424E-2</c:v>
                </c:pt>
                <c:pt idx="170">
                  <c:v>7.5694444444444439E-2</c:v>
                </c:pt>
                <c:pt idx="171">
                  <c:v>7.6388888888888895E-2</c:v>
                </c:pt>
                <c:pt idx="172">
                  <c:v>7.7083333333334114E-2</c:v>
                </c:pt>
                <c:pt idx="173">
                  <c:v>7.8472222222222332E-2</c:v>
                </c:pt>
                <c:pt idx="174">
                  <c:v>8.0555555555557351E-2</c:v>
                </c:pt>
                <c:pt idx="175">
                  <c:v>8.0555555555557351E-2</c:v>
                </c:pt>
                <c:pt idx="176">
                  <c:v>8.1250000000000044E-2</c:v>
                </c:pt>
                <c:pt idx="177">
                  <c:v>8.1944444444444528E-2</c:v>
                </c:pt>
                <c:pt idx="178">
                  <c:v>8.2638888888890247E-2</c:v>
                </c:pt>
                <c:pt idx="179">
                  <c:v>8.6111111111110819E-2</c:v>
                </c:pt>
                <c:pt idx="180">
                  <c:v>8.9583333333333348E-2</c:v>
                </c:pt>
                <c:pt idx="181">
                  <c:v>9.0277777777777693E-2</c:v>
                </c:pt>
                <c:pt idx="182">
                  <c:v>9.5138888888888898E-2</c:v>
                </c:pt>
                <c:pt idx="183">
                  <c:v>9.9305555555555564E-2</c:v>
                </c:pt>
                <c:pt idx="184">
                  <c:v>0.10000000000000003</c:v>
                </c:pt>
                <c:pt idx="185">
                  <c:v>0.10833333333333332</c:v>
                </c:pt>
                <c:pt idx="186">
                  <c:v>0.11041666666666665</c:v>
                </c:pt>
                <c:pt idx="187">
                  <c:v>0.11041666666666665</c:v>
                </c:pt>
                <c:pt idx="188">
                  <c:v>0.11319444444444469</c:v>
                </c:pt>
                <c:pt idx="189">
                  <c:v>0.11944444444444446</c:v>
                </c:pt>
                <c:pt idx="190">
                  <c:v>0.12083333333333332</c:v>
                </c:pt>
                <c:pt idx="191">
                  <c:v>0.12152777777777776</c:v>
                </c:pt>
                <c:pt idx="192">
                  <c:v>0.13333333333333341</c:v>
                </c:pt>
                <c:pt idx="193">
                  <c:v>0.13472222222222224</c:v>
                </c:pt>
                <c:pt idx="194">
                  <c:v>0.13541666666666671</c:v>
                </c:pt>
                <c:pt idx="195">
                  <c:v>0.14305555555555555</c:v>
                </c:pt>
                <c:pt idx="196">
                  <c:v>0.1451388888888889</c:v>
                </c:pt>
                <c:pt idx="197">
                  <c:v>0.14583333333333504</c:v>
                </c:pt>
                <c:pt idx="198">
                  <c:v>0.15555555555555556</c:v>
                </c:pt>
                <c:pt idx="199">
                  <c:v>0.16527777777777777</c:v>
                </c:pt>
                <c:pt idx="200">
                  <c:v>0.16805555555555537</c:v>
                </c:pt>
                <c:pt idx="201">
                  <c:v>0.17083333333333484</c:v>
                </c:pt>
                <c:pt idx="202">
                  <c:v>0.18541666666666834</c:v>
                </c:pt>
                <c:pt idx="203">
                  <c:v>0.18541666666666834</c:v>
                </c:pt>
                <c:pt idx="204">
                  <c:v>0.19027777777777777</c:v>
                </c:pt>
                <c:pt idx="205">
                  <c:v>0.19166666666666665</c:v>
                </c:pt>
                <c:pt idx="206">
                  <c:v>0.19166666666666665</c:v>
                </c:pt>
                <c:pt idx="207">
                  <c:v>0.19861111111111121</c:v>
                </c:pt>
                <c:pt idx="208">
                  <c:v>0.20069444444444609</c:v>
                </c:pt>
                <c:pt idx="209">
                  <c:v>0.20486111111111124</c:v>
                </c:pt>
                <c:pt idx="210">
                  <c:v>0.20625000000000004</c:v>
                </c:pt>
                <c:pt idx="211">
                  <c:v>0.2076388888888889</c:v>
                </c:pt>
                <c:pt idx="212">
                  <c:v>0.20833333333333504</c:v>
                </c:pt>
                <c:pt idx="213">
                  <c:v>0.21319444444444677</c:v>
                </c:pt>
                <c:pt idx="214">
                  <c:v>0.2236111111111112</c:v>
                </c:pt>
                <c:pt idx="215">
                  <c:v>0.2277777777777778</c:v>
                </c:pt>
                <c:pt idx="216">
                  <c:v>0.22916666666666669</c:v>
                </c:pt>
                <c:pt idx="217">
                  <c:v>0.23055555555555557</c:v>
                </c:pt>
                <c:pt idx="218">
                  <c:v>0.23541666666666691</c:v>
                </c:pt>
                <c:pt idx="219">
                  <c:v>0.2388888888888889</c:v>
                </c:pt>
                <c:pt idx="220">
                  <c:v>0.24097222222222378</c:v>
                </c:pt>
                <c:pt idx="221">
                  <c:v>0.24652777777777779</c:v>
                </c:pt>
                <c:pt idx="222">
                  <c:v>0.24791666666666837</c:v>
                </c:pt>
                <c:pt idx="223">
                  <c:v>0.25138888888889394</c:v>
                </c:pt>
                <c:pt idx="224">
                  <c:v>0.25277777777777782</c:v>
                </c:pt>
                <c:pt idx="225">
                  <c:v>0.25694444444444442</c:v>
                </c:pt>
                <c:pt idx="226">
                  <c:v>0.26666666666666738</c:v>
                </c:pt>
                <c:pt idx="227">
                  <c:v>0.27361111111111114</c:v>
                </c:pt>
                <c:pt idx="228">
                  <c:v>0.27708333333333335</c:v>
                </c:pt>
                <c:pt idx="229">
                  <c:v>0.28194444444444638</c:v>
                </c:pt>
                <c:pt idx="230">
                  <c:v>0.29027777777778141</c:v>
                </c:pt>
                <c:pt idx="231">
                  <c:v>0.29444444444444762</c:v>
                </c:pt>
                <c:pt idx="232">
                  <c:v>0.29652777777778344</c:v>
                </c:pt>
                <c:pt idx="233">
                  <c:v>0.2986111111111111</c:v>
                </c:pt>
                <c:pt idx="234">
                  <c:v>0.30416666666667092</c:v>
                </c:pt>
                <c:pt idx="235">
                  <c:v>0.32500000000000318</c:v>
                </c:pt>
                <c:pt idx="236">
                  <c:v>0.32847222222222766</c:v>
                </c:pt>
                <c:pt idx="237">
                  <c:v>0.33125000000000032</c:v>
                </c:pt>
                <c:pt idx="238">
                  <c:v>0.33194444444444954</c:v>
                </c:pt>
                <c:pt idx="239">
                  <c:v>0.33541666666667308</c:v>
                </c:pt>
                <c:pt idx="240">
                  <c:v>0.35902777777778344</c:v>
                </c:pt>
                <c:pt idx="241">
                  <c:v>0.38402777777778413</c:v>
                </c:pt>
                <c:pt idx="242">
                  <c:v>0.40625</c:v>
                </c:pt>
                <c:pt idx="243">
                  <c:v>0.41666666666667035</c:v>
                </c:pt>
                <c:pt idx="244">
                  <c:v>0.43055555555555558</c:v>
                </c:pt>
                <c:pt idx="245">
                  <c:v>0.43263888888889251</c:v>
                </c:pt>
                <c:pt idx="246">
                  <c:v>0.43333333333333335</c:v>
                </c:pt>
                <c:pt idx="247">
                  <c:v>0.4555555555555556</c:v>
                </c:pt>
                <c:pt idx="248">
                  <c:v>0.50208333333333333</c:v>
                </c:pt>
                <c:pt idx="249">
                  <c:v>0.50347222222221644</c:v>
                </c:pt>
                <c:pt idx="250">
                  <c:v>0.50972222222222219</c:v>
                </c:pt>
                <c:pt idx="251">
                  <c:v>0.57222222222222219</c:v>
                </c:pt>
                <c:pt idx="252">
                  <c:v>0.64513888888889614</c:v>
                </c:pt>
                <c:pt idx="253">
                  <c:v>0.64722222222222225</c:v>
                </c:pt>
                <c:pt idx="254">
                  <c:v>0.65347222222222223</c:v>
                </c:pt>
                <c:pt idx="255">
                  <c:v>0.68472222222222223</c:v>
                </c:pt>
                <c:pt idx="256">
                  <c:v>0.69861111111111163</c:v>
                </c:pt>
                <c:pt idx="257">
                  <c:v>0.71527777777777779</c:v>
                </c:pt>
                <c:pt idx="258">
                  <c:v>0.71527777777777779</c:v>
                </c:pt>
                <c:pt idx="259">
                  <c:v>0.71666666666666667</c:v>
                </c:pt>
                <c:pt idx="260">
                  <c:v>0.73750000000000004</c:v>
                </c:pt>
                <c:pt idx="261">
                  <c:v>0.74236111111111114</c:v>
                </c:pt>
                <c:pt idx="262">
                  <c:v>0.75277777777778065</c:v>
                </c:pt>
                <c:pt idx="263">
                  <c:v>0.77013888888889614</c:v>
                </c:pt>
                <c:pt idx="264">
                  <c:v>0.80416666666666659</c:v>
                </c:pt>
                <c:pt idx="265">
                  <c:v>0.80763888888889523</c:v>
                </c:pt>
                <c:pt idx="266">
                  <c:v>0.8319444444444517</c:v>
                </c:pt>
                <c:pt idx="267">
                  <c:v>0.83750000000000002</c:v>
                </c:pt>
                <c:pt idx="268">
                  <c:v>0.83958333333333335</c:v>
                </c:pt>
                <c:pt idx="269">
                  <c:v>0.88819444444444462</c:v>
                </c:pt>
                <c:pt idx="270">
                  <c:v>0.90486111111111112</c:v>
                </c:pt>
                <c:pt idx="271">
                  <c:v>0.91319444444444464</c:v>
                </c:pt>
                <c:pt idx="272">
                  <c:v>0.91388888888888964</c:v>
                </c:pt>
                <c:pt idx="273">
                  <c:v>0.93958333333333333</c:v>
                </c:pt>
                <c:pt idx="274">
                  <c:v>0.94097222222222221</c:v>
                </c:pt>
                <c:pt idx="275">
                  <c:v>0.99027777777777759</c:v>
                </c:pt>
                <c:pt idx="276">
                  <c:v>1.0083333333333333</c:v>
                </c:pt>
                <c:pt idx="277">
                  <c:v>1.0166666666666666</c:v>
                </c:pt>
                <c:pt idx="278">
                  <c:v>1.023611111111111</c:v>
                </c:pt>
                <c:pt idx="279">
                  <c:v>1.052777777777778</c:v>
                </c:pt>
                <c:pt idx="280">
                  <c:v>1.0722222222222222</c:v>
                </c:pt>
                <c:pt idx="281">
                  <c:v>1.08125</c:v>
                </c:pt>
                <c:pt idx="282">
                  <c:v>1.1097222222222218</c:v>
                </c:pt>
                <c:pt idx="283">
                  <c:v>1.1708333333333341</c:v>
                </c:pt>
                <c:pt idx="284">
                  <c:v>1.1798611111111112</c:v>
                </c:pt>
                <c:pt idx="285">
                  <c:v>1.2006944444444296</c:v>
                </c:pt>
                <c:pt idx="286">
                  <c:v>1.2583333333333333</c:v>
                </c:pt>
                <c:pt idx="287">
                  <c:v>1.2590277777777779</c:v>
                </c:pt>
                <c:pt idx="288">
                  <c:v>1.3381944444444438</c:v>
                </c:pt>
                <c:pt idx="289">
                  <c:v>1.3875</c:v>
                </c:pt>
                <c:pt idx="290">
                  <c:v>1.4263888888888889</c:v>
                </c:pt>
                <c:pt idx="291">
                  <c:v>1.4395833333333334</c:v>
                </c:pt>
                <c:pt idx="292">
                  <c:v>1.5111111111111111</c:v>
                </c:pt>
                <c:pt idx="293">
                  <c:v>1.6138888888888889</c:v>
                </c:pt>
                <c:pt idx="294">
                  <c:v>1.6368055555555561</c:v>
                </c:pt>
                <c:pt idx="295">
                  <c:v>1.6430555555555661</c:v>
                </c:pt>
                <c:pt idx="296">
                  <c:v>1.7201388888888891</c:v>
                </c:pt>
                <c:pt idx="297">
                  <c:v>1.7333333333333334</c:v>
                </c:pt>
                <c:pt idx="298">
                  <c:v>1.8319444444444331</c:v>
                </c:pt>
                <c:pt idx="299">
                  <c:v>1.8756944444444317</c:v>
                </c:pt>
                <c:pt idx="300">
                  <c:v>1.9409722222222221</c:v>
                </c:pt>
                <c:pt idx="301">
                  <c:v>1.9597222222222224</c:v>
                </c:pt>
                <c:pt idx="302">
                  <c:v>1.9631944444444438</c:v>
                </c:pt>
                <c:pt idx="303">
                  <c:v>1.9812500000000115</c:v>
                </c:pt>
                <c:pt idx="304">
                  <c:v>1.9972222222222225</c:v>
                </c:pt>
                <c:pt idx="305">
                  <c:v>2.1090277777778104</c:v>
                </c:pt>
                <c:pt idx="306">
                  <c:v>2.1604166666666682</c:v>
                </c:pt>
                <c:pt idx="307">
                  <c:v>2.3340277777777811</c:v>
                </c:pt>
                <c:pt idx="308">
                  <c:v>2.3402777777777812</c:v>
                </c:pt>
                <c:pt idx="309">
                  <c:v>2.3694444444444427</c:v>
                </c:pt>
                <c:pt idx="310">
                  <c:v>2.3916666666666577</c:v>
                </c:pt>
                <c:pt idx="311">
                  <c:v>2.4187499999999744</c:v>
                </c:pt>
                <c:pt idx="312">
                  <c:v>2.4409722222222219</c:v>
                </c:pt>
                <c:pt idx="313">
                  <c:v>2.5993055555555555</c:v>
                </c:pt>
                <c:pt idx="314">
                  <c:v>2.6673611111111382</c:v>
                </c:pt>
                <c:pt idx="315">
                  <c:v>2.6715277777778099</c:v>
                </c:pt>
                <c:pt idx="316">
                  <c:v>2.7125000000000004</c:v>
                </c:pt>
                <c:pt idx="317">
                  <c:v>2.8006944444444444</c:v>
                </c:pt>
                <c:pt idx="318">
                  <c:v>2.8499999999999988</c:v>
                </c:pt>
                <c:pt idx="319">
                  <c:v>2.9006944444444445</c:v>
                </c:pt>
                <c:pt idx="320">
                  <c:v>2.9305555555555554</c:v>
                </c:pt>
                <c:pt idx="321">
                  <c:v>2.9326388888888575</c:v>
                </c:pt>
                <c:pt idx="322">
                  <c:v>3.0249999999999999</c:v>
                </c:pt>
                <c:pt idx="323">
                  <c:v>3.036111111111111</c:v>
                </c:pt>
                <c:pt idx="324">
                  <c:v>3.0958333333333337</c:v>
                </c:pt>
                <c:pt idx="325">
                  <c:v>3.1527777777777812</c:v>
                </c:pt>
                <c:pt idx="326">
                  <c:v>3.1944444444444438</c:v>
                </c:pt>
                <c:pt idx="327">
                  <c:v>3.21875</c:v>
                </c:pt>
                <c:pt idx="328">
                  <c:v>3.2236111111111212</c:v>
                </c:pt>
                <c:pt idx="329">
                  <c:v>3.3423611111111113</c:v>
                </c:pt>
                <c:pt idx="330">
                  <c:v>3.3826388888888768</c:v>
                </c:pt>
                <c:pt idx="331">
                  <c:v>3.4138888888888768</c:v>
                </c:pt>
                <c:pt idx="332">
                  <c:v>3.4312499999999586</c:v>
                </c:pt>
                <c:pt idx="333">
                  <c:v>3.4812499999999749</c:v>
                </c:pt>
                <c:pt idx="334">
                  <c:v>3.4847222222222252</c:v>
                </c:pt>
                <c:pt idx="335">
                  <c:v>3.6812499999999977</c:v>
                </c:pt>
                <c:pt idx="336">
                  <c:v>3.7118055555555558</c:v>
                </c:pt>
                <c:pt idx="337">
                  <c:v>3.7493055555555612</c:v>
                </c:pt>
                <c:pt idx="338">
                  <c:v>4.0986111111111114</c:v>
                </c:pt>
                <c:pt idx="339">
                  <c:v>4.2756944444444533</c:v>
                </c:pt>
                <c:pt idx="340">
                  <c:v>4.3048611111111112</c:v>
                </c:pt>
                <c:pt idx="341">
                  <c:v>4.3388888888888886</c:v>
                </c:pt>
                <c:pt idx="342">
                  <c:v>4.4715277777777773</c:v>
                </c:pt>
                <c:pt idx="343">
                  <c:v>4.5673611111111114</c:v>
                </c:pt>
                <c:pt idx="344">
                  <c:v>4.6687499999999975</c:v>
                </c:pt>
                <c:pt idx="345">
                  <c:v>4.7374999999999998</c:v>
                </c:pt>
                <c:pt idx="346">
                  <c:v>4.9236111111111134</c:v>
                </c:pt>
                <c:pt idx="347">
                  <c:v>4.9305555555555545</c:v>
                </c:pt>
                <c:pt idx="348">
                  <c:v>4.9812500000000526</c:v>
                </c:pt>
                <c:pt idx="349">
                  <c:v>5.0083333333333524</c:v>
                </c:pt>
                <c:pt idx="350">
                  <c:v>5.0111111111111111</c:v>
                </c:pt>
                <c:pt idx="351">
                  <c:v>5.0520833333333339</c:v>
                </c:pt>
                <c:pt idx="352">
                  <c:v>5.1006944444444438</c:v>
                </c:pt>
                <c:pt idx="353">
                  <c:v>5.1340277777777645</c:v>
                </c:pt>
                <c:pt idx="354">
                  <c:v>5.1777777777777745</c:v>
                </c:pt>
                <c:pt idx="355">
                  <c:v>5.372916666666594</c:v>
                </c:pt>
                <c:pt idx="356">
                  <c:v>5.4034722222222324</c:v>
                </c:pt>
                <c:pt idx="357">
                  <c:v>5.4583333333333881</c:v>
                </c:pt>
                <c:pt idx="358">
                  <c:v>5.5520833333333339</c:v>
                </c:pt>
                <c:pt idx="359">
                  <c:v>5.6166666666666663</c:v>
                </c:pt>
                <c:pt idx="360">
                  <c:v>5.7277777777777645</c:v>
                </c:pt>
                <c:pt idx="361">
                  <c:v>5.7902777777777779</c:v>
                </c:pt>
                <c:pt idx="362">
                  <c:v>5.8888888888888875</c:v>
                </c:pt>
                <c:pt idx="363">
                  <c:v>5.9173611111111777</c:v>
                </c:pt>
                <c:pt idx="364">
                  <c:v>6.0249999999999755</c:v>
                </c:pt>
                <c:pt idx="365">
                  <c:v>6.0256944444444454</c:v>
                </c:pt>
                <c:pt idx="366">
                  <c:v>6.0284722222222218</c:v>
                </c:pt>
                <c:pt idx="367">
                  <c:v>6.1111111111111107</c:v>
                </c:pt>
                <c:pt idx="368">
                  <c:v>6.1499999999999995</c:v>
                </c:pt>
                <c:pt idx="369">
                  <c:v>6.1631944444444446</c:v>
                </c:pt>
                <c:pt idx="370">
                  <c:v>6.4173611111111777</c:v>
                </c:pt>
                <c:pt idx="371">
                  <c:v>6.5090277777777779</c:v>
                </c:pt>
                <c:pt idx="372">
                  <c:v>6.5368055555555555</c:v>
                </c:pt>
                <c:pt idx="373">
                  <c:v>6.6659722222221856</c:v>
                </c:pt>
                <c:pt idx="374">
                  <c:v>6.8055555555554852</c:v>
                </c:pt>
                <c:pt idx="375">
                  <c:v>6.8062500000000004</c:v>
                </c:pt>
                <c:pt idx="376">
                  <c:v>6.9395833333333936</c:v>
                </c:pt>
                <c:pt idx="377">
                  <c:v>7.4611111111111112</c:v>
                </c:pt>
                <c:pt idx="378">
                  <c:v>7.5111111111111111</c:v>
                </c:pt>
                <c:pt idx="379">
                  <c:v>7.5277777777777217</c:v>
                </c:pt>
                <c:pt idx="380">
                  <c:v>7.5805555555555255</c:v>
                </c:pt>
                <c:pt idx="381">
                  <c:v>7.9881944444444439</c:v>
                </c:pt>
                <c:pt idx="382">
                  <c:v>8.0444444444444443</c:v>
                </c:pt>
                <c:pt idx="383">
                  <c:v>8.2027777777777739</c:v>
                </c:pt>
                <c:pt idx="384">
                  <c:v>8.5145833333333325</c:v>
                </c:pt>
                <c:pt idx="385">
                  <c:v>8.8104166666667858</c:v>
                </c:pt>
                <c:pt idx="386">
                  <c:v>8.9659722222223248</c:v>
                </c:pt>
                <c:pt idx="387">
                  <c:v>9.1152777777777789</c:v>
                </c:pt>
                <c:pt idx="388">
                  <c:v>9.2069444444444457</c:v>
                </c:pt>
                <c:pt idx="389">
                  <c:v>9.5222222222222221</c:v>
                </c:pt>
                <c:pt idx="390">
                  <c:v>9.8465277777777782</c:v>
                </c:pt>
                <c:pt idx="391">
                  <c:v>10.125</c:v>
                </c:pt>
                <c:pt idx="392">
                  <c:v>10.392361111111111</c:v>
                </c:pt>
                <c:pt idx="393">
                  <c:v>11.492361111111098</c:v>
                </c:pt>
                <c:pt idx="394">
                  <c:v>11.567361111111008</c:v>
                </c:pt>
                <c:pt idx="395">
                  <c:v>12.561111111111098</c:v>
                </c:pt>
                <c:pt idx="396">
                  <c:v>12.943055555555555</c:v>
                </c:pt>
                <c:pt idx="397">
                  <c:v>12.972222222222276</c:v>
                </c:pt>
                <c:pt idx="398">
                  <c:v>12.97291666666678</c:v>
                </c:pt>
                <c:pt idx="399">
                  <c:v>13.127777777777768</c:v>
                </c:pt>
                <c:pt idx="400">
                  <c:v>13.16111111111101</c:v>
                </c:pt>
                <c:pt idx="401">
                  <c:v>13.265972222222222</c:v>
                </c:pt>
                <c:pt idx="402">
                  <c:v>13.870833333333374</c:v>
                </c:pt>
                <c:pt idx="403">
                  <c:v>14.809027777777777</c:v>
                </c:pt>
                <c:pt idx="404">
                  <c:v>14.857638888889065</c:v>
                </c:pt>
                <c:pt idx="405">
                  <c:v>14.939583333333356</c:v>
                </c:pt>
                <c:pt idx="406">
                  <c:v>15.136111111110996</c:v>
                </c:pt>
                <c:pt idx="407">
                  <c:v>15.336805555555555</c:v>
                </c:pt>
                <c:pt idx="408">
                  <c:v>15.373611111111112</c:v>
                </c:pt>
                <c:pt idx="409">
                  <c:v>15.527083333333334</c:v>
                </c:pt>
                <c:pt idx="410">
                  <c:v>15.629166666666666</c:v>
                </c:pt>
                <c:pt idx="411">
                  <c:v>15.755555555555556</c:v>
                </c:pt>
                <c:pt idx="412">
                  <c:v>16.0874999999998</c:v>
                </c:pt>
                <c:pt idx="413">
                  <c:v>16.116666666666731</c:v>
                </c:pt>
                <c:pt idx="414">
                  <c:v>16.420138888888889</c:v>
                </c:pt>
                <c:pt idx="415">
                  <c:v>16.968749999999563</c:v>
                </c:pt>
                <c:pt idx="416">
                  <c:v>17.071527777777689</c:v>
                </c:pt>
                <c:pt idx="417">
                  <c:v>17.523611111111112</c:v>
                </c:pt>
                <c:pt idx="418">
                  <c:v>18.71875</c:v>
                </c:pt>
                <c:pt idx="419">
                  <c:v>20.286111111111087</c:v>
                </c:pt>
                <c:pt idx="420">
                  <c:v>20.387499999999989</c:v>
                </c:pt>
                <c:pt idx="421">
                  <c:v>20.894444444444495</c:v>
                </c:pt>
                <c:pt idx="422">
                  <c:v>21.040277777777689</c:v>
                </c:pt>
                <c:pt idx="423">
                  <c:v>24.477083333333077</c:v>
                </c:pt>
                <c:pt idx="424">
                  <c:v>24.555555555555557</c:v>
                </c:pt>
                <c:pt idx="425">
                  <c:v>25.219444444444445</c:v>
                </c:pt>
                <c:pt idx="426">
                  <c:v>26.08958333333295</c:v>
                </c:pt>
                <c:pt idx="427">
                  <c:v>27.306944444444635</c:v>
                </c:pt>
                <c:pt idx="428">
                  <c:v>27.489583333332885</c:v>
                </c:pt>
                <c:pt idx="429">
                  <c:v>28.052083333333048</c:v>
                </c:pt>
                <c:pt idx="430">
                  <c:v>28.181250000000031</c:v>
                </c:pt>
                <c:pt idx="431">
                  <c:v>28.663194444444535</c:v>
                </c:pt>
                <c:pt idx="432">
                  <c:v>29.653472222222224</c:v>
                </c:pt>
                <c:pt idx="433">
                  <c:v>29.948611111110989</c:v>
                </c:pt>
                <c:pt idx="434">
                  <c:v>30.116666666666731</c:v>
                </c:pt>
                <c:pt idx="435">
                  <c:v>30.219444444444445</c:v>
                </c:pt>
                <c:pt idx="436">
                  <c:v>31.565972222222189</c:v>
                </c:pt>
                <c:pt idx="437">
                  <c:v>31.634722222222223</c:v>
                </c:pt>
                <c:pt idx="438">
                  <c:v>31.704166666666691</c:v>
                </c:pt>
                <c:pt idx="439">
                  <c:v>32.438194444444441</c:v>
                </c:pt>
                <c:pt idx="440">
                  <c:v>32.727777777777781</c:v>
                </c:pt>
                <c:pt idx="441">
                  <c:v>33.017361111110944</c:v>
                </c:pt>
                <c:pt idx="442">
                  <c:v>33.484027777777044</c:v>
                </c:pt>
                <c:pt idx="443">
                  <c:v>33.615277777777777</c:v>
                </c:pt>
                <c:pt idx="444">
                  <c:v>34.209722222222233</c:v>
                </c:pt>
                <c:pt idx="445">
                  <c:v>34.633333333333333</c:v>
                </c:pt>
                <c:pt idx="446">
                  <c:v>34.760416666666544</c:v>
                </c:pt>
                <c:pt idx="447">
                  <c:v>35.868055555555557</c:v>
                </c:pt>
                <c:pt idx="448">
                  <c:v>37.863194444444446</c:v>
                </c:pt>
                <c:pt idx="449">
                  <c:v>39.330555555555556</c:v>
                </c:pt>
                <c:pt idx="450">
                  <c:v>42.034722222222221</c:v>
                </c:pt>
                <c:pt idx="451">
                  <c:v>44.365277777777777</c:v>
                </c:pt>
                <c:pt idx="452">
                  <c:v>45.088194444444447</c:v>
                </c:pt>
                <c:pt idx="453">
                  <c:v>45.506250000000001</c:v>
                </c:pt>
                <c:pt idx="454">
                  <c:v>45.879861111110657</c:v>
                </c:pt>
                <c:pt idx="455">
                  <c:v>46.334027777777138</c:v>
                </c:pt>
                <c:pt idx="456">
                  <c:v>48.62777777777778</c:v>
                </c:pt>
                <c:pt idx="457">
                  <c:v>51.287500000000001</c:v>
                </c:pt>
                <c:pt idx="458">
                  <c:v>53.011805555555121</c:v>
                </c:pt>
                <c:pt idx="459">
                  <c:v>53.345833333333324</c:v>
                </c:pt>
                <c:pt idx="460">
                  <c:v>54.800694444443934</c:v>
                </c:pt>
                <c:pt idx="461">
                  <c:v>55.895138888889576</c:v>
                </c:pt>
                <c:pt idx="462">
                  <c:v>58.122916666666654</c:v>
                </c:pt>
                <c:pt idx="463">
                  <c:v>61.345138888889394</c:v>
                </c:pt>
                <c:pt idx="464">
                  <c:v>61.965972222222263</c:v>
                </c:pt>
                <c:pt idx="465">
                  <c:v>66.209722222222211</c:v>
                </c:pt>
                <c:pt idx="466">
                  <c:v>66.594444444444434</c:v>
                </c:pt>
                <c:pt idx="467">
                  <c:v>71.420138888888758</c:v>
                </c:pt>
                <c:pt idx="468">
                  <c:v>71.910416666666663</c:v>
                </c:pt>
                <c:pt idx="469">
                  <c:v>73.754861111111111</c:v>
                </c:pt>
                <c:pt idx="470">
                  <c:v>74.65902777777778</c:v>
                </c:pt>
                <c:pt idx="471">
                  <c:v>75.939583333333331</c:v>
                </c:pt>
                <c:pt idx="472">
                  <c:v>77.280555555555551</c:v>
                </c:pt>
                <c:pt idx="473">
                  <c:v>77.685416666665958</c:v>
                </c:pt>
                <c:pt idx="474">
                  <c:v>78.709722222222211</c:v>
                </c:pt>
                <c:pt idx="475">
                  <c:v>83.358333333332141</c:v>
                </c:pt>
                <c:pt idx="476">
                  <c:v>88.577083333333249</c:v>
                </c:pt>
                <c:pt idx="477">
                  <c:v>90.955555555555549</c:v>
                </c:pt>
                <c:pt idx="478">
                  <c:v>92.823611111111049</c:v>
                </c:pt>
                <c:pt idx="479">
                  <c:v>95.005555555555489</c:v>
                </c:pt>
                <c:pt idx="480">
                  <c:v>95.781250000000227</c:v>
                </c:pt>
                <c:pt idx="481">
                  <c:v>99.834027777777777</c:v>
                </c:pt>
                <c:pt idx="482">
                  <c:v>101.31041666666667</c:v>
                </c:pt>
                <c:pt idx="483">
                  <c:v>101.83055555555555</c:v>
                </c:pt>
                <c:pt idx="484">
                  <c:v>101.84652777777779</c:v>
                </c:pt>
                <c:pt idx="485">
                  <c:v>102.75972222222221</c:v>
                </c:pt>
                <c:pt idx="486">
                  <c:v>103.70555555555555</c:v>
                </c:pt>
                <c:pt idx="487">
                  <c:v>106.10069444444444</c:v>
                </c:pt>
                <c:pt idx="488">
                  <c:v>106.93333333333334</c:v>
                </c:pt>
                <c:pt idx="489">
                  <c:v>108.48055555555555</c:v>
                </c:pt>
                <c:pt idx="490">
                  <c:v>109.99930555555555</c:v>
                </c:pt>
                <c:pt idx="491">
                  <c:v>113.42569444444446</c:v>
                </c:pt>
                <c:pt idx="492">
                  <c:v>113.76388888888845</c:v>
                </c:pt>
                <c:pt idx="493">
                  <c:v>114.46041666666666</c:v>
                </c:pt>
                <c:pt idx="494">
                  <c:v>117.73472222222222</c:v>
                </c:pt>
                <c:pt idx="495">
                  <c:v>118.03402777777779</c:v>
                </c:pt>
                <c:pt idx="496">
                  <c:v>118.61180555555555</c:v>
                </c:pt>
                <c:pt idx="497">
                  <c:v>121.63263888888788</c:v>
                </c:pt>
                <c:pt idx="498">
                  <c:v>125.89375</c:v>
                </c:pt>
                <c:pt idx="499">
                  <c:v>126.46805555555555</c:v>
                </c:pt>
                <c:pt idx="500">
                  <c:v>130.61388888888752</c:v>
                </c:pt>
                <c:pt idx="501">
                  <c:v>132.78750000000002</c:v>
                </c:pt>
                <c:pt idx="502">
                  <c:v>134.95694444444447</c:v>
                </c:pt>
                <c:pt idx="503">
                  <c:v>138.05555555555532</c:v>
                </c:pt>
                <c:pt idx="504">
                  <c:v>139.78125</c:v>
                </c:pt>
                <c:pt idx="505">
                  <c:v>140.50069444444438</c:v>
                </c:pt>
                <c:pt idx="506">
                  <c:v>142.11180555555558</c:v>
                </c:pt>
                <c:pt idx="507">
                  <c:v>147.21180555555532</c:v>
                </c:pt>
                <c:pt idx="508">
                  <c:v>148.27152777777778</c:v>
                </c:pt>
                <c:pt idx="509">
                  <c:v>148.79305555555385</c:v>
                </c:pt>
                <c:pt idx="510">
                  <c:v>151.78819444444446</c:v>
                </c:pt>
                <c:pt idx="511">
                  <c:v>152.73541666666668</c:v>
                </c:pt>
                <c:pt idx="512">
                  <c:v>160.66180555555556</c:v>
                </c:pt>
                <c:pt idx="513">
                  <c:v>163.08472222222218</c:v>
                </c:pt>
                <c:pt idx="514">
                  <c:v>169.35208333333529</c:v>
                </c:pt>
                <c:pt idx="515">
                  <c:v>170.89861111111111</c:v>
                </c:pt>
                <c:pt idx="516">
                  <c:v>189.89236111111111</c:v>
                </c:pt>
                <c:pt idx="517">
                  <c:v>190.35694444444547</c:v>
                </c:pt>
                <c:pt idx="518">
                  <c:v>203.44930555555555</c:v>
                </c:pt>
                <c:pt idx="519">
                  <c:v>204.67152777777775</c:v>
                </c:pt>
                <c:pt idx="520">
                  <c:v>210.94027777777777</c:v>
                </c:pt>
                <c:pt idx="521">
                  <c:v>211.19652777777776</c:v>
                </c:pt>
                <c:pt idx="522">
                  <c:v>217.28402777777777</c:v>
                </c:pt>
                <c:pt idx="523">
                  <c:v>220.07916666666532</c:v>
                </c:pt>
                <c:pt idx="524">
                  <c:v>221.38402777777787</c:v>
                </c:pt>
                <c:pt idx="525">
                  <c:v>224.34583333333347</c:v>
                </c:pt>
                <c:pt idx="526">
                  <c:v>225.27986111110792</c:v>
                </c:pt>
                <c:pt idx="527">
                  <c:v>232.8402777777778</c:v>
                </c:pt>
                <c:pt idx="528">
                  <c:v>235.82569444444442</c:v>
                </c:pt>
                <c:pt idx="529">
                  <c:v>238.89513888889121</c:v>
                </c:pt>
                <c:pt idx="530">
                  <c:v>244.74236111110972</c:v>
                </c:pt>
                <c:pt idx="531">
                  <c:v>250.18125000000003</c:v>
                </c:pt>
                <c:pt idx="532">
                  <c:v>282.99374999999628</c:v>
                </c:pt>
                <c:pt idx="533">
                  <c:v>283.10347222222219</c:v>
                </c:pt>
                <c:pt idx="534">
                  <c:v>293.19444444444446</c:v>
                </c:pt>
                <c:pt idx="535">
                  <c:v>305.13194444444429</c:v>
                </c:pt>
                <c:pt idx="536">
                  <c:v>330.86805555555554</c:v>
                </c:pt>
                <c:pt idx="537">
                  <c:v>372.14791666666702</c:v>
                </c:pt>
                <c:pt idx="538">
                  <c:v>376.1618055555557</c:v>
                </c:pt>
                <c:pt idx="539">
                  <c:v>403.94444444444446</c:v>
                </c:pt>
                <c:pt idx="540">
                  <c:v>430.82013888888525</c:v>
                </c:pt>
                <c:pt idx="541">
                  <c:v>474.71319444444163</c:v>
                </c:pt>
                <c:pt idx="542">
                  <c:v>531.17986111111304</c:v>
                </c:pt>
                <c:pt idx="543">
                  <c:v>556.00416666666854</c:v>
                </c:pt>
                <c:pt idx="544">
                  <c:v>751.22083333333353</c:v>
                </c:pt>
              </c:numCache>
            </c:numRef>
          </c:xVal>
          <c:yVal>
            <c:numRef>
              <c:f>重要度!$U$3:$U$547</c:f>
              <c:numCache>
                <c:formatCode>General</c:formatCode>
                <c:ptCount val="545"/>
                <c:pt idx="0">
                  <c:v>1.8348623853211101E-3</c:v>
                </c:pt>
                <c:pt idx="1">
                  <c:v>3.6697247706422753E-3</c:v>
                </c:pt>
                <c:pt idx="2">
                  <c:v>5.5045871559633334E-3</c:v>
                </c:pt>
                <c:pt idx="3">
                  <c:v>7.339449541284496E-3</c:v>
                </c:pt>
                <c:pt idx="4">
                  <c:v>9.1743119266055051E-3</c:v>
                </c:pt>
                <c:pt idx="5">
                  <c:v>1.1009174311926778E-2</c:v>
                </c:pt>
                <c:pt idx="6">
                  <c:v>1.2844036697247783E-2</c:v>
                </c:pt>
                <c:pt idx="7">
                  <c:v>1.4678899082568813E-2</c:v>
                </c:pt>
                <c:pt idx="8">
                  <c:v>1.6513761467889923E-2</c:v>
                </c:pt>
                <c:pt idx="9">
                  <c:v>1.8348623853211021E-2</c:v>
                </c:pt>
                <c:pt idx="10">
                  <c:v>2.0183486238531757E-2</c:v>
                </c:pt>
                <c:pt idx="11">
                  <c:v>2.2018348623853778E-2</c:v>
                </c:pt>
                <c:pt idx="12">
                  <c:v>2.3853211009174719E-2</c:v>
                </c:pt>
                <c:pt idx="13">
                  <c:v>2.5688073394495414E-2</c:v>
                </c:pt>
                <c:pt idx="14">
                  <c:v>2.7522935779816612E-2</c:v>
                </c:pt>
                <c:pt idx="15">
                  <c:v>2.9357798165137599E-2</c:v>
                </c:pt>
                <c:pt idx="16">
                  <c:v>3.1192660550458717E-2</c:v>
                </c:pt>
                <c:pt idx="17">
                  <c:v>3.3027522935779818E-2</c:v>
                </c:pt>
                <c:pt idx="18">
                  <c:v>3.4862385321100919E-2</c:v>
                </c:pt>
                <c:pt idx="19">
                  <c:v>3.6697247706422652E-2</c:v>
                </c:pt>
                <c:pt idx="20">
                  <c:v>3.8532110091743142E-2</c:v>
                </c:pt>
                <c:pt idx="21">
                  <c:v>4.0366972477064222E-2</c:v>
                </c:pt>
                <c:pt idx="22">
                  <c:v>4.2201834862385323E-2</c:v>
                </c:pt>
                <c:pt idx="23">
                  <c:v>4.4036697247707812E-2</c:v>
                </c:pt>
                <c:pt idx="24">
                  <c:v>4.5871559633027505E-2</c:v>
                </c:pt>
                <c:pt idx="25">
                  <c:v>4.7706422018349633E-2</c:v>
                </c:pt>
                <c:pt idx="26">
                  <c:v>4.9541284403669728E-2</c:v>
                </c:pt>
                <c:pt idx="27">
                  <c:v>5.1376146788990766E-2</c:v>
                </c:pt>
                <c:pt idx="28">
                  <c:v>5.3211009174311916E-2</c:v>
                </c:pt>
                <c:pt idx="29">
                  <c:v>5.5045871559633031E-2</c:v>
                </c:pt>
                <c:pt idx="30">
                  <c:v>5.6880733944954132E-2</c:v>
                </c:pt>
                <c:pt idx="31">
                  <c:v>5.8715596330275434E-2</c:v>
                </c:pt>
                <c:pt idx="32">
                  <c:v>6.0550458715596327E-2</c:v>
                </c:pt>
                <c:pt idx="33">
                  <c:v>6.2385321100917532E-2</c:v>
                </c:pt>
                <c:pt idx="34">
                  <c:v>6.4220183486238536E-2</c:v>
                </c:pt>
                <c:pt idx="35">
                  <c:v>6.6055045871559345E-2</c:v>
                </c:pt>
                <c:pt idx="36">
                  <c:v>6.7889908256880738E-2</c:v>
                </c:pt>
                <c:pt idx="37">
                  <c:v>6.9724770642202033E-2</c:v>
                </c:pt>
                <c:pt idx="38">
                  <c:v>7.1559633027522954E-2</c:v>
                </c:pt>
                <c:pt idx="39">
                  <c:v>7.3394495412844124E-2</c:v>
                </c:pt>
                <c:pt idx="40">
                  <c:v>7.5229357798165045E-2</c:v>
                </c:pt>
                <c:pt idx="41">
                  <c:v>7.7064220183486534E-2</c:v>
                </c:pt>
                <c:pt idx="42">
                  <c:v>7.8899082568807344E-2</c:v>
                </c:pt>
                <c:pt idx="43">
                  <c:v>8.0733944954128445E-2</c:v>
                </c:pt>
                <c:pt idx="44">
                  <c:v>8.2568807339450268E-2</c:v>
                </c:pt>
                <c:pt idx="45">
                  <c:v>8.4403669724770647E-2</c:v>
                </c:pt>
                <c:pt idx="46">
                  <c:v>8.6238532110091748E-2</c:v>
                </c:pt>
                <c:pt idx="47">
                  <c:v>8.8073394495413265E-2</c:v>
                </c:pt>
                <c:pt idx="48">
                  <c:v>8.9908256880733964E-2</c:v>
                </c:pt>
                <c:pt idx="49">
                  <c:v>9.1743119266055009E-2</c:v>
                </c:pt>
                <c:pt idx="50">
                  <c:v>9.3577981651376207E-2</c:v>
                </c:pt>
                <c:pt idx="51">
                  <c:v>9.5412844036697253E-2</c:v>
                </c:pt>
                <c:pt idx="52">
                  <c:v>9.7247706422017979E-2</c:v>
                </c:pt>
                <c:pt idx="53">
                  <c:v>9.9082568807339524E-2</c:v>
                </c:pt>
                <c:pt idx="54">
                  <c:v>0.10091743119265995</c:v>
                </c:pt>
                <c:pt idx="55">
                  <c:v>0.10275229357798255</c:v>
                </c:pt>
                <c:pt idx="56">
                  <c:v>0.10458715596330276</c:v>
                </c:pt>
                <c:pt idx="57">
                  <c:v>0.10642201834862412</c:v>
                </c:pt>
                <c:pt idx="58">
                  <c:v>0.10825688073394522</c:v>
                </c:pt>
                <c:pt idx="59">
                  <c:v>0.11009174311926606</c:v>
                </c:pt>
                <c:pt idx="60">
                  <c:v>0.11192660550458716</c:v>
                </c:pt>
                <c:pt idx="61">
                  <c:v>0.11376146788990825</c:v>
                </c:pt>
                <c:pt idx="62">
                  <c:v>0.11559633027523085</c:v>
                </c:pt>
                <c:pt idx="63">
                  <c:v>0.11743119266055049</c:v>
                </c:pt>
                <c:pt idx="64">
                  <c:v>0.11926605504587273</c:v>
                </c:pt>
                <c:pt idx="65">
                  <c:v>0.12110091743119272</c:v>
                </c:pt>
                <c:pt idx="66">
                  <c:v>0.12293577981651539</c:v>
                </c:pt>
                <c:pt idx="67">
                  <c:v>0.12477064220183659</c:v>
                </c:pt>
                <c:pt idx="68">
                  <c:v>0.12660550458715597</c:v>
                </c:pt>
                <c:pt idx="69">
                  <c:v>0.12844036697247924</c:v>
                </c:pt>
                <c:pt idx="70">
                  <c:v>0.1302752293577982</c:v>
                </c:pt>
                <c:pt idx="71">
                  <c:v>0.13211009174311927</c:v>
                </c:pt>
                <c:pt idx="72">
                  <c:v>0.13394495412844232</c:v>
                </c:pt>
                <c:pt idx="73">
                  <c:v>0.13577981651376148</c:v>
                </c:pt>
                <c:pt idx="74">
                  <c:v>0.13761467889908258</c:v>
                </c:pt>
                <c:pt idx="75">
                  <c:v>0.13944954128440559</c:v>
                </c:pt>
                <c:pt idx="76">
                  <c:v>0.14128440366972544</c:v>
                </c:pt>
                <c:pt idx="77">
                  <c:v>0.14311926605504591</c:v>
                </c:pt>
                <c:pt idx="78">
                  <c:v>0.14495412844036867</c:v>
                </c:pt>
                <c:pt idx="79">
                  <c:v>0.14678899082568841</c:v>
                </c:pt>
                <c:pt idx="80">
                  <c:v>0.14862385321100918</c:v>
                </c:pt>
                <c:pt idx="81">
                  <c:v>0.15045871559633336</c:v>
                </c:pt>
                <c:pt idx="82">
                  <c:v>0.15229357798165138</c:v>
                </c:pt>
                <c:pt idx="83">
                  <c:v>0.15412844036697446</c:v>
                </c:pt>
                <c:pt idx="84">
                  <c:v>0.15596330275229786</c:v>
                </c:pt>
                <c:pt idx="85">
                  <c:v>0.15779816513761702</c:v>
                </c:pt>
                <c:pt idx="86">
                  <c:v>0.15963302752293776</c:v>
                </c:pt>
                <c:pt idx="87">
                  <c:v>0.16146788990825689</c:v>
                </c:pt>
                <c:pt idx="88">
                  <c:v>0.16330275229357627</c:v>
                </c:pt>
                <c:pt idx="89">
                  <c:v>0.16513761467889887</c:v>
                </c:pt>
                <c:pt idx="90">
                  <c:v>0.16697247706422041</c:v>
                </c:pt>
                <c:pt idx="91">
                  <c:v>0.16880733944954129</c:v>
                </c:pt>
                <c:pt idx="92">
                  <c:v>0.17064220183486406</c:v>
                </c:pt>
                <c:pt idx="93">
                  <c:v>0.1724770642201835</c:v>
                </c:pt>
                <c:pt idx="94">
                  <c:v>0.1743119266055046</c:v>
                </c:pt>
                <c:pt idx="95">
                  <c:v>0.17614678899082717</c:v>
                </c:pt>
                <c:pt idx="96">
                  <c:v>0.17798165137614691</c:v>
                </c:pt>
                <c:pt idx="97">
                  <c:v>0.17981651376146982</c:v>
                </c:pt>
                <c:pt idx="98">
                  <c:v>0.181651376146789</c:v>
                </c:pt>
                <c:pt idx="99">
                  <c:v>0.18348623853211377</c:v>
                </c:pt>
                <c:pt idx="100">
                  <c:v>0.18532110091743287</c:v>
                </c:pt>
                <c:pt idx="101">
                  <c:v>0.1871559633027523</c:v>
                </c:pt>
                <c:pt idx="102">
                  <c:v>0.1889908256880734</c:v>
                </c:pt>
                <c:pt idx="103">
                  <c:v>0.19082568807339451</c:v>
                </c:pt>
                <c:pt idx="104">
                  <c:v>0.19266055045871411</c:v>
                </c:pt>
                <c:pt idx="105">
                  <c:v>0.19449541284403862</c:v>
                </c:pt>
                <c:pt idx="106">
                  <c:v>0.19633027522935767</c:v>
                </c:pt>
                <c:pt idx="107">
                  <c:v>0.19816513761467888</c:v>
                </c:pt>
                <c:pt idx="108">
                  <c:v>0.2</c:v>
                </c:pt>
                <c:pt idx="109">
                  <c:v>0.20183486238532194</c:v>
                </c:pt>
                <c:pt idx="110">
                  <c:v>0.20366972477064219</c:v>
                </c:pt>
                <c:pt idx="111">
                  <c:v>0.20550458715596501</c:v>
                </c:pt>
                <c:pt idx="112">
                  <c:v>0.20733944954128697</c:v>
                </c:pt>
                <c:pt idx="113">
                  <c:v>0.20917431192660552</c:v>
                </c:pt>
                <c:pt idx="114">
                  <c:v>0.21100917431192834</c:v>
                </c:pt>
                <c:pt idx="115">
                  <c:v>0.21284403669725027</c:v>
                </c:pt>
                <c:pt idx="116">
                  <c:v>0.2146788990825689</c:v>
                </c:pt>
                <c:pt idx="117">
                  <c:v>0.2165137614678927</c:v>
                </c:pt>
                <c:pt idx="118">
                  <c:v>0.21834862385321124</c:v>
                </c:pt>
                <c:pt idx="119">
                  <c:v>0.22018348623853212</c:v>
                </c:pt>
                <c:pt idx="120">
                  <c:v>0.22201834862385322</c:v>
                </c:pt>
                <c:pt idx="121">
                  <c:v>0.22385321100917432</c:v>
                </c:pt>
                <c:pt idx="122">
                  <c:v>0.22568807339449543</c:v>
                </c:pt>
                <c:pt idx="123">
                  <c:v>0.22752293577981653</c:v>
                </c:pt>
                <c:pt idx="124">
                  <c:v>0.22935779816513771</c:v>
                </c:pt>
                <c:pt idx="125">
                  <c:v>0.23119266055045873</c:v>
                </c:pt>
                <c:pt idx="126">
                  <c:v>0.23302752293577833</c:v>
                </c:pt>
                <c:pt idx="127">
                  <c:v>0.23486238532110287</c:v>
                </c:pt>
                <c:pt idx="128">
                  <c:v>0.23669724770642486</c:v>
                </c:pt>
                <c:pt idx="129">
                  <c:v>0.23853211009174324</c:v>
                </c:pt>
                <c:pt idx="130">
                  <c:v>0.24036697247706618</c:v>
                </c:pt>
                <c:pt idx="131">
                  <c:v>0.24220183486238819</c:v>
                </c:pt>
                <c:pt idx="132">
                  <c:v>0.24403669724770644</c:v>
                </c:pt>
                <c:pt idx="133">
                  <c:v>0.24587155963302737</c:v>
                </c:pt>
                <c:pt idx="134">
                  <c:v>0.24770642201834894</c:v>
                </c:pt>
                <c:pt idx="135">
                  <c:v>0.24954128440367196</c:v>
                </c:pt>
                <c:pt idx="136">
                  <c:v>0.25137614678899084</c:v>
                </c:pt>
                <c:pt idx="137">
                  <c:v>0.25321100917431194</c:v>
                </c:pt>
                <c:pt idx="138">
                  <c:v>0.25504587155963332</c:v>
                </c:pt>
                <c:pt idx="139">
                  <c:v>0.25688073394496086</c:v>
                </c:pt>
                <c:pt idx="140">
                  <c:v>0.2587155963302753</c:v>
                </c:pt>
                <c:pt idx="141">
                  <c:v>0.26055045871559629</c:v>
                </c:pt>
                <c:pt idx="142">
                  <c:v>0.26238532110092028</c:v>
                </c:pt>
                <c:pt idx="143">
                  <c:v>0.26422018348623855</c:v>
                </c:pt>
                <c:pt idx="144">
                  <c:v>0.26605504587155965</c:v>
                </c:pt>
                <c:pt idx="145">
                  <c:v>0.26788990825688463</c:v>
                </c:pt>
                <c:pt idx="146">
                  <c:v>0.2697247706422054</c:v>
                </c:pt>
                <c:pt idx="147">
                  <c:v>0.27155963302752295</c:v>
                </c:pt>
                <c:pt idx="148">
                  <c:v>0.27339449541284916</c:v>
                </c:pt>
                <c:pt idx="149">
                  <c:v>0.27522935779816515</c:v>
                </c:pt>
                <c:pt idx="150">
                  <c:v>0.27706422018348631</c:v>
                </c:pt>
                <c:pt idx="151">
                  <c:v>0.27889908256880735</c:v>
                </c:pt>
                <c:pt idx="152">
                  <c:v>0.28073394495412829</c:v>
                </c:pt>
                <c:pt idx="153">
                  <c:v>0.28256880733945799</c:v>
                </c:pt>
                <c:pt idx="154">
                  <c:v>0.28440366972477577</c:v>
                </c:pt>
                <c:pt idx="155">
                  <c:v>0.28623853211009176</c:v>
                </c:pt>
                <c:pt idx="156">
                  <c:v>0.28807339449541286</c:v>
                </c:pt>
                <c:pt idx="157">
                  <c:v>0.28990825688073396</c:v>
                </c:pt>
                <c:pt idx="158">
                  <c:v>0.29174311926605506</c:v>
                </c:pt>
                <c:pt idx="159">
                  <c:v>0.29357798165137688</c:v>
                </c:pt>
                <c:pt idx="160">
                  <c:v>0.29541284403669732</c:v>
                </c:pt>
                <c:pt idx="161">
                  <c:v>0.29724770642201825</c:v>
                </c:pt>
                <c:pt idx="162">
                  <c:v>0.29908256880734546</c:v>
                </c:pt>
                <c:pt idx="163">
                  <c:v>0.3009174311926669</c:v>
                </c:pt>
                <c:pt idx="164">
                  <c:v>0.3027522935779845</c:v>
                </c:pt>
                <c:pt idx="165">
                  <c:v>0.30458715596330282</c:v>
                </c:pt>
                <c:pt idx="166">
                  <c:v>0.30642201834862826</c:v>
                </c:pt>
                <c:pt idx="167">
                  <c:v>0.30825688073394897</c:v>
                </c:pt>
                <c:pt idx="168">
                  <c:v>0.31009174311926968</c:v>
                </c:pt>
                <c:pt idx="169">
                  <c:v>0.31192660550459334</c:v>
                </c:pt>
                <c:pt idx="170">
                  <c:v>0.31376146788991344</c:v>
                </c:pt>
                <c:pt idx="171">
                  <c:v>0.31559633027522938</c:v>
                </c:pt>
                <c:pt idx="172">
                  <c:v>0.31743119266055048</c:v>
                </c:pt>
                <c:pt idx="173">
                  <c:v>0.31926605504587524</c:v>
                </c:pt>
                <c:pt idx="174">
                  <c:v>0.32110091743119268</c:v>
                </c:pt>
                <c:pt idx="175">
                  <c:v>0.32293577981651661</c:v>
                </c:pt>
                <c:pt idx="176">
                  <c:v>0.32477064220183488</c:v>
                </c:pt>
                <c:pt idx="177">
                  <c:v>0.32660550458715598</c:v>
                </c:pt>
                <c:pt idx="178">
                  <c:v>0.32844036697248347</c:v>
                </c:pt>
                <c:pt idx="179">
                  <c:v>0.33027522935780318</c:v>
                </c:pt>
                <c:pt idx="180">
                  <c:v>0.33211009174312245</c:v>
                </c:pt>
                <c:pt idx="181">
                  <c:v>0.33394495412844555</c:v>
                </c:pt>
                <c:pt idx="182">
                  <c:v>0.33577981651376182</c:v>
                </c:pt>
                <c:pt idx="183">
                  <c:v>0.33761467889908947</c:v>
                </c:pt>
                <c:pt idx="184">
                  <c:v>0.33944954128441007</c:v>
                </c:pt>
                <c:pt idx="185">
                  <c:v>0.34128440366972801</c:v>
                </c:pt>
                <c:pt idx="186">
                  <c:v>0.34311926605504872</c:v>
                </c:pt>
                <c:pt idx="187">
                  <c:v>0.34495412844036699</c:v>
                </c:pt>
                <c:pt idx="188">
                  <c:v>0.34678899082569248</c:v>
                </c:pt>
                <c:pt idx="189">
                  <c:v>0.3486238532110093</c:v>
                </c:pt>
                <c:pt idx="190">
                  <c:v>0.35045871559633035</c:v>
                </c:pt>
                <c:pt idx="191">
                  <c:v>0.35229357798165456</c:v>
                </c:pt>
                <c:pt idx="192">
                  <c:v>0.35412844036697338</c:v>
                </c:pt>
                <c:pt idx="193">
                  <c:v>0.35596330275229382</c:v>
                </c:pt>
                <c:pt idx="194">
                  <c:v>0.35779816513761892</c:v>
                </c:pt>
                <c:pt idx="195">
                  <c:v>0.35963302752293574</c:v>
                </c:pt>
                <c:pt idx="196">
                  <c:v>0.36146788990826323</c:v>
                </c:pt>
                <c:pt idx="197">
                  <c:v>0.36330275229358083</c:v>
                </c:pt>
                <c:pt idx="198">
                  <c:v>0.3651376146788991</c:v>
                </c:pt>
                <c:pt idx="199">
                  <c:v>0.36697247706422759</c:v>
                </c:pt>
                <c:pt idx="200">
                  <c:v>0.36880733944954525</c:v>
                </c:pt>
                <c:pt idx="201">
                  <c:v>0.37064220183486879</c:v>
                </c:pt>
                <c:pt idx="202">
                  <c:v>0.37247706422018667</c:v>
                </c:pt>
                <c:pt idx="203">
                  <c:v>0.37431192660550588</c:v>
                </c:pt>
                <c:pt idx="204">
                  <c:v>0.37614678899083076</c:v>
                </c:pt>
                <c:pt idx="205">
                  <c:v>0.37798165137615097</c:v>
                </c:pt>
                <c:pt idx="206">
                  <c:v>0.37981651376147429</c:v>
                </c:pt>
                <c:pt idx="207">
                  <c:v>0.38165137614678901</c:v>
                </c:pt>
                <c:pt idx="208">
                  <c:v>0.38348623853211294</c:v>
                </c:pt>
                <c:pt idx="209">
                  <c:v>0.38532110091743638</c:v>
                </c:pt>
                <c:pt idx="210">
                  <c:v>0.38715596330275975</c:v>
                </c:pt>
                <c:pt idx="211">
                  <c:v>0.38899082568807747</c:v>
                </c:pt>
                <c:pt idx="212">
                  <c:v>0.39082568807339813</c:v>
                </c:pt>
                <c:pt idx="213">
                  <c:v>0.39266055045871562</c:v>
                </c:pt>
                <c:pt idx="214">
                  <c:v>0.39449541284403788</c:v>
                </c:pt>
                <c:pt idx="215">
                  <c:v>0.3963302752293662</c:v>
                </c:pt>
                <c:pt idx="216">
                  <c:v>0.39816513761468314</c:v>
                </c:pt>
                <c:pt idx="217">
                  <c:v>0.4</c:v>
                </c:pt>
                <c:pt idx="218">
                  <c:v>0.40183486238532434</c:v>
                </c:pt>
                <c:pt idx="219">
                  <c:v>0.40366972477064506</c:v>
                </c:pt>
                <c:pt idx="220">
                  <c:v>0.40550458715596843</c:v>
                </c:pt>
                <c:pt idx="221">
                  <c:v>0.40733944954128443</c:v>
                </c:pt>
                <c:pt idx="222">
                  <c:v>0.40917431192660958</c:v>
                </c:pt>
                <c:pt idx="223">
                  <c:v>0.41100917431192668</c:v>
                </c:pt>
                <c:pt idx="224">
                  <c:v>0.41284403669725095</c:v>
                </c:pt>
                <c:pt idx="225">
                  <c:v>0.41467889908257405</c:v>
                </c:pt>
                <c:pt idx="226">
                  <c:v>0.41651376146789504</c:v>
                </c:pt>
                <c:pt idx="227">
                  <c:v>0.41834862385321536</c:v>
                </c:pt>
                <c:pt idx="228">
                  <c:v>0.4201834862385323</c:v>
                </c:pt>
                <c:pt idx="229">
                  <c:v>0.42201834862385645</c:v>
                </c:pt>
                <c:pt idx="230">
                  <c:v>0.42385321100917717</c:v>
                </c:pt>
                <c:pt idx="231">
                  <c:v>0.42568807339450393</c:v>
                </c:pt>
                <c:pt idx="232">
                  <c:v>0.42752293577982398</c:v>
                </c:pt>
                <c:pt idx="233">
                  <c:v>0.42935779816513781</c:v>
                </c:pt>
                <c:pt idx="234">
                  <c:v>0.4311926605504624</c:v>
                </c:pt>
                <c:pt idx="235">
                  <c:v>0.433027522935783</c:v>
                </c:pt>
                <c:pt idx="236">
                  <c:v>0.43486238532110616</c:v>
                </c:pt>
                <c:pt idx="237">
                  <c:v>0.43669724770642204</c:v>
                </c:pt>
                <c:pt idx="238">
                  <c:v>0.43853211009174331</c:v>
                </c:pt>
                <c:pt idx="239">
                  <c:v>0.44036697247706791</c:v>
                </c:pt>
                <c:pt idx="240">
                  <c:v>0.44220183486238529</c:v>
                </c:pt>
                <c:pt idx="241">
                  <c:v>0.44403669724770928</c:v>
                </c:pt>
                <c:pt idx="242">
                  <c:v>0.44587155963302755</c:v>
                </c:pt>
                <c:pt idx="243">
                  <c:v>0.44770642201834865</c:v>
                </c:pt>
                <c:pt idx="244">
                  <c:v>0.44954128440366975</c:v>
                </c:pt>
                <c:pt idx="245">
                  <c:v>0.45137614678899085</c:v>
                </c:pt>
                <c:pt idx="246">
                  <c:v>0.45321100917431195</c:v>
                </c:pt>
                <c:pt idx="247">
                  <c:v>0.45504587155963488</c:v>
                </c:pt>
                <c:pt idx="248">
                  <c:v>0.45688073394496254</c:v>
                </c:pt>
                <c:pt idx="249">
                  <c:v>0.45871559633027531</c:v>
                </c:pt>
                <c:pt idx="250">
                  <c:v>0.46055045871559624</c:v>
                </c:pt>
                <c:pt idx="251">
                  <c:v>0.46238532110092062</c:v>
                </c:pt>
                <c:pt idx="252">
                  <c:v>0.46422018348623856</c:v>
                </c:pt>
                <c:pt idx="253">
                  <c:v>0.46605504587155966</c:v>
                </c:pt>
                <c:pt idx="254">
                  <c:v>0.46788990825688537</c:v>
                </c:pt>
                <c:pt idx="255">
                  <c:v>0.46972477064220597</c:v>
                </c:pt>
                <c:pt idx="256">
                  <c:v>0.47155963302752296</c:v>
                </c:pt>
                <c:pt idx="257">
                  <c:v>0.47339449541285034</c:v>
                </c:pt>
                <c:pt idx="258">
                  <c:v>0.47522935779816516</c:v>
                </c:pt>
                <c:pt idx="259">
                  <c:v>0.47706422018348632</c:v>
                </c:pt>
                <c:pt idx="260">
                  <c:v>0.47889908256880737</c:v>
                </c:pt>
                <c:pt idx="261">
                  <c:v>0.48073394495412825</c:v>
                </c:pt>
                <c:pt idx="262">
                  <c:v>0.48256880733945817</c:v>
                </c:pt>
                <c:pt idx="263">
                  <c:v>0.48440366972477633</c:v>
                </c:pt>
                <c:pt idx="264">
                  <c:v>0.48623853211009177</c:v>
                </c:pt>
                <c:pt idx="265">
                  <c:v>0.48807339449541287</c:v>
                </c:pt>
                <c:pt idx="266">
                  <c:v>0.48990825688073397</c:v>
                </c:pt>
                <c:pt idx="267">
                  <c:v>0.49174311926605507</c:v>
                </c:pt>
                <c:pt idx="268">
                  <c:v>0.49357798165137939</c:v>
                </c:pt>
                <c:pt idx="269">
                  <c:v>0.49541284403669938</c:v>
                </c:pt>
                <c:pt idx="270">
                  <c:v>0.49724770642201827</c:v>
                </c:pt>
                <c:pt idx="271">
                  <c:v>0.49908256880734608</c:v>
                </c:pt>
                <c:pt idx="272">
                  <c:v>0.50091743119265419</c:v>
                </c:pt>
                <c:pt idx="273">
                  <c:v>0.50275229357798168</c:v>
                </c:pt>
                <c:pt idx="274">
                  <c:v>0.5045871559632954</c:v>
                </c:pt>
                <c:pt idx="275">
                  <c:v>0.50642201834862388</c:v>
                </c:pt>
                <c:pt idx="276">
                  <c:v>0.50825688073393638</c:v>
                </c:pt>
                <c:pt idx="277">
                  <c:v>0.51009174311926608</c:v>
                </c:pt>
                <c:pt idx="278">
                  <c:v>0.51192660550459346</c:v>
                </c:pt>
                <c:pt idx="279">
                  <c:v>0.51376146788990829</c:v>
                </c:pt>
                <c:pt idx="280">
                  <c:v>0.51559633027522656</c:v>
                </c:pt>
                <c:pt idx="281">
                  <c:v>0.5174311926605506</c:v>
                </c:pt>
                <c:pt idx="282">
                  <c:v>0.51926605504587153</c:v>
                </c:pt>
                <c:pt idx="283">
                  <c:v>0.52110091743119913</c:v>
                </c:pt>
                <c:pt idx="284">
                  <c:v>0.52293577981651351</c:v>
                </c:pt>
                <c:pt idx="285">
                  <c:v>0.524770642201841</c:v>
                </c:pt>
                <c:pt idx="286">
                  <c:v>0.52660550458715594</c:v>
                </c:pt>
                <c:pt idx="287">
                  <c:v>0.52844036697247709</c:v>
                </c:pt>
                <c:pt idx="288">
                  <c:v>0.53027522935779814</c:v>
                </c:pt>
                <c:pt idx="289">
                  <c:v>0.5321100917431193</c:v>
                </c:pt>
                <c:pt idx="290">
                  <c:v>0.53394495412844678</c:v>
                </c:pt>
                <c:pt idx="291">
                  <c:v>0.53577981651377637</c:v>
                </c:pt>
                <c:pt idx="292">
                  <c:v>0.53761467889908265</c:v>
                </c:pt>
                <c:pt idx="293">
                  <c:v>0.5394495412844037</c:v>
                </c:pt>
                <c:pt idx="294">
                  <c:v>0.54128440366972475</c:v>
                </c:pt>
                <c:pt idx="295">
                  <c:v>0.5431192660550459</c:v>
                </c:pt>
                <c:pt idx="296">
                  <c:v>0.5449541284403665</c:v>
                </c:pt>
                <c:pt idx="297">
                  <c:v>0.5467889908256881</c:v>
                </c:pt>
                <c:pt idx="298">
                  <c:v>0.54862385321101637</c:v>
                </c:pt>
                <c:pt idx="299">
                  <c:v>0.55045871559633031</c:v>
                </c:pt>
                <c:pt idx="300">
                  <c:v>0.55229357798165057</c:v>
                </c:pt>
                <c:pt idx="301">
                  <c:v>0.55412844036697262</c:v>
                </c:pt>
                <c:pt idx="302">
                  <c:v>0.55596330275229056</c:v>
                </c:pt>
                <c:pt idx="303">
                  <c:v>0.55779816513761449</c:v>
                </c:pt>
                <c:pt idx="304">
                  <c:v>0.55963302752293576</c:v>
                </c:pt>
                <c:pt idx="305">
                  <c:v>0.56146788990824836</c:v>
                </c:pt>
                <c:pt idx="306">
                  <c:v>0.56330275229358651</c:v>
                </c:pt>
                <c:pt idx="307">
                  <c:v>0.56513761467890566</c:v>
                </c:pt>
                <c:pt idx="308">
                  <c:v>0.5669724770642206</c:v>
                </c:pt>
                <c:pt idx="309">
                  <c:v>0.56880733944954165</c:v>
                </c:pt>
                <c:pt idx="310">
                  <c:v>0.57064220183486269</c:v>
                </c:pt>
                <c:pt idx="311">
                  <c:v>0.57247706422018363</c:v>
                </c:pt>
                <c:pt idx="312">
                  <c:v>0.574311926605511</c:v>
                </c:pt>
                <c:pt idx="313">
                  <c:v>0.5761467889908255</c:v>
                </c:pt>
                <c:pt idx="314">
                  <c:v>0.57798165137614765</c:v>
                </c:pt>
                <c:pt idx="315">
                  <c:v>0.57981651376146759</c:v>
                </c:pt>
                <c:pt idx="316">
                  <c:v>0.58165137614678963</c:v>
                </c:pt>
                <c:pt idx="317">
                  <c:v>0.58348623853210957</c:v>
                </c:pt>
                <c:pt idx="318">
                  <c:v>0.58532110091742395</c:v>
                </c:pt>
                <c:pt idx="319">
                  <c:v>0.58715596330274666</c:v>
                </c:pt>
                <c:pt idx="320">
                  <c:v>0.58899082568808081</c:v>
                </c:pt>
                <c:pt idx="321">
                  <c:v>0.59082568807339464</c:v>
                </c:pt>
                <c:pt idx="322">
                  <c:v>0.59266055045871568</c:v>
                </c:pt>
                <c:pt idx="323">
                  <c:v>0.59449541284403673</c:v>
                </c:pt>
                <c:pt idx="324">
                  <c:v>0.59633027522935556</c:v>
                </c:pt>
                <c:pt idx="325">
                  <c:v>0.59816513761467893</c:v>
                </c:pt>
                <c:pt idx="326">
                  <c:v>0.60000000000000064</c:v>
                </c:pt>
                <c:pt idx="327">
                  <c:v>0.6018348623853278</c:v>
                </c:pt>
                <c:pt idx="328">
                  <c:v>0.60366972477064218</c:v>
                </c:pt>
                <c:pt idx="329">
                  <c:v>0.60550458715596256</c:v>
                </c:pt>
                <c:pt idx="330">
                  <c:v>0.6073394495412846</c:v>
                </c:pt>
                <c:pt idx="331">
                  <c:v>0.60917431192660554</c:v>
                </c:pt>
                <c:pt idx="332">
                  <c:v>0.61100917431192669</c:v>
                </c:pt>
                <c:pt idx="333">
                  <c:v>0.61284403669725618</c:v>
                </c:pt>
                <c:pt idx="334">
                  <c:v>0.61467889908258011</c:v>
                </c:pt>
                <c:pt idx="335">
                  <c:v>0.6165137614678895</c:v>
                </c:pt>
                <c:pt idx="336">
                  <c:v>0.61834862385321165</c:v>
                </c:pt>
                <c:pt idx="337">
                  <c:v>0.62018348623853936</c:v>
                </c:pt>
                <c:pt idx="338">
                  <c:v>0.62201834862385363</c:v>
                </c:pt>
                <c:pt idx="339">
                  <c:v>0.62385321100918711</c:v>
                </c:pt>
                <c:pt idx="340">
                  <c:v>0.62568807339450883</c:v>
                </c:pt>
                <c:pt idx="341">
                  <c:v>0.62752293577981655</c:v>
                </c:pt>
                <c:pt idx="342">
                  <c:v>0.62935779816513771</c:v>
                </c:pt>
                <c:pt idx="343">
                  <c:v>0.63119266055045875</c:v>
                </c:pt>
                <c:pt idx="344">
                  <c:v>0.63302752293578612</c:v>
                </c:pt>
                <c:pt idx="345">
                  <c:v>0.63486238532110051</c:v>
                </c:pt>
                <c:pt idx="346">
                  <c:v>0.63669724770642766</c:v>
                </c:pt>
                <c:pt idx="347">
                  <c:v>0.63853211009174249</c:v>
                </c:pt>
                <c:pt idx="348">
                  <c:v>0.6403669724770642</c:v>
                </c:pt>
                <c:pt idx="349">
                  <c:v>0.64220183486239213</c:v>
                </c:pt>
                <c:pt idx="350">
                  <c:v>0.64403669724770662</c:v>
                </c:pt>
                <c:pt idx="351">
                  <c:v>0.64587155963303944</c:v>
                </c:pt>
                <c:pt idx="352">
                  <c:v>0.64770642201835582</c:v>
                </c:pt>
                <c:pt idx="353">
                  <c:v>0.64954128440367975</c:v>
                </c:pt>
                <c:pt idx="354">
                  <c:v>0.65137614678899081</c:v>
                </c:pt>
                <c:pt idx="355">
                  <c:v>0.65321100917431263</c:v>
                </c:pt>
                <c:pt idx="356">
                  <c:v>0.65504587155964544</c:v>
                </c:pt>
                <c:pt idx="357">
                  <c:v>0.65688073394495461</c:v>
                </c:pt>
                <c:pt idx="358">
                  <c:v>0.65871559633028542</c:v>
                </c:pt>
                <c:pt idx="359">
                  <c:v>0.66055045871560003</c:v>
                </c:pt>
                <c:pt idx="360">
                  <c:v>0.66238532110091741</c:v>
                </c:pt>
                <c:pt idx="361">
                  <c:v>0.66422018348623868</c:v>
                </c:pt>
                <c:pt idx="362">
                  <c:v>0.66605504587155961</c:v>
                </c:pt>
                <c:pt idx="363">
                  <c:v>0.66788990825689165</c:v>
                </c:pt>
                <c:pt idx="364">
                  <c:v>0.66972477064220903</c:v>
                </c:pt>
                <c:pt idx="365">
                  <c:v>0.67155963302753285</c:v>
                </c:pt>
                <c:pt idx="366">
                  <c:v>0.67339449541285035</c:v>
                </c:pt>
                <c:pt idx="367">
                  <c:v>0.67522935779817606</c:v>
                </c:pt>
                <c:pt idx="368">
                  <c:v>0.67706422018349754</c:v>
                </c:pt>
                <c:pt idx="369">
                  <c:v>0.67889908256882647</c:v>
                </c:pt>
                <c:pt idx="370">
                  <c:v>0.68073394495412842</c:v>
                </c:pt>
                <c:pt idx="371">
                  <c:v>0.68256880733944969</c:v>
                </c:pt>
                <c:pt idx="372">
                  <c:v>0.68440366972477051</c:v>
                </c:pt>
                <c:pt idx="373">
                  <c:v>0.686238532110098</c:v>
                </c:pt>
                <c:pt idx="374">
                  <c:v>0.68807339449541283</c:v>
                </c:pt>
                <c:pt idx="375">
                  <c:v>0.68990825688073465</c:v>
                </c:pt>
                <c:pt idx="376">
                  <c:v>0.69174311926605503</c:v>
                </c:pt>
                <c:pt idx="377">
                  <c:v>0.69357798165137619</c:v>
                </c:pt>
                <c:pt idx="378">
                  <c:v>0.69541284403669656</c:v>
                </c:pt>
                <c:pt idx="379">
                  <c:v>0.69724770642201861</c:v>
                </c:pt>
                <c:pt idx="380">
                  <c:v>0.69908256880732811</c:v>
                </c:pt>
                <c:pt idx="381">
                  <c:v>0.70091743119266059</c:v>
                </c:pt>
                <c:pt idx="382">
                  <c:v>0.70275229357798163</c:v>
                </c:pt>
                <c:pt idx="383">
                  <c:v>0.70458715596330257</c:v>
                </c:pt>
                <c:pt idx="384">
                  <c:v>0.70642201834862384</c:v>
                </c:pt>
                <c:pt idx="385">
                  <c:v>0.70825688073393933</c:v>
                </c:pt>
                <c:pt idx="386">
                  <c:v>0.71009174311926604</c:v>
                </c:pt>
                <c:pt idx="387">
                  <c:v>0.71192660550459719</c:v>
                </c:pt>
                <c:pt idx="388">
                  <c:v>0.71376146788990824</c:v>
                </c:pt>
                <c:pt idx="389">
                  <c:v>0.7155963302752294</c:v>
                </c:pt>
                <c:pt idx="390">
                  <c:v>0.71743119266055611</c:v>
                </c:pt>
                <c:pt idx="391">
                  <c:v>0.7192660550458716</c:v>
                </c:pt>
                <c:pt idx="392">
                  <c:v>0.72110091743120064</c:v>
                </c:pt>
                <c:pt idx="393">
                  <c:v>0.7229357798165138</c:v>
                </c:pt>
                <c:pt idx="394">
                  <c:v>0.72477064220184328</c:v>
                </c:pt>
                <c:pt idx="395">
                  <c:v>0.72660550458716222</c:v>
                </c:pt>
                <c:pt idx="396">
                  <c:v>0.72844036697247705</c:v>
                </c:pt>
                <c:pt idx="397">
                  <c:v>0.73027522935779865</c:v>
                </c:pt>
                <c:pt idx="398">
                  <c:v>0.73211009174311925</c:v>
                </c:pt>
                <c:pt idx="399">
                  <c:v>0.73394495412844885</c:v>
                </c:pt>
                <c:pt idx="400">
                  <c:v>0.73577981651378155</c:v>
                </c:pt>
                <c:pt idx="401">
                  <c:v>0.73761467889908983</c:v>
                </c:pt>
                <c:pt idx="402">
                  <c:v>0.73944954128440465</c:v>
                </c:pt>
                <c:pt idx="403">
                  <c:v>0.74128440366973203</c:v>
                </c:pt>
                <c:pt idx="404">
                  <c:v>0.74311926605504663</c:v>
                </c:pt>
                <c:pt idx="405">
                  <c:v>0.74495412844036701</c:v>
                </c:pt>
                <c:pt idx="406">
                  <c:v>0.74678899082568861</c:v>
                </c:pt>
                <c:pt idx="407">
                  <c:v>0.74862385321102021</c:v>
                </c:pt>
                <c:pt idx="408">
                  <c:v>0.75045871559633071</c:v>
                </c:pt>
                <c:pt idx="409">
                  <c:v>0.75229357798165142</c:v>
                </c:pt>
                <c:pt idx="410">
                  <c:v>0.7541284403669789</c:v>
                </c:pt>
                <c:pt idx="411">
                  <c:v>0.75596330275229351</c:v>
                </c:pt>
                <c:pt idx="412">
                  <c:v>0.75779816513761467</c:v>
                </c:pt>
                <c:pt idx="413">
                  <c:v>0.75963302752293582</c:v>
                </c:pt>
                <c:pt idx="414">
                  <c:v>0.76146788990825043</c:v>
                </c:pt>
                <c:pt idx="415">
                  <c:v>0.76330275229359079</c:v>
                </c:pt>
                <c:pt idx="416">
                  <c:v>0.76513761467890806</c:v>
                </c:pt>
                <c:pt idx="417">
                  <c:v>0.76697247706422655</c:v>
                </c:pt>
                <c:pt idx="418">
                  <c:v>0.76880733944954871</c:v>
                </c:pt>
                <c:pt idx="419">
                  <c:v>0.77064220183486265</c:v>
                </c:pt>
                <c:pt idx="420">
                  <c:v>0.7724770642201908</c:v>
                </c:pt>
                <c:pt idx="421">
                  <c:v>0.77431192660551296</c:v>
                </c:pt>
                <c:pt idx="422">
                  <c:v>0.77614678899082568</c:v>
                </c:pt>
                <c:pt idx="423">
                  <c:v>0.77798165137615405</c:v>
                </c:pt>
                <c:pt idx="424">
                  <c:v>0.77981651376146788</c:v>
                </c:pt>
                <c:pt idx="425">
                  <c:v>0.78165137614679625</c:v>
                </c:pt>
                <c:pt idx="426">
                  <c:v>0.78348623853211008</c:v>
                </c:pt>
                <c:pt idx="427">
                  <c:v>0.78532110091743057</c:v>
                </c:pt>
                <c:pt idx="428">
                  <c:v>0.78715596330275228</c:v>
                </c:pt>
                <c:pt idx="429">
                  <c:v>0.78899082568808443</c:v>
                </c:pt>
                <c:pt idx="430">
                  <c:v>0.79082568807340181</c:v>
                </c:pt>
                <c:pt idx="431">
                  <c:v>0.79266055045871564</c:v>
                </c:pt>
                <c:pt idx="432">
                  <c:v>0.79449541284404301</c:v>
                </c:pt>
                <c:pt idx="433">
                  <c:v>0.79633027522935751</c:v>
                </c:pt>
                <c:pt idx="434">
                  <c:v>0.79816513761468455</c:v>
                </c:pt>
                <c:pt idx="435">
                  <c:v>0.8</c:v>
                </c:pt>
                <c:pt idx="436">
                  <c:v>0.80183486238532165</c:v>
                </c:pt>
                <c:pt idx="437">
                  <c:v>0.80366972477064158</c:v>
                </c:pt>
                <c:pt idx="438">
                  <c:v>0.80550458715595608</c:v>
                </c:pt>
                <c:pt idx="439">
                  <c:v>0.80733944954128445</c:v>
                </c:pt>
                <c:pt idx="440">
                  <c:v>0.80917431192660549</c:v>
                </c:pt>
                <c:pt idx="441">
                  <c:v>0.81100917431192654</c:v>
                </c:pt>
                <c:pt idx="442">
                  <c:v>0.81284403669725491</c:v>
                </c:pt>
                <c:pt idx="443">
                  <c:v>0.81467889908256885</c:v>
                </c:pt>
                <c:pt idx="444">
                  <c:v>0.81651376146788957</c:v>
                </c:pt>
                <c:pt idx="445">
                  <c:v>0.81834862385321105</c:v>
                </c:pt>
                <c:pt idx="446">
                  <c:v>0.82018348623853365</c:v>
                </c:pt>
                <c:pt idx="447">
                  <c:v>0.8220183486238537</c:v>
                </c:pt>
                <c:pt idx="448">
                  <c:v>0.82385321100918341</c:v>
                </c:pt>
                <c:pt idx="449">
                  <c:v>0.82568807339450812</c:v>
                </c:pt>
                <c:pt idx="450">
                  <c:v>0.8275229357798165</c:v>
                </c:pt>
                <c:pt idx="451">
                  <c:v>0.82935779816513766</c:v>
                </c:pt>
                <c:pt idx="452">
                  <c:v>0.83119266055045871</c:v>
                </c:pt>
                <c:pt idx="453">
                  <c:v>0.83302752293578064</c:v>
                </c:pt>
                <c:pt idx="454">
                  <c:v>0.83486238532110058</c:v>
                </c:pt>
                <c:pt idx="455">
                  <c:v>0.83669724770642262</c:v>
                </c:pt>
                <c:pt idx="456">
                  <c:v>0.83853211009174256</c:v>
                </c:pt>
                <c:pt idx="457">
                  <c:v>0.84036697247706427</c:v>
                </c:pt>
                <c:pt idx="458">
                  <c:v>0.84220183486238565</c:v>
                </c:pt>
                <c:pt idx="459">
                  <c:v>0.84403669724770669</c:v>
                </c:pt>
                <c:pt idx="460">
                  <c:v>0.84587155963303595</c:v>
                </c:pt>
                <c:pt idx="461">
                  <c:v>0.847706422018355</c:v>
                </c:pt>
                <c:pt idx="462">
                  <c:v>0.84954128440366972</c:v>
                </c:pt>
                <c:pt idx="463">
                  <c:v>0.85137614678899087</c:v>
                </c:pt>
                <c:pt idx="464">
                  <c:v>0.85321100917431192</c:v>
                </c:pt>
                <c:pt idx="465">
                  <c:v>0.85504587155964173</c:v>
                </c:pt>
                <c:pt idx="466">
                  <c:v>0.85688073394495412</c:v>
                </c:pt>
                <c:pt idx="467">
                  <c:v>0.85871559633028272</c:v>
                </c:pt>
                <c:pt idx="468">
                  <c:v>0.86055045871559765</c:v>
                </c:pt>
                <c:pt idx="469">
                  <c:v>0.86238532110091748</c:v>
                </c:pt>
                <c:pt idx="470">
                  <c:v>0.86422018348623852</c:v>
                </c:pt>
                <c:pt idx="471">
                  <c:v>0.86605504587155968</c:v>
                </c:pt>
                <c:pt idx="472">
                  <c:v>0.86788990825688883</c:v>
                </c:pt>
                <c:pt idx="473">
                  <c:v>0.86972477064220755</c:v>
                </c:pt>
                <c:pt idx="474">
                  <c:v>0.87155963302753015</c:v>
                </c:pt>
                <c:pt idx="475">
                  <c:v>0.87339449541284464</c:v>
                </c:pt>
                <c:pt idx="476">
                  <c:v>0.87522935779817301</c:v>
                </c:pt>
                <c:pt idx="477">
                  <c:v>0.87706422018349484</c:v>
                </c:pt>
                <c:pt idx="478">
                  <c:v>0.87889908256882421</c:v>
                </c:pt>
                <c:pt idx="479">
                  <c:v>0.88073394495412849</c:v>
                </c:pt>
                <c:pt idx="480">
                  <c:v>0.88256880733944953</c:v>
                </c:pt>
                <c:pt idx="481">
                  <c:v>0.88440366972477058</c:v>
                </c:pt>
                <c:pt idx="482">
                  <c:v>0.88623853211009174</c:v>
                </c:pt>
                <c:pt idx="483">
                  <c:v>0.88807339449541289</c:v>
                </c:pt>
                <c:pt idx="484">
                  <c:v>0.88990825688073394</c:v>
                </c:pt>
                <c:pt idx="485">
                  <c:v>0.8917431192660551</c:v>
                </c:pt>
                <c:pt idx="486">
                  <c:v>0.89357798165137559</c:v>
                </c:pt>
                <c:pt idx="487">
                  <c:v>0.89541284403669053</c:v>
                </c:pt>
                <c:pt idx="488">
                  <c:v>0.89724770642201834</c:v>
                </c:pt>
                <c:pt idx="489">
                  <c:v>0.89908256880732684</c:v>
                </c:pt>
                <c:pt idx="490">
                  <c:v>0.90091743119265488</c:v>
                </c:pt>
                <c:pt idx="491">
                  <c:v>0.9027522935779817</c:v>
                </c:pt>
                <c:pt idx="492">
                  <c:v>0.90458715596329631</c:v>
                </c:pt>
                <c:pt idx="493">
                  <c:v>0.9064220183486239</c:v>
                </c:pt>
                <c:pt idx="494">
                  <c:v>0.90825688073393751</c:v>
                </c:pt>
                <c:pt idx="495">
                  <c:v>0.91009174311926611</c:v>
                </c:pt>
                <c:pt idx="496">
                  <c:v>0.91192660550459448</c:v>
                </c:pt>
                <c:pt idx="497">
                  <c:v>0.91376146788990831</c:v>
                </c:pt>
                <c:pt idx="498">
                  <c:v>0.91559633027522858</c:v>
                </c:pt>
                <c:pt idx="499">
                  <c:v>0.91743119266055062</c:v>
                </c:pt>
                <c:pt idx="500">
                  <c:v>0.91926605504587167</c:v>
                </c:pt>
                <c:pt idx="501">
                  <c:v>0.92110091743119993</c:v>
                </c:pt>
                <c:pt idx="502">
                  <c:v>0.92293577981651376</c:v>
                </c:pt>
                <c:pt idx="503">
                  <c:v>0.9247706422018418</c:v>
                </c:pt>
                <c:pt idx="504">
                  <c:v>0.92660550458715663</c:v>
                </c:pt>
                <c:pt idx="505">
                  <c:v>0.92844036697247712</c:v>
                </c:pt>
                <c:pt idx="506">
                  <c:v>0.93027522935779861</c:v>
                </c:pt>
                <c:pt idx="507">
                  <c:v>0.93211009174311932</c:v>
                </c:pt>
                <c:pt idx="508">
                  <c:v>0.9339449541284478</c:v>
                </c:pt>
                <c:pt idx="509">
                  <c:v>0.93577981651377851</c:v>
                </c:pt>
                <c:pt idx="510">
                  <c:v>0.937614678899089</c:v>
                </c:pt>
                <c:pt idx="511">
                  <c:v>0.93944954128440372</c:v>
                </c:pt>
                <c:pt idx="512">
                  <c:v>0.94128440366972665</c:v>
                </c:pt>
                <c:pt idx="513">
                  <c:v>0.94311926605504592</c:v>
                </c:pt>
                <c:pt idx="514">
                  <c:v>0.94495412844036697</c:v>
                </c:pt>
                <c:pt idx="515">
                  <c:v>0.94678899082568813</c:v>
                </c:pt>
                <c:pt idx="516">
                  <c:v>0.94862385321101739</c:v>
                </c:pt>
                <c:pt idx="517">
                  <c:v>0.95045871559633033</c:v>
                </c:pt>
                <c:pt idx="518">
                  <c:v>0.95229357798165137</c:v>
                </c:pt>
                <c:pt idx="519">
                  <c:v>0.95412844036697264</c:v>
                </c:pt>
                <c:pt idx="520">
                  <c:v>0.95596330275229358</c:v>
                </c:pt>
                <c:pt idx="521">
                  <c:v>0.95779816513761451</c:v>
                </c:pt>
                <c:pt idx="522">
                  <c:v>0.95963302752293578</c:v>
                </c:pt>
                <c:pt idx="523">
                  <c:v>0.96146788990824839</c:v>
                </c:pt>
                <c:pt idx="524">
                  <c:v>0.96330275229358808</c:v>
                </c:pt>
                <c:pt idx="525">
                  <c:v>0.96513761467890635</c:v>
                </c:pt>
                <c:pt idx="526">
                  <c:v>0.96697247706422063</c:v>
                </c:pt>
                <c:pt idx="527">
                  <c:v>0.96880733944954778</c:v>
                </c:pt>
                <c:pt idx="528">
                  <c:v>0.97064220183486261</c:v>
                </c:pt>
                <c:pt idx="529">
                  <c:v>0.97247706422018365</c:v>
                </c:pt>
                <c:pt idx="530">
                  <c:v>0.97431192660551191</c:v>
                </c:pt>
                <c:pt idx="531">
                  <c:v>0.97614678899082552</c:v>
                </c:pt>
                <c:pt idx="532">
                  <c:v>0.97798165137615312</c:v>
                </c:pt>
                <c:pt idx="533">
                  <c:v>0.9798165137614675</c:v>
                </c:pt>
                <c:pt idx="534">
                  <c:v>0.98165137614679165</c:v>
                </c:pt>
                <c:pt idx="535">
                  <c:v>0.98348623853210959</c:v>
                </c:pt>
                <c:pt idx="536">
                  <c:v>0.98532110091742486</c:v>
                </c:pt>
                <c:pt idx="537">
                  <c:v>0.98715596330275157</c:v>
                </c:pt>
                <c:pt idx="538">
                  <c:v>0.98899082568808172</c:v>
                </c:pt>
                <c:pt idx="539">
                  <c:v>0.99082568807340021</c:v>
                </c:pt>
                <c:pt idx="540">
                  <c:v>0.9926605504587156</c:v>
                </c:pt>
                <c:pt idx="541">
                  <c:v>0.99449541284403675</c:v>
                </c:pt>
                <c:pt idx="542">
                  <c:v>0.99633027522935758</c:v>
                </c:pt>
                <c:pt idx="543">
                  <c:v>0.99816513761467895</c:v>
                </c:pt>
                <c:pt idx="544">
                  <c:v>1</c:v>
                </c:pt>
              </c:numCache>
            </c:numRef>
          </c:yVal>
          <c:smooth val="1"/>
        </c:ser>
        <c:axId val="164039680"/>
        <c:axId val="164054144"/>
      </c:scatterChart>
      <c:valAx>
        <c:axId val="164039680"/>
        <c:scaling>
          <c:logBase val="10"/>
          <c:orientation val="minMax"/>
          <c:min val="1"/>
        </c:scaling>
        <c:axPos val="b"/>
        <c:title>
          <c:tx>
            <c:rich>
              <a:bodyPr/>
              <a:lstStyle/>
              <a:p>
                <a:pPr>
                  <a:defRPr b="0"/>
                </a:pPr>
                <a:r>
                  <a:rPr lang="ja-JP" b="0" dirty="0" smtClean="0">
                    <a:solidFill>
                      <a:srgbClr val="FF0000"/>
                    </a:solidFill>
                  </a:rPr>
                  <a:t>未対応</a:t>
                </a:r>
                <a:r>
                  <a:rPr lang="ja-JP" b="0" dirty="0">
                    <a:solidFill>
                      <a:srgbClr val="FF0000"/>
                    </a:solidFill>
                  </a:rPr>
                  <a:t>時間</a:t>
                </a:r>
                <a:r>
                  <a:rPr lang="ja-JP" b="0" dirty="0"/>
                  <a:t>（日）</a:t>
                </a:r>
              </a:p>
            </c:rich>
          </c:tx>
        </c:title>
        <c:numFmt formatCode="General" sourceLinked="0"/>
        <c:tickLblPos val="nextTo"/>
        <c:txPr>
          <a:bodyPr/>
          <a:lstStyle/>
          <a:p>
            <a:pPr>
              <a:defRPr>
                <a:latin typeface="Arial" pitchFamily="34" charset="0"/>
                <a:cs typeface="Arial" pitchFamily="34" charset="0"/>
              </a:defRPr>
            </a:pPr>
            <a:endParaRPr lang="ja-JP"/>
          </a:p>
        </c:txPr>
        <c:crossAx val="164054144"/>
        <c:crosses val="autoZero"/>
        <c:crossBetween val="midCat"/>
      </c:valAx>
      <c:valAx>
        <c:axId val="164054144"/>
        <c:scaling>
          <c:orientation val="minMax"/>
          <c:max val="1"/>
          <c:min val="0"/>
        </c:scaling>
        <c:axPos val="l"/>
        <c:majorGridlines/>
        <c:title>
          <c:tx>
            <c:rich>
              <a:bodyPr rot="-5400000" vert="horz"/>
              <a:lstStyle/>
              <a:p>
                <a:pPr>
                  <a:defRPr sz="1100" b="0"/>
                </a:pPr>
                <a:r>
                  <a:rPr lang="ja-JP" sz="1100" b="0" dirty="0"/>
                  <a:t>対応</a:t>
                </a:r>
                <a:r>
                  <a:rPr lang="ja-JP" sz="1100" b="0" dirty="0" smtClean="0"/>
                  <a:t>された</a:t>
                </a:r>
                <a:r>
                  <a:rPr lang="ja-JP" altLang="en-US" sz="1100" b="0" dirty="0" smtClean="0"/>
                  <a:t>障害</a:t>
                </a:r>
                <a:r>
                  <a:rPr lang="ja-JP" sz="1100" b="0" dirty="0" smtClean="0"/>
                  <a:t>の</a:t>
                </a:r>
                <a:r>
                  <a:rPr lang="ja-JP" sz="1100" b="0" dirty="0"/>
                  <a:t>割合</a:t>
                </a:r>
              </a:p>
            </c:rich>
          </c:tx>
          <c:layout>
            <c:manualLayout>
              <c:xMode val="edge"/>
              <c:yMode val="edge"/>
              <c:x val="2.7902532479386812E-2"/>
              <c:y val="0.13179497450114624"/>
            </c:manualLayout>
          </c:layout>
        </c:title>
        <c:numFmt formatCode="#,##0.0_);[Red]\(#,##0.0\)" sourceLinked="0"/>
        <c:tickLblPos val="nextTo"/>
        <c:txPr>
          <a:bodyPr/>
          <a:lstStyle/>
          <a:p>
            <a:pPr>
              <a:defRPr>
                <a:latin typeface="Arial" pitchFamily="34" charset="0"/>
                <a:cs typeface="Arial" pitchFamily="34" charset="0"/>
              </a:defRPr>
            </a:pPr>
            <a:endParaRPr lang="ja-JP"/>
          </a:p>
        </c:txPr>
        <c:crossAx val="164039680"/>
        <c:crosses val="autoZero"/>
        <c:crossBetween val="midCat"/>
        <c:majorUnit val="0.1"/>
      </c:valAx>
    </c:plotArea>
    <c:plotVisOnly val="1"/>
  </c:chart>
  <c:txPr>
    <a:bodyPr/>
    <a:lstStyle/>
    <a:p>
      <a:pPr>
        <a:defRPr sz="1600"/>
      </a:pPr>
      <a:endParaRPr lang="ja-JP"/>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9428315543551228"/>
          <c:y val="4.0637643016705034E-2"/>
          <c:w val="0.65907812171378954"/>
          <c:h val="0.62985889675542028"/>
        </c:manualLayout>
      </c:layout>
      <c:scatterChart>
        <c:scatterStyle val="smoothMarker"/>
        <c:ser>
          <c:idx val="0"/>
          <c:order val="0"/>
          <c:tx>
            <c:v>優先度高い</c:v>
          </c:tx>
          <c:spPr>
            <a:ln w="28575">
              <a:solidFill>
                <a:srgbClr val="C00000"/>
              </a:solidFill>
            </a:ln>
          </c:spPr>
          <c:marker>
            <c:symbol val="none"/>
          </c:marker>
          <c:xVal>
            <c:numRef>
              <c:f>優先度!$K$3:$K$51</c:f>
              <c:numCache>
                <c:formatCode>0.0000_);[Red]\(0.0000\)</c:formatCode>
                <c:ptCount val="49"/>
                <c:pt idx="0">
                  <c:v>0</c:v>
                </c:pt>
                <c:pt idx="1">
                  <c:v>6.9444444444445564E-4</c:v>
                </c:pt>
                <c:pt idx="2">
                  <c:v>6.9444444444445564E-4</c:v>
                </c:pt>
                <c:pt idx="3">
                  <c:v>6.9444444444445564E-4</c:v>
                </c:pt>
                <c:pt idx="4">
                  <c:v>6.9444444444445564E-4</c:v>
                </c:pt>
                <c:pt idx="5">
                  <c:v>6.9444444444445564E-4</c:v>
                </c:pt>
                <c:pt idx="6">
                  <c:v>6.9444444444445564E-4</c:v>
                </c:pt>
                <c:pt idx="7">
                  <c:v>1.3888888888889141E-3</c:v>
                </c:pt>
                <c:pt idx="8">
                  <c:v>2.083333333333368E-3</c:v>
                </c:pt>
                <c:pt idx="9">
                  <c:v>2.083333333333368E-3</c:v>
                </c:pt>
                <c:pt idx="10">
                  <c:v>4.8611111111111112E-3</c:v>
                </c:pt>
                <c:pt idx="11">
                  <c:v>4.8611111111111112E-3</c:v>
                </c:pt>
                <c:pt idx="12">
                  <c:v>6.944444444444523E-3</c:v>
                </c:pt>
                <c:pt idx="13">
                  <c:v>7.6388888888888904E-3</c:v>
                </c:pt>
                <c:pt idx="14">
                  <c:v>1.0416666666666666E-2</c:v>
                </c:pt>
                <c:pt idx="15">
                  <c:v>1.2499999999999956E-2</c:v>
                </c:pt>
                <c:pt idx="16">
                  <c:v>1.3194444444444439E-2</c:v>
                </c:pt>
                <c:pt idx="17">
                  <c:v>1.3194444444444439E-2</c:v>
                </c:pt>
                <c:pt idx="18">
                  <c:v>1.3888888888889105E-2</c:v>
                </c:pt>
                <c:pt idx="19">
                  <c:v>1.9444444444444445E-2</c:v>
                </c:pt>
                <c:pt idx="20">
                  <c:v>2.7083333333333452E-2</c:v>
                </c:pt>
                <c:pt idx="21">
                  <c:v>3.125E-2</c:v>
                </c:pt>
                <c:pt idx="22">
                  <c:v>5.6944444444444443E-2</c:v>
                </c:pt>
                <c:pt idx="23">
                  <c:v>0.12569444444444444</c:v>
                </c:pt>
                <c:pt idx="24">
                  <c:v>0.20833333333333531</c:v>
                </c:pt>
                <c:pt idx="25">
                  <c:v>0.35902777777778433</c:v>
                </c:pt>
                <c:pt idx="26">
                  <c:v>0.42500000000000032</c:v>
                </c:pt>
                <c:pt idx="27">
                  <c:v>0.50208333333333333</c:v>
                </c:pt>
                <c:pt idx="28">
                  <c:v>0.61805555555556335</c:v>
                </c:pt>
                <c:pt idx="29">
                  <c:v>0.79513888888888884</c:v>
                </c:pt>
                <c:pt idx="30">
                  <c:v>0.83750000000000002</c:v>
                </c:pt>
                <c:pt idx="31">
                  <c:v>1.1784722222222241</c:v>
                </c:pt>
                <c:pt idx="32">
                  <c:v>1.4909722222222219</c:v>
                </c:pt>
                <c:pt idx="33">
                  <c:v>1.6881944444444439</c:v>
                </c:pt>
                <c:pt idx="34">
                  <c:v>1.8236111111111111</c:v>
                </c:pt>
                <c:pt idx="35">
                  <c:v>1.9812500000000133</c:v>
                </c:pt>
                <c:pt idx="36">
                  <c:v>2.8409722222222222</c:v>
                </c:pt>
                <c:pt idx="37">
                  <c:v>5.4583333333333934</c:v>
                </c:pt>
                <c:pt idx="38">
                  <c:v>5.655555555555444</c:v>
                </c:pt>
                <c:pt idx="39">
                  <c:v>6.0249999999999755</c:v>
                </c:pt>
                <c:pt idx="40">
                  <c:v>8.2458333333333336</c:v>
                </c:pt>
                <c:pt idx="41">
                  <c:v>11.804166666666672</c:v>
                </c:pt>
                <c:pt idx="42">
                  <c:v>17.214583333333081</c:v>
                </c:pt>
                <c:pt idx="43">
                  <c:v>34.760416666666544</c:v>
                </c:pt>
                <c:pt idx="44">
                  <c:v>43.08194444444387</c:v>
                </c:pt>
                <c:pt idx="45">
                  <c:v>45.506250000000001</c:v>
                </c:pt>
                <c:pt idx="46">
                  <c:v>70.056250000000006</c:v>
                </c:pt>
                <c:pt idx="47">
                  <c:v>77.685416666665958</c:v>
                </c:pt>
                <c:pt idx="48">
                  <c:v>109.99930555555555</c:v>
                </c:pt>
              </c:numCache>
            </c:numRef>
          </c:xVal>
          <c:yVal>
            <c:numRef>
              <c:f>優先度!$L$3:$L$51</c:f>
              <c:numCache>
                <c:formatCode>General</c:formatCode>
                <c:ptCount val="49"/>
                <c:pt idx="0">
                  <c:v>2.0408163265306142E-2</c:v>
                </c:pt>
                <c:pt idx="1">
                  <c:v>4.0816326530612533E-2</c:v>
                </c:pt>
                <c:pt idx="2">
                  <c:v>6.1224489795918373E-2</c:v>
                </c:pt>
                <c:pt idx="3">
                  <c:v>8.1632653061224497E-2</c:v>
                </c:pt>
                <c:pt idx="4">
                  <c:v>0.10204081632653061</c:v>
                </c:pt>
                <c:pt idx="5">
                  <c:v>0.12244897959183668</c:v>
                </c:pt>
                <c:pt idx="6">
                  <c:v>0.14285714285714526</c:v>
                </c:pt>
                <c:pt idx="7">
                  <c:v>0.16326530612245183</c:v>
                </c:pt>
                <c:pt idx="8">
                  <c:v>0.18367346938775511</c:v>
                </c:pt>
                <c:pt idx="9">
                  <c:v>0.20408163265306123</c:v>
                </c:pt>
                <c:pt idx="10">
                  <c:v>0.2244897959183674</c:v>
                </c:pt>
                <c:pt idx="11">
                  <c:v>0.24489795918367346</c:v>
                </c:pt>
                <c:pt idx="12">
                  <c:v>0.26530612244897961</c:v>
                </c:pt>
                <c:pt idx="13">
                  <c:v>0.28571428571429053</c:v>
                </c:pt>
                <c:pt idx="14">
                  <c:v>0.30612244897959551</c:v>
                </c:pt>
                <c:pt idx="15">
                  <c:v>0.32653061224490387</c:v>
                </c:pt>
                <c:pt idx="16">
                  <c:v>0.34693877551020835</c:v>
                </c:pt>
                <c:pt idx="17">
                  <c:v>0.3673469387755135</c:v>
                </c:pt>
                <c:pt idx="18">
                  <c:v>0.38775510204081631</c:v>
                </c:pt>
                <c:pt idx="19">
                  <c:v>0.40816326530612246</c:v>
                </c:pt>
                <c:pt idx="20">
                  <c:v>0.42857142857142855</c:v>
                </c:pt>
                <c:pt idx="21">
                  <c:v>0.4489795918367348</c:v>
                </c:pt>
                <c:pt idx="22">
                  <c:v>0.46938775510204755</c:v>
                </c:pt>
                <c:pt idx="23">
                  <c:v>0.48979591836734698</c:v>
                </c:pt>
                <c:pt idx="24">
                  <c:v>0.51020408163264497</c:v>
                </c:pt>
                <c:pt idx="25">
                  <c:v>0.53061224489794678</c:v>
                </c:pt>
                <c:pt idx="26">
                  <c:v>0.55102040816326525</c:v>
                </c:pt>
                <c:pt idx="27">
                  <c:v>0.57142857142858106</c:v>
                </c:pt>
                <c:pt idx="28">
                  <c:v>0.59183673469387765</c:v>
                </c:pt>
                <c:pt idx="29">
                  <c:v>0.61224489795919834</c:v>
                </c:pt>
                <c:pt idx="30">
                  <c:v>0.63265306122449816</c:v>
                </c:pt>
                <c:pt idx="31">
                  <c:v>0.65306122448980775</c:v>
                </c:pt>
                <c:pt idx="32">
                  <c:v>0.67346938775510201</c:v>
                </c:pt>
                <c:pt idx="33">
                  <c:v>0.6938775510204086</c:v>
                </c:pt>
                <c:pt idx="34">
                  <c:v>0.71428571428571463</c:v>
                </c:pt>
                <c:pt idx="35">
                  <c:v>0.73469387755103388</c:v>
                </c:pt>
                <c:pt idx="36">
                  <c:v>0.75510204081632648</c:v>
                </c:pt>
                <c:pt idx="37">
                  <c:v>0.77551020408163251</c:v>
                </c:pt>
                <c:pt idx="38">
                  <c:v>0.79591836734693222</c:v>
                </c:pt>
                <c:pt idx="39">
                  <c:v>0.81632653061224458</c:v>
                </c:pt>
                <c:pt idx="40">
                  <c:v>0.83673469387755162</c:v>
                </c:pt>
                <c:pt idx="41">
                  <c:v>0.85714285714285765</c:v>
                </c:pt>
                <c:pt idx="42">
                  <c:v>0.87755102040817123</c:v>
                </c:pt>
                <c:pt idx="43">
                  <c:v>0.89795918367346961</c:v>
                </c:pt>
                <c:pt idx="44">
                  <c:v>0.91836734693877553</c:v>
                </c:pt>
                <c:pt idx="45">
                  <c:v>0.93877551020409611</c:v>
                </c:pt>
                <c:pt idx="46">
                  <c:v>0.95918367346939604</c:v>
                </c:pt>
                <c:pt idx="47">
                  <c:v>0.97959183673470374</c:v>
                </c:pt>
                <c:pt idx="48">
                  <c:v>1</c:v>
                </c:pt>
              </c:numCache>
            </c:numRef>
          </c:yVal>
          <c:smooth val="1"/>
        </c:ser>
        <c:ser>
          <c:idx val="1"/>
          <c:order val="1"/>
          <c:tx>
            <c:v>優先度低い</c:v>
          </c:tx>
          <c:spPr>
            <a:ln w="28575">
              <a:solidFill>
                <a:srgbClr val="0070C0"/>
              </a:solidFill>
              <a:prstDash val="solid"/>
            </a:ln>
          </c:spPr>
          <c:marker>
            <c:symbol val="none"/>
          </c:marker>
          <c:xVal>
            <c:numRef>
              <c:f>優先度!$T$3:$T$700</c:f>
              <c:numCache>
                <c:formatCode>0.0000_);[Red]\(0.0000\)</c:formatCode>
                <c:ptCount val="698"/>
                <c:pt idx="0">
                  <c:v>0</c:v>
                </c:pt>
                <c:pt idx="1">
                  <c:v>0</c:v>
                </c:pt>
                <c:pt idx="2">
                  <c:v>6.9444444444445564E-4</c:v>
                </c:pt>
                <c:pt idx="3">
                  <c:v>6.9444444444445564E-4</c:v>
                </c:pt>
                <c:pt idx="4">
                  <c:v>6.9444444444445564E-4</c:v>
                </c:pt>
                <c:pt idx="5">
                  <c:v>6.9444444444445564E-4</c:v>
                </c:pt>
                <c:pt idx="6">
                  <c:v>6.9444444444445564E-4</c:v>
                </c:pt>
                <c:pt idx="7">
                  <c:v>6.9444444444445564E-4</c:v>
                </c:pt>
                <c:pt idx="8">
                  <c:v>6.9444444444445564E-4</c:v>
                </c:pt>
                <c:pt idx="9">
                  <c:v>6.9444444444445564E-4</c:v>
                </c:pt>
                <c:pt idx="10">
                  <c:v>6.9444444444445564E-4</c:v>
                </c:pt>
                <c:pt idx="11">
                  <c:v>6.9444444444445564E-4</c:v>
                </c:pt>
                <c:pt idx="12">
                  <c:v>6.9444444444445564E-4</c:v>
                </c:pt>
                <c:pt idx="13">
                  <c:v>6.9444444444445564E-4</c:v>
                </c:pt>
                <c:pt idx="14">
                  <c:v>6.9444444444445564E-4</c:v>
                </c:pt>
                <c:pt idx="15">
                  <c:v>6.9444444444445564E-4</c:v>
                </c:pt>
                <c:pt idx="16">
                  <c:v>6.9444444444445564E-4</c:v>
                </c:pt>
                <c:pt idx="17">
                  <c:v>6.9444444444445564E-4</c:v>
                </c:pt>
                <c:pt idx="18">
                  <c:v>6.9444444444445564E-4</c:v>
                </c:pt>
                <c:pt idx="19">
                  <c:v>6.9444444444445564E-4</c:v>
                </c:pt>
                <c:pt idx="20">
                  <c:v>6.9444444444445564E-4</c:v>
                </c:pt>
                <c:pt idx="21">
                  <c:v>6.9444444444445564E-4</c:v>
                </c:pt>
                <c:pt idx="22">
                  <c:v>6.9444444444445564E-4</c:v>
                </c:pt>
                <c:pt idx="23">
                  <c:v>6.9444444444445564E-4</c:v>
                </c:pt>
                <c:pt idx="24">
                  <c:v>6.9444444444445564E-4</c:v>
                </c:pt>
                <c:pt idx="25">
                  <c:v>6.9444444444445564E-4</c:v>
                </c:pt>
                <c:pt idx="26">
                  <c:v>6.9444444444445564E-4</c:v>
                </c:pt>
                <c:pt idx="27">
                  <c:v>1.3888888888889141E-3</c:v>
                </c:pt>
                <c:pt idx="28">
                  <c:v>1.3888888888889141E-3</c:v>
                </c:pt>
                <c:pt idx="29">
                  <c:v>1.3888888888889141E-3</c:v>
                </c:pt>
                <c:pt idx="30">
                  <c:v>1.3888888888889141E-3</c:v>
                </c:pt>
                <c:pt idx="31">
                  <c:v>1.3888888888889141E-3</c:v>
                </c:pt>
                <c:pt idx="32">
                  <c:v>1.3888888888889141E-3</c:v>
                </c:pt>
                <c:pt idx="33">
                  <c:v>1.3888888888889141E-3</c:v>
                </c:pt>
                <c:pt idx="34">
                  <c:v>1.3888888888889141E-3</c:v>
                </c:pt>
                <c:pt idx="35">
                  <c:v>1.3888888888889141E-3</c:v>
                </c:pt>
                <c:pt idx="36">
                  <c:v>1.3888888888889141E-3</c:v>
                </c:pt>
                <c:pt idx="37">
                  <c:v>1.3888888888889141E-3</c:v>
                </c:pt>
                <c:pt idx="38">
                  <c:v>1.3888888888889141E-3</c:v>
                </c:pt>
                <c:pt idx="39">
                  <c:v>1.3888888888889141E-3</c:v>
                </c:pt>
                <c:pt idx="40">
                  <c:v>1.3888888888889141E-3</c:v>
                </c:pt>
                <c:pt idx="41">
                  <c:v>1.3888888888889141E-3</c:v>
                </c:pt>
                <c:pt idx="42">
                  <c:v>1.3888888888889141E-3</c:v>
                </c:pt>
                <c:pt idx="43">
                  <c:v>1.3888888888889141E-3</c:v>
                </c:pt>
                <c:pt idx="44">
                  <c:v>2.083333333333368E-3</c:v>
                </c:pt>
                <c:pt idx="45">
                  <c:v>2.083333333333368E-3</c:v>
                </c:pt>
                <c:pt idx="46">
                  <c:v>2.083333333333368E-3</c:v>
                </c:pt>
                <c:pt idx="47">
                  <c:v>2.083333333333368E-3</c:v>
                </c:pt>
                <c:pt idx="48">
                  <c:v>2.083333333333368E-3</c:v>
                </c:pt>
                <c:pt idx="49">
                  <c:v>2.083333333333368E-3</c:v>
                </c:pt>
                <c:pt idx="50">
                  <c:v>2.083333333333368E-3</c:v>
                </c:pt>
                <c:pt idx="51">
                  <c:v>2.083333333333368E-3</c:v>
                </c:pt>
                <c:pt idx="52">
                  <c:v>2.083333333333368E-3</c:v>
                </c:pt>
                <c:pt idx="53">
                  <c:v>2.083333333333368E-3</c:v>
                </c:pt>
                <c:pt idx="54">
                  <c:v>2.7777777777778585E-3</c:v>
                </c:pt>
                <c:pt idx="55">
                  <c:v>2.7777777777778585E-3</c:v>
                </c:pt>
                <c:pt idx="56">
                  <c:v>2.7777777777778585E-3</c:v>
                </c:pt>
                <c:pt idx="57">
                  <c:v>2.7777777777778585E-3</c:v>
                </c:pt>
                <c:pt idx="58">
                  <c:v>2.7777777777778585E-3</c:v>
                </c:pt>
                <c:pt idx="59">
                  <c:v>2.7777777777778585E-3</c:v>
                </c:pt>
                <c:pt idx="60">
                  <c:v>2.7777777777778585E-3</c:v>
                </c:pt>
                <c:pt idx="61">
                  <c:v>2.7777777777778585E-3</c:v>
                </c:pt>
                <c:pt idx="62">
                  <c:v>2.7777777777778585E-3</c:v>
                </c:pt>
                <c:pt idx="63">
                  <c:v>2.7777777777778585E-3</c:v>
                </c:pt>
                <c:pt idx="64">
                  <c:v>3.4722222222222242E-3</c:v>
                </c:pt>
                <c:pt idx="65">
                  <c:v>3.4722222222222242E-3</c:v>
                </c:pt>
                <c:pt idx="66">
                  <c:v>3.4722222222222242E-3</c:v>
                </c:pt>
                <c:pt idx="67">
                  <c:v>3.4722222222222242E-3</c:v>
                </c:pt>
                <c:pt idx="68">
                  <c:v>3.4722222222222242E-3</c:v>
                </c:pt>
                <c:pt idx="69">
                  <c:v>3.4722222222222242E-3</c:v>
                </c:pt>
                <c:pt idx="70">
                  <c:v>4.1666666666666683E-3</c:v>
                </c:pt>
                <c:pt idx="71">
                  <c:v>4.1666666666666683E-3</c:v>
                </c:pt>
                <c:pt idx="72">
                  <c:v>4.8611111111111112E-3</c:v>
                </c:pt>
                <c:pt idx="73">
                  <c:v>4.8611111111111112E-3</c:v>
                </c:pt>
                <c:pt idx="74">
                  <c:v>4.8611111111111112E-3</c:v>
                </c:pt>
                <c:pt idx="75">
                  <c:v>4.8611111111111112E-3</c:v>
                </c:pt>
                <c:pt idx="76">
                  <c:v>4.8611111111111112E-3</c:v>
                </c:pt>
                <c:pt idx="77">
                  <c:v>4.8611111111111112E-3</c:v>
                </c:pt>
                <c:pt idx="78">
                  <c:v>5.5555555555555558E-3</c:v>
                </c:pt>
                <c:pt idx="79">
                  <c:v>5.5555555555555558E-3</c:v>
                </c:pt>
                <c:pt idx="80">
                  <c:v>6.2500000000000134E-3</c:v>
                </c:pt>
                <c:pt idx="81">
                  <c:v>6.2500000000000134E-3</c:v>
                </c:pt>
                <c:pt idx="82">
                  <c:v>6.2500000000000134E-3</c:v>
                </c:pt>
                <c:pt idx="83">
                  <c:v>6.2500000000000134E-3</c:v>
                </c:pt>
                <c:pt idx="84">
                  <c:v>6.944444444444523E-3</c:v>
                </c:pt>
                <c:pt idx="85">
                  <c:v>6.944444444444523E-3</c:v>
                </c:pt>
                <c:pt idx="86">
                  <c:v>6.944444444444523E-3</c:v>
                </c:pt>
                <c:pt idx="87">
                  <c:v>7.6388888888888904E-3</c:v>
                </c:pt>
                <c:pt idx="88">
                  <c:v>7.6388888888888904E-3</c:v>
                </c:pt>
                <c:pt idx="89">
                  <c:v>7.6388888888888904E-3</c:v>
                </c:pt>
                <c:pt idx="90">
                  <c:v>8.3333333333333367E-3</c:v>
                </c:pt>
                <c:pt idx="91">
                  <c:v>8.3333333333333367E-3</c:v>
                </c:pt>
                <c:pt idx="92">
                  <c:v>8.3333333333333367E-3</c:v>
                </c:pt>
                <c:pt idx="93">
                  <c:v>8.3333333333333367E-3</c:v>
                </c:pt>
                <c:pt idx="94">
                  <c:v>8.3333333333333367E-3</c:v>
                </c:pt>
                <c:pt idx="95">
                  <c:v>8.3333333333333367E-3</c:v>
                </c:pt>
                <c:pt idx="96">
                  <c:v>9.0277777777777787E-3</c:v>
                </c:pt>
                <c:pt idx="97">
                  <c:v>9.0277777777777787E-3</c:v>
                </c:pt>
                <c:pt idx="98">
                  <c:v>9.0277777777777787E-3</c:v>
                </c:pt>
                <c:pt idx="99">
                  <c:v>9.0277777777777787E-3</c:v>
                </c:pt>
                <c:pt idx="100">
                  <c:v>9.0277777777777787E-3</c:v>
                </c:pt>
                <c:pt idx="101">
                  <c:v>9.7222222222222224E-3</c:v>
                </c:pt>
                <c:pt idx="102">
                  <c:v>9.7222222222222224E-3</c:v>
                </c:pt>
                <c:pt idx="103">
                  <c:v>9.7222222222222224E-3</c:v>
                </c:pt>
                <c:pt idx="104">
                  <c:v>9.7222222222222224E-3</c:v>
                </c:pt>
                <c:pt idx="105">
                  <c:v>9.7222222222222224E-3</c:v>
                </c:pt>
                <c:pt idx="106">
                  <c:v>9.7222222222222224E-3</c:v>
                </c:pt>
                <c:pt idx="107">
                  <c:v>1.0416666666666666E-2</c:v>
                </c:pt>
                <c:pt idx="108">
                  <c:v>1.0416666666666666E-2</c:v>
                </c:pt>
                <c:pt idx="109">
                  <c:v>1.1111111111111125E-2</c:v>
                </c:pt>
                <c:pt idx="110">
                  <c:v>1.1111111111111125E-2</c:v>
                </c:pt>
                <c:pt idx="111">
                  <c:v>1.1111111111111125E-2</c:v>
                </c:pt>
                <c:pt idx="112">
                  <c:v>1.1111111111111125E-2</c:v>
                </c:pt>
                <c:pt idx="113">
                  <c:v>1.1805555555555802E-2</c:v>
                </c:pt>
                <c:pt idx="114">
                  <c:v>1.1805555555555802E-2</c:v>
                </c:pt>
                <c:pt idx="115">
                  <c:v>1.1805555555555802E-2</c:v>
                </c:pt>
                <c:pt idx="116">
                  <c:v>1.1805555555555802E-2</c:v>
                </c:pt>
                <c:pt idx="117">
                  <c:v>1.2499999999999956E-2</c:v>
                </c:pt>
                <c:pt idx="118">
                  <c:v>1.2499999999999956E-2</c:v>
                </c:pt>
                <c:pt idx="119">
                  <c:v>1.2499999999999956E-2</c:v>
                </c:pt>
                <c:pt idx="120">
                  <c:v>1.2499999999999956E-2</c:v>
                </c:pt>
                <c:pt idx="121">
                  <c:v>1.2499999999999956E-2</c:v>
                </c:pt>
                <c:pt idx="122">
                  <c:v>1.3194444444444439E-2</c:v>
                </c:pt>
                <c:pt idx="123">
                  <c:v>1.3194444444444439E-2</c:v>
                </c:pt>
                <c:pt idx="124">
                  <c:v>1.3194444444444439E-2</c:v>
                </c:pt>
                <c:pt idx="125">
                  <c:v>1.3194444444444439E-2</c:v>
                </c:pt>
                <c:pt idx="126">
                  <c:v>1.3888888888889105E-2</c:v>
                </c:pt>
                <c:pt idx="127">
                  <c:v>1.3888888888889105E-2</c:v>
                </c:pt>
                <c:pt idx="128">
                  <c:v>1.3888888888889105E-2</c:v>
                </c:pt>
                <c:pt idx="129">
                  <c:v>1.4583333333333341E-2</c:v>
                </c:pt>
                <c:pt idx="130">
                  <c:v>1.4583333333333341E-2</c:v>
                </c:pt>
                <c:pt idx="131">
                  <c:v>1.4583333333333341E-2</c:v>
                </c:pt>
                <c:pt idx="132">
                  <c:v>1.4583333333333341E-2</c:v>
                </c:pt>
                <c:pt idx="133">
                  <c:v>1.4583333333333341E-2</c:v>
                </c:pt>
                <c:pt idx="134">
                  <c:v>1.5277777777777781E-2</c:v>
                </c:pt>
                <c:pt idx="135">
                  <c:v>1.5277777777777781E-2</c:v>
                </c:pt>
                <c:pt idx="136">
                  <c:v>1.6666666666666701E-2</c:v>
                </c:pt>
                <c:pt idx="137">
                  <c:v>1.8749999999999999E-2</c:v>
                </c:pt>
                <c:pt idx="138">
                  <c:v>1.9444444444444445E-2</c:v>
                </c:pt>
                <c:pt idx="139">
                  <c:v>2.0138888888888887E-2</c:v>
                </c:pt>
                <c:pt idx="140">
                  <c:v>2.0138888888888887E-2</c:v>
                </c:pt>
                <c:pt idx="141">
                  <c:v>2.0138888888888887E-2</c:v>
                </c:pt>
                <c:pt idx="142">
                  <c:v>2.0138888888888887E-2</c:v>
                </c:pt>
                <c:pt idx="143">
                  <c:v>2.0833333333333412E-2</c:v>
                </c:pt>
                <c:pt idx="144">
                  <c:v>2.0833333333333412E-2</c:v>
                </c:pt>
                <c:pt idx="145">
                  <c:v>2.1527777777778184E-2</c:v>
                </c:pt>
                <c:pt idx="146">
                  <c:v>2.1527777777778184E-2</c:v>
                </c:pt>
                <c:pt idx="147">
                  <c:v>2.2916666666666672E-2</c:v>
                </c:pt>
                <c:pt idx="148">
                  <c:v>2.3611111111111211E-2</c:v>
                </c:pt>
                <c:pt idx="149">
                  <c:v>2.3611111111111211E-2</c:v>
                </c:pt>
                <c:pt idx="150">
                  <c:v>2.4305555555555556E-2</c:v>
                </c:pt>
                <c:pt idx="151">
                  <c:v>2.4999999999999998E-2</c:v>
                </c:pt>
                <c:pt idx="152">
                  <c:v>2.569444444444445E-2</c:v>
                </c:pt>
                <c:pt idx="153">
                  <c:v>2.6388888888888878E-2</c:v>
                </c:pt>
                <c:pt idx="154">
                  <c:v>2.7083333333333452E-2</c:v>
                </c:pt>
                <c:pt idx="155">
                  <c:v>2.7083333333333452E-2</c:v>
                </c:pt>
                <c:pt idx="156">
                  <c:v>2.7777777777778487E-2</c:v>
                </c:pt>
                <c:pt idx="157">
                  <c:v>2.8472222222222242E-2</c:v>
                </c:pt>
                <c:pt idx="158">
                  <c:v>2.8472222222222242E-2</c:v>
                </c:pt>
                <c:pt idx="159">
                  <c:v>2.9166666666666664E-2</c:v>
                </c:pt>
                <c:pt idx="160">
                  <c:v>2.9166666666666664E-2</c:v>
                </c:pt>
                <c:pt idx="161">
                  <c:v>2.9861111111111251E-2</c:v>
                </c:pt>
                <c:pt idx="162">
                  <c:v>3.0555555555555582E-2</c:v>
                </c:pt>
                <c:pt idx="163">
                  <c:v>3.125E-2</c:v>
                </c:pt>
                <c:pt idx="164">
                  <c:v>3.125E-2</c:v>
                </c:pt>
                <c:pt idx="165">
                  <c:v>3.2638888888888891E-2</c:v>
                </c:pt>
                <c:pt idx="166">
                  <c:v>3.333333333333334E-2</c:v>
                </c:pt>
                <c:pt idx="167">
                  <c:v>3.333333333333334E-2</c:v>
                </c:pt>
                <c:pt idx="168">
                  <c:v>3.4722222222222224E-2</c:v>
                </c:pt>
                <c:pt idx="169">
                  <c:v>3.6805555555555612E-2</c:v>
                </c:pt>
                <c:pt idx="170">
                  <c:v>3.6805555555555612E-2</c:v>
                </c:pt>
                <c:pt idx="171">
                  <c:v>3.6805555555555612E-2</c:v>
                </c:pt>
                <c:pt idx="172">
                  <c:v>3.7500000000000006E-2</c:v>
                </c:pt>
                <c:pt idx="173">
                  <c:v>3.8194444444444441E-2</c:v>
                </c:pt>
                <c:pt idx="174">
                  <c:v>3.888888888888889E-2</c:v>
                </c:pt>
                <c:pt idx="175">
                  <c:v>4.0277777777777767E-2</c:v>
                </c:pt>
                <c:pt idx="176">
                  <c:v>4.0277777777777767E-2</c:v>
                </c:pt>
                <c:pt idx="177">
                  <c:v>4.0972222222222333E-2</c:v>
                </c:pt>
                <c:pt idx="178">
                  <c:v>4.2361111111111967E-2</c:v>
                </c:pt>
                <c:pt idx="179">
                  <c:v>4.3055555555555375E-2</c:v>
                </c:pt>
                <c:pt idx="180">
                  <c:v>4.4444444444444439E-2</c:v>
                </c:pt>
                <c:pt idx="181">
                  <c:v>4.5833333333334114E-2</c:v>
                </c:pt>
                <c:pt idx="182">
                  <c:v>4.9305555555555547E-2</c:v>
                </c:pt>
                <c:pt idx="183">
                  <c:v>0.05</c:v>
                </c:pt>
                <c:pt idx="184">
                  <c:v>5.0694444444444493E-2</c:v>
                </c:pt>
                <c:pt idx="185">
                  <c:v>5.1388888888888887E-2</c:v>
                </c:pt>
                <c:pt idx="186">
                  <c:v>5.2777777777777792E-2</c:v>
                </c:pt>
                <c:pt idx="187">
                  <c:v>5.4166666666666904E-2</c:v>
                </c:pt>
                <c:pt idx="188">
                  <c:v>5.4166666666666904E-2</c:v>
                </c:pt>
                <c:pt idx="189">
                  <c:v>5.6944444444444443E-2</c:v>
                </c:pt>
                <c:pt idx="190">
                  <c:v>5.7638888888888892E-2</c:v>
                </c:pt>
                <c:pt idx="191">
                  <c:v>5.8333333333334215E-2</c:v>
                </c:pt>
                <c:pt idx="192">
                  <c:v>6.1111111111111123E-2</c:v>
                </c:pt>
                <c:pt idx="193">
                  <c:v>6.1805555555555475E-2</c:v>
                </c:pt>
                <c:pt idx="194">
                  <c:v>6.1805555555555475E-2</c:v>
                </c:pt>
                <c:pt idx="195">
                  <c:v>6.25E-2</c:v>
                </c:pt>
                <c:pt idx="196">
                  <c:v>6.3194444444444484E-2</c:v>
                </c:pt>
                <c:pt idx="197">
                  <c:v>6.3194444444444484E-2</c:v>
                </c:pt>
                <c:pt idx="198">
                  <c:v>6.3888888888888884E-2</c:v>
                </c:pt>
                <c:pt idx="199">
                  <c:v>6.4583333333334034E-2</c:v>
                </c:pt>
                <c:pt idx="200">
                  <c:v>6.5277777777777768E-2</c:v>
                </c:pt>
                <c:pt idx="201">
                  <c:v>6.5972222222222224E-2</c:v>
                </c:pt>
                <c:pt idx="202">
                  <c:v>6.5972222222222224E-2</c:v>
                </c:pt>
                <c:pt idx="203">
                  <c:v>6.805555555555555E-2</c:v>
                </c:pt>
                <c:pt idx="204">
                  <c:v>7.013888888888889E-2</c:v>
                </c:pt>
                <c:pt idx="205">
                  <c:v>7.013888888888889E-2</c:v>
                </c:pt>
                <c:pt idx="206">
                  <c:v>7.0833333333334123E-2</c:v>
                </c:pt>
                <c:pt idx="207">
                  <c:v>7.1527777777777773E-2</c:v>
                </c:pt>
                <c:pt idx="208">
                  <c:v>7.2222222222222424E-2</c:v>
                </c:pt>
                <c:pt idx="209">
                  <c:v>7.5694444444444439E-2</c:v>
                </c:pt>
                <c:pt idx="210">
                  <c:v>7.6388888888888895E-2</c:v>
                </c:pt>
                <c:pt idx="211">
                  <c:v>7.7083333333334114E-2</c:v>
                </c:pt>
                <c:pt idx="212">
                  <c:v>7.8472222222222332E-2</c:v>
                </c:pt>
                <c:pt idx="213">
                  <c:v>7.8472222222222332E-2</c:v>
                </c:pt>
                <c:pt idx="214">
                  <c:v>7.9166666666666913E-2</c:v>
                </c:pt>
                <c:pt idx="215">
                  <c:v>8.0555555555557642E-2</c:v>
                </c:pt>
                <c:pt idx="216">
                  <c:v>8.0555555555557642E-2</c:v>
                </c:pt>
                <c:pt idx="217">
                  <c:v>8.0555555555557642E-2</c:v>
                </c:pt>
                <c:pt idx="218">
                  <c:v>8.0555555555557642E-2</c:v>
                </c:pt>
                <c:pt idx="219">
                  <c:v>8.1250000000000044E-2</c:v>
                </c:pt>
                <c:pt idx="220">
                  <c:v>8.1944444444444528E-2</c:v>
                </c:pt>
                <c:pt idx="221">
                  <c:v>8.2638888888890247E-2</c:v>
                </c:pt>
                <c:pt idx="222">
                  <c:v>8.4722222222222768E-2</c:v>
                </c:pt>
                <c:pt idx="223">
                  <c:v>8.6111111111110819E-2</c:v>
                </c:pt>
                <c:pt idx="224">
                  <c:v>8.6111111111110819E-2</c:v>
                </c:pt>
                <c:pt idx="225">
                  <c:v>8.9583333333333348E-2</c:v>
                </c:pt>
                <c:pt idx="226">
                  <c:v>9.0277777777777693E-2</c:v>
                </c:pt>
                <c:pt idx="227">
                  <c:v>9.2361111111110589E-2</c:v>
                </c:pt>
                <c:pt idx="228">
                  <c:v>9.2361111111110589E-2</c:v>
                </c:pt>
                <c:pt idx="229">
                  <c:v>9.3055555555557695E-2</c:v>
                </c:pt>
                <c:pt idx="230">
                  <c:v>9.5138888888888898E-2</c:v>
                </c:pt>
                <c:pt idx="231">
                  <c:v>9.9305555555555564E-2</c:v>
                </c:pt>
                <c:pt idx="232">
                  <c:v>0.10000000000000003</c:v>
                </c:pt>
                <c:pt idx="233">
                  <c:v>0.10416666666666767</c:v>
                </c:pt>
                <c:pt idx="234">
                  <c:v>0.10625000000000002</c:v>
                </c:pt>
                <c:pt idx="235">
                  <c:v>0.10833333333333332</c:v>
                </c:pt>
                <c:pt idx="236">
                  <c:v>0.10902777777777779</c:v>
                </c:pt>
                <c:pt idx="237">
                  <c:v>0.11041666666666665</c:v>
                </c:pt>
                <c:pt idx="238">
                  <c:v>0.11041666666666665</c:v>
                </c:pt>
                <c:pt idx="239">
                  <c:v>0.11041666666666665</c:v>
                </c:pt>
                <c:pt idx="240">
                  <c:v>0.11319444444444469</c:v>
                </c:pt>
                <c:pt idx="241">
                  <c:v>0.11944444444444446</c:v>
                </c:pt>
                <c:pt idx="242">
                  <c:v>0.12083333333333332</c:v>
                </c:pt>
                <c:pt idx="243">
                  <c:v>0.12152777777777776</c:v>
                </c:pt>
                <c:pt idx="244">
                  <c:v>0.12361111111111213</c:v>
                </c:pt>
                <c:pt idx="245">
                  <c:v>0.12569444444444444</c:v>
                </c:pt>
                <c:pt idx="246">
                  <c:v>0.13333333333333341</c:v>
                </c:pt>
                <c:pt idx="247">
                  <c:v>0.13472222222222224</c:v>
                </c:pt>
                <c:pt idx="248">
                  <c:v>0.13472222222222224</c:v>
                </c:pt>
                <c:pt idx="249">
                  <c:v>0.13541666666666671</c:v>
                </c:pt>
                <c:pt idx="250">
                  <c:v>0.14305555555555555</c:v>
                </c:pt>
                <c:pt idx="251">
                  <c:v>0.1451388888888889</c:v>
                </c:pt>
                <c:pt idx="252">
                  <c:v>0.14583333333333531</c:v>
                </c:pt>
                <c:pt idx="253">
                  <c:v>0.15555555555555556</c:v>
                </c:pt>
                <c:pt idx="254">
                  <c:v>0.15625000000000044</c:v>
                </c:pt>
                <c:pt idx="255">
                  <c:v>0.16527777777777777</c:v>
                </c:pt>
                <c:pt idx="256">
                  <c:v>0.16805555555555537</c:v>
                </c:pt>
                <c:pt idx="257">
                  <c:v>0.17083333333333506</c:v>
                </c:pt>
                <c:pt idx="258">
                  <c:v>0.17500000000000004</c:v>
                </c:pt>
                <c:pt idx="259">
                  <c:v>0.17986111111111144</c:v>
                </c:pt>
                <c:pt idx="260">
                  <c:v>0.18541666666666859</c:v>
                </c:pt>
                <c:pt idx="261">
                  <c:v>0.18541666666666859</c:v>
                </c:pt>
                <c:pt idx="262">
                  <c:v>0.18888888888888891</c:v>
                </c:pt>
                <c:pt idx="263">
                  <c:v>0.19027777777777777</c:v>
                </c:pt>
                <c:pt idx="264">
                  <c:v>0.19166666666666665</c:v>
                </c:pt>
                <c:pt idx="265">
                  <c:v>0.19166666666666665</c:v>
                </c:pt>
                <c:pt idx="266">
                  <c:v>0.19305555555555537</c:v>
                </c:pt>
                <c:pt idx="267">
                  <c:v>0.19861111111111121</c:v>
                </c:pt>
                <c:pt idx="268">
                  <c:v>0.20069444444444637</c:v>
                </c:pt>
                <c:pt idx="269">
                  <c:v>0.20486111111111124</c:v>
                </c:pt>
                <c:pt idx="270">
                  <c:v>0.20625000000000004</c:v>
                </c:pt>
                <c:pt idx="271">
                  <c:v>0.20694444444444834</c:v>
                </c:pt>
                <c:pt idx="272">
                  <c:v>0.2076388888888889</c:v>
                </c:pt>
                <c:pt idx="273">
                  <c:v>0.21319444444444713</c:v>
                </c:pt>
                <c:pt idx="274">
                  <c:v>0.21875000000000044</c:v>
                </c:pt>
                <c:pt idx="275">
                  <c:v>0.2236111111111112</c:v>
                </c:pt>
                <c:pt idx="276">
                  <c:v>0.2277777777777778</c:v>
                </c:pt>
                <c:pt idx="277">
                  <c:v>0.22916666666666669</c:v>
                </c:pt>
                <c:pt idx="278">
                  <c:v>0.22986111111111121</c:v>
                </c:pt>
                <c:pt idx="279">
                  <c:v>0.23055555555555557</c:v>
                </c:pt>
                <c:pt idx="280">
                  <c:v>0.23541666666666691</c:v>
                </c:pt>
                <c:pt idx="281">
                  <c:v>0.2388888888888889</c:v>
                </c:pt>
                <c:pt idx="282">
                  <c:v>0.24027777777777778</c:v>
                </c:pt>
                <c:pt idx="283">
                  <c:v>0.240972222222224</c:v>
                </c:pt>
                <c:pt idx="284">
                  <c:v>0.24513888888888891</c:v>
                </c:pt>
                <c:pt idx="285">
                  <c:v>0.24652777777777779</c:v>
                </c:pt>
                <c:pt idx="286">
                  <c:v>0.24791666666666862</c:v>
                </c:pt>
                <c:pt idx="287">
                  <c:v>0.25138888888889477</c:v>
                </c:pt>
                <c:pt idx="288">
                  <c:v>0.25277777777777782</c:v>
                </c:pt>
                <c:pt idx="289">
                  <c:v>0.25694444444444442</c:v>
                </c:pt>
                <c:pt idx="290">
                  <c:v>0.26527777777778105</c:v>
                </c:pt>
                <c:pt idx="291">
                  <c:v>0.2659722222222255</c:v>
                </c:pt>
                <c:pt idx="292">
                  <c:v>0.26666666666666738</c:v>
                </c:pt>
                <c:pt idx="293">
                  <c:v>0.27361111111111114</c:v>
                </c:pt>
                <c:pt idx="294">
                  <c:v>0.27500000000000002</c:v>
                </c:pt>
                <c:pt idx="295">
                  <c:v>0.27708333333333335</c:v>
                </c:pt>
                <c:pt idx="296">
                  <c:v>0.28194444444444638</c:v>
                </c:pt>
                <c:pt idx="297">
                  <c:v>0.29027777777778196</c:v>
                </c:pt>
                <c:pt idx="298">
                  <c:v>0.29444444444444812</c:v>
                </c:pt>
                <c:pt idx="299">
                  <c:v>0.29652777777778433</c:v>
                </c:pt>
                <c:pt idx="300">
                  <c:v>0.2986111111111111</c:v>
                </c:pt>
                <c:pt idx="301">
                  <c:v>0.30416666666667153</c:v>
                </c:pt>
                <c:pt idx="302">
                  <c:v>0.32500000000000367</c:v>
                </c:pt>
                <c:pt idx="303">
                  <c:v>0.32708333333333672</c:v>
                </c:pt>
                <c:pt idx="304">
                  <c:v>0.32847222222222844</c:v>
                </c:pt>
                <c:pt idx="305">
                  <c:v>0.33125000000000032</c:v>
                </c:pt>
                <c:pt idx="306">
                  <c:v>0.33194444444445037</c:v>
                </c:pt>
                <c:pt idx="307">
                  <c:v>0.33541666666667408</c:v>
                </c:pt>
                <c:pt idx="308">
                  <c:v>0.33819444444444857</c:v>
                </c:pt>
                <c:pt idx="309">
                  <c:v>0.34722222222222232</c:v>
                </c:pt>
                <c:pt idx="310">
                  <c:v>0.38402777777778513</c:v>
                </c:pt>
                <c:pt idx="311">
                  <c:v>0.38402777777778513</c:v>
                </c:pt>
                <c:pt idx="312">
                  <c:v>0.40625</c:v>
                </c:pt>
                <c:pt idx="313">
                  <c:v>0.4166666666666709</c:v>
                </c:pt>
                <c:pt idx="314">
                  <c:v>0.42777777777778264</c:v>
                </c:pt>
                <c:pt idx="315">
                  <c:v>0.43055555555555558</c:v>
                </c:pt>
                <c:pt idx="316">
                  <c:v>0.43263888888889307</c:v>
                </c:pt>
                <c:pt idx="317">
                  <c:v>0.43333333333333335</c:v>
                </c:pt>
                <c:pt idx="318">
                  <c:v>0.4555555555555556</c:v>
                </c:pt>
                <c:pt idx="319">
                  <c:v>0.46805555555555556</c:v>
                </c:pt>
                <c:pt idx="320">
                  <c:v>0.49583333333333335</c:v>
                </c:pt>
                <c:pt idx="321">
                  <c:v>0.50347222222221555</c:v>
                </c:pt>
                <c:pt idx="322">
                  <c:v>0.50972222222222219</c:v>
                </c:pt>
                <c:pt idx="323">
                  <c:v>0.53749999999999998</c:v>
                </c:pt>
                <c:pt idx="324">
                  <c:v>0.57222222222222219</c:v>
                </c:pt>
                <c:pt idx="325">
                  <c:v>0.6145833333333337</c:v>
                </c:pt>
                <c:pt idx="326">
                  <c:v>0.63194444444445608</c:v>
                </c:pt>
                <c:pt idx="327">
                  <c:v>0.63402777777777775</c:v>
                </c:pt>
                <c:pt idx="328">
                  <c:v>0.64305555555556393</c:v>
                </c:pt>
                <c:pt idx="329">
                  <c:v>0.64513888888889726</c:v>
                </c:pt>
                <c:pt idx="330">
                  <c:v>0.64722222222222225</c:v>
                </c:pt>
                <c:pt idx="331">
                  <c:v>0.65347222222222223</c:v>
                </c:pt>
                <c:pt idx="332">
                  <c:v>0.68472222222222223</c:v>
                </c:pt>
                <c:pt idx="333">
                  <c:v>0.69861111111111163</c:v>
                </c:pt>
                <c:pt idx="334">
                  <c:v>0.71527777777777779</c:v>
                </c:pt>
                <c:pt idx="335">
                  <c:v>0.71527777777777779</c:v>
                </c:pt>
                <c:pt idx="336">
                  <c:v>0.71666666666666667</c:v>
                </c:pt>
                <c:pt idx="337">
                  <c:v>0.73750000000000004</c:v>
                </c:pt>
                <c:pt idx="338">
                  <c:v>0.74236111111111114</c:v>
                </c:pt>
                <c:pt idx="339">
                  <c:v>0.75277777777778065</c:v>
                </c:pt>
                <c:pt idx="340">
                  <c:v>0.77013888888889726</c:v>
                </c:pt>
                <c:pt idx="341">
                  <c:v>0.79027777777777752</c:v>
                </c:pt>
                <c:pt idx="342">
                  <c:v>0.80416666666666659</c:v>
                </c:pt>
                <c:pt idx="343">
                  <c:v>0.80763888888889623</c:v>
                </c:pt>
                <c:pt idx="344">
                  <c:v>0.81458333333333333</c:v>
                </c:pt>
                <c:pt idx="345">
                  <c:v>0.82430555555555562</c:v>
                </c:pt>
                <c:pt idx="346">
                  <c:v>0.83194444444445281</c:v>
                </c:pt>
                <c:pt idx="347">
                  <c:v>0.83958333333333335</c:v>
                </c:pt>
                <c:pt idx="348">
                  <c:v>0.86597222222222225</c:v>
                </c:pt>
                <c:pt idx="349">
                  <c:v>0.87986111111111165</c:v>
                </c:pt>
                <c:pt idx="350">
                  <c:v>0.88819444444444462</c:v>
                </c:pt>
                <c:pt idx="351">
                  <c:v>0.90486111111111112</c:v>
                </c:pt>
                <c:pt idx="352">
                  <c:v>0.91319444444444464</c:v>
                </c:pt>
                <c:pt idx="353">
                  <c:v>0.91388888888888964</c:v>
                </c:pt>
                <c:pt idx="354">
                  <c:v>0.93958333333333333</c:v>
                </c:pt>
                <c:pt idx="355">
                  <c:v>0.94097222222222221</c:v>
                </c:pt>
                <c:pt idx="356">
                  <c:v>0.96388888888889623</c:v>
                </c:pt>
                <c:pt idx="357">
                  <c:v>0.99027777777777759</c:v>
                </c:pt>
                <c:pt idx="358">
                  <c:v>1.0083333333333333</c:v>
                </c:pt>
                <c:pt idx="359">
                  <c:v>1.0166666666666666</c:v>
                </c:pt>
                <c:pt idx="360">
                  <c:v>1.023611111111111</c:v>
                </c:pt>
                <c:pt idx="361">
                  <c:v>1.0263888888888901</c:v>
                </c:pt>
                <c:pt idx="362">
                  <c:v>1.0458333333333334</c:v>
                </c:pt>
                <c:pt idx="363">
                  <c:v>1.052777777777778</c:v>
                </c:pt>
                <c:pt idx="364">
                  <c:v>1.0722222222222222</c:v>
                </c:pt>
                <c:pt idx="365">
                  <c:v>1.0736111111111113</c:v>
                </c:pt>
                <c:pt idx="366">
                  <c:v>1.08125</c:v>
                </c:pt>
                <c:pt idx="367">
                  <c:v>1.1097222222222218</c:v>
                </c:pt>
                <c:pt idx="368">
                  <c:v>1.1708333333333341</c:v>
                </c:pt>
                <c:pt idx="369">
                  <c:v>1.1798611111111112</c:v>
                </c:pt>
                <c:pt idx="370">
                  <c:v>1.2006944444444274</c:v>
                </c:pt>
                <c:pt idx="371">
                  <c:v>1.2583333333333333</c:v>
                </c:pt>
                <c:pt idx="372">
                  <c:v>1.2590277777777779</c:v>
                </c:pt>
                <c:pt idx="373">
                  <c:v>1.2604166666666667</c:v>
                </c:pt>
                <c:pt idx="374">
                  <c:v>1.3381944444444438</c:v>
                </c:pt>
                <c:pt idx="375">
                  <c:v>1.3875</c:v>
                </c:pt>
                <c:pt idx="376">
                  <c:v>1.4263888888888889</c:v>
                </c:pt>
                <c:pt idx="377">
                  <c:v>1.4395833333333334</c:v>
                </c:pt>
                <c:pt idx="378">
                  <c:v>1.5111111111111111</c:v>
                </c:pt>
                <c:pt idx="379">
                  <c:v>1.6138888888888889</c:v>
                </c:pt>
                <c:pt idx="380">
                  <c:v>1.6368055555555561</c:v>
                </c:pt>
                <c:pt idx="381">
                  <c:v>1.6430555555555661</c:v>
                </c:pt>
                <c:pt idx="382">
                  <c:v>1.6486111111111121</c:v>
                </c:pt>
                <c:pt idx="383">
                  <c:v>1.714583333333334</c:v>
                </c:pt>
                <c:pt idx="384">
                  <c:v>1.7201388888888891</c:v>
                </c:pt>
                <c:pt idx="385">
                  <c:v>1.7333333333333334</c:v>
                </c:pt>
                <c:pt idx="386">
                  <c:v>1.8229166666666665</c:v>
                </c:pt>
                <c:pt idx="387">
                  <c:v>1.8319444444444313</c:v>
                </c:pt>
                <c:pt idx="388">
                  <c:v>1.8756944444444297</c:v>
                </c:pt>
                <c:pt idx="389">
                  <c:v>1.9409722222222221</c:v>
                </c:pt>
                <c:pt idx="390">
                  <c:v>1.9597222222222224</c:v>
                </c:pt>
                <c:pt idx="391">
                  <c:v>1.9631944444444438</c:v>
                </c:pt>
                <c:pt idx="392">
                  <c:v>1.9972222222222225</c:v>
                </c:pt>
                <c:pt idx="393">
                  <c:v>2.1090277777778175</c:v>
                </c:pt>
                <c:pt idx="394">
                  <c:v>2.1604166666666682</c:v>
                </c:pt>
                <c:pt idx="395">
                  <c:v>2.1798611111111108</c:v>
                </c:pt>
                <c:pt idx="396">
                  <c:v>2.3340277777777811</c:v>
                </c:pt>
                <c:pt idx="397">
                  <c:v>2.3402777777777812</c:v>
                </c:pt>
                <c:pt idx="398">
                  <c:v>2.3430555555555559</c:v>
                </c:pt>
                <c:pt idx="399">
                  <c:v>2.3694444444444427</c:v>
                </c:pt>
                <c:pt idx="400">
                  <c:v>2.3916666666666577</c:v>
                </c:pt>
                <c:pt idx="401">
                  <c:v>2.4131944444444446</c:v>
                </c:pt>
                <c:pt idx="402">
                  <c:v>2.4187499999999709</c:v>
                </c:pt>
                <c:pt idx="403">
                  <c:v>2.4409722222222219</c:v>
                </c:pt>
                <c:pt idx="404">
                  <c:v>2.5993055555555555</c:v>
                </c:pt>
                <c:pt idx="405">
                  <c:v>2.6673611111111417</c:v>
                </c:pt>
                <c:pt idx="406">
                  <c:v>2.6715277777778166</c:v>
                </c:pt>
                <c:pt idx="407">
                  <c:v>2.7083333333333401</c:v>
                </c:pt>
                <c:pt idx="408">
                  <c:v>2.7125000000000004</c:v>
                </c:pt>
                <c:pt idx="409">
                  <c:v>2.7486111111111202</c:v>
                </c:pt>
                <c:pt idx="410">
                  <c:v>2.8006944444444444</c:v>
                </c:pt>
                <c:pt idx="411">
                  <c:v>2.8499999999999988</c:v>
                </c:pt>
                <c:pt idx="412">
                  <c:v>2.9006944444444445</c:v>
                </c:pt>
                <c:pt idx="413">
                  <c:v>2.9305555555555554</c:v>
                </c:pt>
                <c:pt idx="414">
                  <c:v>2.9326388888888539</c:v>
                </c:pt>
                <c:pt idx="415">
                  <c:v>2.9833333333333352</c:v>
                </c:pt>
                <c:pt idx="416">
                  <c:v>3.0249999999999999</c:v>
                </c:pt>
                <c:pt idx="417">
                  <c:v>3.036111111111111</c:v>
                </c:pt>
                <c:pt idx="418">
                  <c:v>3.0597222222222222</c:v>
                </c:pt>
                <c:pt idx="419">
                  <c:v>3.0958333333333337</c:v>
                </c:pt>
                <c:pt idx="420">
                  <c:v>3.1527777777777812</c:v>
                </c:pt>
                <c:pt idx="421">
                  <c:v>3.1944444444444438</c:v>
                </c:pt>
                <c:pt idx="422">
                  <c:v>3.21875</c:v>
                </c:pt>
                <c:pt idx="423">
                  <c:v>3.2236111111111212</c:v>
                </c:pt>
                <c:pt idx="424">
                  <c:v>3.2993055555555602</c:v>
                </c:pt>
                <c:pt idx="425">
                  <c:v>3.3423611111111113</c:v>
                </c:pt>
                <c:pt idx="426">
                  <c:v>3.3826388888888768</c:v>
                </c:pt>
                <c:pt idx="427">
                  <c:v>3.4138888888888768</c:v>
                </c:pt>
                <c:pt idx="428">
                  <c:v>3.4312499999999533</c:v>
                </c:pt>
                <c:pt idx="429">
                  <c:v>3.4812499999999713</c:v>
                </c:pt>
                <c:pt idx="430">
                  <c:v>3.4847222222222252</c:v>
                </c:pt>
                <c:pt idx="431">
                  <c:v>3.6812499999999977</c:v>
                </c:pt>
                <c:pt idx="432">
                  <c:v>3.7118055555555558</c:v>
                </c:pt>
                <c:pt idx="433">
                  <c:v>3.7381944444444652</c:v>
                </c:pt>
                <c:pt idx="434">
                  <c:v>3.7493055555555612</c:v>
                </c:pt>
                <c:pt idx="435">
                  <c:v>3.9</c:v>
                </c:pt>
                <c:pt idx="436">
                  <c:v>3.9388888888888767</c:v>
                </c:pt>
                <c:pt idx="437">
                  <c:v>4.0624999999999956</c:v>
                </c:pt>
                <c:pt idx="438">
                  <c:v>4.0986111111111114</c:v>
                </c:pt>
                <c:pt idx="439">
                  <c:v>4.1750000000000007</c:v>
                </c:pt>
                <c:pt idx="440">
                  <c:v>4.2756944444444533</c:v>
                </c:pt>
                <c:pt idx="441">
                  <c:v>4.3048611111111112</c:v>
                </c:pt>
                <c:pt idx="442">
                  <c:v>4.3388888888888886</c:v>
                </c:pt>
                <c:pt idx="443">
                  <c:v>4.3673611111111112</c:v>
                </c:pt>
                <c:pt idx="444">
                  <c:v>4.4402777777777782</c:v>
                </c:pt>
                <c:pt idx="445">
                  <c:v>4.4715277777777773</c:v>
                </c:pt>
                <c:pt idx="446">
                  <c:v>4.4888888888888889</c:v>
                </c:pt>
                <c:pt idx="447">
                  <c:v>4.5673611111111114</c:v>
                </c:pt>
                <c:pt idx="448">
                  <c:v>4.6687499999999975</c:v>
                </c:pt>
                <c:pt idx="449">
                  <c:v>4.7270833333333329</c:v>
                </c:pt>
                <c:pt idx="450">
                  <c:v>4.7374999999999998</c:v>
                </c:pt>
                <c:pt idx="451">
                  <c:v>4.9236111111111134</c:v>
                </c:pt>
                <c:pt idx="452">
                  <c:v>4.9305555555555545</c:v>
                </c:pt>
                <c:pt idx="453">
                  <c:v>4.9812500000000597</c:v>
                </c:pt>
                <c:pt idx="454">
                  <c:v>5.0083333333333524</c:v>
                </c:pt>
                <c:pt idx="455">
                  <c:v>5.0111111111111111</c:v>
                </c:pt>
                <c:pt idx="456">
                  <c:v>5.0520833333333339</c:v>
                </c:pt>
                <c:pt idx="457">
                  <c:v>5.0659722222222205</c:v>
                </c:pt>
                <c:pt idx="458">
                  <c:v>5.1006944444444438</c:v>
                </c:pt>
                <c:pt idx="459">
                  <c:v>5.1340277777777645</c:v>
                </c:pt>
                <c:pt idx="460">
                  <c:v>5.1777777777777745</c:v>
                </c:pt>
                <c:pt idx="461">
                  <c:v>5.372916666666578</c:v>
                </c:pt>
                <c:pt idx="462">
                  <c:v>5.4034722222222324</c:v>
                </c:pt>
                <c:pt idx="463">
                  <c:v>5.5520833333333339</c:v>
                </c:pt>
                <c:pt idx="464">
                  <c:v>5.5652777777777755</c:v>
                </c:pt>
                <c:pt idx="465">
                  <c:v>5.6166666666666663</c:v>
                </c:pt>
                <c:pt idx="466">
                  <c:v>5.6652777777777645</c:v>
                </c:pt>
                <c:pt idx="467">
                  <c:v>5.6708333333333334</c:v>
                </c:pt>
                <c:pt idx="468">
                  <c:v>5.7277777777777645</c:v>
                </c:pt>
                <c:pt idx="469">
                  <c:v>5.7791666666666694</c:v>
                </c:pt>
                <c:pt idx="470">
                  <c:v>5.7902777777777779</c:v>
                </c:pt>
                <c:pt idx="471">
                  <c:v>5.8888888888888875</c:v>
                </c:pt>
                <c:pt idx="472">
                  <c:v>5.9173611111111883</c:v>
                </c:pt>
                <c:pt idx="473">
                  <c:v>6.0256944444444454</c:v>
                </c:pt>
                <c:pt idx="474">
                  <c:v>6.0284722222222218</c:v>
                </c:pt>
                <c:pt idx="475">
                  <c:v>6.1111111111111107</c:v>
                </c:pt>
                <c:pt idx="476">
                  <c:v>6.1499999999999995</c:v>
                </c:pt>
                <c:pt idx="477">
                  <c:v>6.1631944444444446</c:v>
                </c:pt>
                <c:pt idx="478">
                  <c:v>6.4173611111111883</c:v>
                </c:pt>
                <c:pt idx="479">
                  <c:v>6.4208333333333334</c:v>
                </c:pt>
                <c:pt idx="480">
                  <c:v>6.497916666666578</c:v>
                </c:pt>
                <c:pt idx="481">
                  <c:v>6.5090277777777779</c:v>
                </c:pt>
                <c:pt idx="482">
                  <c:v>6.5368055555555555</c:v>
                </c:pt>
                <c:pt idx="483">
                  <c:v>6.6659722222221856</c:v>
                </c:pt>
                <c:pt idx="484">
                  <c:v>6.7041666666666666</c:v>
                </c:pt>
                <c:pt idx="485">
                  <c:v>6.8055555555554701</c:v>
                </c:pt>
                <c:pt idx="486">
                  <c:v>6.8062500000000004</c:v>
                </c:pt>
                <c:pt idx="487">
                  <c:v>6.8111111111111118</c:v>
                </c:pt>
                <c:pt idx="488">
                  <c:v>6.9395833333334016</c:v>
                </c:pt>
                <c:pt idx="489">
                  <c:v>7.3243055555554557</c:v>
                </c:pt>
                <c:pt idx="490">
                  <c:v>7.4611111111111112</c:v>
                </c:pt>
                <c:pt idx="491">
                  <c:v>7.5111111111111111</c:v>
                </c:pt>
                <c:pt idx="492">
                  <c:v>7.5277777777777102</c:v>
                </c:pt>
                <c:pt idx="493">
                  <c:v>7.5805555555555255</c:v>
                </c:pt>
                <c:pt idx="494">
                  <c:v>7.9881944444444439</c:v>
                </c:pt>
                <c:pt idx="495">
                  <c:v>8.0444444444444443</c:v>
                </c:pt>
                <c:pt idx="496">
                  <c:v>8.0534722222223625</c:v>
                </c:pt>
                <c:pt idx="497">
                  <c:v>8.1576388888890232</c:v>
                </c:pt>
                <c:pt idx="498">
                  <c:v>8.2027777777777739</c:v>
                </c:pt>
                <c:pt idx="499">
                  <c:v>8.204861111110942</c:v>
                </c:pt>
                <c:pt idx="500">
                  <c:v>8.5145833333333325</c:v>
                </c:pt>
                <c:pt idx="501">
                  <c:v>8.8104166666668036</c:v>
                </c:pt>
                <c:pt idx="502">
                  <c:v>8.9659722222223248</c:v>
                </c:pt>
                <c:pt idx="503">
                  <c:v>9.0750000000000028</c:v>
                </c:pt>
                <c:pt idx="504">
                  <c:v>9.1152777777777789</c:v>
                </c:pt>
                <c:pt idx="505">
                  <c:v>9.2069444444444457</c:v>
                </c:pt>
                <c:pt idx="506">
                  <c:v>9.5222222222222221</c:v>
                </c:pt>
                <c:pt idx="507">
                  <c:v>9.6847222222222218</c:v>
                </c:pt>
                <c:pt idx="508">
                  <c:v>9.8465277777777782</c:v>
                </c:pt>
                <c:pt idx="509">
                  <c:v>10.125</c:v>
                </c:pt>
                <c:pt idx="510">
                  <c:v>10.392361111111111</c:v>
                </c:pt>
                <c:pt idx="511">
                  <c:v>10.761111111110981</c:v>
                </c:pt>
                <c:pt idx="512">
                  <c:v>11.148611111110942</c:v>
                </c:pt>
                <c:pt idx="513">
                  <c:v>11.365972222222371</c:v>
                </c:pt>
                <c:pt idx="514">
                  <c:v>11.398611111111098</c:v>
                </c:pt>
                <c:pt idx="515">
                  <c:v>11.492361111111098</c:v>
                </c:pt>
                <c:pt idx="516">
                  <c:v>11.512500000000006</c:v>
                </c:pt>
                <c:pt idx="517">
                  <c:v>11.567361111110998</c:v>
                </c:pt>
                <c:pt idx="518">
                  <c:v>12.561111111111098</c:v>
                </c:pt>
                <c:pt idx="519">
                  <c:v>12.943055555555555</c:v>
                </c:pt>
                <c:pt idx="520">
                  <c:v>12.972222222222276</c:v>
                </c:pt>
                <c:pt idx="521">
                  <c:v>12.972916666666796</c:v>
                </c:pt>
                <c:pt idx="522">
                  <c:v>13.127777777777768</c:v>
                </c:pt>
                <c:pt idx="523">
                  <c:v>13.161111111110998</c:v>
                </c:pt>
                <c:pt idx="524">
                  <c:v>13.265972222222222</c:v>
                </c:pt>
                <c:pt idx="525">
                  <c:v>13.633333333333333</c:v>
                </c:pt>
                <c:pt idx="526">
                  <c:v>13.870833333333374</c:v>
                </c:pt>
                <c:pt idx="527">
                  <c:v>14.002083333333356</c:v>
                </c:pt>
                <c:pt idx="528">
                  <c:v>14.036111111110998</c:v>
                </c:pt>
                <c:pt idx="529">
                  <c:v>14.152083333333374</c:v>
                </c:pt>
                <c:pt idx="530">
                  <c:v>14.809027777777777</c:v>
                </c:pt>
                <c:pt idx="531">
                  <c:v>14.857638888889088</c:v>
                </c:pt>
                <c:pt idx="532">
                  <c:v>14.939583333333356</c:v>
                </c:pt>
                <c:pt idx="533">
                  <c:v>15.136111111110981</c:v>
                </c:pt>
                <c:pt idx="534">
                  <c:v>15.140277777777698</c:v>
                </c:pt>
                <c:pt idx="535">
                  <c:v>15.281249999999998</c:v>
                </c:pt>
                <c:pt idx="536">
                  <c:v>15.336805555555555</c:v>
                </c:pt>
                <c:pt idx="537">
                  <c:v>15.373611111111112</c:v>
                </c:pt>
                <c:pt idx="538">
                  <c:v>15.527083333333334</c:v>
                </c:pt>
                <c:pt idx="539">
                  <c:v>15.629166666666666</c:v>
                </c:pt>
                <c:pt idx="540">
                  <c:v>15.755555555555556</c:v>
                </c:pt>
                <c:pt idx="541">
                  <c:v>16.087499999999789</c:v>
                </c:pt>
                <c:pt idx="542">
                  <c:v>16.116666666666731</c:v>
                </c:pt>
                <c:pt idx="543">
                  <c:v>16.420138888888889</c:v>
                </c:pt>
                <c:pt idx="544">
                  <c:v>16.968749999999503</c:v>
                </c:pt>
                <c:pt idx="545">
                  <c:v>17.071527777777689</c:v>
                </c:pt>
                <c:pt idx="546">
                  <c:v>17.523611111111112</c:v>
                </c:pt>
                <c:pt idx="547">
                  <c:v>17.531250000000131</c:v>
                </c:pt>
                <c:pt idx="548">
                  <c:v>18.617361111111371</c:v>
                </c:pt>
                <c:pt idx="549">
                  <c:v>18.71875</c:v>
                </c:pt>
                <c:pt idx="550">
                  <c:v>20.286111111111087</c:v>
                </c:pt>
                <c:pt idx="551">
                  <c:v>20.387499999999989</c:v>
                </c:pt>
                <c:pt idx="552">
                  <c:v>20.894444444444495</c:v>
                </c:pt>
                <c:pt idx="553">
                  <c:v>21.040277777777689</c:v>
                </c:pt>
                <c:pt idx="554">
                  <c:v>24.477083333333049</c:v>
                </c:pt>
                <c:pt idx="555">
                  <c:v>24.555555555555557</c:v>
                </c:pt>
                <c:pt idx="556">
                  <c:v>25.059722222222089</c:v>
                </c:pt>
                <c:pt idx="557">
                  <c:v>25.219444444444445</c:v>
                </c:pt>
                <c:pt idx="558">
                  <c:v>26.089583333332897</c:v>
                </c:pt>
                <c:pt idx="559">
                  <c:v>26.423611111111089</c:v>
                </c:pt>
                <c:pt idx="560">
                  <c:v>27.306944444444635</c:v>
                </c:pt>
                <c:pt idx="561">
                  <c:v>27.489583333332824</c:v>
                </c:pt>
                <c:pt idx="562">
                  <c:v>27.996527777777448</c:v>
                </c:pt>
                <c:pt idx="563">
                  <c:v>28.052083333333009</c:v>
                </c:pt>
                <c:pt idx="564">
                  <c:v>28.181250000000031</c:v>
                </c:pt>
                <c:pt idx="565">
                  <c:v>28.663194444444535</c:v>
                </c:pt>
                <c:pt idx="566">
                  <c:v>29.014583333333189</c:v>
                </c:pt>
                <c:pt idx="567">
                  <c:v>29.653472222222224</c:v>
                </c:pt>
                <c:pt idx="568">
                  <c:v>29.948611111110989</c:v>
                </c:pt>
                <c:pt idx="569">
                  <c:v>30.050694444444495</c:v>
                </c:pt>
                <c:pt idx="570">
                  <c:v>30.116666666666731</c:v>
                </c:pt>
                <c:pt idx="571">
                  <c:v>30.219444444444445</c:v>
                </c:pt>
                <c:pt idx="572">
                  <c:v>31.565972222222189</c:v>
                </c:pt>
                <c:pt idx="573">
                  <c:v>31.634722222222223</c:v>
                </c:pt>
                <c:pt idx="574">
                  <c:v>31.704166666666691</c:v>
                </c:pt>
                <c:pt idx="575">
                  <c:v>32.438194444444441</c:v>
                </c:pt>
                <c:pt idx="576">
                  <c:v>32.727777777777781</c:v>
                </c:pt>
                <c:pt idx="577">
                  <c:v>33.017361111110944</c:v>
                </c:pt>
                <c:pt idx="578">
                  <c:v>33.227083333333326</c:v>
                </c:pt>
                <c:pt idx="579">
                  <c:v>33.484027777776944</c:v>
                </c:pt>
                <c:pt idx="580">
                  <c:v>33.615277777777777</c:v>
                </c:pt>
                <c:pt idx="581">
                  <c:v>34.209722222222233</c:v>
                </c:pt>
                <c:pt idx="582">
                  <c:v>34.633333333333333</c:v>
                </c:pt>
                <c:pt idx="583">
                  <c:v>35.868055555555557</c:v>
                </c:pt>
                <c:pt idx="584">
                  <c:v>36.134027777777774</c:v>
                </c:pt>
                <c:pt idx="585">
                  <c:v>37.863194444444446</c:v>
                </c:pt>
                <c:pt idx="586">
                  <c:v>39.205555555555563</c:v>
                </c:pt>
                <c:pt idx="587">
                  <c:v>39.330555555555556</c:v>
                </c:pt>
                <c:pt idx="588">
                  <c:v>41.74166666666585</c:v>
                </c:pt>
                <c:pt idx="589">
                  <c:v>42.034722222222221</c:v>
                </c:pt>
                <c:pt idx="590">
                  <c:v>44.365277777777777</c:v>
                </c:pt>
                <c:pt idx="591">
                  <c:v>45.088194444444447</c:v>
                </c:pt>
                <c:pt idx="592">
                  <c:v>45.259722222222223</c:v>
                </c:pt>
                <c:pt idx="593">
                  <c:v>45.506250000000001</c:v>
                </c:pt>
                <c:pt idx="594">
                  <c:v>45.879861111110543</c:v>
                </c:pt>
                <c:pt idx="595">
                  <c:v>46.334027777777038</c:v>
                </c:pt>
                <c:pt idx="596">
                  <c:v>48.62777777777778</c:v>
                </c:pt>
                <c:pt idx="597">
                  <c:v>51.287500000000001</c:v>
                </c:pt>
                <c:pt idx="598">
                  <c:v>51.84375</c:v>
                </c:pt>
                <c:pt idx="599">
                  <c:v>53.011805555555064</c:v>
                </c:pt>
                <c:pt idx="600">
                  <c:v>53.345833333333324</c:v>
                </c:pt>
                <c:pt idx="601">
                  <c:v>54.80069444444387</c:v>
                </c:pt>
                <c:pt idx="602">
                  <c:v>55.895138888889676</c:v>
                </c:pt>
                <c:pt idx="603">
                  <c:v>57.405555555555559</c:v>
                </c:pt>
                <c:pt idx="604">
                  <c:v>58.122916666666654</c:v>
                </c:pt>
                <c:pt idx="605">
                  <c:v>59.830555555555556</c:v>
                </c:pt>
                <c:pt idx="606">
                  <c:v>61.345138888889466</c:v>
                </c:pt>
                <c:pt idx="607">
                  <c:v>61.965972222222263</c:v>
                </c:pt>
                <c:pt idx="608">
                  <c:v>65.547222222223027</c:v>
                </c:pt>
                <c:pt idx="609">
                  <c:v>66.209722222222211</c:v>
                </c:pt>
                <c:pt idx="610">
                  <c:v>66.594444444444434</c:v>
                </c:pt>
                <c:pt idx="611">
                  <c:v>71.420138888888758</c:v>
                </c:pt>
                <c:pt idx="612">
                  <c:v>71.910416666666663</c:v>
                </c:pt>
                <c:pt idx="613">
                  <c:v>73.39791666666666</c:v>
                </c:pt>
                <c:pt idx="614">
                  <c:v>73.754861111111111</c:v>
                </c:pt>
                <c:pt idx="615">
                  <c:v>74.65902777777778</c:v>
                </c:pt>
                <c:pt idx="616">
                  <c:v>75.939583333333331</c:v>
                </c:pt>
                <c:pt idx="617">
                  <c:v>77.280555555555551</c:v>
                </c:pt>
                <c:pt idx="618">
                  <c:v>78.709722222222211</c:v>
                </c:pt>
                <c:pt idx="619">
                  <c:v>79.823611111111049</c:v>
                </c:pt>
                <c:pt idx="620">
                  <c:v>83.358333333331998</c:v>
                </c:pt>
                <c:pt idx="621">
                  <c:v>88.577083333333249</c:v>
                </c:pt>
                <c:pt idx="622">
                  <c:v>90.955555555555549</c:v>
                </c:pt>
                <c:pt idx="623">
                  <c:v>92.823611111111049</c:v>
                </c:pt>
                <c:pt idx="624">
                  <c:v>95.005555555555489</c:v>
                </c:pt>
                <c:pt idx="625">
                  <c:v>95.781250000000227</c:v>
                </c:pt>
                <c:pt idx="626">
                  <c:v>99.834027777777777</c:v>
                </c:pt>
                <c:pt idx="627">
                  <c:v>101.31041666666667</c:v>
                </c:pt>
                <c:pt idx="628">
                  <c:v>101.83055555555555</c:v>
                </c:pt>
                <c:pt idx="629">
                  <c:v>101.84652777777779</c:v>
                </c:pt>
                <c:pt idx="630">
                  <c:v>102.75972222222221</c:v>
                </c:pt>
                <c:pt idx="631">
                  <c:v>103.70555555555555</c:v>
                </c:pt>
                <c:pt idx="632">
                  <c:v>106.10069444444444</c:v>
                </c:pt>
                <c:pt idx="633">
                  <c:v>106.93333333333334</c:v>
                </c:pt>
                <c:pt idx="634">
                  <c:v>108.48055555555555</c:v>
                </c:pt>
                <c:pt idx="635">
                  <c:v>113.42569444444446</c:v>
                </c:pt>
                <c:pt idx="636">
                  <c:v>113.76388888888845</c:v>
                </c:pt>
                <c:pt idx="637">
                  <c:v>114.46041666666666</c:v>
                </c:pt>
                <c:pt idx="638">
                  <c:v>117.73472222222222</c:v>
                </c:pt>
                <c:pt idx="639">
                  <c:v>118.03402777777779</c:v>
                </c:pt>
                <c:pt idx="640">
                  <c:v>118.61180555555555</c:v>
                </c:pt>
                <c:pt idx="641">
                  <c:v>121.63263888888777</c:v>
                </c:pt>
                <c:pt idx="642">
                  <c:v>125.89375</c:v>
                </c:pt>
                <c:pt idx="643">
                  <c:v>126.46805555555555</c:v>
                </c:pt>
                <c:pt idx="644">
                  <c:v>130.61388888888752</c:v>
                </c:pt>
                <c:pt idx="645">
                  <c:v>132.78750000000002</c:v>
                </c:pt>
                <c:pt idx="646">
                  <c:v>134.95694444444447</c:v>
                </c:pt>
                <c:pt idx="647">
                  <c:v>138.05555555555532</c:v>
                </c:pt>
                <c:pt idx="648">
                  <c:v>139.78125</c:v>
                </c:pt>
                <c:pt idx="649">
                  <c:v>140.50069444444438</c:v>
                </c:pt>
                <c:pt idx="650">
                  <c:v>142.11180555555558</c:v>
                </c:pt>
                <c:pt idx="651">
                  <c:v>147.21180555555532</c:v>
                </c:pt>
                <c:pt idx="652">
                  <c:v>148.27152777777778</c:v>
                </c:pt>
                <c:pt idx="653">
                  <c:v>148.79305555555362</c:v>
                </c:pt>
                <c:pt idx="654">
                  <c:v>151.78819444444446</c:v>
                </c:pt>
                <c:pt idx="655">
                  <c:v>152.73541666666668</c:v>
                </c:pt>
                <c:pt idx="656">
                  <c:v>160.66180555555556</c:v>
                </c:pt>
                <c:pt idx="657">
                  <c:v>163.08472222222218</c:v>
                </c:pt>
                <c:pt idx="658">
                  <c:v>165.4201388888919</c:v>
                </c:pt>
                <c:pt idx="659">
                  <c:v>166.90277777777777</c:v>
                </c:pt>
                <c:pt idx="660">
                  <c:v>169.35208333333554</c:v>
                </c:pt>
                <c:pt idx="661">
                  <c:v>170.89861111111111</c:v>
                </c:pt>
                <c:pt idx="662">
                  <c:v>172.64027777777778</c:v>
                </c:pt>
                <c:pt idx="663">
                  <c:v>184.70902777777778</c:v>
                </c:pt>
                <c:pt idx="664">
                  <c:v>184.76666666666532</c:v>
                </c:pt>
                <c:pt idx="665">
                  <c:v>189.89236111111111</c:v>
                </c:pt>
                <c:pt idx="666">
                  <c:v>190.35694444444547</c:v>
                </c:pt>
                <c:pt idx="667">
                  <c:v>203.44930555555555</c:v>
                </c:pt>
                <c:pt idx="668">
                  <c:v>204.67152777777775</c:v>
                </c:pt>
                <c:pt idx="669">
                  <c:v>210.94027777777777</c:v>
                </c:pt>
                <c:pt idx="670">
                  <c:v>211.19652777777776</c:v>
                </c:pt>
                <c:pt idx="671">
                  <c:v>217.28402777777777</c:v>
                </c:pt>
                <c:pt idx="672">
                  <c:v>220.07916666666532</c:v>
                </c:pt>
                <c:pt idx="673">
                  <c:v>221.38402777777787</c:v>
                </c:pt>
                <c:pt idx="674">
                  <c:v>224.34583333333347</c:v>
                </c:pt>
                <c:pt idx="675">
                  <c:v>225.27986111110738</c:v>
                </c:pt>
                <c:pt idx="676">
                  <c:v>232.8402777777778</c:v>
                </c:pt>
                <c:pt idx="677">
                  <c:v>233.63125000000002</c:v>
                </c:pt>
                <c:pt idx="678">
                  <c:v>235.82569444444442</c:v>
                </c:pt>
                <c:pt idx="679">
                  <c:v>238.89513888889149</c:v>
                </c:pt>
                <c:pt idx="680">
                  <c:v>244.74236111110972</c:v>
                </c:pt>
                <c:pt idx="681">
                  <c:v>250.18125000000003</c:v>
                </c:pt>
                <c:pt idx="682">
                  <c:v>258.71874999999869</c:v>
                </c:pt>
                <c:pt idx="683">
                  <c:v>264.89583333333781</c:v>
                </c:pt>
                <c:pt idx="684">
                  <c:v>282.99374999999623</c:v>
                </c:pt>
                <c:pt idx="685">
                  <c:v>283.10347222222219</c:v>
                </c:pt>
                <c:pt idx="686">
                  <c:v>293.19444444444446</c:v>
                </c:pt>
                <c:pt idx="687">
                  <c:v>305.13194444444429</c:v>
                </c:pt>
                <c:pt idx="688">
                  <c:v>330.86805555555554</c:v>
                </c:pt>
                <c:pt idx="689">
                  <c:v>372.14791666666702</c:v>
                </c:pt>
                <c:pt idx="690">
                  <c:v>376.1618055555557</c:v>
                </c:pt>
                <c:pt idx="691">
                  <c:v>377.06597222222223</c:v>
                </c:pt>
                <c:pt idx="692">
                  <c:v>403.94444444444446</c:v>
                </c:pt>
                <c:pt idx="693">
                  <c:v>430.82013888888457</c:v>
                </c:pt>
                <c:pt idx="694">
                  <c:v>474.71319444444163</c:v>
                </c:pt>
                <c:pt idx="695">
                  <c:v>531.17986111111304</c:v>
                </c:pt>
                <c:pt idx="696">
                  <c:v>556.00416666666854</c:v>
                </c:pt>
                <c:pt idx="697">
                  <c:v>751.22083333333353</c:v>
                </c:pt>
              </c:numCache>
            </c:numRef>
          </c:xVal>
          <c:yVal>
            <c:numRef>
              <c:f>優先度!$U$3:$U$700</c:f>
              <c:numCache>
                <c:formatCode>General</c:formatCode>
                <c:ptCount val="698"/>
                <c:pt idx="0">
                  <c:v>1.4326647564469914E-3</c:v>
                </c:pt>
                <c:pt idx="1">
                  <c:v>2.8653295128940274E-3</c:v>
                </c:pt>
                <c:pt idx="2">
                  <c:v>4.2979942693409665E-3</c:v>
                </c:pt>
                <c:pt idx="3">
                  <c:v>5.7306590257880903E-3</c:v>
                </c:pt>
                <c:pt idx="4">
                  <c:v>7.1633237822350572E-3</c:v>
                </c:pt>
                <c:pt idx="5">
                  <c:v>8.5959885386821585E-3</c:v>
                </c:pt>
                <c:pt idx="6">
                  <c:v>1.0028653295128941E-2</c:v>
                </c:pt>
                <c:pt idx="7">
                  <c:v>1.1461318051575941E-2</c:v>
                </c:pt>
                <c:pt idx="8">
                  <c:v>1.2893982808022918E-2</c:v>
                </c:pt>
                <c:pt idx="9">
                  <c:v>1.432664756446991E-2</c:v>
                </c:pt>
                <c:pt idx="10">
                  <c:v>1.5759312320916902E-2</c:v>
                </c:pt>
                <c:pt idx="11">
                  <c:v>1.7191977077363897E-2</c:v>
                </c:pt>
                <c:pt idx="12">
                  <c:v>1.8624641833810889E-2</c:v>
                </c:pt>
                <c:pt idx="13">
                  <c:v>2.0057306590257881E-2</c:v>
                </c:pt>
                <c:pt idx="14">
                  <c:v>2.1489971346705012E-2</c:v>
                </c:pt>
                <c:pt idx="15">
                  <c:v>2.2922636103151837E-2</c:v>
                </c:pt>
                <c:pt idx="16">
                  <c:v>2.4355300859598854E-2</c:v>
                </c:pt>
                <c:pt idx="17">
                  <c:v>2.5787965616046231E-2</c:v>
                </c:pt>
                <c:pt idx="18">
                  <c:v>2.7220630372492838E-2</c:v>
                </c:pt>
                <c:pt idx="19">
                  <c:v>2.8653295128939892E-2</c:v>
                </c:pt>
                <c:pt idx="20">
                  <c:v>3.0085959885386832E-2</c:v>
                </c:pt>
                <c:pt idx="21">
                  <c:v>3.1518624641833803E-2</c:v>
                </c:pt>
                <c:pt idx="22">
                  <c:v>3.2951289398280799E-2</c:v>
                </c:pt>
                <c:pt idx="23">
                  <c:v>3.4383954154727794E-2</c:v>
                </c:pt>
                <c:pt idx="24">
                  <c:v>3.5816618911174852E-2</c:v>
                </c:pt>
                <c:pt idx="25">
                  <c:v>3.7249283667622306E-2</c:v>
                </c:pt>
                <c:pt idx="26">
                  <c:v>3.8681948424069586E-2</c:v>
                </c:pt>
                <c:pt idx="27">
                  <c:v>4.0114613180515832E-2</c:v>
                </c:pt>
                <c:pt idx="28">
                  <c:v>4.1547277936962772E-2</c:v>
                </c:pt>
                <c:pt idx="29">
                  <c:v>4.2979942693409247E-2</c:v>
                </c:pt>
                <c:pt idx="30">
                  <c:v>4.4412607449857908E-2</c:v>
                </c:pt>
                <c:pt idx="31">
                  <c:v>4.5845272206303717E-2</c:v>
                </c:pt>
                <c:pt idx="32">
                  <c:v>4.7277936962750719E-2</c:v>
                </c:pt>
                <c:pt idx="33">
                  <c:v>4.8710601719198533E-2</c:v>
                </c:pt>
                <c:pt idx="34">
                  <c:v>5.0143266475644696E-2</c:v>
                </c:pt>
                <c:pt idx="35">
                  <c:v>5.1575931232091733E-2</c:v>
                </c:pt>
                <c:pt idx="36">
                  <c:v>5.3008595988538833E-2</c:v>
                </c:pt>
                <c:pt idx="37">
                  <c:v>5.4441260744985703E-2</c:v>
                </c:pt>
                <c:pt idx="38">
                  <c:v>5.5873925501432713E-2</c:v>
                </c:pt>
                <c:pt idx="39">
                  <c:v>5.7306590257880777E-2</c:v>
                </c:pt>
                <c:pt idx="40">
                  <c:v>5.8739255014326724E-2</c:v>
                </c:pt>
                <c:pt idx="41">
                  <c:v>6.0171919770773616E-2</c:v>
                </c:pt>
                <c:pt idx="42">
                  <c:v>6.1604584527220632E-2</c:v>
                </c:pt>
                <c:pt idx="43">
                  <c:v>6.3037249283667621E-2</c:v>
                </c:pt>
                <c:pt idx="44">
                  <c:v>6.4469914040115719E-2</c:v>
                </c:pt>
                <c:pt idx="45">
                  <c:v>6.5902578796561598E-2</c:v>
                </c:pt>
                <c:pt idx="46">
                  <c:v>6.7335243553008822E-2</c:v>
                </c:pt>
                <c:pt idx="47">
                  <c:v>6.8767908309455589E-2</c:v>
                </c:pt>
                <c:pt idx="48">
                  <c:v>7.0200573065902577E-2</c:v>
                </c:pt>
                <c:pt idx="49">
                  <c:v>7.1633237822350024E-2</c:v>
                </c:pt>
                <c:pt idx="50">
                  <c:v>7.3065902578796568E-2</c:v>
                </c:pt>
                <c:pt idx="51">
                  <c:v>7.4498567335244653E-2</c:v>
                </c:pt>
                <c:pt idx="52">
                  <c:v>7.5931232091690559E-2</c:v>
                </c:pt>
                <c:pt idx="53">
                  <c:v>7.7363896848139171E-2</c:v>
                </c:pt>
                <c:pt idx="54">
                  <c:v>7.8796561604584522E-2</c:v>
                </c:pt>
                <c:pt idx="55">
                  <c:v>8.0229226361031525E-2</c:v>
                </c:pt>
                <c:pt idx="56">
                  <c:v>8.1661891117478763E-2</c:v>
                </c:pt>
                <c:pt idx="57">
                  <c:v>8.3094555873925544E-2</c:v>
                </c:pt>
                <c:pt idx="58">
                  <c:v>8.4527220630372768E-2</c:v>
                </c:pt>
                <c:pt idx="59">
                  <c:v>8.5959885386821352E-2</c:v>
                </c:pt>
                <c:pt idx="60">
                  <c:v>8.7392550143266523E-2</c:v>
                </c:pt>
                <c:pt idx="61">
                  <c:v>8.8825214899713498E-2</c:v>
                </c:pt>
                <c:pt idx="62">
                  <c:v>9.0257879656160528E-2</c:v>
                </c:pt>
                <c:pt idx="63">
                  <c:v>9.1690544412607544E-2</c:v>
                </c:pt>
                <c:pt idx="64">
                  <c:v>9.3123209169054727E-2</c:v>
                </c:pt>
                <c:pt idx="65">
                  <c:v>9.4555873925503714E-2</c:v>
                </c:pt>
                <c:pt idx="66">
                  <c:v>9.5988538681948413E-2</c:v>
                </c:pt>
                <c:pt idx="67">
                  <c:v>9.7421203438395415E-2</c:v>
                </c:pt>
                <c:pt idx="68">
                  <c:v>9.8853868194845776E-2</c:v>
                </c:pt>
                <c:pt idx="69">
                  <c:v>0.10028653295129129</c:v>
                </c:pt>
                <c:pt idx="70">
                  <c:v>0.10171919770773638</c:v>
                </c:pt>
                <c:pt idx="71">
                  <c:v>0.10315186246418342</c:v>
                </c:pt>
                <c:pt idx="72">
                  <c:v>0.10458452722063173</c:v>
                </c:pt>
                <c:pt idx="73">
                  <c:v>0.10601719197707736</c:v>
                </c:pt>
                <c:pt idx="74">
                  <c:v>0.10744985673352436</c:v>
                </c:pt>
                <c:pt idx="75">
                  <c:v>0.10888252148997229</c:v>
                </c:pt>
                <c:pt idx="76">
                  <c:v>0.11031518624641842</c:v>
                </c:pt>
                <c:pt idx="77">
                  <c:v>0.11174785100286423</c:v>
                </c:pt>
                <c:pt idx="78">
                  <c:v>0.11318051575931232</c:v>
                </c:pt>
                <c:pt idx="79">
                  <c:v>0.11461318051575962</c:v>
                </c:pt>
                <c:pt idx="80">
                  <c:v>0.11604584527220672</c:v>
                </c:pt>
                <c:pt idx="81">
                  <c:v>0.11747851002865332</c:v>
                </c:pt>
                <c:pt idx="82">
                  <c:v>0.11891117478510151</c:v>
                </c:pt>
                <c:pt idx="83">
                  <c:v>0.12034383954154725</c:v>
                </c:pt>
                <c:pt idx="84">
                  <c:v>0.12177650429799429</c:v>
                </c:pt>
                <c:pt idx="85">
                  <c:v>0.12320916905444125</c:v>
                </c:pt>
                <c:pt idx="86">
                  <c:v>0.12464183381088825</c:v>
                </c:pt>
                <c:pt idx="87">
                  <c:v>0.12607449856733793</c:v>
                </c:pt>
                <c:pt idx="88">
                  <c:v>0.12750716332378217</c:v>
                </c:pt>
                <c:pt idx="89">
                  <c:v>0.12893982808022941</c:v>
                </c:pt>
                <c:pt idx="90">
                  <c:v>0.13037249283667621</c:v>
                </c:pt>
                <c:pt idx="91">
                  <c:v>0.13180515759312394</c:v>
                </c:pt>
                <c:pt idx="92">
                  <c:v>0.13323782234957018</c:v>
                </c:pt>
                <c:pt idx="93">
                  <c:v>0.1346704871060172</c:v>
                </c:pt>
                <c:pt idx="94">
                  <c:v>0.13610315186246702</c:v>
                </c:pt>
                <c:pt idx="95">
                  <c:v>0.13753581661891118</c:v>
                </c:pt>
                <c:pt idx="96">
                  <c:v>0.13896848137536205</c:v>
                </c:pt>
                <c:pt idx="97">
                  <c:v>0.14040114613180751</c:v>
                </c:pt>
                <c:pt idx="98">
                  <c:v>0.14183381088825214</c:v>
                </c:pt>
                <c:pt idx="99">
                  <c:v>0.14326647564469921</c:v>
                </c:pt>
                <c:pt idx="100">
                  <c:v>0.14469914040114809</c:v>
                </c:pt>
                <c:pt idx="101">
                  <c:v>0.14613180515759341</c:v>
                </c:pt>
                <c:pt idx="102">
                  <c:v>0.14756446991404021</c:v>
                </c:pt>
                <c:pt idx="103">
                  <c:v>0.14899713467049058</c:v>
                </c:pt>
                <c:pt idx="104">
                  <c:v>0.15042979942693677</c:v>
                </c:pt>
                <c:pt idx="105">
                  <c:v>0.15186246418338306</c:v>
                </c:pt>
                <c:pt idx="106">
                  <c:v>0.15329512893982841</c:v>
                </c:pt>
                <c:pt idx="107">
                  <c:v>0.15472779369627737</c:v>
                </c:pt>
                <c:pt idx="108">
                  <c:v>0.15616045845272536</c:v>
                </c:pt>
                <c:pt idx="109">
                  <c:v>0.15759312320916904</c:v>
                </c:pt>
                <c:pt idx="110">
                  <c:v>0.15902578796561603</c:v>
                </c:pt>
                <c:pt idx="111">
                  <c:v>0.16045845272206594</c:v>
                </c:pt>
                <c:pt idx="112">
                  <c:v>0.16189111747850987</c:v>
                </c:pt>
                <c:pt idx="113">
                  <c:v>0.16332378223495667</c:v>
                </c:pt>
                <c:pt idx="114">
                  <c:v>0.16475644699140637</c:v>
                </c:pt>
                <c:pt idx="115">
                  <c:v>0.166189111747851</c:v>
                </c:pt>
                <c:pt idx="116">
                  <c:v>0.16762177650429788</c:v>
                </c:pt>
                <c:pt idx="117">
                  <c:v>0.16905444126074498</c:v>
                </c:pt>
                <c:pt idx="118">
                  <c:v>0.17048710601719494</c:v>
                </c:pt>
                <c:pt idx="119">
                  <c:v>0.17191977077363896</c:v>
                </c:pt>
                <c:pt idx="120">
                  <c:v>0.17335243553008767</c:v>
                </c:pt>
                <c:pt idx="121">
                  <c:v>0.17478510028653296</c:v>
                </c:pt>
                <c:pt idx="122">
                  <c:v>0.17621776504298192</c:v>
                </c:pt>
                <c:pt idx="123">
                  <c:v>0.17765042979942694</c:v>
                </c:pt>
                <c:pt idx="124">
                  <c:v>0.17908309455587618</c:v>
                </c:pt>
                <c:pt idx="125">
                  <c:v>0.18051575931232408</c:v>
                </c:pt>
                <c:pt idx="126">
                  <c:v>0.18194842406877046</c:v>
                </c:pt>
                <c:pt idx="127">
                  <c:v>0.18338108882521681</c:v>
                </c:pt>
                <c:pt idx="128">
                  <c:v>0.18481375358166469</c:v>
                </c:pt>
                <c:pt idx="129">
                  <c:v>0.18624641833811095</c:v>
                </c:pt>
                <c:pt idx="130">
                  <c:v>0.18767908309455589</c:v>
                </c:pt>
                <c:pt idx="131">
                  <c:v>0.18911174785100512</c:v>
                </c:pt>
                <c:pt idx="132">
                  <c:v>0.19054441260745159</c:v>
                </c:pt>
                <c:pt idx="133">
                  <c:v>0.19197707736389685</c:v>
                </c:pt>
                <c:pt idx="134">
                  <c:v>0.19340974212034581</c:v>
                </c:pt>
                <c:pt idx="135">
                  <c:v>0.19484240687679377</c:v>
                </c:pt>
                <c:pt idx="136">
                  <c:v>0.19627507163323782</c:v>
                </c:pt>
                <c:pt idx="137">
                  <c:v>0.19770773638968481</c:v>
                </c:pt>
                <c:pt idx="138">
                  <c:v>0.19914040114613446</c:v>
                </c:pt>
                <c:pt idx="139">
                  <c:v>0.20057306590257867</c:v>
                </c:pt>
                <c:pt idx="140">
                  <c:v>0.20200573065902591</c:v>
                </c:pt>
                <c:pt idx="141">
                  <c:v>0.20343839541547645</c:v>
                </c:pt>
                <c:pt idx="142">
                  <c:v>0.20487106017191978</c:v>
                </c:pt>
                <c:pt idx="143">
                  <c:v>0.20630372492836677</c:v>
                </c:pt>
                <c:pt idx="144">
                  <c:v>0.20773638968481559</c:v>
                </c:pt>
                <c:pt idx="145">
                  <c:v>0.20916905444126346</c:v>
                </c:pt>
                <c:pt idx="146">
                  <c:v>0.21060171919770773</c:v>
                </c:pt>
                <c:pt idx="147">
                  <c:v>0.21203438395415491</c:v>
                </c:pt>
                <c:pt idx="148">
                  <c:v>0.21346704871060396</c:v>
                </c:pt>
                <c:pt idx="149">
                  <c:v>0.21489971346705042</c:v>
                </c:pt>
                <c:pt idx="150">
                  <c:v>0.21633237822349571</c:v>
                </c:pt>
                <c:pt idx="151">
                  <c:v>0.21776504297994462</c:v>
                </c:pt>
                <c:pt idx="152">
                  <c:v>0.21919770773638991</c:v>
                </c:pt>
                <c:pt idx="153">
                  <c:v>0.22063037249283671</c:v>
                </c:pt>
                <c:pt idx="154">
                  <c:v>0.2220630372492837</c:v>
                </c:pt>
                <c:pt idx="155">
                  <c:v>0.22349570200573071</c:v>
                </c:pt>
                <c:pt idx="156">
                  <c:v>0.22492836676217959</c:v>
                </c:pt>
                <c:pt idx="157">
                  <c:v>0.22636103151862474</c:v>
                </c:pt>
                <c:pt idx="158">
                  <c:v>0.22779369627507171</c:v>
                </c:pt>
                <c:pt idx="159">
                  <c:v>0.22922636103151864</c:v>
                </c:pt>
                <c:pt idx="160">
                  <c:v>0.23065902578796571</c:v>
                </c:pt>
                <c:pt idx="161">
                  <c:v>0.23209169054441445</c:v>
                </c:pt>
                <c:pt idx="162">
                  <c:v>0.2335243553008596</c:v>
                </c:pt>
                <c:pt idx="163">
                  <c:v>0.23495702005730856</c:v>
                </c:pt>
                <c:pt idx="164">
                  <c:v>0.23638968481375358</c:v>
                </c:pt>
                <c:pt idx="165">
                  <c:v>0.23782234957020287</c:v>
                </c:pt>
                <c:pt idx="166">
                  <c:v>0.23925501432664756</c:v>
                </c:pt>
                <c:pt idx="167">
                  <c:v>0.24068767908309455</c:v>
                </c:pt>
                <c:pt idx="168">
                  <c:v>0.24212034383954154</c:v>
                </c:pt>
                <c:pt idx="169">
                  <c:v>0.24355300859598891</c:v>
                </c:pt>
                <c:pt idx="170">
                  <c:v>0.24498567335243782</c:v>
                </c:pt>
                <c:pt idx="171">
                  <c:v>0.2464183381088858</c:v>
                </c:pt>
                <c:pt idx="172">
                  <c:v>0.24785100286533224</c:v>
                </c:pt>
                <c:pt idx="173">
                  <c:v>0.24928366762177651</c:v>
                </c:pt>
                <c:pt idx="174">
                  <c:v>0.25071633237822349</c:v>
                </c:pt>
                <c:pt idx="175">
                  <c:v>0.25214899713467587</c:v>
                </c:pt>
                <c:pt idx="176">
                  <c:v>0.25358166189111747</c:v>
                </c:pt>
                <c:pt idx="177">
                  <c:v>0.25501432664756446</c:v>
                </c:pt>
                <c:pt idx="178">
                  <c:v>0.25644699140401489</c:v>
                </c:pt>
                <c:pt idx="179">
                  <c:v>0.25787965616045888</c:v>
                </c:pt>
                <c:pt idx="180">
                  <c:v>0.25931232091690548</c:v>
                </c:pt>
                <c:pt idx="181">
                  <c:v>0.26074498567335241</c:v>
                </c:pt>
                <c:pt idx="182">
                  <c:v>0.26217765042979929</c:v>
                </c:pt>
                <c:pt idx="183">
                  <c:v>0.26361031518624967</c:v>
                </c:pt>
                <c:pt idx="184">
                  <c:v>0.26504297994269937</c:v>
                </c:pt>
                <c:pt idx="185">
                  <c:v>0.26647564469914042</c:v>
                </c:pt>
                <c:pt idx="186">
                  <c:v>0.26790830945558741</c:v>
                </c:pt>
                <c:pt idx="187">
                  <c:v>0.26934097421203806</c:v>
                </c:pt>
                <c:pt idx="188">
                  <c:v>0.27077363896848139</c:v>
                </c:pt>
                <c:pt idx="189">
                  <c:v>0.27220630372492838</c:v>
                </c:pt>
                <c:pt idx="190">
                  <c:v>0.27363896848137526</c:v>
                </c:pt>
                <c:pt idx="191">
                  <c:v>0.27507163323782652</c:v>
                </c:pt>
                <c:pt idx="192">
                  <c:v>0.27650429799427662</c:v>
                </c:pt>
                <c:pt idx="193">
                  <c:v>0.27793696275071961</c:v>
                </c:pt>
                <c:pt idx="194">
                  <c:v>0.27936962750716332</c:v>
                </c:pt>
                <c:pt idx="195">
                  <c:v>0.28080229226361514</c:v>
                </c:pt>
                <c:pt idx="196">
                  <c:v>0.2822349570200573</c:v>
                </c:pt>
                <c:pt idx="197">
                  <c:v>0.28366762177650434</c:v>
                </c:pt>
                <c:pt idx="198">
                  <c:v>0.28510028653295238</c:v>
                </c:pt>
                <c:pt idx="199">
                  <c:v>0.28653295128939832</c:v>
                </c:pt>
                <c:pt idx="200">
                  <c:v>0.28796561604585014</c:v>
                </c:pt>
                <c:pt idx="201">
                  <c:v>0.28939828080229646</c:v>
                </c:pt>
                <c:pt idx="202">
                  <c:v>0.29083094555873928</c:v>
                </c:pt>
                <c:pt idx="203">
                  <c:v>0.29226361031518627</c:v>
                </c:pt>
                <c:pt idx="204">
                  <c:v>0.29369627507163332</c:v>
                </c:pt>
                <c:pt idx="205">
                  <c:v>0.29512893982808497</c:v>
                </c:pt>
                <c:pt idx="206">
                  <c:v>0.29656160458452735</c:v>
                </c:pt>
                <c:pt idx="207">
                  <c:v>0.29799426934098111</c:v>
                </c:pt>
                <c:pt idx="208">
                  <c:v>0.29942693409742716</c:v>
                </c:pt>
                <c:pt idx="209">
                  <c:v>0.30085959885387342</c:v>
                </c:pt>
                <c:pt idx="210">
                  <c:v>0.3022922636103153</c:v>
                </c:pt>
                <c:pt idx="211">
                  <c:v>0.30372492836676596</c:v>
                </c:pt>
                <c:pt idx="212">
                  <c:v>0.3051575931232125</c:v>
                </c:pt>
                <c:pt idx="213">
                  <c:v>0.30659025787966204</c:v>
                </c:pt>
                <c:pt idx="214">
                  <c:v>0.30802292263610331</c:v>
                </c:pt>
                <c:pt idx="215">
                  <c:v>0.30945558739255752</c:v>
                </c:pt>
                <c:pt idx="216">
                  <c:v>0.31088825214900162</c:v>
                </c:pt>
                <c:pt idx="217">
                  <c:v>0.31232091690545394</c:v>
                </c:pt>
                <c:pt idx="218">
                  <c:v>0.31375358166189132</c:v>
                </c:pt>
                <c:pt idx="219">
                  <c:v>0.31518624641833809</c:v>
                </c:pt>
                <c:pt idx="220">
                  <c:v>0.31661891117479246</c:v>
                </c:pt>
                <c:pt idx="221">
                  <c:v>0.31805157593123573</c:v>
                </c:pt>
                <c:pt idx="222">
                  <c:v>0.31948424068768544</c:v>
                </c:pt>
                <c:pt idx="223">
                  <c:v>0.32091690544413193</c:v>
                </c:pt>
                <c:pt idx="224">
                  <c:v>0.32234957020057797</c:v>
                </c:pt>
                <c:pt idx="225">
                  <c:v>0.32378223495702435</c:v>
                </c:pt>
                <c:pt idx="226">
                  <c:v>0.32521489971347439</c:v>
                </c:pt>
                <c:pt idx="227">
                  <c:v>0.32664756446991638</c:v>
                </c:pt>
                <c:pt idx="228">
                  <c:v>0.32808022922636693</c:v>
                </c:pt>
                <c:pt idx="229">
                  <c:v>0.32951289398281952</c:v>
                </c:pt>
                <c:pt idx="230">
                  <c:v>0.33094555873925924</c:v>
                </c:pt>
                <c:pt idx="231">
                  <c:v>0.33237822349570922</c:v>
                </c:pt>
                <c:pt idx="232">
                  <c:v>0.33381088825215877</c:v>
                </c:pt>
                <c:pt idx="233">
                  <c:v>0.33524355300859593</c:v>
                </c:pt>
                <c:pt idx="234">
                  <c:v>0.33667621776505036</c:v>
                </c:pt>
                <c:pt idx="235">
                  <c:v>0.33810888252149413</c:v>
                </c:pt>
                <c:pt idx="236">
                  <c:v>0.33954154727794122</c:v>
                </c:pt>
                <c:pt idx="237">
                  <c:v>0.34097421203438438</c:v>
                </c:pt>
                <c:pt idx="238">
                  <c:v>0.34240687679083642</c:v>
                </c:pt>
                <c:pt idx="239">
                  <c:v>0.34383954154727792</c:v>
                </c:pt>
                <c:pt idx="240">
                  <c:v>0.3452722063037249</c:v>
                </c:pt>
                <c:pt idx="241">
                  <c:v>0.34670487106017533</c:v>
                </c:pt>
                <c:pt idx="242">
                  <c:v>0.34813753581661894</c:v>
                </c:pt>
                <c:pt idx="243">
                  <c:v>0.34957020057306598</c:v>
                </c:pt>
                <c:pt idx="244">
                  <c:v>0.35100286532952035</c:v>
                </c:pt>
                <c:pt idx="245">
                  <c:v>0.3524355300859599</c:v>
                </c:pt>
                <c:pt idx="246">
                  <c:v>0.35386819484241344</c:v>
                </c:pt>
                <c:pt idx="247">
                  <c:v>0.35530085959885976</c:v>
                </c:pt>
                <c:pt idx="248">
                  <c:v>0.35673352435530076</c:v>
                </c:pt>
                <c:pt idx="249">
                  <c:v>0.35816618911175202</c:v>
                </c:pt>
                <c:pt idx="250">
                  <c:v>0.35959885386819485</c:v>
                </c:pt>
                <c:pt idx="251">
                  <c:v>0.36103151862464511</c:v>
                </c:pt>
                <c:pt idx="252">
                  <c:v>0.36246418338109465</c:v>
                </c:pt>
                <c:pt idx="253">
                  <c:v>0.36389684813753581</c:v>
                </c:pt>
                <c:pt idx="254">
                  <c:v>0.36532951289398696</c:v>
                </c:pt>
                <c:pt idx="255">
                  <c:v>0.36676217765043351</c:v>
                </c:pt>
                <c:pt idx="256">
                  <c:v>0.36819484240687678</c:v>
                </c:pt>
                <c:pt idx="257">
                  <c:v>0.36962750716332382</c:v>
                </c:pt>
                <c:pt idx="258">
                  <c:v>0.37106017191977847</c:v>
                </c:pt>
                <c:pt idx="259">
                  <c:v>0.3724928366762178</c:v>
                </c:pt>
                <c:pt idx="260">
                  <c:v>0.37392550143267211</c:v>
                </c:pt>
                <c:pt idx="261">
                  <c:v>0.37535816618911788</c:v>
                </c:pt>
                <c:pt idx="262">
                  <c:v>0.37679083094555882</c:v>
                </c:pt>
                <c:pt idx="263">
                  <c:v>0.37822349570201064</c:v>
                </c:pt>
                <c:pt idx="264">
                  <c:v>0.37965616045845696</c:v>
                </c:pt>
                <c:pt idx="265">
                  <c:v>0.38108882521490961</c:v>
                </c:pt>
                <c:pt idx="266">
                  <c:v>0.38252148997135266</c:v>
                </c:pt>
                <c:pt idx="267">
                  <c:v>0.38395415472779382</c:v>
                </c:pt>
                <c:pt idx="268">
                  <c:v>0.38538681948425196</c:v>
                </c:pt>
                <c:pt idx="269">
                  <c:v>0.38681948424069507</c:v>
                </c:pt>
                <c:pt idx="270">
                  <c:v>0.38825214899713467</c:v>
                </c:pt>
                <c:pt idx="271">
                  <c:v>0.38968481375358754</c:v>
                </c:pt>
                <c:pt idx="272">
                  <c:v>0.39111747851002882</c:v>
                </c:pt>
                <c:pt idx="273">
                  <c:v>0.39255014326648008</c:v>
                </c:pt>
                <c:pt idx="274">
                  <c:v>0.39398280802293006</c:v>
                </c:pt>
                <c:pt idx="275">
                  <c:v>0.39541547277937628</c:v>
                </c:pt>
                <c:pt idx="276">
                  <c:v>0.39684813753582254</c:v>
                </c:pt>
                <c:pt idx="277">
                  <c:v>0.39828080229227203</c:v>
                </c:pt>
                <c:pt idx="278">
                  <c:v>0.39971346704871485</c:v>
                </c:pt>
                <c:pt idx="279">
                  <c:v>0.40114613180515757</c:v>
                </c:pt>
                <c:pt idx="280">
                  <c:v>0.40257879656160783</c:v>
                </c:pt>
                <c:pt idx="281">
                  <c:v>0.40401146131805743</c:v>
                </c:pt>
                <c:pt idx="282">
                  <c:v>0.40544412607449881</c:v>
                </c:pt>
                <c:pt idx="283">
                  <c:v>0.40687679083095296</c:v>
                </c:pt>
                <c:pt idx="284">
                  <c:v>0.40830945558739257</c:v>
                </c:pt>
                <c:pt idx="285">
                  <c:v>0.40974212034383956</c:v>
                </c:pt>
                <c:pt idx="286">
                  <c:v>0.41117478510029243</c:v>
                </c:pt>
                <c:pt idx="287">
                  <c:v>0.41260744985673353</c:v>
                </c:pt>
                <c:pt idx="288">
                  <c:v>0.41404011461318024</c:v>
                </c:pt>
                <c:pt idx="289">
                  <c:v>0.41547277936963734</c:v>
                </c:pt>
                <c:pt idx="290">
                  <c:v>0.4169054441260745</c:v>
                </c:pt>
                <c:pt idx="291">
                  <c:v>0.41833810888252182</c:v>
                </c:pt>
                <c:pt idx="292">
                  <c:v>0.41977077363897342</c:v>
                </c:pt>
                <c:pt idx="293">
                  <c:v>0.42120343839541546</c:v>
                </c:pt>
                <c:pt idx="294">
                  <c:v>0.42263610315186612</c:v>
                </c:pt>
                <c:pt idx="295">
                  <c:v>0.42406876790831538</c:v>
                </c:pt>
                <c:pt idx="296">
                  <c:v>0.42550143266475648</c:v>
                </c:pt>
                <c:pt idx="297">
                  <c:v>0.42693409742120342</c:v>
                </c:pt>
                <c:pt idx="298">
                  <c:v>0.42836676217766034</c:v>
                </c:pt>
                <c:pt idx="299">
                  <c:v>0.42979942693409739</c:v>
                </c:pt>
                <c:pt idx="300">
                  <c:v>0.43123209169054488</c:v>
                </c:pt>
                <c:pt idx="301">
                  <c:v>0.43266475644699143</c:v>
                </c:pt>
                <c:pt idx="302">
                  <c:v>0.43409742120343842</c:v>
                </c:pt>
                <c:pt idx="303">
                  <c:v>0.43553008595989279</c:v>
                </c:pt>
                <c:pt idx="304">
                  <c:v>0.43696275071633239</c:v>
                </c:pt>
                <c:pt idx="305">
                  <c:v>0.43839541547277938</c:v>
                </c:pt>
                <c:pt idx="306">
                  <c:v>0.43982808022923486</c:v>
                </c:pt>
                <c:pt idx="307">
                  <c:v>0.44126074498567336</c:v>
                </c:pt>
                <c:pt idx="308">
                  <c:v>0.44269340974212029</c:v>
                </c:pt>
                <c:pt idx="309">
                  <c:v>0.44412607449856734</c:v>
                </c:pt>
                <c:pt idx="310">
                  <c:v>0.44555873925501432</c:v>
                </c:pt>
                <c:pt idx="311">
                  <c:v>0.44699140401146126</c:v>
                </c:pt>
                <c:pt idx="312">
                  <c:v>0.44842406876791246</c:v>
                </c:pt>
                <c:pt idx="313">
                  <c:v>0.44985673352435901</c:v>
                </c:pt>
                <c:pt idx="314">
                  <c:v>0.45128939828080555</c:v>
                </c:pt>
                <c:pt idx="315">
                  <c:v>0.45272206303725515</c:v>
                </c:pt>
                <c:pt idx="316">
                  <c:v>0.45415472779369631</c:v>
                </c:pt>
                <c:pt idx="317">
                  <c:v>0.4555873925501433</c:v>
                </c:pt>
                <c:pt idx="318">
                  <c:v>0.45702005730659034</c:v>
                </c:pt>
                <c:pt idx="319">
                  <c:v>0.45845272206303728</c:v>
                </c:pt>
                <c:pt idx="320">
                  <c:v>0.45988538681949015</c:v>
                </c:pt>
                <c:pt idx="321">
                  <c:v>0.46131805157593131</c:v>
                </c:pt>
                <c:pt idx="322">
                  <c:v>0.4627507163323783</c:v>
                </c:pt>
                <c:pt idx="323">
                  <c:v>0.46418338108882895</c:v>
                </c:pt>
                <c:pt idx="324">
                  <c:v>0.46561604584527388</c:v>
                </c:pt>
                <c:pt idx="325">
                  <c:v>0.46704871060171921</c:v>
                </c:pt>
                <c:pt idx="326">
                  <c:v>0.46848137535817103</c:v>
                </c:pt>
                <c:pt idx="327">
                  <c:v>0.4699140401146174</c:v>
                </c:pt>
                <c:pt idx="328">
                  <c:v>0.47134670487106389</c:v>
                </c:pt>
                <c:pt idx="329">
                  <c:v>0.47277936962750738</c:v>
                </c:pt>
                <c:pt idx="330">
                  <c:v>0.47421203438395432</c:v>
                </c:pt>
                <c:pt idx="331">
                  <c:v>0.47564469914040597</c:v>
                </c:pt>
                <c:pt idx="332">
                  <c:v>0.47707736389685557</c:v>
                </c:pt>
                <c:pt idx="333">
                  <c:v>0.47851002865329512</c:v>
                </c:pt>
                <c:pt idx="334">
                  <c:v>0.47994269340974804</c:v>
                </c:pt>
                <c:pt idx="335">
                  <c:v>0.48137535816618909</c:v>
                </c:pt>
                <c:pt idx="336">
                  <c:v>0.48280802292264091</c:v>
                </c:pt>
                <c:pt idx="337">
                  <c:v>0.48424068767908696</c:v>
                </c:pt>
                <c:pt idx="338">
                  <c:v>0.48567335243552973</c:v>
                </c:pt>
                <c:pt idx="339">
                  <c:v>0.48710601719197738</c:v>
                </c:pt>
                <c:pt idx="340">
                  <c:v>0.48853868194842898</c:v>
                </c:pt>
                <c:pt idx="341">
                  <c:v>0.48997134670487535</c:v>
                </c:pt>
                <c:pt idx="342">
                  <c:v>0.49140401146131807</c:v>
                </c:pt>
                <c:pt idx="343">
                  <c:v>0.49283667621777161</c:v>
                </c:pt>
                <c:pt idx="344">
                  <c:v>0.49426934097421232</c:v>
                </c:pt>
                <c:pt idx="345">
                  <c:v>0.49570200573066397</c:v>
                </c:pt>
                <c:pt idx="346">
                  <c:v>0.49713467048710602</c:v>
                </c:pt>
                <c:pt idx="347">
                  <c:v>0.49856733524355668</c:v>
                </c:pt>
                <c:pt idx="348">
                  <c:v>0.5</c:v>
                </c:pt>
                <c:pt idx="349">
                  <c:v>0.50143266475643389</c:v>
                </c:pt>
                <c:pt idx="350">
                  <c:v>0.50286532951289398</c:v>
                </c:pt>
                <c:pt idx="351">
                  <c:v>0.50429799426934097</c:v>
                </c:pt>
                <c:pt idx="352">
                  <c:v>0.50573065902578795</c:v>
                </c:pt>
                <c:pt idx="353">
                  <c:v>0.50716332378221984</c:v>
                </c:pt>
                <c:pt idx="354">
                  <c:v>0.50859598853868193</c:v>
                </c:pt>
                <c:pt idx="355">
                  <c:v>0.51002865329513725</c:v>
                </c:pt>
                <c:pt idx="356">
                  <c:v>0.51146131805157591</c:v>
                </c:pt>
                <c:pt idx="357">
                  <c:v>0.5128939828080229</c:v>
                </c:pt>
                <c:pt idx="358">
                  <c:v>0.51432664756446989</c:v>
                </c:pt>
                <c:pt idx="359">
                  <c:v>0.51575931232091765</c:v>
                </c:pt>
                <c:pt idx="360">
                  <c:v>0.51719197707736386</c:v>
                </c:pt>
                <c:pt idx="361">
                  <c:v>0.51862464183381085</c:v>
                </c:pt>
                <c:pt idx="362">
                  <c:v>0.52005730659025751</c:v>
                </c:pt>
                <c:pt idx="363">
                  <c:v>0.5214899713467045</c:v>
                </c:pt>
                <c:pt idx="364">
                  <c:v>0.52292263610316014</c:v>
                </c:pt>
                <c:pt idx="365">
                  <c:v>0.52435530085959881</c:v>
                </c:pt>
                <c:pt idx="366">
                  <c:v>0.52578796561604557</c:v>
                </c:pt>
                <c:pt idx="367">
                  <c:v>0.5272206303725</c:v>
                </c:pt>
                <c:pt idx="368">
                  <c:v>0.52865329512893988</c:v>
                </c:pt>
                <c:pt idx="369">
                  <c:v>0.53008595988538687</c:v>
                </c:pt>
                <c:pt idx="370">
                  <c:v>0.53151862464183386</c:v>
                </c:pt>
                <c:pt idx="371">
                  <c:v>0.53295128939828085</c:v>
                </c:pt>
                <c:pt idx="372">
                  <c:v>0.5343839541547275</c:v>
                </c:pt>
                <c:pt idx="373">
                  <c:v>0.53581661891117482</c:v>
                </c:pt>
                <c:pt idx="374">
                  <c:v>0.53724928366762181</c:v>
                </c:pt>
                <c:pt idx="375">
                  <c:v>0.5386819484240688</c:v>
                </c:pt>
                <c:pt idx="376">
                  <c:v>0.54011461318052312</c:v>
                </c:pt>
                <c:pt idx="377">
                  <c:v>0.54154727793696256</c:v>
                </c:pt>
                <c:pt idx="378">
                  <c:v>0.54297994269342176</c:v>
                </c:pt>
                <c:pt idx="379">
                  <c:v>0.54441260744985676</c:v>
                </c:pt>
                <c:pt idx="380">
                  <c:v>0.54584527220631374</c:v>
                </c:pt>
                <c:pt idx="381">
                  <c:v>0.54727793696275051</c:v>
                </c:pt>
                <c:pt idx="382">
                  <c:v>0.54871060171919772</c:v>
                </c:pt>
                <c:pt idx="383">
                  <c:v>0.55014326647564471</c:v>
                </c:pt>
                <c:pt idx="384">
                  <c:v>0.5515759312320917</c:v>
                </c:pt>
                <c:pt idx="385">
                  <c:v>0.55300859598853869</c:v>
                </c:pt>
                <c:pt idx="386">
                  <c:v>0.55444126074498568</c:v>
                </c:pt>
                <c:pt idx="387">
                  <c:v>0.55587392550143266</c:v>
                </c:pt>
                <c:pt idx="388">
                  <c:v>0.55730659025787954</c:v>
                </c:pt>
                <c:pt idx="389">
                  <c:v>0.55873925501432664</c:v>
                </c:pt>
                <c:pt idx="390">
                  <c:v>0.56017191977077363</c:v>
                </c:pt>
                <c:pt idx="391">
                  <c:v>0.56160458452722051</c:v>
                </c:pt>
                <c:pt idx="392">
                  <c:v>0.5630372492836675</c:v>
                </c:pt>
                <c:pt idx="393">
                  <c:v>0.5644699140401146</c:v>
                </c:pt>
                <c:pt idx="394">
                  <c:v>0.56590257879656158</c:v>
                </c:pt>
                <c:pt idx="395">
                  <c:v>0.56733524355301601</c:v>
                </c:pt>
                <c:pt idx="396">
                  <c:v>0.56876790830945567</c:v>
                </c:pt>
                <c:pt idx="397">
                  <c:v>0.57020057306590255</c:v>
                </c:pt>
                <c:pt idx="398">
                  <c:v>0.57163323782234954</c:v>
                </c:pt>
                <c:pt idx="399">
                  <c:v>0.57306590257880741</c:v>
                </c:pt>
                <c:pt idx="400">
                  <c:v>0.57449856733524352</c:v>
                </c:pt>
                <c:pt idx="401">
                  <c:v>0.57593123209169972</c:v>
                </c:pt>
                <c:pt idx="402">
                  <c:v>0.5773638968481376</c:v>
                </c:pt>
                <c:pt idx="403">
                  <c:v>0.57879656160459292</c:v>
                </c:pt>
                <c:pt idx="404">
                  <c:v>0.58022922636103169</c:v>
                </c:pt>
                <c:pt idx="405">
                  <c:v>0.58166189111747868</c:v>
                </c:pt>
                <c:pt idx="406">
                  <c:v>0.58309455587392456</c:v>
                </c:pt>
                <c:pt idx="407">
                  <c:v>0.58452722063037255</c:v>
                </c:pt>
                <c:pt idx="408">
                  <c:v>0.58595988538681953</c:v>
                </c:pt>
                <c:pt idx="409">
                  <c:v>0.5873925501432592</c:v>
                </c:pt>
                <c:pt idx="410">
                  <c:v>0.58882521489971362</c:v>
                </c:pt>
                <c:pt idx="411">
                  <c:v>0.5902578796561605</c:v>
                </c:pt>
                <c:pt idx="412">
                  <c:v>0.59169054441260749</c:v>
                </c:pt>
                <c:pt idx="413">
                  <c:v>0.59312320916905448</c:v>
                </c:pt>
                <c:pt idx="414">
                  <c:v>0.59455587392550169</c:v>
                </c:pt>
                <c:pt idx="415">
                  <c:v>0.59598853868194757</c:v>
                </c:pt>
                <c:pt idx="416">
                  <c:v>0.59742120343840199</c:v>
                </c:pt>
                <c:pt idx="417">
                  <c:v>0.59885386819484243</c:v>
                </c:pt>
                <c:pt idx="418">
                  <c:v>0.60028653295128942</c:v>
                </c:pt>
                <c:pt idx="419">
                  <c:v>0.60171919770773641</c:v>
                </c:pt>
                <c:pt idx="420">
                  <c:v>0.60315186246419961</c:v>
                </c:pt>
                <c:pt idx="421">
                  <c:v>0.60458452722063039</c:v>
                </c:pt>
                <c:pt idx="422">
                  <c:v>0.60601719197707737</c:v>
                </c:pt>
                <c:pt idx="423">
                  <c:v>0.60744985673353913</c:v>
                </c:pt>
                <c:pt idx="424">
                  <c:v>0.60888252148997135</c:v>
                </c:pt>
                <c:pt idx="425">
                  <c:v>0.61031518624641834</c:v>
                </c:pt>
                <c:pt idx="426">
                  <c:v>0.61174785100287365</c:v>
                </c:pt>
                <c:pt idx="427">
                  <c:v>0.61318051575931232</c:v>
                </c:pt>
                <c:pt idx="428">
                  <c:v>0.61461318051575931</c:v>
                </c:pt>
                <c:pt idx="429">
                  <c:v>0.61604584527220663</c:v>
                </c:pt>
                <c:pt idx="430">
                  <c:v>0.61747851002865362</c:v>
                </c:pt>
                <c:pt idx="431">
                  <c:v>0.6189111747851006</c:v>
                </c:pt>
                <c:pt idx="432">
                  <c:v>0.62034383954155581</c:v>
                </c:pt>
                <c:pt idx="433">
                  <c:v>0.62177650429799425</c:v>
                </c:pt>
                <c:pt idx="434">
                  <c:v>0.62320916905444124</c:v>
                </c:pt>
                <c:pt idx="435">
                  <c:v>0.62464183381090543</c:v>
                </c:pt>
                <c:pt idx="436">
                  <c:v>0.62607449856733965</c:v>
                </c:pt>
                <c:pt idx="437">
                  <c:v>0.62750716332378265</c:v>
                </c:pt>
                <c:pt idx="438">
                  <c:v>0.62893982808022963</c:v>
                </c:pt>
                <c:pt idx="439">
                  <c:v>0.63037249283667662</c:v>
                </c:pt>
                <c:pt idx="440">
                  <c:v>0.63180515759313827</c:v>
                </c:pt>
                <c:pt idx="441">
                  <c:v>0.63323782234958514</c:v>
                </c:pt>
                <c:pt idx="442">
                  <c:v>0.63467048710602558</c:v>
                </c:pt>
                <c:pt idx="443">
                  <c:v>0.63610315186246358</c:v>
                </c:pt>
                <c:pt idx="444">
                  <c:v>0.63753581661892578</c:v>
                </c:pt>
                <c:pt idx="445">
                  <c:v>0.63896848137535822</c:v>
                </c:pt>
                <c:pt idx="446">
                  <c:v>0.64040114613180565</c:v>
                </c:pt>
                <c:pt idx="447">
                  <c:v>0.64183381088825264</c:v>
                </c:pt>
                <c:pt idx="448">
                  <c:v>0.64326647564469963</c:v>
                </c:pt>
                <c:pt idx="449">
                  <c:v>0.64469914040115595</c:v>
                </c:pt>
                <c:pt idx="450">
                  <c:v>0.64613180515760005</c:v>
                </c:pt>
                <c:pt idx="451">
                  <c:v>0.64756446991403949</c:v>
                </c:pt>
                <c:pt idx="452">
                  <c:v>0.64899713467050191</c:v>
                </c:pt>
                <c:pt idx="453">
                  <c:v>0.65042979942693413</c:v>
                </c:pt>
                <c:pt idx="454">
                  <c:v>0.65186246418338845</c:v>
                </c:pt>
                <c:pt idx="455">
                  <c:v>0.65329512893983466</c:v>
                </c:pt>
                <c:pt idx="456">
                  <c:v>0.65472779369628686</c:v>
                </c:pt>
                <c:pt idx="457">
                  <c:v>0.65616045845272264</c:v>
                </c:pt>
                <c:pt idx="458">
                  <c:v>0.65759312320916963</c:v>
                </c:pt>
                <c:pt idx="459">
                  <c:v>0.65902578796561662</c:v>
                </c:pt>
                <c:pt idx="460">
                  <c:v>0.66045845272206305</c:v>
                </c:pt>
                <c:pt idx="461">
                  <c:v>0.66189111747853202</c:v>
                </c:pt>
                <c:pt idx="462">
                  <c:v>0.66332378223495703</c:v>
                </c:pt>
                <c:pt idx="463">
                  <c:v>0.66475644699141134</c:v>
                </c:pt>
                <c:pt idx="464">
                  <c:v>0.666189111747851</c:v>
                </c:pt>
                <c:pt idx="465">
                  <c:v>0.66762177650431753</c:v>
                </c:pt>
                <c:pt idx="466">
                  <c:v>0.66905444126074565</c:v>
                </c:pt>
                <c:pt idx="467">
                  <c:v>0.67048710601719264</c:v>
                </c:pt>
                <c:pt idx="468">
                  <c:v>0.67191977077363962</c:v>
                </c:pt>
                <c:pt idx="469">
                  <c:v>0.67335243553009494</c:v>
                </c:pt>
                <c:pt idx="470">
                  <c:v>0.67478510028654126</c:v>
                </c:pt>
                <c:pt idx="471">
                  <c:v>0.67621776504297959</c:v>
                </c:pt>
                <c:pt idx="472">
                  <c:v>0.67765042979943446</c:v>
                </c:pt>
                <c:pt idx="473">
                  <c:v>0.67908309455588856</c:v>
                </c:pt>
                <c:pt idx="474">
                  <c:v>0.68051575931232056</c:v>
                </c:pt>
                <c:pt idx="475">
                  <c:v>0.68194842406876865</c:v>
                </c:pt>
                <c:pt idx="476">
                  <c:v>0.68338108882520743</c:v>
                </c:pt>
                <c:pt idx="477">
                  <c:v>0.68481375358166152</c:v>
                </c:pt>
                <c:pt idx="478">
                  <c:v>0.68624641833811872</c:v>
                </c:pt>
                <c:pt idx="479">
                  <c:v>0.68767908309456416</c:v>
                </c:pt>
                <c:pt idx="480">
                  <c:v>0.68911174785100249</c:v>
                </c:pt>
                <c:pt idx="481">
                  <c:v>0.69054441260745814</c:v>
                </c:pt>
                <c:pt idx="482">
                  <c:v>0.69197707736390579</c:v>
                </c:pt>
                <c:pt idx="483">
                  <c:v>0.69340974212034379</c:v>
                </c:pt>
                <c:pt idx="484">
                  <c:v>0.69484240687679744</c:v>
                </c:pt>
                <c:pt idx="485">
                  <c:v>0.69627507163323865</c:v>
                </c:pt>
                <c:pt idx="486">
                  <c:v>0.69770773638969641</c:v>
                </c:pt>
                <c:pt idx="487">
                  <c:v>0.69914040114613185</c:v>
                </c:pt>
                <c:pt idx="488">
                  <c:v>0.70057306590257851</c:v>
                </c:pt>
                <c:pt idx="489">
                  <c:v>0.70200573065903416</c:v>
                </c:pt>
                <c:pt idx="490">
                  <c:v>0.70343839541547282</c:v>
                </c:pt>
                <c:pt idx="491">
                  <c:v>0.70487106017191981</c:v>
                </c:pt>
                <c:pt idx="492">
                  <c:v>0.70630372492836657</c:v>
                </c:pt>
                <c:pt idx="493">
                  <c:v>0.70773638968481378</c:v>
                </c:pt>
                <c:pt idx="494">
                  <c:v>0.70916905444126077</c:v>
                </c:pt>
                <c:pt idx="495">
                  <c:v>0.71060171919770865</c:v>
                </c:pt>
                <c:pt idx="496">
                  <c:v>0.71203438395415453</c:v>
                </c:pt>
                <c:pt idx="497">
                  <c:v>0.71346704871059996</c:v>
                </c:pt>
                <c:pt idx="498">
                  <c:v>0.71489971346705783</c:v>
                </c:pt>
                <c:pt idx="499">
                  <c:v>0.71633237822349571</c:v>
                </c:pt>
                <c:pt idx="500">
                  <c:v>0.7177650429799427</c:v>
                </c:pt>
                <c:pt idx="501">
                  <c:v>0.71919770773638969</c:v>
                </c:pt>
                <c:pt idx="502">
                  <c:v>0.72063037249284401</c:v>
                </c:pt>
                <c:pt idx="503">
                  <c:v>0.72206303724929044</c:v>
                </c:pt>
                <c:pt idx="504">
                  <c:v>0.72349570200573265</c:v>
                </c:pt>
                <c:pt idx="505">
                  <c:v>0.72492836676217765</c:v>
                </c:pt>
                <c:pt idx="506">
                  <c:v>0.72636103151862463</c:v>
                </c:pt>
                <c:pt idx="507">
                  <c:v>0.72779369627508828</c:v>
                </c:pt>
                <c:pt idx="508">
                  <c:v>0.7292263610315185</c:v>
                </c:pt>
                <c:pt idx="509">
                  <c:v>0.73065902578796549</c:v>
                </c:pt>
                <c:pt idx="510">
                  <c:v>0.73209169054442735</c:v>
                </c:pt>
                <c:pt idx="511">
                  <c:v>0.73352435530085969</c:v>
                </c:pt>
                <c:pt idx="512">
                  <c:v>0.73495702005730668</c:v>
                </c:pt>
                <c:pt idx="513">
                  <c:v>0.73638968481375355</c:v>
                </c:pt>
                <c:pt idx="514">
                  <c:v>0.73782234957020054</c:v>
                </c:pt>
                <c:pt idx="515">
                  <c:v>0.73925501432664764</c:v>
                </c:pt>
                <c:pt idx="516">
                  <c:v>0.7406876790831044</c:v>
                </c:pt>
                <c:pt idx="517">
                  <c:v>0.74212034383954162</c:v>
                </c:pt>
                <c:pt idx="518">
                  <c:v>0.74355300859598861</c:v>
                </c:pt>
                <c:pt idx="519">
                  <c:v>0.74498567335244392</c:v>
                </c:pt>
                <c:pt idx="520">
                  <c:v>0.74641833810889091</c:v>
                </c:pt>
                <c:pt idx="521">
                  <c:v>0.7478510028653369</c:v>
                </c:pt>
                <c:pt idx="522">
                  <c:v>0.74928366762178389</c:v>
                </c:pt>
                <c:pt idx="523">
                  <c:v>0.7507163323782301</c:v>
                </c:pt>
                <c:pt idx="524">
                  <c:v>0.75214899713468231</c:v>
                </c:pt>
                <c:pt idx="525">
                  <c:v>0.75358166189111753</c:v>
                </c:pt>
                <c:pt idx="526">
                  <c:v>0.75501432664756463</c:v>
                </c:pt>
                <c:pt idx="527">
                  <c:v>0.75644699140401161</c:v>
                </c:pt>
                <c:pt idx="528">
                  <c:v>0.75787965616047503</c:v>
                </c:pt>
                <c:pt idx="529">
                  <c:v>0.75931232091689949</c:v>
                </c:pt>
                <c:pt idx="530">
                  <c:v>0.76074498567336035</c:v>
                </c:pt>
                <c:pt idx="531">
                  <c:v>0.76217765042981411</c:v>
                </c:pt>
                <c:pt idx="532">
                  <c:v>0.76361031518624645</c:v>
                </c:pt>
                <c:pt idx="533">
                  <c:v>0.76504297994269344</c:v>
                </c:pt>
                <c:pt idx="534">
                  <c:v>0.76647564469915208</c:v>
                </c:pt>
                <c:pt idx="535">
                  <c:v>0.76790830945559763</c:v>
                </c:pt>
                <c:pt idx="536">
                  <c:v>0.76934097421203462</c:v>
                </c:pt>
                <c:pt idx="537">
                  <c:v>0.77077363896849627</c:v>
                </c:pt>
                <c:pt idx="538">
                  <c:v>0.77220630372492838</c:v>
                </c:pt>
                <c:pt idx="539">
                  <c:v>0.77363896848138392</c:v>
                </c:pt>
                <c:pt idx="540">
                  <c:v>0.77507163323783712</c:v>
                </c:pt>
                <c:pt idx="541">
                  <c:v>0.77650429799426934</c:v>
                </c:pt>
                <c:pt idx="542">
                  <c:v>0.77793696275071633</c:v>
                </c:pt>
                <c:pt idx="543">
                  <c:v>0.77936962750716365</c:v>
                </c:pt>
                <c:pt idx="544">
                  <c:v>0.78080229226361064</c:v>
                </c:pt>
                <c:pt idx="545">
                  <c:v>0.7822349570200573</c:v>
                </c:pt>
                <c:pt idx="546">
                  <c:v>0.78366762177650429</c:v>
                </c:pt>
                <c:pt idx="547">
                  <c:v>0.78510028653295127</c:v>
                </c:pt>
                <c:pt idx="548">
                  <c:v>0.78653295128939826</c:v>
                </c:pt>
                <c:pt idx="549">
                  <c:v>0.7879656160458538</c:v>
                </c:pt>
                <c:pt idx="550">
                  <c:v>0.78939828080229157</c:v>
                </c:pt>
                <c:pt idx="551">
                  <c:v>0.79083094555873923</c:v>
                </c:pt>
                <c:pt idx="552">
                  <c:v>0.79226361031519277</c:v>
                </c:pt>
                <c:pt idx="553">
                  <c:v>0.79369627507163321</c:v>
                </c:pt>
                <c:pt idx="554">
                  <c:v>0.79512893982808064</c:v>
                </c:pt>
                <c:pt idx="555">
                  <c:v>0.79656160458452763</c:v>
                </c:pt>
                <c:pt idx="556">
                  <c:v>0.79799426934097462</c:v>
                </c:pt>
                <c:pt idx="557">
                  <c:v>0.79942693409742116</c:v>
                </c:pt>
                <c:pt idx="558">
                  <c:v>0.80085959885386815</c:v>
                </c:pt>
                <c:pt idx="559">
                  <c:v>0.80229226361031514</c:v>
                </c:pt>
                <c:pt idx="560">
                  <c:v>0.80372492836676213</c:v>
                </c:pt>
                <c:pt idx="561">
                  <c:v>0.80515759312320911</c:v>
                </c:pt>
                <c:pt idx="562">
                  <c:v>0.80659025787965621</c:v>
                </c:pt>
                <c:pt idx="563">
                  <c:v>0.80802292263610365</c:v>
                </c:pt>
                <c:pt idx="564">
                  <c:v>0.80945558739255019</c:v>
                </c:pt>
                <c:pt idx="565">
                  <c:v>0.81088825214900695</c:v>
                </c:pt>
                <c:pt idx="566">
                  <c:v>0.81232091690544461</c:v>
                </c:pt>
                <c:pt idx="567">
                  <c:v>0.8137535816618916</c:v>
                </c:pt>
                <c:pt idx="568">
                  <c:v>0.81518624641833815</c:v>
                </c:pt>
                <c:pt idx="569">
                  <c:v>0.81661891117479268</c:v>
                </c:pt>
                <c:pt idx="570">
                  <c:v>0.81805157593123157</c:v>
                </c:pt>
                <c:pt idx="571">
                  <c:v>0.81948424068767911</c:v>
                </c:pt>
                <c:pt idx="572">
                  <c:v>0.8209169054441261</c:v>
                </c:pt>
                <c:pt idx="573">
                  <c:v>0.82234957020058486</c:v>
                </c:pt>
                <c:pt idx="574">
                  <c:v>0.82378223495702008</c:v>
                </c:pt>
                <c:pt idx="575">
                  <c:v>0.82521489971346706</c:v>
                </c:pt>
                <c:pt idx="576">
                  <c:v>0.82664756446991405</c:v>
                </c:pt>
                <c:pt idx="577">
                  <c:v>0.82808022922636049</c:v>
                </c:pt>
                <c:pt idx="578">
                  <c:v>0.82951289398280759</c:v>
                </c:pt>
                <c:pt idx="579">
                  <c:v>0.83094555873925502</c:v>
                </c:pt>
                <c:pt idx="580">
                  <c:v>0.83237822349570934</c:v>
                </c:pt>
                <c:pt idx="581">
                  <c:v>0.833810888252149</c:v>
                </c:pt>
                <c:pt idx="582">
                  <c:v>0.83524355300860065</c:v>
                </c:pt>
                <c:pt idx="583">
                  <c:v>0.83667621776504364</c:v>
                </c:pt>
                <c:pt idx="584">
                  <c:v>0.83810888252149984</c:v>
                </c:pt>
                <c:pt idx="585">
                  <c:v>0.83954154727793651</c:v>
                </c:pt>
                <c:pt idx="586">
                  <c:v>0.84097421203439893</c:v>
                </c:pt>
                <c:pt idx="587">
                  <c:v>0.84240687679083093</c:v>
                </c:pt>
                <c:pt idx="588">
                  <c:v>0.84383954154727792</c:v>
                </c:pt>
                <c:pt idx="589">
                  <c:v>0.84527220630373223</c:v>
                </c:pt>
                <c:pt idx="590">
                  <c:v>0.84670487106018566</c:v>
                </c:pt>
                <c:pt idx="591">
                  <c:v>0.84813753581661233</c:v>
                </c:pt>
                <c:pt idx="592">
                  <c:v>0.84957020057306665</c:v>
                </c:pt>
                <c:pt idx="593">
                  <c:v>0.85100286532951364</c:v>
                </c:pt>
                <c:pt idx="594">
                  <c:v>0.85243553008595951</c:v>
                </c:pt>
                <c:pt idx="595">
                  <c:v>0.8538681948424065</c:v>
                </c:pt>
                <c:pt idx="596">
                  <c:v>0.85530085959886215</c:v>
                </c:pt>
                <c:pt idx="597">
                  <c:v>0.85673352435530081</c:v>
                </c:pt>
                <c:pt idx="598">
                  <c:v>0.85816618911173803</c:v>
                </c:pt>
                <c:pt idx="599">
                  <c:v>0.85959885386820478</c:v>
                </c:pt>
                <c:pt idx="600">
                  <c:v>0.86103151862464844</c:v>
                </c:pt>
                <c:pt idx="601">
                  <c:v>0.86246418338108888</c:v>
                </c:pt>
                <c:pt idx="602">
                  <c:v>0.86389684813753664</c:v>
                </c:pt>
                <c:pt idx="603">
                  <c:v>0.86532951289399285</c:v>
                </c:pt>
                <c:pt idx="604">
                  <c:v>0.86676217765042984</c:v>
                </c:pt>
                <c:pt idx="605">
                  <c:v>0.8681948424068916</c:v>
                </c:pt>
                <c:pt idx="606">
                  <c:v>0.86962750716333215</c:v>
                </c:pt>
                <c:pt idx="607">
                  <c:v>0.87106017191977081</c:v>
                </c:pt>
                <c:pt idx="608">
                  <c:v>0.87249283667622513</c:v>
                </c:pt>
                <c:pt idx="609">
                  <c:v>0.87392550143266479</c:v>
                </c:pt>
                <c:pt idx="610">
                  <c:v>0.87535816618911833</c:v>
                </c:pt>
                <c:pt idx="611">
                  <c:v>0.87679083094557075</c:v>
                </c:pt>
                <c:pt idx="612">
                  <c:v>0.87822349570200553</c:v>
                </c:pt>
                <c:pt idx="613">
                  <c:v>0.87965616045845274</c:v>
                </c:pt>
                <c:pt idx="614">
                  <c:v>0.88108882521489973</c:v>
                </c:pt>
                <c:pt idx="615">
                  <c:v>0.8825214899713375</c:v>
                </c:pt>
                <c:pt idx="616">
                  <c:v>0.88395415472779348</c:v>
                </c:pt>
                <c:pt idx="617">
                  <c:v>0.88538681948424058</c:v>
                </c:pt>
                <c:pt idx="618">
                  <c:v>0.88681948424068768</c:v>
                </c:pt>
                <c:pt idx="619">
                  <c:v>0.8882521489971229</c:v>
                </c:pt>
                <c:pt idx="620">
                  <c:v>0.88968481375359421</c:v>
                </c:pt>
                <c:pt idx="621">
                  <c:v>0.89111747851002854</c:v>
                </c:pt>
                <c:pt idx="622">
                  <c:v>0.89255014326647553</c:v>
                </c:pt>
                <c:pt idx="623">
                  <c:v>0.89398280802291419</c:v>
                </c:pt>
                <c:pt idx="624">
                  <c:v>0.8954154727793695</c:v>
                </c:pt>
                <c:pt idx="625">
                  <c:v>0.89684813753582493</c:v>
                </c:pt>
                <c:pt idx="626">
                  <c:v>0.89828080229226359</c:v>
                </c:pt>
                <c:pt idx="627">
                  <c:v>0.89971346704871069</c:v>
                </c:pt>
                <c:pt idx="628">
                  <c:v>0.90114613180515757</c:v>
                </c:pt>
                <c:pt idx="629">
                  <c:v>0.90257879656160467</c:v>
                </c:pt>
                <c:pt idx="630">
                  <c:v>0.90401146131805155</c:v>
                </c:pt>
                <c:pt idx="631">
                  <c:v>0.90544412607449865</c:v>
                </c:pt>
                <c:pt idx="632">
                  <c:v>0.9068767908309382</c:v>
                </c:pt>
                <c:pt idx="633">
                  <c:v>0.90830945558739262</c:v>
                </c:pt>
                <c:pt idx="634">
                  <c:v>0.90974212034383961</c:v>
                </c:pt>
                <c:pt idx="635">
                  <c:v>0.91117478510028649</c:v>
                </c:pt>
                <c:pt idx="636">
                  <c:v>0.91260744985673348</c:v>
                </c:pt>
                <c:pt idx="637">
                  <c:v>0.91404011461319512</c:v>
                </c:pt>
                <c:pt idx="638">
                  <c:v>0.91547277936962657</c:v>
                </c:pt>
                <c:pt idx="639">
                  <c:v>0.9169054441260811</c:v>
                </c:pt>
                <c:pt idx="640">
                  <c:v>0.91833810888251477</c:v>
                </c:pt>
                <c:pt idx="641">
                  <c:v>0.91977077363896864</c:v>
                </c:pt>
                <c:pt idx="642">
                  <c:v>0.92120343839541563</c:v>
                </c:pt>
                <c:pt idx="643">
                  <c:v>0.92263610315186251</c:v>
                </c:pt>
                <c:pt idx="644">
                  <c:v>0.9240687679083095</c:v>
                </c:pt>
                <c:pt idx="645">
                  <c:v>0.92550143266476492</c:v>
                </c:pt>
                <c:pt idx="646">
                  <c:v>0.9269340974212037</c:v>
                </c:pt>
                <c:pt idx="647">
                  <c:v>0.92836676217763958</c:v>
                </c:pt>
                <c:pt idx="648">
                  <c:v>0.92979942693411144</c:v>
                </c:pt>
                <c:pt idx="649">
                  <c:v>0.93123209169054444</c:v>
                </c:pt>
                <c:pt idx="650">
                  <c:v>0.93266475644699165</c:v>
                </c:pt>
                <c:pt idx="651">
                  <c:v>0.93409742120343864</c:v>
                </c:pt>
                <c:pt idx="652">
                  <c:v>0.9355300859598854</c:v>
                </c:pt>
                <c:pt idx="653">
                  <c:v>0.93696275071632407</c:v>
                </c:pt>
                <c:pt idx="654">
                  <c:v>0.93839541547278782</c:v>
                </c:pt>
                <c:pt idx="655">
                  <c:v>0.9398280802292267</c:v>
                </c:pt>
                <c:pt idx="656">
                  <c:v>0.94126074498567336</c:v>
                </c:pt>
                <c:pt idx="657">
                  <c:v>0.94269340974212035</c:v>
                </c:pt>
                <c:pt idx="658">
                  <c:v>0.94412607449857844</c:v>
                </c:pt>
                <c:pt idx="659">
                  <c:v>0.94555873925501432</c:v>
                </c:pt>
                <c:pt idx="660">
                  <c:v>0.94699140401146165</c:v>
                </c:pt>
                <c:pt idx="661">
                  <c:v>0.94842406876790097</c:v>
                </c:pt>
                <c:pt idx="662">
                  <c:v>0.94985673352435562</c:v>
                </c:pt>
                <c:pt idx="663">
                  <c:v>0.95128939828080261</c:v>
                </c:pt>
                <c:pt idx="664">
                  <c:v>0.95272206303724927</c:v>
                </c:pt>
                <c:pt idx="665">
                  <c:v>0.9541547277936967</c:v>
                </c:pt>
                <c:pt idx="666">
                  <c:v>0.95558739255014324</c:v>
                </c:pt>
                <c:pt idx="667">
                  <c:v>0.95702005730660245</c:v>
                </c:pt>
                <c:pt idx="668">
                  <c:v>0.95845272206303722</c:v>
                </c:pt>
                <c:pt idx="669">
                  <c:v>0.95988538681948465</c:v>
                </c:pt>
                <c:pt idx="670">
                  <c:v>0.9613180515759312</c:v>
                </c:pt>
                <c:pt idx="671">
                  <c:v>0.96275071633238796</c:v>
                </c:pt>
                <c:pt idx="672">
                  <c:v>0.96418338108882518</c:v>
                </c:pt>
                <c:pt idx="673">
                  <c:v>0.96561604584527216</c:v>
                </c:pt>
                <c:pt idx="674">
                  <c:v>0.9670487106017277</c:v>
                </c:pt>
                <c:pt idx="675">
                  <c:v>0.96848137535816614</c:v>
                </c:pt>
                <c:pt idx="676">
                  <c:v>0.96991404011461313</c:v>
                </c:pt>
                <c:pt idx="677">
                  <c:v>0.97134670487105956</c:v>
                </c:pt>
                <c:pt idx="678">
                  <c:v>0.97277936962751377</c:v>
                </c:pt>
                <c:pt idx="679">
                  <c:v>0.97421203438395421</c:v>
                </c:pt>
                <c:pt idx="680">
                  <c:v>0.97564469914041241</c:v>
                </c:pt>
                <c:pt idx="681">
                  <c:v>0.97707736389684818</c:v>
                </c:pt>
                <c:pt idx="682">
                  <c:v>0.97851002865329562</c:v>
                </c:pt>
                <c:pt idx="683">
                  <c:v>0.97994269340975071</c:v>
                </c:pt>
                <c:pt idx="684">
                  <c:v>0.98137535816618915</c:v>
                </c:pt>
                <c:pt idx="685">
                  <c:v>0.98280802292263558</c:v>
                </c:pt>
                <c:pt idx="686">
                  <c:v>0.98424068767909045</c:v>
                </c:pt>
                <c:pt idx="687">
                  <c:v>0.98567335243553722</c:v>
                </c:pt>
                <c:pt idx="688">
                  <c:v>0.9871060171919771</c:v>
                </c:pt>
                <c:pt idx="689">
                  <c:v>0.98853868194841676</c:v>
                </c:pt>
                <c:pt idx="690">
                  <c:v>0.98997134670487164</c:v>
                </c:pt>
                <c:pt idx="691">
                  <c:v>0.99140401146131807</c:v>
                </c:pt>
                <c:pt idx="692">
                  <c:v>0.99283667621776506</c:v>
                </c:pt>
                <c:pt idx="693">
                  <c:v>0.99426934097420216</c:v>
                </c:pt>
                <c:pt idx="694">
                  <c:v>0.99570200573064926</c:v>
                </c:pt>
                <c:pt idx="695">
                  <c:v>0.99713467048710602</c:v>
                </c:pt>
                <c:pt idx="696">
                  <c:v>0.99856733524355257</c:v>
                </c:pt>
                <c:pt idx="697">
                  <c:v>1</c:v>
                </c:pt>
              </c:numCache>
            </c:numRef>
          </c:yVal>
          <c:smooth val="1"/>
        </c:ser>
        <c:axId val="164078720"/>
        <c:axId val="164080640"/>
      </c:scatterChart>
      <c:valAx>
        <c:axId val="164078720"/>
        <c:scaling>
          <c:logBase val="10"/>
          <c:orientation val="minMax"/>
          <c:min val="1"/>
        </c:scaling>
        <c:axPos val="b"/>
        <c:title>
          <c:tx>
            <c:rich>
              <a:bodyPr/>
              <a:lstStyle/>
              <a:p>
                <a:pPr>
                  <a:defRPr b="0"/>
                </a:pPr>
                <a:r>
                  <a:rPr lang="ja-JP" b="0" dirty="0" smtClean="0">
                    <a:solidFill>
                      <a:srgbClr val="FF0000"/>
                    </a:solidFill>
                  </a:rPr>
                  <a:t>未対応</a:t>
                </a:r>
                <a:r>
                  <a:rPr lang="ja-JP" b="0" dirty="0">
                    <a:solidFill>
                      <a:srgbClr val="FF0000"/>
                    </a:solidFill>
                  </a:rPr>
                  <a:t>時間</a:t>
                </a:r>
                <a:r>
                  <a:rPr lang="ja-JP" b="0" dirty="0"/>
                  <a:t>（日）</a:t>
                </a:r>
              </a:p>
            </c:rich>
          </c:tx>
        </c:title>
        <c:numFmt formatCode="General" sourceLinked="0"/>
        <c:tickLblPos val="nextTo"/>
        <c:txPr>
          <a:bodyPr/>
          <a:lstStyle/>
          <a:p>
            <a:pPr>
              <a:defRPr>
                <a:latin typeface="Arial" pitchFamily="34" charset="0"/>
                <a:cs typeface="Arial" pitchFamily="34" charset="0"/>
              </a:defRPr>
            </a:pPr>
            <a:endParaRPr lang="ja-JP"/>
          </a:p>
        </c:txPr>
        <c:crossAx val="164080640"/>
        <c:crosses val="autoZero"/>
        <c:crossBetween val="midCat"/>
      </c:valAx>
      <c:valAx>
        <c:axId val="164080640"/>
        <c:scaling>
          <c:orientation val="minMax"/>
          <c:max val="1"/>
          <c:min val="0"/>
        </c:scaling>
        <c:axPos val="l"/>
        <c:majorGridlines/>
        <c:title>
          <c:tx>
            <c:rich>
              <a:bodyPr rot="-5400000" vert="horz"/>
              <a:lstStyle/>
              <a:p>
                <a:pPr>
                  <a:defRPr b="0"/>
                </a:pPr>
                <a:r>
                  <a:rPr lang="ja-JP" b="0" dirty="0"/>
                  <a:t>対応</a:t>
                </a:r>
                <a:r>
                  <a:rPr lang="ja-JP" b="0" dirty="0" smtClean="0"/>
                  <a:t>された</a:t>
                </a:r>
                <a:r>
                  <a:rPr lang="ja-JP" altLang="en-US" b="0" dirty="0" smtClean="0"/>
                  <a:t>障害</a:t>
                </a:r>
                <a:r>
                  <a:rPr lang="ja-JP" b="0" dirty="0" smtClean="0"/>
                  <a:t>の</a:t>
                </a:r>
                <a:r>
                  <a:rPr lang="ja-JP" b="0" dirty="0"/>
                  <a:t>割合</a:t>
                </a:r>
              </a:p>
            </c:rich>
          </c:tx>
          <c:layout>
            <c:manualLayout>
              <c:xMode val="edge"/>
              <c:yMode val="edge"/>
              <c:x val="2.5819534692721552E-2"/>
              <c:y val="6.3484032211846134E-2"/>
            </c:manualLayout>
          </c:layout>
        </c:title>
        <c:numFmt formatCode="#,##0.0_);[Red]\(#,##0.0\)" sourceLinked="0"/>
        <c:tickLblPos val="nextTo"/>
        <c:txPr>
          <a:bodyPr/>
          <a:lstStyle/>
          <a:p>
            <a:pPr>
              <a:defRPr>
                <a:latin typeface="Arial" pitchFamily="34" charset="0"/>
                <a:cs typeface="Arial" pitchFamily="34" charset="0"/>
              </a:defRPr>
            </a:pPr>
            <a:endParaRPr lang="ja-JP"/>
          </a:p>
        </c:txPr>
        <c:crossAx val="164078720"/>
        <c:crosses val="autoZero"/>
        <c:crossBetween val="midCat"/>
      </c:valAx>
    </c:plotArea>
    <c:plotVisOnly val="1"/>
  </c:chart>
  <c:txPr>
    <a:bodyPr/>
    <a:lstStyle/>
    <a:p>
      <a:pPr>
        <a:defRPr sz="1600"/>
      </a:pPr>
      <a:endParaRPr lang="ja-JP"/>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7687374883224344"/>
          <c:y val="5.5670103092783467E-2"/>
          <c:w val="0.73273077094176786"/>
          <c:h val="0.58946126579537717"/>
        </c:manualLayout>
      </c:layout>
      <c:scatterChart>
        <c:scatterStyle val="smoothMarker"/>
        <c:ser>
          <c:idx val="0"/>
          <c:order val="0"/>
          <c:tx>
            <c:v>優先度"--"</c:v>
          </c:tx>
          <c:spPr>
            <a:ln>
              <a:solidFill>
                <a:srgbClr val="006600"/>
              </a:solidFill>
              <a:prstDash val="solid"/>
            </a:ln>
          </c:spPr>
          <c:marker>
            <c:symbol val="none"/>
          </c:marker>
          <c:xVal>
            <c:numRef>
              <c:f>優先度!$J$3:$J$1669</c:f>
              <c:numCache>
                <c:formatCode>General</c:formatCode>
                <c:ptCount val="166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6.9444444444445499E-4</c:v>
                </c:pt>
                <c:pt idx="30">
                  <c:v>6.9444444444445499E-4</c:v>
                </c:pt>
                <c:pt idx="31">
                  <c:v>6.9444444444445499E-4</c:v>
                </c:pt>
                <c:pt idx="32">
                  <c:v>6.9444444444445499E-4</c:v>
                </c:pt>
                <c:pt idx="33">
                  <c:v>6.9444444444445499E-4</c:v>
                </c:pt>
                <c:pt idx="34">
                  <c:v>6.9444444444445499E-4</c:v>
                </c:pt>
                <c:pt idx="35">
                  <c:v>6.9444444444445499E-4</c:v>
                </c:pt>
                <c:pt idx="36">
                  <c:v>6.9444444444445499E-4</c:v>
                </c:pt>
                <c:pt idx="37">
                  <c:v>6.9444444444445499E-4</c:v>
                </c:pt>
                <c:pt idx="38">
                  <c:v>6.9444444444445499E-4</c:v>
                </c:pt>
                <c:pt idx="39">
                  <c:v>6.9444444444445499E-4</c:v>
                </c:pt>
                <c:pt idx="40">
                  <c:v>6.9444444444445499E-4</c:v>
                </c:pt>
                <c:pt idx="41">
                  <c:v>6.9444444444445499E-4</c:v>
                </c:pt>
                <c:pt idx="42">
                  <c:v>6.9444444444445499E-4</c:v>
                </c:pt>
                <c:pt idx="43">
                  <c:v>6.9444444444445499E-4</c:v>
                </c:pt>
                <c:pt idx="44">
                  <c:v>6.9444444444445499E-4</c:v>
                </c:pt>
                <c:pt idx="45">
                  <c:v>6.9444444444445499E-4</c:v>
                </c:pt>
                <c:pt idx="46">
                  <c:v>6.9444444444445499E-4</c:v>
                </c:pt>
                <c:pt idx="47">
                  <c:v>6.9444444444445499E-4</c:v>
                </c:pt>
                <c:pt idx="48">
                  <c:v>6.9444444444445499E-4</c:v>
                </c:pt>
                <c:pt idx="49">
                  <c:v>6.9444444444445499E-4</c:v>
                </c:pt>
                <c:pt idx="50">
                  <c:v>6.9444444444445499E-4</c:v>
                </c:pt>
                <c:pt idx="51">
                  <c:v>6.9444444444445499E-4</c:v>
                </c:pt>
                <c:pt idx="52">
                  <c:v>6.9444444444445499E-4</c:v>
                </c:pt>
                <c:pt idx="53">
                  <c:v>6.9444444444445499E-4</c:v>
                </c:pt>
                <c:pt idx="54">
                  <c:v>6.9444444444445499E-4</c:v>
                </c:pt>
                <c:pt idx="55">
                  <c:v>6.9444444444445499E-4</c:v>
                </c:pt>
                <c:pt idx="56">
                  <c:v>6.9444444444445499E-4</c:v>
                </c:pt>
                <c:pt idx="57">
                  <c:v>6.9444444444445499E-4</c:v>
                </c:pt>
                <c:pt idx="58">
                  <c:v>6.9444444444445499E-4</c:v>
                </c:pt>
                <c:pt idx="59">
                  <c:v>6.9444444444445499E-4</c:v>
                </c:pt>
                <c:pt idx="60">
                  <c:v>6.9444444444445499E-4</c:v>
                </c:pt>
                <c:pt idx="61">
                  <c:v>6.9444444444445499E-4</c:v>
                </c:pt>
                <c:pt idx="62">
                  <c:v>6.9444444444445499E-4</c:v>
                </c:pt>
                <c:pt idx="63">
                  <c:v>6.9444444444445499E-4</c:v>
                </c:pt>
                <c:pt idx="64">
                  <c:v>6.9444444444445499E-4</c:v>
                </c:pt>
                <c:pt idx="65">
                  <c:v>6.9444444444445499E-4</c:v>
                </c:pt>
                <c:pt idx="66">
                  <c:v>6.9444444444445499E-4</c:v>
                </c:pt>
                <c:pt idx="67">
                  <c:v>6.9444444444445499E-4</c:v>
                </c:pt>
                <c:pt idx="68">
                  <c:v>6.9444444444445499E-4</c:v>
                </c:pt>
                <c:pt idx="69">
                  <c:v>6.9444444444445499E-4</c:v>
                </c:pt>
                <c:pt idx="70">
                  <c:v>6.9444444444445499E-4</c:v>
                </c:pt>
                <c:pt idx="71">
                  <c:v>6.9444444444445499E-4</c:v>
                </c:pt>
                <c:pt idx="72">
                  <c:v>6.9444444444445499E-4</c:v>
                </c:pt>
                <c:pt idx="73">
                  <c:v>6.9444444444445499E-4</c:v>
                </c:pt>
                <c:pt idx="74">
                  <c:v>6.9444444444445499E-4</c:v>
                </c:pt>
                <c:pt idx="75">
                  <c:v>6.9444444444445499E-4</c:v>
                </c:pt>
                <c:pt idx="76">
                  <c:v>6.9444444444445499E-4</c:v>
                </c:pt>
                <c:pt idx="77">
                  <c:v>6.9444444444445499E-4</c:v>
                </c:pt>
                <c:pt idx="78">
                  <c:v>6.9444444444445499E-4</c:v>
                </c:pt>
                <c:pt idx="79">
                  <c:v>6.9444444444445499E-4</c:v>
                </c:pt>
                <c:pt idx="80">
                  <c:v>6.9444444444445499E-4</c:v>
                </c:pt>
                <c:pt idx="81">
                  <c:v>6.9444444444445499E-4</c:v>
                </c:pt>
                <c:pt idx="82">
                  <c:v>6.9444444444445499E-4</c:v>
                </c:pt>
                <c:pt idx="83">
                  <c:v>6.9444444444445499E-4</c:v>
                </c:pt>
                <c:pt idx="84">
                  <c:v>6.9444444444445499E-4</c:v>
                </c:pt>
                <c:pt idx="85">
                  <c:v>6.9444444444445499E-4</c:v>
                </c:pt>
                <c:pt idx="86">
                  <c:v>6.9444444444445499E-4</c:v>
                </c:pt>
                <c:pt idx="87">
                  <c:v>6.9444444444445499E-4</c:v>
                </c:pt>
                <c:pt idx="88">
                  <c:v>6.9444444444445499E-4</c:v>
                </c:pt>
                <c:pt idx="89">
                  <c:v>6.9444444444445499E-4</c:v>
                </c:pt>
                <c:pt idx="90">
                  <c:v>6.9444444444445499E-4</c:v>
                </c:pt>
                <c:pt idx="91">
                  <c:v>6.9444444444445499E-4</c:v>
                </c:pt>
                <c:pt idx="92">
                  <c:v>6.9444444444445499E-4</c:v>
                </c:pt>
                <c:pt idx="93">
                  <c:v>6.9444444444445499E-4</c:v>
                </c:pt>
                <c:pt idx="94">
                  <c:v>6.9444444444445499E-4</c:v>
                </c:pt>
                <c:pt idx="95">
                  <c:v>6.9444444444445499E-4</c:v>
                </c:pt>
                <c:pt idx="96">
                  <c:v>6.9444444444445499E-4</c:v>
                </c:pt>
                <c:pt idx="97">
                  <c:v>6.9444444444445499E-4</c:v>
                </c:pt>
                <c:pt idx="98">
                  <c:v>6.9444444444445499E-4</c:v>
                </c:pt>
                <c:pt idx="99">
                  <c:v>6.9444444444445499E-4</c:v>
                </c:pt>
                <c:pt idx="100">
                  <c:v>6.9444444444445499E-4</c:v>
                </c:pt>
                <c:pt idx="101">
                  <c:v>6.9444444444445499E-4</c:v>
                </c:pt>
                <c:pt idx="102">
                  <c:v>6.9444444444445499E-4</c:v>
                </c:pt>
                <c:pt idx="103">
                  <c:v>6.9444444444445499E-4</c:v>
                </c:pt>
                <c:pt idx="104">
                  <c:v>6.9444444444445499E-4</c:v>
                </c:pt>
                <c:pt idx="105">
                  <c:v>6.9444444444445499E-4</c:v>
                </c:pt>
                <c:pt idx="106">
                  <c:v>6.9444444444445499E-4</c:v>
                </c:pt>
                <c:pt idx="107">
                  <c:v>6.9444444444445499E-4</c:v>
                </c:pt>
                <c:pt idx="108">
                  <c:v>6.9444444444445499E-4</c:v>
                </c:pt>
                <c:pt idx="109">
                  <c:v>6.9444444444445499E-4</c:v>
                </c:pt>
                <c:pt idx="110">
                  <c:v>6.9444444444445499E-4</c:v>
                </c:pt>
                <c:pt idx="111">
                  <c:v>6.9444444444445499E-4</c:v>
                </c:pt>
                <c:pt idx="112">
                  <c:v>6.9444444444445499E-4</c:v>
                </c:pt>
                <c:pt idx="113">
                  <c:v>6.9444444444445499E-4</c:v>
                </c:pt>
                <c:pt idx="114">
                  <c:v>6.9444444444445499E-4</c:v>
                </c:pt>
                <c:pt idx="115">
                  <c:v>6.9444444444445499E-4</c:v>
                </c:pt>
                <c:pt idx="116">
                  <c:v>6.9444444444445499E-4</c:v>
                </c:pt>
                <c:pt idx="117">
                  <c:v>6.9444444444445499E-4</c:v>
                </c:pt>
                <c:pt idx="118">
                  <c:v>6.9444444444445499E-4</c:v>
                </c:pt>
                <c:pt idx="119">
                  <c:v>6.9444444444445499E-4</c:v>
                </c:pt>
                <c:pt idx="120">
                  <c:v>6.9444444444445499E-4</c:v>
                </c:pt>
                <c:pt idx="121">
                  <c:v>6.9444444444445499E-4</c:v>
                </c:pt>
                <c:pt idx="122">
                  <c:v>6.9444444444445499E-4</c:v>
                </c:pt>
                <c:pt idx="123">
                  <c:v>6.9444444444445499E-4</c:v>
                </c:pt>
                <c:pt idx="124">
                  <c:v>6.9444444444445499E-4</c:v>
                </c:pt>
                <c:pt idx="125">
                  <c:v>6.9444444444445499E-4</c:v>
                </c:pt>
                <c:pt idx="126">
                  <c:v>6.9444444444445499E-4</c:v>
                </c:pt>
                <c:pt idx="127">
                  <c:v>6.9444444444445499E-4</c:v>
                </c:pt>
                <c:pt idx="128">
                  <c:v>6.9444444444445499E-4</c:v>
                </c:pt>
                <c:pt idx="129">
                  <c:v>6.9444444444445499E-4</c:v>
                </c:pt>
                <c:pt idx="130">
                  <c:v>6.9444444444445499E-4</c:v>
                </c:pt>
                <c:pt idx="131">
                  <c:v>6.9444444444445499E-4</c:v>
                </c:pt>
                <c:pt idx="132">
                  <c:v>6.9444444444445499E-4</c:v>
                </c:pt>
                <c:pt idx="133">
                  <c:v>6.9444444444445499E-4</c:v>
                </c:pt>
                <c:pt idx="134">
                  <c:v>6.9444444444445499E-4</c:v>
                </c:pt>
                <c:pt idx="135">
                  <c:v>6.9444444444445499E-4</c:v>
                </c:pt>
                <c:pt idx="136">
                  <c:v>6.9444444444445499E-4</c:v>
                </c:pt>
                <c:pt idx="137">
                  <c:v>6.9444444444445499E-4</c:v>
                </c:pt>
                <c:pt idx="138">
                  <c:v>6.9444444444445499E-4</c:v>
                </c:pt>
                <c:pt idx="139">
                  <c:v>6.9444444444445499E-4</c:v>
                </c:pt>
                <c:pt idx="140">
                  <c:v>6.9444444444445499E-4</c:v>
                </c:pt>
                <c:pt idx="141">
                  <c:v>6.9444444444445499E-4</c:v>
                </c:pt>
                <c:pt idx="142">
                  <c:v>6.9444444444445499E-4</c:v>
                </c:pt>
                <c:pt idx="143">
                  <c:v>6.9444444444445499E-4</c:v>
                </c:pt>
                <c:pt idx="144">
                  <c:v>1.3888888888889124E-3</c:v>
                </c:pt>
                <c:pt idx="145">
                  <c:v>1.3888888888889124E-3</c:v>
                </c:pt>
                <c:pt idx="146">
                  <c:v>1.3888888888889124E-3</c:v>
                </c:pt>
                <c:pt idx="147">
                  <c:v>1.3888888888889124E-3</c:v>
                </c:pt>
                <c:pt idx="148">
                  <c:v>1.3888888888889124E-3</c:v>
                </c:pt>
                <c:pt idx="149">
                  <c:v>1.3888888888889124E-3</c:v>
                </c:pt>
                <c:pt idx="150">
                  <c:v>1.3888888888889124E-3</c:v>
                </c:pt>
                <c:pt idx="151">
                  <c:v>1.3888888888889124E-3</c:v>
                </c:pt>
                <c:pt idx="152">
                  <c:v>1.3888888888889124E-3</c:v>
                </c:pt>
                <c:pt idx="153">
                  <c:v>1.3888888888889124E-3</c:v>
                </c:pt>
                <c:pt idx="154">
                  <c:v>1.3888888888889124E-3</c:v>
                </c:pt>
                <c:pt idx="155">
                  <c:v>1.3888888888889124E-3</c:v>
                </c:pt>
                <c:pt idx="156">
                  <c:v>1.3888888888889124E-3</c:v>
                </c:pt>
                <c:pt idx="157">
                  <c:v>1.3888888888889124E-3</c:v>
                </c:pt>
                <c:pt idx="158">
                  <c:v>1.3888888888889124E-3</c:v>
                </c:pt>
                <c:pt idx="159">
                  <c:v>1.3888888888889124E-3</c:v>
                </c:pt>
                <c:pt idx="160">
                  <c:v>1.3888888888889124E-3</c:v>
                </c:pt>
                <c:pt idx="161">
                  <c:v>1.3888888888889124E-3</c:v>
                </c:pt>
                <c:pt idx="162">
                  <c:v>1.3888888888889124E-3</c:v>
                </c:pt>
                <c:pt idx="163">
                  <c:v>1.3888888888889124E-3</c:v>
                </c:pt>
                <c:pt idx="164">
                  <c:v>1.3888888888889124E-3</c:v>
                </c:pt>
                <c:pt idx="165">
                  <c:v>1.3888888888889124E-3</c:v>
                </c:pt>
                <c:pt idx="166">
                  <c:v>1.3888888888889124E-3</c:v>
                </c:pt>
                <c:pt idx="167">
                  <c:v>1.3888888888889124E-3</c:v>
                </c:pt>
                <c:pt idx="168">
                  <c:v>1.3888888888889124E-3</c:v>
                </c:pt>
                <c:pt idx="169">
                  <c:v>1.3888888888889124E-3</c:v>
                </c:pt>
                <c:pt idx="170">
                  <c:v>1.3888888888889124E-3</c:v>
                </c:pt>
                <c:pt idx="171">
                  <c:v>1.3888888888889124E-3</c:v>
                </c:pt>
                <c:pt idx="172">
                  <c:v>1.3888888888889124E-3</c:v>
                </c:pt>
                <c:pt idx="173">
                  <c:v>1.3888888888889124E-3</c:v>
                </c:pt>
                <c:pt idx="174">
                  <c:v>1.3888888888889124E-3</c:v>
                </c:pt>
                <c:pt idx="175">
                  <c:v>1.3888888888889124E-3</c:v>
                </c:pt>
                <c:pt idx="176">
                  <c:v>1.3888888888889124E-3</c:v>
                </c:pt>
                <c:pt idx="177">
                  <c:v>1.3888888888889124E-3</c:v>
                </c:pt>
                <c:pt idx="178">
                  <c:v>1.3888888888889124E-3</c:v>
                </c:pt>
                <c:pt idx="179">
                  <c:v>1.3888888888889124E-3</c:v>
                </c:pt>
                <c:pt idx="180">
                  <c:v>1.3888888888889124E-3</c:v>
                </c:pt>
                <c:pt idx="181">
                  <c:v>1.3888888888889124E-3</c:v>
                </c:pt>
                <c:pt idx="182">
                  <c:v>1.3888888888889124E-3</c:v>
                </c:pt>
                <c:pt idx="183">
                  <c:v>1.3888888888889124E-3</c:v>
                </c:pt>
                <c:pt idx="184">
                  <c:v>1.3888888888889124E-3</c:v>
                </c:pt>
                <c:pt idx="185">
                  <c:v>1.3888888888889124E-3</c:v>
                </c:pt>
                <c:pt idx="186">
                  <c:v>1.3888888888889124E-3</c:v>
                </c:pt>
                <c:pt idx="187">
                  <c:v>1.3888888888889124E-3</c:v>
                </c:pt>
                <c:pt idx="188">
                  <c:v>1.3888888888889124E-3</c:v>
                </c:pt>
                <c:pt idx="189">
                  <c:v>1.3888888888889124E-3</c:v>
                </c:pt>
                <c:pt idx="190">
                  <c:v>1.3888888888889124E-3</c:v>
                </c:pt>
                <c:pt idx="191">
                  <c:v>1.3888888888889124E-3</c:v>
                </c:pt>
                <c:pt idx="192">
                  <c:v>1.3888888888889124E-3</c:v>
                </c:pt>
                <c:pt idx="193">
                  <c:v>1.3888888888889124E-3</c:v>
                </c:pt>
                <c:pt idx="194">
                  <c:v>1.3888888888889124E-3</c:v>
                </c:pt>
                <c:pt idx="195">
                  <c:v>1.3888888888889124E-3</c:v>
                </c:pt>
                <c:pt idx="196">
                  <c:v>1.3888888888889124E-3</c:v>
                </c:pt>
                <c:pt idx="197">
                  <c:v>1.3888888888889124E-3</c:v>
                </c:pt>
                <c:pt idx="198">
                  <c:v>1.3888888888889124E-3</c:v>
                </c:pt>
                <c:pt idx="199">
                  <c:v>1.3888888888889124E-3</c:v>
                </c:pt>
                <c:pt idx="200">
                  <c:v>1.3888888888889124E-3</c:v>
                </c:pt>
                <c:pt idx="201">
                  <c:v>1.3888888888889124E-3</c:v>
                </c:pt>
                <c:pt idx="202">
                  <c:v>1.3888888888889124E-3</c:v>
                </c:pt>
                <c:pt idx="203">
                  <c:v>1.3888888888889124E-3</c:v>
                </c:pt>
                <c:pt idx="204">
                  <c:v>1.3888888888889124E-3</c:v>
                </c:pt>
                <c:pt idx="205">
                  <c:v>1.3888888888889124E-3</c:v>
                </c:pt>
                <c:pt idx="206">
                  <c:v>1.3888888888889124E-3</c:v>
                </c:pt>
                <c:pt idx="207">
                  <c:v>1.3888888888889124E-3</c:v>
                </c:pt>
                <c:pt idx="208">
                  <c:v>1.3888888888889124E-3</c:v>
                </c:pt>
                <c:pt idx="209">
                  <c:v>1.3888888888889124E-3</c:v>
                </c:pt>
                <c:pt idx="210">
                  <c:v>1.3888888888889124E-3</c:v>
                </c:pt>
                <c:pt idx="211">
                  <c:v>1.3888888888889124E-3</c:v>
                </c:pt>
                <c:pt idx="212">
                  <c:v>1.3888888888889124E-3</c:v>
                </c:pt>
                <c:pt idx="213">
                  <c:v>1.3888888888889124E-3</c:v>
                </c:pt>
                <c:pt idx="214">
                  <c:v>1.3888888888889124E-3</c:v>
                </c:pt>
                <c:pt idx="215">
                  <c:v>1.3888888888889124E-3</c:v>
                </c:pt>
                <c:pt idx="216">
                  <c:v>1.3888888888889124E-3</c:v>
                </c:pt>
                <c:pt idx="217">
                  <c:v>1.3888888888889124E-3</c:v>
                </c:pt>
                <c:pt idx="218">
                  <c:v>1.3888888888889124E-3</c:v>
                </c:pt>
                <c:pt idx="219">
                  <c:v>1.3888888888889124E-3</c:v>
                </c:pt>
                <c:pt idx="220">
                  <c:v>1.3888888888889124E-3</c:v>
                </c:pt>
                <c:pt idx="221">
                  <c:v>1.3888888888889124E-3</c:v>
                </c:pt>
                <c:pt idx="222">
                  <c:v>1.3888888888889124E-3</c:v>
                </c:pt>
                <c:pt idx="223">
                  <c:v>1.3888888888889124E-3</c:v>
                </c:pt>
                <c:pt idx="224">
                  <c:v>1.3888888888889124E-3</c:v>
                </c:pt>
                <c:pt idx="225">
                  <c:v>1.3888888888889124E-3</c:v>
                </c:pt>
                <c:pt idx="226">
                  <c:v>1.3888888888889124E-3</c:v>
                </c:pt>
                <c:pt idx="227">
                  <c:v>1.3888888888889124E-3</c:v>
                </c:pt>
                <c:pt idx="228">
                  <c:v>1.3888888888889124E-3</c:v>
                </c:pt>
                <c:pt idx="229">
                  <c:v>1.3888888888889124E-3</c:v>
                </c:pt>
                <c:pt idx="230">
                  <c:v>1.3888888888889124E-3</c:v>
                </c:pt>
                <c:pt idx="231">
                  <c:v>1.3888888888889124E-3</c:v>
                </c:pt>
                <c:pt idx="232">
                  <c:v>1.3888888888889124E-3</c:v>
                </c:pt>
                <c:pt idx="233">
                  <c:v>1.3888888888889124E-3</c:v>
                </c:pt>
                <c:pt idx="234">
                  <c:v>1.3888888888889124E-3</c:v>
                </c:pt>
                <c:pt idx="235">
                  <c:v>1.3888888888889124E-3</c:v>
                </c:pt>
                <c:pt idx="236">
                  <c:v>1.3888888888889124E-3</c:v>
                </c:pt>
                <c:pt idx="237">
                  <c:v>1.3888888888889124E-3</c:v>
                </c:pt>
                <c:pt idx="238">
                  <c:v>1.3888888888889124E-3</c:v>
                </c:pt>
                <c:pt idx="239">
                  <c:v>1.3888888888889124E-3</c:v>
                </c:pt>
                <c:pt idx="240">
                  <c:v>1.3888888888889124E-3</c:v>
                </c:pt>
                <c:pt idx="241">
                  <c:v>1.3888888888889124E-3</c:v>
                </c:pt>
                <c:pt idx="242">
                  <c:v>1.3888888888889124E-3</c:v>
                </c:pt>
                <c:pt idx="243">
                  <c:v>1.3888888888889124E-3</c:v>
                </c:pt>
                <c:pt idx="244">
                  <c:v>1.3888888888889124E-3</c:v>
                </c:pt>
                <c:pt idx="245">
                  <c:v>1.3888888888889124E-3</c:v>
                </c:pt>
                <c:pt idx="246">
                  <c:v>1.3888888888889124E-3</c:v>
                </c:pt>
                <c:pt idx="247">
                  <c:v>1.3888888888889124E-3</c:v>
                </c:pt>
                <c:pt idx="248">
                  <c:v>1.3888888888889124E-3</c:v>
                </c:pt>
                <c:pt idx="249">
                  <c:v>1.3888888888889124E-3</c:v>
                </c:pt>
                <c:pt idx="250">
                  <c:v>1.3888888888889124E-3</c:v>
                </c:pt>
                <c:pt idx="251">
                  <c:v>1.3888888888889124E-3</c:v>
                </c:pt>
                <c:pt idx="252">
                  <c:v>1.3888888888889124E-3</c:v>
                </c:pt>
                <c:pt idx="253">
                  <c:v>1.3888888888889124E-3</c:v>
                </c:pt>
                <c:pt idx="254">
                  <c:v>1.3888888888889124E-3</c:v>
                </c:pt>
                <c:pt idx="255">
                  <c:v>1.3888888888889124E-3</c:v>
                </c:pt>
                <c:pt idx="256">
                  <c:v>1.3888888888889124E-3</c:v>
                </c:pt>
                <c:pt idx="257">
                  <c:v>1.3888888888889124E-3</c:v>
                </c:pt>
                <c:pt idx="258">
                  <c:v>1.3888888888889124E-3</c:v>
                </c:pt>
                <c:pt idx="259">
                  <c:v>1.3888888888889124E-3</c:v>
                </c:pt>
                <c:pt idx="260">
                  <c:v>1.3888888888889124E-3</c:v>
                </c:pt>
                <c:pt idx="261">
                  <c:v>2.0833333333333658E-3</c:v>
                </c:pt>
                <c:pt idx="262">
                  <c:v>2.0833333333333658E-3</c:v>
                </c:pt>
                <c:pt idx="263">
                  <c:v>2.0833333333333658E-3</c:v>
                </c:pt>
                <c:pt idx="264">
                  <c:v>2.0833333333333658E-3</c:v>
                </c:pt>
                <c:pt idx="265">
                  <c:v>2.0833333333333658E-3</c:v>
                </c:pt>
                <c:pt idx="266">
                  <c:v>2.0833333333333658E-3</c:v>
                </c:pt>
                <c:pt idx="267">
                  <c:v>2.0833333333333658E-3</c:v>
                </c:pt>
                <c:pt idx="268">
                  <c:v>2.0833333333333658E-3</c:v>
                </c:pt>
                <c:pt idx="269">
                  <c:v>2.0833333333333658E-3</c:v>
                </c:pt>
                <c:pt idx="270">
                  <c:v>2.0833333333333658E-3</c:v>
                </c:pt>
                <c:pt idx="271">
                  <c:v>2.0833333333333658E-3</c:v>
                </c:pt>
                <c:pt idx="272">
                  <c:v>2.0833333333333658E-3</c:v>
                </c:pt>
                <c:pt idx="273">
                  <c:v>2.0833333333333658E-3</c:v>
                </c:pt>
                <c:pt idx="274">
                  <c:v>2.0833333333333658E-3</c:v>
                </c:pt>
                <c:pt idx="275">
                  <c:v>2.0833333333333658E-3</c:v>
                </c:pt>
                <c:pt idx="276">
                  <c:v>2.0833333333333658E-3</c:v>
                </c:pt>
                <c:pt idx="277">
                  <c:v>2.0833333333333658E-3</c:v>
                </c:pt>
                <c:pt idx="278">
                  <c:v>2.0833333333333658E-3</c:v>
                </c:pt>
                <c:pt idx="279">
                  <c:v>2.0833333333333658E-3</c:v>
                </c:pt>
                <c:pt idx="280">
                  <c:v>2.0833333333333658E-3</c:v>
                </c:pt>
                <c:pt idx="281">
                  <c:v>2.0833333333333658E-3</c:v>
                </c:pt>
                <c:pt idx="282">
                  <c:v>2.0833333333333658E-3</c:v>
                </c:pt>
                <c:pt idx="283">
                  <c:v>2.0833333333333658E-3</c:v>
                </c:pt>
                <c:pt idx="284">
                  <c:v>2.0833333333333658E-3</c:v>
                </c:pt>
                <c:pt idx="285">
                  <c:v>2.0833333333333658E-3</c:v>
                </c:pt>
                <c:pt idx="286">
                  <c:v>2.0833333333333658E-3</c:v>
                </c:pt>
                <c:pt idx="287">
                  <c:v>2.0833333333333658E-3</c:v>
                </c:pt>
                <c:pt idx="288">
                  <c:v>2.0833333333333658E-3</c:v>
                </c:pt>
                <c:pt idx="289">
                  <c:v>2.0833333333333658E-3</c:v>
                </c:pt>
                <c:pt idx="290">
                  <c:v>2.0833333333333658E-3</c:v>
                </c:pt>
                <c:pt idx="291">
                  <c:v>2.0833333333333658E-3</c:v>
                </c:pt>
                <c:pt idx="292">
                  <c:v>2.0833333333333658E-3</c:v>
                </c:pt>
                <c:pt idx="293">
                  <c:v>2.0833333333333658E-3</c:v>
                </c:pt>
                <c:pt idx="294">
                  <c:v>2.0833333333333658E-3</c:v>
                </c:pt>
                <c:pt idx="295">
                  <c:v>2.0833333333333658E-3</c:v>
                </c:pt>
                <c:pt idx="296">
                  <c:v>2.0833333333333658E-3</c:v>
                </c:pt>
                <c:pt idx="297">
                  <c:v>2.0833333333333658E-3</c:v>
                </c:pt>
                <c:pt idx="298">
                  <c:v>2.0833333333333658E-3</c:v>
                </c:pt>
                <c:pt idx="299">
                  <c:v>2.0833333333333658E-3</c:v>
                </c:pt>
                <c:pt idx="300">
                  <c:v>2.0833333333333658E-3</c:v>
                </c:pt>
                <c:pt idx="301">
                  <c:v>2.0833333333333658E-3</c:v>
                </c:pt>
                <c:pt idx="302">
                  <c:v>2.0833333333333658E-3</c:v>
                </c:pt>
                <c:pt idx="303">
                  <c:v>2.0833333333333658E-3</c:v>
                </c:pt>
                <c:pt idx="304">
                  <c:v>2.0833333333333658E-3</c:v>
                </c:pt>
                <c:pt idx="305">
                  <c:v>2.0833333333333658E-3</c:v>
                </c:pt>
                <c:pt idx="306">
                  <c:v>2.0833333333333658E-3</c:v>
                </c:pt>
                <c:pt idx="307">
                  <c:v>2.0833333333333658E-3</c:v>
                </c:pt>
                <c:pt idx="308">
                  <c:v>2.0833333333333658E-3</c:v>
                </c:pt>
                <c:pt idx="309">
                  <c:v>2.0833333333333658E-3</c:v>
                </c:pt>
                <c:pt idx="310">
                  <c:v>2.0833333333333658E-3</c:v>
                </c:pt>
                <c:pt idx="311">
                  <c:v>2.0833333333333658E-3</c:v>
                </c:pt>
                <c:pt idx="312">
                  <c:v>2.0833333333333658E-3</c:v>
                </c:pt>
                <c:pt idx="313">
                  <c:v>2.0833333333333658E-3</c:v>
                </c:pt>
                <c:pt idx="314">
                  <c:v>2.0833333333333658E-3</c:v>
                </c:pt>
                <c:pt idx="315">
                  <c:v>2.0833333333333658E-3</c:v>
                </c:pt>
                <c:pt idx="316">
                  <c:v>2.0833333333333658E-3</c:v>
                </c:pt>
                <c:pt idx="317">
                  <c:v>2.0833333333333658E-3</c:v>
                </c:pt>
                <c:pt idx="318">
                  <c:v>2.0833333333333658E-3</c:v>
                </c:pt>
                <c:pt idx="319">
                  <c:v>2.0833333333333658E-3</c:v>
                </c:pt>
                <c:pt idx="320">
                  <c:v>2.0833333333333658E-3</c:v>
                </c:pt>
                <c:pt idx="321">
                  <c:v>2.0833333333333658E-3</c:v>
                </c:pt>
                <c:pt idx="322">
                  <c:v>2.0833333333333658E-3</c:v>
                </c:pt>
                <c:pt idx="323">
                  <c:v>2.0833333333333658E-3</c:v>
                </c:pt>
                <c:pt idx="324">
                  <c:v>2.0833333333333658E-3</c:v>
                </c:pt>
                <c:pt idx="325">
                  <c:v>2.0833333333333658E-3</c:v>
                </c:pt>
                <c:pt idx="326">
                  <c:v>2.0833333333333658E-3</c:v>
                </c:pt>
                <c:pt idx="327">
                  <c:v>2.0833333333333658E-3</c:v>
                </c:pt>
                <c:pt idx="328">
                  <c:v>2.0833333333333658E-3</c:v>
                </c:pt>
                <c:pt idx="329">
                  <c:v>2.0833333333333658E-3</c:v>
                </c:pt>
                <c:pt idx="330">
                  <c:v>2.0833333333333658E-3</c:v>
                </c:pt>
                <c:pt idx="331">
                  <c:v>2.0833333333333658E-3</c:v>
                </c:pt>
                <c:pt idx="332">
                  <c:v>2.0833333333333658E-3</c:v>
                </c:pt>
                <c:pt idx="333">
                  <c:v>2.0833333333333658E-3</c:v>
                </c:pt>
                <c:pt idx="334">
                  <c:v>2.0833333333333658E-3</c:v>
                </c:pt>
                <c:pt idx="335">
                  <c:v>2.0833333333333658E-3</c:v>
                </c:pt>
                <c:pt idx="336">
                  <c:v>2.0833333333333658E-3</c:v>
                </c:pt>
                <c:pt idx="337">
                  <c:v>2.0833333333333658E-3</c:v>
                </c:pt>
                <c:pt idx="338">
                  <c:v>2.0833333333333658E-3</c:v>
                </c:pt>
                <c:pt idx="339">
                  <c:v>2.0833333333333658E-3</c:v>
                </c:pt>
                <c:pt idx="340">
                  <c:v>2.0833333333333658E-3</c:v>
                </c:pt>
                <c:pt idx="341">
                  <c:v>2.0833333333333658E-3</c:v>
                </c:pt>
                <c:pt idx="342">
                  <c:v>2.0833333333333658E-3</c:v>
                </c:pt>
                <c:pt idx="343">
                  <c:v>2.0833333333333658E-3</c:v>
                </c:pt>
                <c:pt idx="344">
                  <c:v>2.0833333333333658E-3</c:v>
                </c:pt>
                <c:pt idx="345">
                  <c:v>2.0833333333333658E-3</c:v>
                </c:pt>
                <c:pt idx="346">
                  <c:v>2.7777777777778525E-3</c:v>
                </c:pt>
                <c:pt idx="347">
                  <c:v>2.7777777777778525E-3</c:v>
                </c:pt>
                <c:pt idx="348">
                  <c:v>2.7777777777778525E-3</c:v>
                </c:pt>
                <c:pt idx="349">
                  <c:v>2.7777777777778525E-3</c:v>
                </c:pt>
                <c:pt idx="350">
                  <c:v>2.7777777777778525E-3</c:v>
                </c:pt>
                <c:pt idx="351">
                  <c:v>2.7777777777778525E-3</c:v>
                </c:pt>
                <c:pt idx="352">
                  <c:v>2.7777777777778525E-3</c:v>
                </c:pt>
                <c:pt idx="353">
                  <c:v>2.7777777777778525E-3</c:v>
                </c:pt>
                <c:pt idx="354">
                  <c:v>2.7777777777778525E-3</c:v>
                </c:pt>
                <c:pt idx="355">
                  <c:v>2.7777777777778525E-3</c:v>
                </c:pt>
                <c:pt idx="356">
                  <c:v>2.7777777777778525E-3</c:v>
                </c:pt>
                <c:pt idx="357">
                  <c:v>2.7777777777778525E-3</c:v>
                </c:pt>
                <c:pt idx="358">
                  <c:v>2.7777777777778525E-3</c:v>
                </c:pt>
                <c:pt idx="359">
                  <c:v>2.7777777777778525E-3</c:v>
                </c:pt>
                <c:pt idx="360">
                  <c:v>2.7777777777778525E-3</c:v>
                </c:pt>
                <c:pt idx="361">
                  <c:v>2.7777777777778525E-3</c:v>
                </c:pt>
                <c:pt idx="362">
                  <c:v>2.7777777777778525E-3</c:v>
                </c:pt>
                <c:pt idx="363">
                  <c:v>2.7777777777778525E-3</c:v>
                </c:pt>
                <c:pt idx="364">
                  <c:v>2.7777777777778525E-3</c:v>
                </c:pt>
                <c:pt idx="365">
                  <c:v>2.7777777777778525E-3</c:v>
                </c:pt>
                <c:pt idx="366">
                  <c:v>2.7777777777778525E-3</c:v>
                </c:pt>
                <c:pt idx="367">
                  <c:v>2.7777777777778525E-3</c:v>
                </c:pt>
                <c:pt idx="368">
                  <c:v>2.7777777777778525E-3</c:v>
                </c:pt>
                <c:pt idx="369">
                  <c:v>2.7777777777778525E-3</c:v>
                </c:pt>
                <c:pt idx="370">
                  <c:v>2.7777777777778525E-3</c:v>
                </c:pt>
                <c:pt idx="371">
                  <c:v>2.7777777777778525E-3</c:v>
                </c:pt>
                <c:pt idx="372">
                  <c:v>2.7777777777778525E-3</c:v>
                </c:pt>
                <c:pt idx="373">
                  <c:v>2.7777777777778525E-3</c:v>
                </c:pt>
                <c:pt idx="374">
                  <c:v>2.7777777777778525E-3</c:v>
                </c:pt>
                <c:pt idx="375">
                  <c:v>2.7777777777778525E-3</c:v>
                </c:pt>
                <c:pt idx="376">
                  <c:v>2.7777777777778525E-3</c:v>
                </c:pt>
                <c:pt idx="377">
                  <c:v>2.7777777777778525E-3</c:v>
                </c:pt>
                <c:pt idx="378">
                  <c:v>2.7777777777778525E-3</c:v>
                </c:pt>
                <c:pt idx="379">
                  <c:v>2.7777777777778525E-3</c:v>
                </c:pt>
                <c:pt idx="380">
                  <c:v>2.7777777777778525E-3</c:v>
                </c:pt>
                <c:pt idx="381">
                  <c:v>2.7777777777778525E-3</c:v>
                </c:pt>
                <c:pt idx="382">
                  <c:v>2.7777777777778525E-3</c:v>
                </c:pt>
                <c:pt idx="383">
                  <c:v>2.7777777777778525E-3</c:v>
                </c:pt>
                <c:pt idx="384">
                  <c:v>2.7777777777778525E-3</c:v>
                </c:pt>
                <c:pt idx="385">
                  <c:v>2.7777777777778525E-3</c:v>
                </c:pt>
                <c:pt idx="386">
                  <c:v>2.7777777777778525E-3</c:v>
                </c:pt>
                <c:pt idx="387">
                  <c:v>2.7777777777778525E-3</c:v>
                </c:pt>
                <c:pt idx="388">
                  <c:v>2.7777777777778525E-3</c:v>
                </c:pt>
                <c:pt idx="389">
                  <c:v>2.7777777777778525E-3</c:v>
                </c:pt>
                <c:pt idx="390">
                  <c:v>2.7777777777778525E-3</c:v>
                </c:pt>
                <c:pt idx="391">
                  <c:v>2.7777777777778525E-3</c:v>
                </c:pt>
                <c:pt idx="392">
                  <c:v>2.7777777777778525E-3</c:v>
                </c:pt>
                <c:pt idx="393">
                  <c:v>2.7777777777778525E-3</c:v>
                </c:pt>
                <c:pt idx="394">
                  <c:v>2.7777777777778525E-3</c:v>
                </c:pt>
                <c:pt idx="395">
                  <c:v>2.7777777777778525E-3</c:v>
                </c:pt>
                <c:pt idx="396">
                  <c:v>2.7777777777778525E-3</c:v>
                </c:pt>
                <c:pt idx="397">
                  <c:v>2.7777777777778525E-3</c:v>
                </c:pt>
                <c:pt idx="398">
                  <c:v>2.7777777777778525E-3</c:v>
                </c:pt>
                <c:pt idx="399">
                  <c:v>2.7777777777778525E-3</c:v>
                </c:pt>
                <c:pt idx="400">
                  <c:v>2.7777777777778525E-3</c:v>
                </c:pt>
                <c:pt idx="401">
                  <c:v>2.7777777777778525E-3</c:v>
                </c:pt>
                <c:pt idx="402">
                  <c:v>2.7777777777778525E-3</c:v>
                </c:pt>
                <c:pt idx="403">
                  <c:v>2.7777777777778525E-3</c:v>
                </c:pt>
                <c:pt idx="404">
                  <c:v>2.7777777777778525E-3</c:v>
                </c:pt>
                <c:pt idx="405">
                  <c:v>2.7777777777778525E-3</c:v>
                </c:pt>
                <c:pt idx="406">
                  <c:v>2.7777777777778525E-3</c:v>
                </c:pt>
                <c:pt idx="407">
                  <c:v>3.4722222222222242E-3</c:v>
                </c:pt>
                <c:pt idx="408">
                  <c:v>3.4722222222222242E-3</c:v>
                </c:pt>
                <c:pt idx="409">
                  <c:v>3.4722222222222242E-3</c:v>
                </c:pt>
                <c:pt idx="410">
                  <c:v>3.4722222222222242E-3</c:v>
                </c:pt>
                <c:pt idx="411">
                  <c:v>3.4722222222222242E-3</c:v>
                </c:pt>
                <c:pt idx="412">
                  <c:v>3.4722222222222242E-3</c:v>
                </c:pt>
                <c:pt idx="413">
                  <c:v>3.4722222222222242E-3</c:v>
                </c:pt>
                <c:pt idx="414">
                  <c:v>3.4722222222222242E-3</c:v>
                </c:pt>
                <c:pt idx="415">
                  <c:v>3.4722222222222242E-3</c:v>
                </c:pt>
                <c:pt idx="416">
                  <c:v>3.4722222222222242E-3</c:v>
                </c:pt>
                <c:pt idx="417">
                  <c:v>3.4722222222222242E-3</c:v>
                </c:pt>
                <c:pt idx="418">
                  <c:v>3.4722222222222242E-3</c:v>
                </c:pt>
                <c:pt idx="419">
                  <c:v>3.4722222222222242E-3</c:v>
                </c:pt>
                <c:pt idx="420">
                  <c:v>3.4722222222222242E-3</c:v>
                </c:pt>
                <c:pt idx="421">
                  <c:v>3.4722222222222242E-3</c:v>
                </c:pt>
                <c:pt idx="422">
                  <c:v>3.4722222222222242E-3</c:v>
                </c:pt>
                <c:pt idx="423">
                  <c:v>3.4722222222222242E-3</c:v>
                </c:pt>
                <c:pt idx="424">
                  <c:v>3.4722222222222242E-3</c:v>
                </c:pt>
                <c:pt idx="425">
                  <c:v>3.4722222222222242E-3</c:v>
                </c:pt>
                <c:pt idx="426">
                  <c:v>3.4722222222222242E-3</c:v>
                </c:pt>
                <c:pt idx="427">
                  <c:v>3.4722222222222242E-3</c:v>
                </c:pt>
                <c:pt idx="428">
                  <c:v>3.4722222222222242E-3</c:v>
                </c:pt>
                <c:pt idx="429">
                  <c:v>3.4722222222222242E-3</c:v>
                </c:pt>
                <c:pt idx="430">
                  <c:v>3.4722222222222242E-3</c:v>
                </c:pt>
                <c:pt idx="431">
                  <c:v>3.4722222222222242E-3</c:v>
                </c:pt>
                <c:pt idx="432">
                  <c:v>3.4722222222222242E-3</c:v>
                </c:pt>
                <c:pt idx="433">
                  <c:v>3.4722222222222242E-3</c:v>
                </c:pt>
                <c:pt idx="434">
                  <c:v>3.4722222222222242E-3</c:v>
                </c:pt>
                <c:pt idx="435">
                  <c:v>3.4722222222222242E-3</c:v>
                </c:pt>
                <c:pt idx="436">
                  <c:v>3.4722222222222242E-3</c:v>
                </c:pt>
                <c:pt idx="437">
                  <c:v>3.4722222222222242E-3</c:v>
                </c:pt>
                <c:pt idx="438">
                  <c:v>3.4722222222222242E-3</c:v>
                </c:pt>
                <c:pt idx="439">
                  <c:v>3.4722222222222242E-3</c:v>
                </c:pt>
                <c:pt idx="440">
                  <c:v>3.4722222222222242E-3</c:v>
                </c:pt>
                <c:pt idx="441">
                  <c:v>3.4722222222222242E-3</c:v>
                </c:pt>
                <c:pt idx="442">
                  <c:v>4.1666666666666683E-3</c:v>
                </c:pt>
                <c:pt idx="443">
                  <c:v>4.1666666666666683E-3</c:v>
                </c:pt>
                <c:pt idx="444">
                  <c:v>4.1666666666666683E-3</c:v>
                </c:pt>
                <c:pt idx="445">
                  <c:v>4.1666666666666683E-3</c:v>
                </c:pt>
                <c:pt idx="446">
                  <c:v>4.1666666666666683E-3</c:v>
                </c:pt>
                <c:pt idx="447">
                  <c:v>4.1666666666666683E-3</c:v>
                </c:pt>
                <c:pt idx="448">
                  <c:v>4.1666666666666683E-3</c:v>
                </c:pt>
                <c:pt idx="449">
                  <c:v>4.1666666666666683E-3</c:v>
                </c:pt>
                <c:pt idx="450">
                  <c:v>4.1666666666666683E-3</c:v>
                </c:pt>
                <c:pt idx="451">
                  <c:v>4.1666666666666683E-3</c:v>
                </c:pt>
                <c:pt idx="452">
                  <c:v>4.1666666666666683E-3</c:v>
                </c:pt>
                <c:pt idx="453">
                  <c:v>4.1666666666666683E-3</c:v>
                </c:pt>
                <c:pt idx="454">
                  <c:v>4.1666666666666683E-3</c:v>
                </c:pt>
                <c:pt idx="455">
                  <c:v>4.1666666666666683E-3</c:v>
                </c:pt>
                <c:pt idx="456">
                  <c:v>4.1666666666666683E-3</c:v>
                </c:pt>
                <c:pt idx="457">
                  <c:v>4.1666666666666683E-3</c:v>
                </c:pt>
                <c:pt idx="458">
                  <c:v>4.1666666666666683E-3</c:v>
                </c:pt>
                <c:pt idx="459">
                  <c:v>4.1666666666666683E-3</c:v>
                </c:pt>
                <c:pt idx="460">
                  <c:v>4.1666666666666683E-3</c:v>
                </c:pt>
                <c:pt idx="461">
                  <c:v>4.1666666666666683E-3</c:v>
                </c:pt>
                <c:pt idx="462">
                  <c:v>4.1666666666666683E-3</c:v>
                </c:pt>
                <c:pt idx="463">
                  <c:v>4.1666666666666683E-3</c:v>
                </c:pt>
                <c:pt idx="464">
                  <c:v>4.1666666666666683E-3</c:v>
                </c:pt>
                <c:pt idx="465">
                  <c:v>4.1666666666666683E-3</c:v>
                </c:pt>
                <c:pt idx="466">
                  <c:v>4.1666666666666683E-3</c:v>
                </c:pt>
                <c:pt idx="467">
                  <c:v>4.1666666666666683E-3</c:v>
                </c:pt>
                <c:pt idx="468">
                  <c:v>4.1666666666666683E-3</c:v>
                </c:pt>
                <c:pt idx="469">
                  <c:v>4.1666666666666683E-3</c:v>
                </c:pt>
                <c:pt idx="470">
                  <c:v>4.1666666666666683E-3</c:v>
                </c:pt>
                <c:pt idx="471">
                  <c:v>4.1666666666666683E-3</c:v>
                </c:pt>
                <c:pt idx="472">
                  <c:v>4.1666666666666683E-3</c:v>
                </c:pt>
                <c:pt idx="473">
                  <c:v>4.1666666666666683E-3</c:v>
                </c:pt>
                <c:pt idx="474">
                  <c:v>4.1666666666666683E-3</c:v>
                </c:pt>
                <c:pt idx="475">
                  <c:v>4.1666666666666683E-3</c:v>
                </c:pt>
                <c:pt idx="476">
                  <c:v>4.1666666666666683E-3</c:v>
                </c:pt>
                <c:pt idx="477">
                  <c:v>4.1666666666666683E-3</c:v>
                </c:pt>
                <c:pt idx="478">
                  <c:v>4.1666666666666683E-3</c:v>
                </c:pt>
                <c:pt idx="479">
                  <c:v>4.1666666666666683E-3</c:v>
                </c:pt>
                <c:pt idx="480">
                  <c:v>4.1666666666666683E-3</c:v>
                </c:pt>
                <c:pt idx="481">
                  <c:v>4.1666666666666683E-3</c:v>
                </c:pt>
                <c:pt idx="482">
                  <c:v>4.1666666666666683E-3</c:v>
                </c:pt>
                <c:pt idx="483">
                  <c:v>4.8611111111111112E-3</c:v>
                </c:pt>
                <c:pt idx="484">
                  <c:v>4.8611111111111112E-3</c:v>
                </c:pt>
                <c:pt idx="485">
                  <c:v>4.8611111111111112E-3</c:v>
                </c:pt>
                <c:pt idx="486">
                  <c:v>4.8611111111111112E-3</c:v>
                </c:pt>
                <c:pt idx="487">
                  <c:v>4.8611111111111112E-3</c:v>
                </c:pt>
                <c:pt idx="488">
                  <c:v>4.8611111111111112E-3</c:v>
                </c:pt>
                <c:pt idx="489">
                  <c:v>4.8611111111111112E-3</c:v>
                </c:pt>
                <c:pt idx="490">
                  <c:v>4.8611111111111112E-3</c:v>
                </c:pt>
                <c:pt idx="491">
                  <c:v>4.8611111111111112E-3</c:v>
                </c:pt>
                <c:pt idx="492">
                  <c:v>4.8611111111111112E-3</c:v>
                </c:pt>
                <c:pt idx="493">
                  <c:v>4.8611111111111112E-3</c:v>
                </c:pt>
                <c:pt idx="494">
                  <c:v>4.8611111111111112E-3</c:v>
                </c:pt>
                <c:pt idx="495">
                  <c:v>4.8611111111111112E-3</c:v>
                </c:pt>
                <c:pt idx="496">
                  <c:v>4.8611111111111112E-3</c:v>
                </c:pt>
                <c:pt idx="497">
                  <c:v>4.8611111111111112E-3</c:v>
                </c:pt>
                <c:pt idx="498">
                  <c:v>4.8611111111111112E-3</c:v>
                </c:pt>
                <c:pt idx="499">
                  <c:v>4.8611111111111112E-3</c:v>
                </c:pt>
                <c:pt idx="500">
                  <c:v>4.8611111111111112E-3</c:v>
                </c:pt>
                <c:pt idx="501">
                  <c:v>4.8611111111111112E-3</c:v>
                </c:pt>
                <c:pt idx="502">
                  <c:v>4.8611111111111112E-3</c:v>
                </c:pt>
                <c:pt idx="503">
                  <c:v>4.8611111111111112E-3</c:v>
                </c:pt>
                <c:pt idx="504">
                  <c:v>4.8611111111111112E-3</c:v>
                </c:pt>
                <c:pt idx="505">
                  <c:v>4.8611111111111112E-3</c:v>
                </c:pt>
                <c:pt idx="506">
                  <c:v>4.8611111111111112E-3</c:v>
                </c:pt>
                <c:pt idx="507">
                  <c:v>4.8611111111111112E-3</c:v>
                </c:pt>
                <c:pt idx="508">
                  <c:v>4.8611111111111112E-3</c:v>
                </c:pt>
                <c:pt idx="509">
                  <c:v>4.8611111111111112E-3</c:v>
                </c:pt>
                <c:pt idx="510">
                  <c:v>4.8611111111111112E-3</c:v>
                </c:pt>
                <c:pt idx="511">
                  <c:v>4.8611111111111112E-3</c:v>
                </c:pt>
                <c:pt idx="512">
                  <c:v>5.5555555555555558E-3</c:v>
                </c:pt>
                <c:pt idx="513">
                  <c:v>5.5555555555555558E-3</c:v>
                </c:pt>
                <c:pt idx="514">
                  <c:v>5.5555555555555558E-3</c:v>
                </c:pt>
                <c:pt idx="515">
                  <c:v>5.5555555555555558E-3</c:v>
                </c:pt>
                <c:pt idx="516">
                  <c:v>5.5555555555555558E-3</c:v>
                </c:pt>
                <c:pt idx="517">
                  <c:v>5.5555555555555558E-3</c:v>
                </c:pt>
                <c:pt idx="518">
                  <c:v>5.5555555555555558E-3</c:v>
                </c:pt>
                <c:pt idx="519">
                  <c:v>5.5555555555555558E-3</c:v>
                </c:pt>
                <c:pt idx="520">
                  <c:v>5.5555555555555558E-3</c:v>
                </c:pt>
                <c:pt idx="521">
                  <c:v>5.5555555555555558E-3</c:v>
                </c:pt>
                <c:pt idx="522">
                  <c:v>5.5555555555555558E-3</c:v>
                </c:pt>
                <c:pt idx="523">
                  <c:v>5.5555555555555558E-3</c:v>
                </c:pt>
                <c:pt idx="524">
                  <c:v>5.5555555555555558E-3</c:v>
                </c:pt>
                <c:pt idx="525">
                  <c:v>5.5555555555555558E-3</c:v>
                </c:pt>
                <c:pt idx="526">
                  <c:v>5.5555555555555558E-3</c:v>
                </c:pt>
                <c:pt idx="527">
                  <c:v>5.5555555555555558E-3</c:v>
                </c:pt>
                <c:pt idx="528">
                  <c:v>5.5555555555555558E-3</c:v>
                </c:pt>
                <c:pt idx="529">
                  <c:v>5.5555555555555558E-3</c:v>
                </c:pt>
                <c:pt idx="530">
                  <c:v>5.5555555555555558E-3</c:v>
                </c:pt>
                <c:pt idx="531">
                  <c:v>5.5555555555555558E-3</c:v>
                </c:pt>
                <c:pt idx="532">
                  <c:v>5.5555555555555558E-3</c:v>
                </c:pt>
                <c:pt idx="533">
                  <c:v>5.5555555555555558E-3</c:v>
                </c:pt>
                <c:pt idx="534">
                  <c:v>5.5555555555555558E-3</c:v>
                </c:pt>
                <c:pt idx="535">
                  <c:v>5.5555555555555558E-3</c:v>
                </c:pt>
                <c:pt idx="536">
                  <c:v>5.5555555555555558E-3</c:v>
                </c:pt>
                <c:pt idx="537">
                  <c:v>5.5555555555555558E-3</c:v>
                </c:pt>
                <c:pt idx="538">
                  <c:v>5.5555555555555558E-3</c:v>
                </c:pt>
                <c:pt idx="539">
                  <c:v>5.5555555555555558E-3</c:v>
                </c:pt>
                <c:pt idx="540">
                  <c:v>5.5555555555555558E-3</c:v>
                </c:pt>
                <c:pt idx="541">
                  <c:v>5.5555555555555558E-3</c:v>
                </c:pt>
                <c:pt idx="542">
                  <c:v>5.5555555555555558E-3</c:v>
                </c:pt>
                <c:pt idx="543">
                  <c:v>6.2500000000000134E-3</c:v>
                </c:pt>
                <c:pt idx="544">
                  <c:v>6.2500000000000134E-3</c:v>
                </c:pt>
                <c:pt idx="545">
                  <c:v>6.2500000000000134E-3</c:v>
                </c:pt>
                <c:pt idx="546">
                  <c:v>6.2500000000000134E-3</c:v>
                </c:pt>
                <c:pt idx="547">
                  <c:v>6.2500000000000134E-3</c:v>
                </c:pt>
                <c:pt idx="548">
                  <c:v>6.2500000000000134E-3</c:v>
                </c:pt>
                <c:pt idx="549">
                  <c:v>6.2500000000000134E-3</c:v>
                </c:pt>
                <c:pt idx="550">
                  <c:v>6.2500000000000134E-3</c:v>
                </c:pt>
                <c:pt idx="551">
                  <c:v>6.2500000000000134E-3</c:v>
                </c:pt>
                <c:pt idx="552">
                  <c:v>6.2500000000000134E-3</c:v>
                </c:pt>
                <c:pt idx="553">
                  <c:v>6.2500000000000134E-3</c:v>
                </c:pt>
                <c:pt idx="554">
                  <c:v>6.2500000000000134E-3</c:v>
                </c:pt>
                <c:pt idx="555">
                  <c:v>6.2500000000000134E-3</c:v>
                </c:pt>
                <c:pt idx="556">
                  <c:v>6.2500000000000134E-3</c:v>
                </c:pt>
                <c:pt idx="557">
                  <c:v>6.2500000000000134E-3</c:v>
                </c:pt>
                <c:pt idx="558">
                  <c:v>6.2500000000000134E-3</c:v>
                </c:pt>
                <c:pt idx="559">
                  <c:v>6.2500000000000134E-3</c:v>
                </c:pt>
                <c:pt idx="560">
                  <c:v>6.2500000000000134E-3</c:v>
                </c:pt>
                <c:pt idx="561">
                  <c:v>6.2500000000000134E-3</c:v>
                </c:pt>
                <c:pt idx="562">
                  <c:v>6.2500000000000134E-3</c:v>
                </c:pt>
                <c:pt idx="563">
                  <c:v>6.2500000000000134E-3</c:v>
                </c:pt>
                <c:pt idx="564">
                  <c:v>6.2500000000000134E-3</c:v>
                </c:pt>
                <c:pt idx="565">
                  <c:v>6.2500000000000134E-3</c:v>
                </c:pt>
                <c:pt idx="566">
                  <c:v>6.2500000000000134E-3</c:v>
                </c:pt>
                <c:pt idx="567">
                  <c:v>6.2500000000000134E-3</c:v>
                </c:pt>
                <c:pt idx="568">
                  <c:v>6.944444444444516E-3</c:v>
                </c:pt>
                <c:pt idx="569">
                  <c:v>6.944444444444516E-3</c:v>
                </c:pt>
                <c:pt idx="570">
                  <c:v>6.944444444444516E-3</c:v>
                </c:pt>
                <c:pt idx="571">
                  <c:v>6.944444444444516E-3</c:v>
                </c:pt>
                <c:pt idx="572">
                  <c:v>6.944444444444516E-3</c:v>
                </c:pt>
                <c:pt idx="573">
                  <c:v>6.944444444444516E-3</c:v>
                </c:pt>
                <c:pt idx="574">
                  <c:v>6.944444444444516E-3</c:v>
                </c:pt>
                <c:pt idx="575">
                  <c:v>6.944444444444516E-3</c:v>
                </c:pt>
                <c:pt idx="576">
                  <c:v>6.944444444444516E-3</c:v>
                </c:pt>
                <c:pt idx="577">
                  <c:v>6.944444444444516E-3</c:v>
                </c:pt>
                <c:pt idx="578">
                  <c:v>6.944444444444516E-3</c:v>
                </c:pt>
                <c:pt idx="579">
                  <c:v>6.944444444444516E-3</c:v>
                </c:pt>
                <c:pt idx="580">
                  <c:v>6.944444444444516E-3</c:v>
                </c:pt>
                <c:pt idx="581">
                  <c:v>6.944444444444516E-3</c:v>
                </c:pt>
                <c:pt idx="582">
                  <c:v>7.6388888888888904E-3</c:v>
                </c:pt>
                <c:pt idx="583">
                  <c:v>7.6388888888888904E-3</c:v>
                </c:pt>
                <c:pt idx="584">
                  <c:v>7.6388888888888904E-3</c:v>
                </c:pt>
                <c:pt idx="585">
                  <c:v>7.6388888888888904E-3</c:v>
                </c:pt>
                <c:pt idx="586">
                  <c:v>7.6388888888888904E-3</c:v>
                </c:pt>
                <c:pt idx="587">
                  <c:v>7.6388888888888904E-3</c:v>
                </c:pt>
                <c:pt idx="588">
                  <c:v>7.6388888888888904E-3</c:v>
                </c:pt>
                <c:pt idx="589">
                  <c:v>7.6388888888888904E-3</c:v>
                </c:pt>
                <c:pt idx="590">
                  <c:v>7.6388888888888904E-3</c:v>
                </c:pt>
                <c:pt idx="591">
                  <c:v>7.6388888888888904E-3</c:v>
                </c:pt>
                <c:pt idx="592">
                  <c:v>7.6388888888888904E-3</c:v>
                </c:pt>
                <c:pt idx="593">
                  <c:v>7.6388888888888904E-3</c:v>
                </c:pt>
                <c:pt idx="594">
                  <c:v>7.6388888888888904E-3</c:v>
                </c:pt>
                <c:pt idx="595">
                  <c:v>7.6388888888888904E-3</c:v>
                </c:pt>
                <c:pt idx="596">
                  <c:v>8.3333333333333367E-3</c:v>
                </c:pt>
                <c:pt idx="597">
                  <c:v>8.3333333333333367E-3</c:v>
                </c:pt>
                <c:pt idx="598">
                  <c:v>8.3333333333333367E-3</c:v>
                </c:pt>
                <c:pt idx="599">
                  <c:v>8.3333333333333367E-3</c:v>
                </c:pt>
                <c:pt idx="600">
                  <c:v>8.3333333333333367E-3</c:v>
                </c:pt>
                <c:pt idx="601">
                  <c:v>8.3333333333333367E-3</c:v>
                </c:pt>
                <c:pt idx="602">
                  <c:v>8.3333333333333367E-3</c:v>
                </c:pt>
                <c:pt idx="603">
                  <c:v>8.3333333333333367E-3</c:v>
                </c:pt>
                <c:pt idx="604">
                  <c:v>8.3333333333333367E-3</c:v>
                </c:pt>
                <c:pt idx="605">
                  <c:v>8.3333333333333367E-3</c:v>
                </c:pt>
                <c:pt idx="606">
                  <c:v>8.3333333333333367E-3</c:v>
                </c:pt>
                <c:pt idx="607">
                  <c:v>8.3333333333333367E-3</c:v>
                </c:pt>
                <c:pt idx="608">
                  <c:v>8.3333333333333367E-3</c:v>
                </c:pt>
                <c:pt idx="609">
                  <c:v>8.3333333333333367E-3</c:v>
                </c:pt>
                <c:pt idx="610">
                  <c:v>8.3333333333333367E-3</c:v>
                </c:pt>
                <c:pt idx="611">
                  <c:v>8.3333333333333367E-3</c:v>
                </c:pt>
                <c:pt idx="612">
                  <c:v>8.3333333333333367E-3</c:v>
                </c:pt>
                <c:pt idx="613">
                  <c:v>8.3333333333333367E-3</c:v>
                </c:pt>
                <c:pt idx="614">
                  <c:v>8.3333333333333367E-3</c:v>
                </c:pt>
                <c:pt idx="615">
                  <c:v>8.3333333333333367E-3</c:v>
                </c:pt>
                <c:pt idx="616">
                  <c:v>9.0277777777777787E-3</c:v>
                </c:pt>
                <c:pt idx="617">
                  <c:v>9.0277777777777787E-3</c:v>
                </c:pt>
                <c:pt idx="618">
                  <c:v>9.0277777777777787E-3</c:v>
                </c:pt>
                <c:pt idx="619">
                  <c:v>9.0277777777777787E-3</c:v>
                </c:pt>
                <c:pt idx="620">
                  <c:v>9.0277777777777787E-3</c:v>
                </c:pt>
                <c:pt idx="621">
                  <c:v>9.0277777777777787E-3</c:v>
                </c:pt>
                <c:pt idx="622">
                  <c:v>9.0277777777777787E-3</c:v>
                </c:pt>
                <c:pt idx="623">
                  <c:v>9.0277777777777787E-3</c:v>
                </c:pt>
                <c:pt idx="624">
                  <c:v>9.0277777777777787E-3</c:v>
                </c:pt>
                <c:pt idx="625">
                  <c:v>9.0277777777777787E-3</c:v>
                </c:pt>
                <c:pt idx="626">
                  <c:v>9.0277777777777787E-3</c:v>
                </c:pt>
                <c:pt idx="627">
                  <c:v>9.0277777777777787E-3</c:v>
                </c:pt>
                <c:pt idx="628">
                  <c:v>9.7222222222222224E-3</c:v>
                </c:pt>
                <c:pt idx="629">
                  <c:v>9.7222222222222224E-3</c:v>
                </c:pt>
                <c:pt idx="630">
                  <c:v>9.7222222222222224E-3</c:v>
                </c:pt>
                <c:pt idx="631">
                  <c:v>9.7222222222222224E-3</c:v>
                </c:pt>
                <c:pt idx="632">
                  <c:v>9.7222222222222224E-3</c:v>
                </c:pt>
                <c:pt idx="633">
                  <c:v>9.7222222222222224E-3</c:v>
                </c:pt>
                <c:pt idx="634">
                  <c:v>9.7222222222222224E-3</c:v>
                </c:pt>
                <c:pt idx="635">
                  <c:v>9.7222222222222224E-3</c:v>
                </c:pt>
                <c:pt idx="636">
                  <c:v>9.7222222222222224E-3</c:v>
                </c:pt>
                <c:pt idx="637">
                  <c:v>9.7222222222222224E-3</c:v>
                </c:pt>
                <c:pt idx="638">
                  <c:v>9.7222222222222224E-3</c:v>
                </c:pt>
                <c:pt idx="639">
                  <c:v>9.7222222222222224E-3</c:v>
                </c:pt>
                <c:pt idx="640">
                  <c:v>1.0416666666666666E-2</c:v>
                </c:pt>
                <c:pt idx="641">
                  <c:v>1.0416666666666666E-2</c:v>
                </c:pt>
                <c:pt idx="642">
                  <c:v>1.0416666666666666E-2</c:v>
                </c:pt>
                <c:pt idx="643">
                  <c:v>1.0416666666666666E-2</c:v>
                </c:pt>
                <c:pt idx="644">
                  <c:v>1.0416666666666666E-2</c:v>
                </c:pt>
                <c:pt idx="645">
                  <c:v>1.0416666666666666E-2</c:v>
                </c:pt>
                <c:pt idx="646">
                  <c:v>1.0416666666666666E-2</c:v>
                </c:pt>
                <c:pt idx="647">
                  <c:v>1.0416666666666666E-2</c:v>
                </c:pt>
                <c:pt idx="648">
                  <c:v>1.0416666666666666E-2</c:v>
                </c:pt>
                <c:pt idx="649">
                  <c:v>1.0416666666666666E-2</c:v>
                </c:pt>
                <c:pt idx="650">
                  <c:v>1.0416666666666666E-2</c:v>
                </c:pt>
                <c:pt idx="651">
                  <c:v>1.0416666666666666E-2</c:v>
                </c:pt>
                <c:pt idx="652">
                  <c:v>1.0416666666666666E-2</c:v>
                </c:pt>
                <c:pt idx="653">
                  <c:v>1.1111111111111125E-2</c:v>
                </c:pt>
                <c:pt idx="654">
                  <c:v>1.1111111111111125E-2</c:v>
                </c:pt>
                <c:pt idx="655">
                  <c:v>1.1111111111111125E-2</c:v>
                </c:pt>
                <c:pt idx="656">
                  <c:v>1.1111111111111125E-2</c:v>
                </c:pt>
                <c:pt idx="657">
                  <c:v>1.1111111111111125E-2</c:v>
                </c:pt>
                <c:pt idx="658">
                  <c:v>1.1111111111111125E-2</c:v>
                </c:pt>
                <c:pt idx="659">
                  <c:v>1.1111111111111125E-2</c:v>
                </c:pt>
                <c:pt idx="660">
                  <c:v>1.1111111111111125E-2</c:v>
                </c:pt>
                <c:pt idx="661">
                  <c:v>1.1111111111111125E-2</c:v>
                </c:pt>
                <c:pt idx="662">
                  <c:v>1.1111111111111125E-2</c:v>
                </c:pt>
                <c:pt idx="663">
                  <c:v>1.1111111111111125E-2</c:v>
                </c:pt>
                <c:pt idx="664">
                  <c:v>1.1805555555555784E-2</c:v>
                </c:pt>
                <c:pt idx="665">
                  <c:v>1.1805555555555784E-2</c:v>
                </c:pt>
                <c:pt idx="666">
                  <c:v>1.1805555555555784E-2</c:v>
                </c:pt>
                <c:pt idx="667">
                  <c:v>1.1805555555555784E-2</c:v>
                </c:pt>
                <c:pt idx="668">
                  <c:v>1.1805555555555784E-2</c:v>
                </c:pt>
                <c:pt idx="669">
                  <c:v>1.1805555555555784E-2</c:v>
                </c:pt>
                <c:pt idx="670">
                  <c:v>1.1805555555555784E-2</c:v>
                </c:pt>
                <c:pt idx="671">
                  <c:v>1.1805555555555784E-2</c:v>
                </c:pt>
                <c:pt idx="672">
                  <c:v>1.2499999999999956E-2</c:v>
                </c:pt>
                <c:pt idx="673">
                  <c:v>1.2499999999999956E-2</c:v>
                </c:pt>
                <c:pt idx="674">
                  <c:v>1.2499999999999956E-2</c:v>
                </c:pt>
                <c:pt idx="675">
                  <c:v>1.2499999999999956E-2</c:v>
                </c:pt>
                <c:pt idx="676">
                  <c:v>1.2499999999999956E-2</c:v>
                </c:pt>
                <c:pt idx="677">
                  <c:v>1.2499999999999956E-2</c:v>
                </c:pt>
                <c:pt idx="678">
                  <c:v>1.2499999999999956E-2</c:v>
                </c:pt>
                <c:pt idx="679">
                  <c:v>1.2499999999999956E-2</c:v>
                </c:pt>
                <c:pt idx="680">
                  <c:v>1.2499999999999956E-2</c:v>
                </c:pt>
                <c:pt idx="681">
                  <c:v>1.2499999999999956E-2</c:v>
                </c:pt>
                <c:pt idx="682">
                  <c:v>1.2499999999999956E-2</c:v>
                </c:pt>
                <c:pt idx="683">
                  <c:v>1.2499999999999956E-2</c:v>
                </c:pt>
                <c:pt idx="684">
                  <c:v>1.3194444444444439E-2</c:v>
                </c:pt>
                <c:pt idx="685">
                  <c:v>1.3194444444444439E-2</c:v>
                </c:pt>
                <c:pt idx="686">
                  <c:v>1.3194444444444439E-2</c:v>
                </c:pt>
                <c:pt idx="687">
                  <c:v>1.3194444444444439E-2</c:v>
                </c:pt>
                <c:pt idx="688">
                  <c:v>1.3194444444444439E-2</c:v>
                </c:pt>
                <c:pt idx="689">
                  <c:v>1.3194444444444439E-2</c:v>
                </c:pt>
                <c:pt idx="690">
                  <c:v>1.3194444444444439E-2</c:v>
                </c:pt>
                <c:pt idx="691">
                  <c:v>1.3888888888889093E-2</c:v>
                </c:pt>
                <c:pt idx="692">
                  <c:v>1.3888888888889093E-2</c:v>
                </c:pt>
                <c:pt idx="693">
                  <c:v>1.3888888888889093E-2</c:v>
                </c:pt>
                <c:pt idx="694">
                  <c:v>1.3888888888889093E-2</c:v>
                </c:pt>
                <c:pt idx="695">
                  <c:v>1.3888888888889093E-2</c:v>
                </c:pt>
                <c:pt idx="696">
                  <c:v>1.3888888888889093E-2</c:v>
                </c:pt>
                <c:pt idx="697">
                  <c:v>1.4583333333333341E-2</c:v>
                </c:pt>
                <c:pt idx="698">
                  <c:v>1.4583333333333341E-2</c:v>
                </c:pt>
                <c:pt idx="699">
                  <c:v>1.4583333333333341E-2</c:v>
                </c:pt>
                <c:pt idx="700">
                  <c:v>1.4583333333333341E-2</c:v>
                </c:pt>
                <c:pt idx="701">
                  <c:v>1.4583333333333341E-2</c:v>
                </c:pt>
                <c:pt idx="702">
                  <c:v>1.4583333333333341E-2</c:v>
                </c:pt>
                <c:pt idx="703">
                  <c:v>1.4583333333333341E-2</c:v>
                </c:pt>
                <c:pt idx="704">
                  <c:v>1.5277777777777781E-2</c:v>
                </c:pt>
                <c:pt idx="705">
                  <c:v>1.5277777777777781E-2</c:v>
                </c:pt>
                <c:pt idx="706">
                  <c:v>1.5277777777777781E-2</c:v>
                </c:pt>
                <c:pt idx="707">
                  <c:v>1.5277777777777781E-2</c:v>
                </c:pt>
                <c:pt idx="708">
                  <c:v>1.5277777777777781E-2</c:v>
                </c:pt>
                <c:pt idx="709">
                  <c:v>1.5277777777777781E-2</c:v>
                </c:pt>
                <c:pt idx="710">
                  <c:v>1.5972222222222224E-2</c:v>
                </c:pt>
                <c:pt idx="711">
                  <c:v>1.5972222222222224E-2</c:v>
                </c:pt>
                <c:pt idx="712">
                  <c:v>1.5972222222222224E-2</c:v>
                </c:pt>
                <c:pt idx="713">
                  <c:v>1.5972222222222224E-2</c:v>
                </c:pt>
                <c:pt idx="714">
                  <c:v>1.5972222222222224E-2</c:v>
                </c:pt>
                <c:pt idx="715">
                  <c:v>1.5972222222222224E-2</c:v>
                </c:pt>
                <c:pt idx="716">
                  <c:v>1.5972222222222224E-2</c:v>
                </c:pt>
                <c:pt idx="717">
                  <c:v>1.5972222222222224E-2</c:v>
                </c:pt>
                <c:pt idx="718">
                  <c:v>1.5972222222222224E-2</c:v>
                </c:pt>
                <c:pt idx="719">
                  <c:v>1.6666666666666701E-2</c:v>
                </c:pt>
                <c:pt idx="720">
                  <c:v>1.6666666666666701E-2</c:v>
                </c:pt>
                <c:pt idx="721">
                  <c:v>1.6666666666666701E-2</c:v>
                </c:pt>
                <c:pt idx="722">
                  <c:v>1.6666666666666701E-2</c:v>
                </c:pt>
                <c:pt idx="723">
                  <c:v>1.6666666666666701E-2</c:v>
                </c:pt>
                <c:pt idx="724">
                  <c:v>1.6666666666666701E-2</c:v>
                </c:pt>
                <c:pt idx="725">
                  <c:v>1.6666666666666701E-2</c:v>
                </c:pt>
                <c:pt idx="726">
                  <c:v>1.6666666666666701E-2</c:v>
                </c:pt>
                <c:pt idx="727">
                  <c:v>1.6666666666666701E-2</c:v>
                </c:pt>
                <c:pt idx="728">
                  <c:v>1.6666666666666701E-2</c:v>
                </c:pt>
                <c:pt idx="729">
                  <c:v>1.7361111111111143E-2</c:v>
                </c:pt>
                <c:pt idx="730">
                  <c:v>1.7361111111111143E-2</c:v>
                </c:pt>
                <c:pt idx="731">
                  <c:v>1.7361111111111143E-2</c:v>
                </c:pt>
                <c:pt idx="732">
                  <c:v>1.7361111111111143E-2</c:v>
                </c:pt>
                <c:pt idx="733">
                  <c:v>1.7361111111111143E-2</c:v>
                </c:pt>
                <c:pt idx="734">
                  <c:v>1.7361111111111143E-2</c:v>
                </c:pt>
                <c:pt idx="735">
                  <c:v>1.7361111111111143E-2</c:v>
                </c:pt>
                <c:pt idx="736">
                  <c:v>1.7361111111111143E-2</c:v>
                </c:pt>
                <c:pt idx="737">
                  <c:v>1.7361111111111143E-2</c:v>
                </c:pt>
                <c:pt idx="738">
                  <c:v>1.8055555555555561E-2</c:v>
                </c:pt>
                <c:pt idx="739">
                  <c:v>1.8055555555555561E-2</c:v>
                </c:pt>
                <c:pt idx="740">
                  <c:v>1.8055555555555561E-2</c:v>
                </c:pt>
                <c:pt idx="741">
                  <c:v>1.8055555555555561E-2</c:v>
                </c:pt>
                <c:pt idx="742">
                  <c:v>1.8055555555555561E-2</c:v>
                </c:pt>
                <c:pt idx="743">
                  <c:v>1.8055555555555561E-2</c:v>
                </c:pt>
                <c:pt idx="744">
                  <c:v>1.8749999999999999E-2</c:v>
                </c:pt>
                <c:pt idx="745">
                  <c:v>1.8749999999999999E-2</c:v>
                </c:pt>
                <c:pt idx="746">
                  <c:v>1.8749999999999999E-2</c:v>
                </c:pt>
                <c:pt idx="747">
                  <c:v>1.8749999999999999E-2</c:v>
                </c:pt>
                <c:pt idx="748">
                  <c:v>1.9444444444444445E-2</c:v>
                </c:pt>
                <c:pt idx="749">
                  <c:v>1.9444444444444445E-2</c:v>
                </c:pt>
                <c:pt idx="750">
                  <c:v>1.9444444444444445E-2</c:v>
                </c:pt>
                <c:pt idx="751">
                  <c:v>1.9444444444444445E-2</c:v>
                </c:pt>
                <c:pt idx="752">
                  <c:v>2.0138888888888887E-2</c:v>
                </c:pt>
                <c:pt idx="753">
                  <c:v>2.0138888888888887E-2</c:v>
                </c:pt>
                <c:pt idx="754">
                  <c:v>2.0138888888888887E-2</c:v>
                </c:pt>
                <c:pt idx="755">
                  <c:v>2.0138888888888887E-2</c:v>
                </c:pt>
                <c:pt idx="756">
                  <c:v>2.0833333333333412E-2</c:v>
                </c:pt>
                <c:pt idx="757">
                  <c:v>2.0833333333333412E-2</c:v>
                </c:pt>
                <c:pt idx="758">
                  <c:v>2.0833333333333412E-2</c:v>
                </c:pt>
                <c:pt idx="759">
                  <c:v>2.0833333333333412E-2</c:v>
                </c:pt>
                <c:pt idx="760">
                  <c:v>2.0833333333333412E-2</c:v>
                </c:pt>
                <c:pt idx="761">
                  <c:v>2.1527777777778149E-2</c:v>
                </c:pt>
                <c:pt idx="762">
                  <c:v>2.1527777777778149E-2</c:v>
                </c:pt>
                <c:pt idx="763">
                  <c:v>2.1527777777778149E-2</c:v>
                </c:pt>
                <c:pt idx="764">
                  <c:v>2.2222222222222251E-2</c:v>
                </c:pt>
                <c:pt idx="765">
                  <c:v>2.2222222222222251E-2</c:v>
                </c:pt>
                <c:pt idx="766">
                  <c:v>2.2222222222222251E-2</c:v>
                </c:pt>
                <c:pt idx="767">
                  <c:v>2.2222222222222251E-2</c:v>
                </c:pt>
                <c:pt idx="768">
                  <c:v>2.2916666666666672E-2</c:v>
                </c:pt>
                <c:pt idx="769">
                  <c:v>2.2916666666666672E-2</c:v>
                </c:pt>
                <c:pt idx="770">
                  <c:v>2.2916666666666672E-2</c:v>
                </c:pt>
                <c:pt idx="771">
                  <c:v>2.2916666666666672E-2</c:v>
                </c:pt>
                <c:pt idx="772">
                  <c:v>2.2916666666666672E-2</c:v>
                </c:pt>
                <c:pt idx="773">
                  <c:v>2.3611111111111211E-2</c:v>
                </c:pt>
                <c:pt idx="774">
                  <c:v>2.3611111111111211E-2</c:v>
                </c:pt>
                <c:pt idx="775">
                  <c:v>2.3611111111111211E-2</c:v>
                </c:pt>
                <c:pt idx="776">
                  <c:v>2.3611111111111211E-2</c:v>
                </c:pt>
                <c:pt idx="777">
                  <c:v>2.4305555555555556E-2</c:v>
                </c:pt>
                <c:pt idx="778">
                  <c:v>2.4305555555555556E-2</c:v>
                </c:pt>
                <c:pt idx="779">
                  <c:v>2.4305555555555556E-2</c:v>
                </c:pt>
                <c:pt idx="780">
                  <c:v>2.4999999999999998E-2</c:v>
                </c:pt>
                <c:pt idx="781">
                  <c:v>2.4999999999999998E-2</c:v>
                </c:pt>
                <c:pt idx="782">
                  <c:v>2.4999999999999998E-2</c:v>
                </c:pt>
                <c:pt idx="783">
                  <c:v>2.569444444444445E-2</c:v>
                </c:pt>
                <c:pt idx="784">
                  <c:v>2.569444444444445E-2</c:v>
                </c:pt>
                <c:pt idx="785">
                  <c:v>2.6388888888888878E-2</c:v>
                </c:pt>
                <c:pt idx="786">
                  <c:v>2.6388888888888878E-2</c:v>
                </c:pt>
                <c:pt idx="787">
                  <c:v>2.6388888888888878E-2</c:v>
                </c:pt>
                <c:pt idx="788">
                  <c:v>2.7083333333333452E-2</c:v>
                </c:pt>
                <c:pt idx="789">
                  <c:v>2.7083333333333452E-2</c:v>
                </c:pt>
                <c:pt idx="790">
                  <c:v>2.7083333333333452E-2</c:v>
                </c:pt>
                <c:pt idx="791">
                  <c:v>2.7083333333333452E-2</c:v>
                </c:pt>
                <c:pt idx="792">
                  <c:v>2.7083333333333452E-2</c:v>
                </c:pt>
                <c:pt idx="793">
                  <c:v>2.7777777777778442E-2</c:v>
                </c:pt>
                <c:pt idx="794">
                  <c:v>2.9166666666666664E-2</c:v>
                </c:pt>
                <c:pt idx="795">
                  <c:v>2.9166666666666664E-2</c:v>
                </c:pt>
                <c:pt idx="796">
                  <c:v>2.9861111111111251E-2</c:v>
                </c:pt>
                <c:pt idx="797">
                  <c:v>2.9861111111111251E-2</c:v>
                </c:pt>
                <c:pt idx="798">
                  <c:v>2.9861111111111251E-2</c:v>
                </c:pt>
                <c:pt idx="799">
                  <c:v>2.9861111111111251E-2</c:v>
                </c:pt>
                <c:pt idx="800">
                  <c:v>3.0555555555555582E-2</c:v>
                </c:pt>
                <c:pt idx="801">
                  <c:v>3.0555555555555582E-2</c:v>
                </c:pt>
                <c:pt idx="802">
                  <c:v>3.0555555555555582E-2</c:v>
                </c:pt>
                <c:pt idx="803">
                  <c:v>3.0555555555555582E-2</c:v>
                </c:pt>
                <c:pt idx="804">
                  <c:v>3.0555555555555582E-2</c:v>
                </c:pt>
                <c:pt idx="805">
                  <c:v>3.0555555555555582E-2</c:v>
                </c:pt>
                <c:pt idx="806">
                  <c:v>3.125E-2</c:v>
                </c:pt>
                <c:pt idx="807">
                  <c:v>3.125E-2</c:v>
                </c:pt>
                <c:pt idx="808">
                  <c:v>3.125E-2</c:v>
                </c:pt>
                <c:pt idx="809">
                  <c:v>3.125E-2</c:v>
                </c:pt>
                <c:pt idx="810">
                  <c:v>3.1944444444444449E-2</c:v>
                </c:pt>
                <c:pt idx="811">
                  <c:v>3.1944444444444449E-2</c:v>
                </c:pt>
                <c:pt idx="812">
                  <c:v>3.1944444444444449E-2</c:v>
                </c:pt>
                <c:pt idx="813">
                  <c:v>3.1944444444444449E-2</c:v>
                </c:pt>
                <c:pt idx="814">
                  <c:v>3.1944444444444449E-2</c:v>
                </c:pt>
                <c:pt idx="815">
                  <c:v>3.1944444444444449E-2</c:v>
                </c:pt>
                <c:pt idx="816">
                  <c:v>3.1944444444444449E-2</c:v>
                </c:pt>
                <c:pt idx="817">
                  <c:v>3.1944444444444449E-2</c:v>
                </c:pt>
                <c:pt idx="818">
                  <c:v>3.2638888888888891E-2</c:v>
                </c:pt>
                <c:pt idx="819">
                  <c:v>3.2638888888888891E-2</c:v>
                </c:pt>
                <c:pt idx="820">
                  <c:v>3.4027777777778226E-2</c:v>
                </c:pt>
                <c:pt idx="821">
                  <c:v>3.4027777777778226E-2</c:v>
                </c:pt>
                <c:pt idx="822">
                  <c:v>3.4722222222222224E-2</c:v>
                </c:pt>
                <c:pt idx="823">
                  <c:v>3.4722222222222224E-2</c:v>
                </c:pt>
                <c:pt idx="824">
                  <c:v>3.4722222222222224E-2</c:v>
                </c:pt>
                <c:pt idx="825">
                  <c:v>3.4722222222222224E-2</c:v>
                </c:pt>
                <c:pt idx="826">
                  <c:v>3.4722222222222224E-2</c:v>
                </c:pt>
                <c:pt idx="827">
                  <c:v>3.4722222222222224E-2</c:v>
                </c:pt>
                <c:pt idx="828">
                  <c:v>3.5416666666666666E-2</c:v>
                </c:pt>
                <c:pt idx="829">
                  <c:v>3.6805555555555612E-2</c:v>
                </c:pt>
                <c:pt idx="830">
                  <c:v>3.6805555555555612E-2</c:v>
                </c:pt>
                <c:pt idx="831">
                  <c:v>3.8194444444444441E-2</c:v>
                </c:pt>
                <c:pt idx="832">
                  <c:v>3.8194444444444441E-2</c:v>
                </c:pt>
                <c:pt idx="833">
                  <c:v>3.8194444444444441E-2</c:v>
                </c:pt>
                <c:pt idx="834">
                  <c:v>3.8194444444444441E-2</c:v>
                </c:pt>
                <c:pt idx="835">
                  <c:v>3.8194444444444441E-2</c:v>
                </c:pt>
                <c:pt idx="836">
                  <c:v>3.888888888888889E-2</c:v>
                </c:pt>
                <c:pt idx="837">
                  <c:v>3.888888888888889E-2</c:v>
                </c:pt>
                <c:pt idx="838">
                  <c:v>3.888888888888889E-2</c:v>
                </c:pt>
                <c:pt idx="839">
                  <c:v>3.888888888888889E-2</c:v>
                </c:pt>
                <c:pt idx="840">
                  <c:v>3.888888888888889E-2</c:v>
                </c:pt>
                <c:pt idx="841">
                  <c:v>3.888888888888889E-2</c:v>
                </c:pt>
                <c:pt idx="842">
                  <c:v>3.9583333333333331E-2</c:v>
                </c:pt>
                <c:pt idx="843">
                  <c:v>3.9583333333333331E-2</c:v>
                </c:pt>
                <c:pt idx="844">
                  <c:v>4.0277777777777767E-2</c:v>
                </c:pt>
                <c:pt idx="845">
                  <c:v>4.0972222222222333E-2</c:v>
                </c:pt>
                <c:pt idx="846">
                  <c:v>4.0972222222222333E-2</c:v>
                </c:pt>
                <c:pt idx="847">
                  <c:v>4.0972222222222333E-2</c:v>
                </c:pt>
                <c:pt idx="848">
                  <c:v>4.0972222222222333E-2</c:v>
                </c:pt>
                <c:pt idx="849">
                  <c:v>4.0972222222222333E-2</c:v>
                </c:pt>
                <c:pt idx="850">
                  <c:v>4.1666666666666664E-2</c:v>
                </c:pt>
                <c:pt idx="851">
                  <c:v>4.1666666666666664E-2</c:v>
                </c:pt>
                <c:pt idx="852">
                  <c:v>4.1666666666666664E-2</c:v>
                </c:pt>
                <c:pt idx="853">
                  <c:v>4.2361111111111918E-2</c:v>
                </c:pt>
                <c:pt idx="854">
                  <c:v>4.2361111111111918E-2</c:v>
                </c:pt>
                <c:pt idx="855">
                  <c:v>4.3055555555555375E-2</c:v>
                </c:pt>
                <c:pt idx="856">
                  <c:v>4.3055555555555375E-2</c:v>
                </c:pt>
                <c:pt idx="857">
                  <c:v>4.3055555555555375E-2</c:v>
                </c:pt>
                <c:pt idx="858">
                  <c:v>4.3749999999999997E-2</c:v>
                </c:pt>
                <c:pt idx="859">
                  <c:v>4.3749999999999997E-2</c:v>
                </c:pt>
                <c:pt idx="860">
                  <c:v>4.3749999999999997E-2</c:v>
                </c:pt>
                <c:pt idx="861">
                  <c:v>4.3749999999999997E-2</c:v>
                </c:pt>
                <c:pt idx="862">
                  <c:v>4.4444444444444439E-2</c:v>
                </c:pt>
                <c:pt idx="863">
                  <c:v>4.4444444444444439E-2</c:v>
                </c:pt>
                <c:pt idx="864">
                  <c:v>4.4444444444444439E-2</c:v>
                </c:pt>
                <c:pt idx="865">
                  <c:v>4.4444444444444439E-2</c:v>
                </c:pt>
                <c:pt idx="866">
                  <c:v>4.5833333333334114E-2</c:v>
                </c:pt>
                <c:pt idx="867">
                  <c:v>4.5833333333334114E-2</c:v>
                </c:pt>
                <c:pt idx="868">
                  <c:v>4.6527777777777765E-2</c:v>
                </c:pt>
                <c:pt idx="869">
                  <c:v>4.7222222222222332E-2</c:v>
                </c:pt>
                <c:pt idx="870">
                  <c:v>4.7222222222222332E-2</c:v>
                </c:pt>
                <c:pt idx="871">
                  <c:v>4.7916666666666823E-2</c:v>
                </c:pt>
                <c:pt idx="872">
                  <c:v>4.7916666666666823E-2</c:v>
                </c:pt>
                <c:pt idx="873">
                  <c:v>4.7916666666666823E-2</c:v>
                </c:pt>
                <c:pt idx="874">
                  <c:v>4.8611111111111112E-2</c:v>
                </c:pt>
                <c:pt idx="875">
                  <c:v>4.8611111111111112E-2</c:v>
                </c:pt>
                <c:pt idx="876">
                  <c:v>4.8611111111111112E-2</c:v>
                </c:pt>
                <c:pt idx="877">
                  <c:v>4.8611111111111112E-2</c:v>
                </c:pt>
                <c:pt idx="878">
                  <c:v>4.8611111111111112E-2</c:v>
                </c:pt>
                <c:pt idx="879">
                  <c:v>4.8611111111111112E-2</c:v>
                </c:pt>
                <c:pt idx="880">
                  <c:v>4.8611111111111112E-2</c:v>
                </c:pt>
                <c:pt idx="881">
                  <c:v>4.9305555555555547E-2</c:v>
                </c:pt>
                <c:pt idx="882">
                  <c:v>4.9305555555555547E-2</c:v>
                </c:pt>
                <c:pt idx="883">
                  <c:v>4.9305555555555547E-2</c:v>
                </c:pt>
                <c:pt idx="884">
                  <c:v>4.9305555555555547E-2</c:v>
                </c:pt>
                <c:pt idx="885">
                  <c:v>0.05</c:v>
                </c:pt>
                <c:pt idx="886">
                  <c:v>0.05</c:v>
                </c:pt>
                <c:pt idx="887">
                  <c:v>0.05</c:v>
                </c:pt>
                <c:pt idx="888">
                  <c:v>5.2083333333334134E-2</c:v>
                </c:pt>
                <c:pt idx="889">
                  <c:v>5.2777777777777792E-2</c:v>
                </c:pt>
                <c:pt idx="890">
                  <c:v>5.4166666666666904E-2</c:v>
                </c:pt>
                <c:pt idx="891">
                  <c:v>5.4166666666666904E-2</c:v>
                </c:pt>
                <c:pt idx="892">
                  <c:v>5.4166666666666904E-2</c:v>
                </c:pt>
                <c:pt idx="893">
                  <c:v>5.4166666666666904E-2</c:v>
                </c:pt>
                <c:pt idx="894">
                  <c:v>5.4166666666666904E-2</c:v>
                </c:pt>
                <c:pt idx="895">
                  <c:v>5.4861111111111978E-2</c:v>
                </c:pt>
                <c:pt idx="896">
                  <c:v>5.4861111111111978E-2</c:v>
                </c:pt>
                <c:pt idx="897">
                  <c:v>5.4861111111111978E-2</c:v>
                </c:pt>
                <c:pt idx="898">
                  <c:v>5.5555555555555455E-2</c:v>
                </c:pt>
                <c:pt idx="899">
                  <c:v>5.6249999999999946E-2</c:v>
                </c:pt>
                <c:pt idx="900">
                  <c:v>5.6249999999999946E-2</c:v>
                </c:pt>
                <c:pt idx="901">
                  <c:v>5.6249999999999946E-2</c:v>
                </c:pt>
                <c:pt idx="902">
                  <c:v>5.6944444444444443E-2</c:v>
                </c:pt>
                <c:pt idx="903">
                  <c:v>5.6944444444444443E-2</c:v>
                </c:pt>
                <c:pt idx="904">
                  <c:v>5.6944444444444443E-2</c:v>
                </c:pt>
                <c:pt idx="905">
                  <c:v>5.7638888888888892E-2</c:v>
                </c:pt>
                <c:pt idx="906">
                  <c:v>5.7638888888888892E-2</c:v>
                </c:pt>
                <c:pt idx="907">
                  <c:v>5.7638888888888892E-2</c:v>
                </c:pt>
                <c:pt idx="908">
                  <c:v>5.7638888888888892E-2</c:v>
                </c:pt>
                <c:pt idx="909">
                  <c:v>5.7638888888888892E-2</c:v>
                </c:pt>
                <c:pt idx="910">
                  <c:v>5.7638888888888892E-2</c:v>
                </c:pt>
                <c:pt idx="911">
                  <c:v>6.0416666666666834E-2</c:v>
                </c:pt>
                <c:pt idx="912">
                  <c:v>6.0416666666666834E-2</c:v>
                </c:pt>
                <c:pt idx="913">
                  <c:v>6.0416666666666834E-2</c:v>
                </c:pt>
                <c:pt idx="914">
                  <c:v>6.1111111111111123E-2</c:v>
                </c:pt>
                <c:pt idx="915">
                  <c:v>6.1111111111111123E-2</c:v>
                </c:pt>
                <c:pt idx="916">
                  <c:v>6.1805555555555475E-2</c:v>
                </c:pt>
                <c:pt idx="917">
                  <c:v>6.1805555555555475E-2</c:v>
                </c:pt>
                <c:pt idx="918">
                  <c:v>6.25E-2</c:v>
                </c:pt>
                <c:pt idx="919">
                  <c:v>6.3194444444444484E-2</c:v>
                </c:pt>
                <c:pt idx="920">
                  <c:v>6.3194444444444484E-2</c:v>
                </c:pt>
                <c:pt idx="921">
                  <c:v>6.3888888888888884E-2</c:v>
                </c:pt>
                <c:pt idx="922">
                  <c:v>6.3888888888888884E-2</c:v>
                </c:pt>
                <c:pt idx="923">
                  <c:v>6.4583333333334034E-2</c:v>
                </c:pt>
                <c:pt idx="924">
                  <c:v>6.4583333333334034E-2</c:v>
                </c:pt>
                <c:pt idx="925">
                  <c:v>6.5972222222222224E-2</c:v>
                </c:pt>
                <c:pt idx="926">
                  <c:v>6.666666666666668E-2</c:v>
                </c:pt>
                <c:pt idx="927">
                  <c:v>6.666666666666668E-2</c:v>
                </c:pt>
                <c:pt idx="928">
                  <c:v>6.666666666666668E-2</c:v>
                </c:pt>
                <c:pt idx="929">
                  <c:v>6.7361111111112024E-2</c:v>
                </c:pt>
                <c:pt idx="930">
                  <c:v>6.805555555555555E-2</c:v>
                </c:pt>
                <c:pt idx="931">
                  <c:v>7.013888888888889E-2</c:v>
                </c:pt>
                <c:pt idx="932">
                  <c:v>7.013888888888889E-2</c:v>
                </c:pt>
                <c:pt idx="933">
                  <c:v>7.013888888888889E-2</c:v>
                </c:pt>
                <c:pt idx="934">
                  <c:v>7.013888888888889E-2</c:v>
                </c:pt>
                <c:pt idx="935">
                  <c:v>7.013888888888889E-2</c:v>
                </c:pt>
                <c:pt idx="936">
                  <c:v>7.0833333333334123E-2</c:v>
                </c:pt>
                <c:pt idx="937">
                  <c:v>7.0833333333334123E-2</c:v>
                </c:pt>
                <c:pt idx="938">
                  <c:v>7.1527777777777773E-2</c:v>
                </c:pt>
                <c:pt idx="939">
                  <c:v>7.1527777777777773E-2</c:v>
                </c:pt>
                <c:pt idx="940">
                  <c:v>7.2916666666666824E-2</c:v>
                </c:pt>
                <c:pt idx="941">
                  <c:v>7.2916666666666824E-2</c:v>
                </c:pt>
                <c:pt idx="942">
                  <c:v>7.3611111111111113E-2</c:v>
                </c:pt>
                <c:pt idx="943">
                  <c:v>7.3611111111111113E-2</c:v>
                </c:pt>
                <c:pt idx="944">
                  <c:v>7.4305555555555555E-2</c:v>
                </c:pt>
                <c:pt idx="945">
                  <c:v>7.5000000000000011E-2</c:v>
                </c:pt>
                <c:pt idx="946">
                  <c:v>7.6388888888888895E-2</c:v>
                </c:pt>
                <c:pt idx="947">
                  <c:v>7.6388888888888895E-2</c:v>
                </c:pt>
                <c:pt idx="948">
                  <c:v>7.6388888888888895E-2</c:v>
                </c:pt>
                <c:pt idx="949">
                  <c:v>7.7777777777777779E-2</c:v>
                </c:pt>
                <c:pt idx="950">
                  <c:v>7.7777777777777779E-2</c:v>
                </c:pt>
                <c:pt idx="951">
                  <c:v>7.7777777777777779E-2</c:v>
                </c:pt>
                <c:pt idx="952">
                  <c:v>7.8472222222222332E-2</c:v>
                </c:pt>
                <c:pt idx="953">
                  <c:v>7.9861111111112104E-2</c:v>
                </c:pt>
                <c:pt idx="954">
                  <c:v>8.0555555555557518E-2</c:v>
                </c:pt>
                <c:pt idx="955">
                  <c:v>8.2638888888890247E-2</c:v>
                </c:pt>
                <c:pt idx="956">
                  <c:v>8.2638888888890247E-2</c:v>
                </c:pt>
                <c:pt idx="957">
                  <c:v>8.3333333333333343E-2</c:v>
                </c:pt>
                <c:pt idx="958">
                  <c:v>8.3333333333333343E-2</c:v>
                </c:pt>
                <c:pt idx="959">
                  <c:v>8.4027777777777771E-2</c:v>
                </c:pt>
                <c:pt idx="960">
                  <c:v>8.4027777777777771E-2</c:v>
                </c:pt>
                <c:pt idx="961">
                  <c:v>8.4722222222222768E-2</c:v>
                </c:pt>
                <c:pt idx="962">
                  <c:v>8.5416666666666724E-2</c:v>
                </c:pt>
                <c:pt idx="963">
                  <c:v>8.6805555555555566E-2</c:v>
                </c:pt>
                <c:pt idx="964">
                  <c:v>8.7500000000000008E-2</c:v>
                </c:pt>
                <c:pt idx="965">
                  <c:v>8.7500000000000008E-2</c:v>
                </c:pt>
                <c:pt idx="966">
                  <c:v>8.7500000000000008E-2</c:v>
                </c:pt>
                <c:pt idx="967">
                  <c:v>8.8888888888888878E-2</c:v>
                </c:pt>
                <c:pt idx="968">
                  <c:v>8.9583333333333348E-2</c:v>
                </c:pt>
                <c:pt idx="969">
                  <c:v>9.0277777777777693E-2</c:v>
                </c:pt>
                <c:pt idx="970">
                  <c:v>9.0277777777777693E-2</c:v>
                </c:pt>
                <c:pt idx="971">
                  <c:v>9.0972222222222218E-2</c:v>
                </c:pt>
                <c:pt idx="972">
                  <c:v>9.1666666666668062E-2</c:v>
                </c:pt>
                <c:pt idx="973">
                  <c:v>9.2361111111110589E-2</c:v>
                </c:pt>
                <c:pt idx="974">
                  <c:v>9.3750000000001429E-2</c:v>
                </c:pt>
                <c:pt idx="975">
                  <c:v>9.3750000000001429E-2</c:v>
                </c:pt>
                <c:pt idx="976">
                  <c:v>9.4444444444444525E-2</c:v>
                </c:pt>
                <c:pt idx="977">
                  <c:v>9.4444444444444525E-2</c:v>
                </c:pt>
                <c:pt idx="978">
                  <c:v>9.4444444444444525E-2</c:v>
                </c:pt>
                <c:pt idx="979">
                  <c:v>9.5138888888888898E-2</c:v>
                </c:pt>
                <c:pt idx="980">
                  <c:v>9.5138888888888898E-2</c:v>
                </c:pt>
                <c:pt idx="981">
                  <c:v>9.5833333333333326E-2</c:v>
                </c:pt>
                <c:pt idx="982">
                  <c:v>9.6527777777777754E-2</c:v>
                </c:pt>
                <c:pt idx="983">
                  <c:v>9.7916666666666666E-2</c:v>
                </c:pt>
                <c:pt idx="984">
                  <c:v>9.7916666666666666E-2</c:v>
                </c:pt>
                <c:pt idx="985">
                  <c:v>0.10138888888888888</c:v>
                </c:pt>
                <c:pt idx="986">
                  <c:v>0.10208333333333333</c:v>
                </c:pt>
                <c:pt idx="987">
                  <c:v>0.10277777777777777</c:v>
                </c:pt>
                <c:pt idx="988">
                  <c:v>0.10347222222222328</c:v>
                </c:pt>
                <c:pt idx="989">
                  <c:v>0.10833333333333332</c:v>
                </c:pt>
                <c:pt idx="990">
                  <c:v>0.10902777777777779</c:v>
                </c:pt>
                <c:pt idx="991">
                  <c:v>0.10972222222222432</c:v>
                </c:pt>
                <c:pt idx="992">
                  <c:v>0.11041666666666665</c:v>
                </c:pt>
                <c:pt idx="993">
                  <c:v>0.1111111111111111</c:v>
                </c:pt>
                <c:pt idx="994">
                  <c:v>0.11180555555555556</c:v>
                </c:pt>
                <c:pt idx="995">
                  <c:v>0.11180555555555556</c:v>
                </c:pt>
                <c:pt idx="996">
                  <c:v>0.11319444444444469</c:v>
                </c:pt>
                <c:pt idx="997">
                  <c:v>0.11319444444444469</c:v>
                </c:pt>
                <c:pt idx="998">
                  <c:v>0.11458333333333333</c:v>
                </c:pt>
                <c:pt idx="999">
                  <c:v>0.11527777777777778</c:v>
                </c:pt>
                <c:pt idx="1000">
                  <c:v>0.11527777777777778</c:v>
                </c:pt>
                <c:pt idx="1001">
                  <c:v>0.11597222222222318</c:v>
                </c:pt>
                <c:pt idx="1002">
                  <c:v>0.11736111111111112</c:v>
                </c:pt>
                <c:pt idx="1003">
                  <c:v>0.11944444444444446</c:v>
                </c:pt>
                <c:pt idx="1004">
                  <c:v>0.12013888888888889</c:v>
                </c:pt>
                <c:pt idx="1005">
                  <c:v>0.12152777777777776</c:v>
                </c:pt>
                <c:pt idx="1006">
                  <c:v>0.12222222222222419</c:v>
                </c:pt>
                <c:pt idx="1007">
                  <c:v>0.12222222222222419</c:v>
                </c:pt>
                <c:pt idx="1008">
                  <c:v>0.12291666666666666</c:v>
                </c:pt>
                <c:pt idx="1009">
                  <c:v>0.12430555555555572</c:v>
                </c:pt>
                <c:pt idx="1010">
                  <c:v>0.125</c:v>
                </c:pt>
                <c:pt idx="1011">
                  <c:v>0.12569444444444444</c:v>
                </c:pt>
                <c:pt idx="1012">
                  <c:v>0.12569444444444444</c:v>
                </c:pt>
                <c:pt idx="1013">
                  <c:v>0.12708333333333341</c:v>
                </c:pt>
                <c:pt idx="1014">
                  <c:v>0.12708333333333341</c:v>
                </c:pt>
                <c:pt idx="1015">
                  <c:v>0.12847222222222221</c:v>
                </c:pt>
                <c:pt idx="1016">
                  <c:v>0.12847222222222221</c:v>
                </c:pt>
                <c:pt idx="1017">
                  <c:v>0.12916666666666668</c:v>
                </c:pt>
                <c:pt idx="1018">
                  <c:v>0.12916666666666668</c:v>
                </c:pt>
                <c:pt idx="1019">
                  <c:v>0.12916666666666668</c:v>
                </c:pt>
                <c:pt idx="1020">
                  <c:v>0.12916666666666668</c:v>
                </c:pt>
                <c:pt idx="1021">
                  <c:v>0.1298611111111112</c:v>
                </c:pt>
                <c:pt idx="1022">
                  <c:v>0.13055555555555537</c:v>
                </c:pt>
                <c:pt idx="1023">
                  <c:v>0.13055555555555537</c:v>
                </c:pt>
                <c:pt idx="1024">
                  <c:v>0.13055555555555537</c:v>
                </c:pt>
                <c:pt idx="1025">
                  <c:v>0.13055555555555537</c:v>
                </c:pt>
                <c:pt idx="1026">
                  <c:v>0.13194444444444753</c:v>
                </c:pt>
                <c:pt idx="1027">
                  <c:v>0.13263888888888889</c:v>
                </c:pt>
                <c:pt idx="1028">
                  <c:v>0.13333333333333341</c:v>
                </c:pt>
                <c:pt idx="1029">
                  <c:v>0.13402777777777777</c:v>
                </c:pt>
                <c:pt idx="1030">
                  <c:v>0.13402777777777777</c:v>
                </c:pt>
                <c:pt idx="1031">
                  <c:v>0.13680555555555557</c:v>
                </c:pt>
                <c:pt idx="1032">
                  <c:v>0.13680555555555557</c:v>
                </c:pt>
                <c:pt idx="1033">
                  <c:v>0.13680555555555557</c:v>
                </c:pt>
                <c:pt idx="1034">
                  <c:v>0.14027777777777778</c:v>
                </c:pt>
                <c:pt idx="1035">
                  <c:v>0.14097222222222244</c:v>
                </c:pt>
                <c:pt idx="1036">
                  <c:v>0.14097222222222244</c:v>
                </c:pt>
                <c:pt idx="1037">
                  <c:v>0.14166666666666666</c:v>
                </c:pt>
                <c:pt idx="1038">
                  <c:v>0.14236111111111124</c:v>
                </c:pt>
                <c:pt idx="1039">
                  <c:v>0.14305555555555555</c:v>
                </c:pt>
                <c:pt idx="1040">
                  <c:v>0.14444444444444807</c:v>
                </c:pt>
                <c:pt idx="1041">
                  <c:v>0.1451388888888889</c:v>
                </c:pt>
                <c:pt idx="1042">
                  <c:v>0.1451388888888889</c:v>
                </c:pt>
                <c:pt idx="1043">
                  <c:v>0.14652777777777778</c:v>
                </c:pt>
                <c:pt idx="1044">
                  <c:v>0.14652777777777778</c:v>
                </c:pt>
                <c:pt idx="1045">
                  <c:v>0.14930555555555555</c:v>
                </c:pt>
                <c:pt idx="1046">
                  <c:v>0.14930555555555555</c:v>
                </c:pt>
                <c:pt idx="1047">
                  <c:v>0.15000000000000024</c:v>
                </c:pt>
                <c:pt idx="1048">
                  <c:v>0.15000000000000024</c:v>
                </c:pt>
                <c:pt idx="1049">
                  <c:v>0.15069444444444693</c:v>
                </c:pt>
                <c:pt idx="1050">
                  <c:v>0.15138888888888891</c:v>
                </c:pt>
                <c:pt idx="1051">
                  <c:v>0.15277777777777779</c:v>
                </c:pt>
                <c:pt idx="1052">
                  <c:v>0.15347222222222409</c:v>
                </c:pt>
                <c:pt idx="1053">
                  <c:v>0.15486111111111292</c:v>
                </c:pt>
                <c:pt idx="1054">
                  <c:v>0.15555555555555556</c:v>
                </c:pt>
                <c:pt idx="1055">
                  <c:v>0.15694444444444897</c:v>
                </c:pt>
                <c:pt idx="1056">
                  <c:v>0.15763888888888891</c:v>
                </c:pt>
                <c:pt idx="1057">
                  <c:v>0.15833333333333582</c:v>
                </c:pt>
                <c:pt idx="1058">
                  <c:v>0.16041666666666671</c:v>
                </c:pt>
                <c:pt idx="1059">
                  <c:v>0.1611111111111112</c:v>
                </c:pt>
                <c:pt idx="1060">
                  <c:v>0.16250000000000001</c:v>
                </c:pt>
                <c:pt idx="1061">
                  <c:v>0.16458333333333341</c:v>
                </c:pt>
                <c:pt idx="1062">
                  <c:v>0.16527777777777777</c:v>
                </c:pt>
                <c:pt idx="1063">
                  <c:v>0.16527777777777777</c:v>
                </c:pt>
                <c:pt idx="1064">
                  <c:v>0.16805555555555537</c:v>
                </c:pt>
                <c:pt idx="1065">
                  <c:v>0.16944444444444781</c:v>
                </c:pt>
                <c:pt idx="1066">
                  <c:v>0.1701388888888889</c:v>
                </c:pt>
                <c:pt idx="1067">
                  <c:v>0.1701388888888889</c:v>
                </c:pt>
                <c:pt idx="1068">
                  <c:v>0.17152777777777778</c:v>
                </c:pt>
                <c:pt idx="1069">
                  <c:v>0.17222222222222244</c:v>
                </c:pt>
                <c:pt idx="1070">
                  <c:v>0.17569444444444651</c:v>
                </c:pt>
                <c:pt idx="1071">
                  <c:v>0.17708333333333512</c:v>
                </c:pt>
                <c:pt idx="1072">
                  <c:v>0.17777777777777776</c:v>
                </c:pt>
                <c:pt idx="1073">
                  <c:v>0.18194444444444835</c:v>
                </c:pt>
                <c:pt idx="1074">
                  <c:v>0.18333333333333546</c:v>
                </c:pt>
                <c:pt idx="1075">
                  <c:v>0.18402777777777776</c:v>
                </c:pt>
                <c:pt idx="1076">
                  <c:v>0.18680555555555556</c:v>
                </c:pt>
                <c:pt idx="1077">
                  <c:v>0.18750000000000044</c:v>
                </c:pt>
                <c:pt idx="1078">
                  <c:v>0.18750000000000044</c:v>
                </c:pt>
                <c:pt idx="1079">
                  <c:v>0.18819444444444719</c:v>
                </c:pt>
                <c:pt idx="1080">
                  <c:v>0.18888888888888891</c:v>
                </c:pt>
                <c:pt idx="1081">
                  <c:v>0.19236111111111109</c:v>
                </c:pt>
                <c:pt idx="1082">
                  <c:v>0.19305555555555537</c:v>
                </c:pt>
                <c:pt idx="1083">
                  <c:v>0.19305555555555537</c:v>
                </c:pt>
                <c:pt idx="1084">
                  <c:v>0.19305555555555537</c:v>
                </c:pt>
                <c:pt idx="1085">
                  <c:v>0.19722222222222224</c:v>
                </c:pt>
                <c:pt idx="1086">
                  <c:v>0.2</c:v>
                </c:pt>
                <c:pt idx="1087">
                  <c:v>0.20069444444444626</c:v>
                </c:pt>
                <c:pt idx="1088">
                  <c:v>0.20208333333333495</c:v>
                </c:pt>
                <c:pt idx="1089">
                  <c:v>0.20277777777777778</c:v>
                </c:pt>
                <c:pt idx="1090">
                  <c:v>0.20347222222222244</c:v>
                </c:pt>
                <c:pt idx="1091">
                  <c:v>0.20347222222222244</c:v>
                </c:pt>
                <c:pt idx="1092">
                  <c:v>0.20486111111111124</c:v>
                </c:pt>
                <c:pt idx="1093">
                  <c:v>0.20972222222222389</c:v>
                </c:pt>
                <c:pt idx="1094">
                  <c:v>0.21111111111111144</c:v>
                </c:pt>
                <c:pt idx="1095">
                  <c:v>0.21180555555555555</c:v>
                </c:pt>
                <c:pt idx="1096">
                  <c:v>0.21319444444444696</c:v>
                </c:pt>
                <c:pt idx="1097">
                  <c:v>0.21527777777777779</c:v>
                </c:pt>
                <c:pt idx="1098">
                  <c:v>0.21527777777777779</c:v>
                </c:pt>
                <c:pt idx="1099">
                  <c:v>0.21597222222222409</c:v>
                </c:pt>
                <c:pt idx="1100">
                  <c:v>0.21597222222222409</c:v>
                </c:pt>
                <c:pt idx="1101">
                  <c:v>0.2166666666666667</c:v>
                </c:pt>
                <c:pt idx="1102">
                  <c:v>0.2166666666666667</c:v>
                </c:pt>
                <c:pt idx="1103">
                  <c:v>0.2215277777777778</c:v>
                </c:pt>
                <c:pt idx="1104">
                  <c:v>0.2215277777777778</c:v>
                </c:pt>
                <c:pt idx="1105">
                  <c:v>0.22291666666666671</c:v>
                </c:pt>
                <c:pt idx="1106">
                  <c:v>0.22638888888888889</c:v>
                </c:pt>
                <c:pt idx="1107">
                  <c:v>0.22638888888888889</c:v>
                </c:pt>
                <c:pt idx="1108">
                  <c:v>0.22638888888888889</c:v>
                </c:pt>
                <c:pt idx="1109">
                  <c:v>0.2277777777777778</c:v>
                </c:pt>
                <c:pt idx="1110">
                  <c:v>0.22847222222222224</c:v>
                </c:pt>
                <c:pt idx="1111">
                  <c:v>0.22986111111111121</c:v>
                </c:pt>
                <c:pt idx="1112">
                  <c:v>0.23125000000000001</c:v>
                </c:pt>
                <c:pt idx="1113">
                  <c:v>0.23125000000000001</c:v>
                </c:pt>
                <c:pt idx="1114">
                  <c:v>0.23194444444444787</c:v>
                </c:pt>
                <c:pt idx="1115">
                  <c:v>0.2326388888888889</c:v>
                </c:pt>
                <c:pt idx="1116">
                  <c:v>0.23402777777777778</c:v>
                </c:pt>
                <c:pt idx="1117">
                  <c:v>0.23402777777777778</c:v>
                </c:pt>
                <c:pt idx="1118">
                  <c:v>0.23472222222222244</c:v>
                </c:pt>
                <c:pt idx="1119">
                  <c:v>0.23541666666666691</c:v>
                </c:pt>
                <c:pt idx="1120">
                  <c:v>0.23541666666666691</c:v>
                </c:pt>
                <c:pt idx="1121">
                  <c:v>0.23819444444444654</c:v>
                </c:pt>
                <c:pt idx="1122">
                  <c:v>0.23819444444444654</c:v>
                </c:pt>
                <c:pt idx="1123">
                  <c:v>0.2388888888888889</c:v>
                </c:pt>
                <c:pt idx="1124">
                  <c:v>0.23958333333333517</c:v>
                </c:pt>
                <c:pt idx="1125">
                  <c:v>0.24097222222222389</c:v>
                </c:pt>
                <c:pt idx="1126">
                  <c:v>0.24097222222222389</c:v>
                </c:pt>
                <c:pt idx="1127">
                  <c:v>0.24236111111111144</c:v>
                </c:pt>
                <c:pt idx="1128">
                  <c:v>0.24236111111111144</c:v>
                </c:pt>
                <c:pt idx="1129">
                  <c:v>0.24722222222222409</c:v>
                </c:pt>
                <c:pt idx="1130">
                  <c:v>0.24791666666666851</c:v>
                </c:pt>
                <c:pt idx="1131">
                  <c:v>0.24861111111111292</c:v>
                </c:pt>
                <c:pt idx="1132">
                  <c:v>0.25069444444444444</c:v>
                </c:pt>
                <c:pt idx="1133">
                  <c:v>0.25069444444444444</c:v>
                </c:pt>
                <c:pt idx="1134">
                  <c:v>0.25208333333333333</c:v>
                </c:pt>
                <c:pt idx="1135">
                  <c:v>0.25208333333333333</c:v>
                </c:pt>
                <c:pt idx="1136">
                  <c:v>0.25277777777777782</c:v>
                </c:pt>
                <c:pt idx="1137">
                  <c:v>0.25555555555555554</c:v>
                </c:pt>
                <c:pt idx="1138">
                  <c:v>0.25624999999999998</c:v>
                </c:pt>
                <c:pt idx="1139">
                  <c:v>0.25694444444444442</c:v>
                </c:pt>
                <c:pt idx="1140">
                  <c:v>0.25763888888888886</c:v>
                </c:pt>
                <c:pt idx="1141">
                  <c:v>0.25763888888888886</c:v>
                </c:pt>
                <c:pt idx="1142">
                  <c:v>0.25763888888888886</c:v>
                </c:pt>
                <c:pt idx="1143">
                  <c:v>0.26319444444444445</c:v>
                </c:pt>
                <c:pt idx="1144">
                  <c:v>0.26319444444444445</c:v>
                </c:pt>
                <c:pt idx="1145">
                  <c:v>0.27638888888889579</c:v>
                </c:pt>
                <c:pt idx="1146">
                  <c:v>0.27638888888889579</c:v>
                </c:pt>
                <c:pt idx="1147">
                  <c:v>0.27638888888889579</c:v>
                </c:pt>
                <c:pt idx="1148">
                  <c:v>0.27638888888889579</c:v>
                </c:pt>
                <c:pt idx="1149">
                  <c:v>0.27777777777778123</c:v>
                </c:pt>
                <c:pt idx="1150">
                  <c:v>0.27916666666667012</c:v>
                </c:pt>
                <c:pt idx="1151">
                  <c:v>0.27986111111111112</c:v>
                </c:pt>
                <c:pt idx="1152">
                  <c:v>0.27986111111111112</c:v>
                </c:pt>
                <c:pt idx="1153">
                  <c:v>0.28541666666667215</c:v>
                </c:pt>
                <c:pt idx="1154">
                  <c:v>0.29166666666667057</c:v>
                </c:pt>
                <c:pt idx="1155">
                  <c:v>0.29305555555555557</c:v>
                </c:pt>
                <c:pt idx="1156">
                  <c:v>0.30138888888889742</c:v>
                </c:pt>
                <c:pt idx="1157">
                  <c:v>0.30416666666667125</c:v>
                </c:pt>
                <c:pt idx="1158">
                  <c:v>0.30416666666667125</c:v>
                </c:pt>
                <c:pt idx="1159">
                  <c:v>0.30625000000000002</c:v>
                </c:pt>
                <c:pt idx="1160">
                  <c:v>0.30833333333333335</c:v>
                </c:pt>
                <c:pt idx="1161">
                  <c:v>0.31111111111111112</c:v>
                </c:pt>
                <c:pt idx="1162">
                  <c:v>0.31180555555555861</c:v>
                </c:pt>
                <c:pt idx="1163">
                  <c:v>0.31388888888889793</c:v>
                </c:pt>
                <c:pt idx="1164">
                  <c:v>0.32083333333333336</c:v>
                </c:pt>
                <c:pt idx="1165">
                  <c:v>0.32083333333333336</c:v>
                </c:pt>
                <c:pt idx="1166">
                  <c:v>0.32152777777778463</c:v>
                </c:pt>
                <c:pt idx="1167">
                  <c:v>0.32222222222222613</c:v>
                </c:pt>
                <c:pt idx="1168">
                  <c:v>0.32500000000000345</c:v>
                </c:pt>
                <c:pt idx="1169">
                  <c:v>0.3270833333333365</c:v>
                </c:pt>
                <c:pt idx="1170">
                  <c:v>0.32847222222222805</c:v>
                </c:pt>
                <c:pt idx="1171">
                  <c:v>0.33055555555555582</c:v>
                </c:pt>
                <c:pt idx="1172">
                  <c:v>0.33125000000000032</c:v>
                </c:pt>
                <c:pt idx="1173">
                  <c:v>0.33263888888889426</c:v>
                </c:pt>
                <c:pt idx="1174">
                  <c:v>0.33333333333333331</c:v>
                </c:pt>
                <c:pt idx="1175">
                  <c:v>0.33541666666667358</c:v>
                </c:pt>
                <c:pt idx="1176">
                  <c:v>0.34027777777778118</c:v>
                </c:pt>
                <c:pt idx="1177">
                  <c:v>0.34305555555555556</c:v>
                </c:pt>
                <c:pt idx="1178">
                  <c:v>0.34305555555555556</c:v>
                </c:pt>
                <c:pt idx="1179">
                  <c:v>0.34513888888888888</c:v>
                </c:pt>
                <c:pt idx="1180">
                  <c:v>0.35486111111111107</c:v>
                </c:pt>
                <c:pt idx="1181">
                  <c:v>0.35763888888889234</c:v>
                </c:pt>
                <c:pt idx="1182">
                  <c:v>0.35902777777778389</c:v>
                </c:pt>
                <c:pt idx="1183">
                  <c:v>0.35972222222222527</c:v>
                </c:pt>
                <c:pt idx="1184">
                  <c:v>0.36250000000000032</c:v>
                </c:pt>
                <c:pt idx="1185">
                  <c:v>0.36527777777778236</c:v>
                </c:pt>
                <c:pt idx="1186">
                  <c:v>0.37361111111111112</c:v>
                </c:pt>
                <c:pt idx="1187">
                  <c:v>0.37569444444444638</c:v>
                </c:pt>
                <c:pt idx="1188">
                  <c:v>0.37638888888889793</c:v>
                </c:pt>
                <c:pt idx="1189">
                  <c:v>0.38125000000000031</c:v>
                </c:pt>
                <c:pt idx="1190">
                  <c:v>0.38194444444444897</c:v>
                </c:pt>
                <c:pt idx="1191">
                  <c:v>0.38333333333333336</c:v>
                </c:pt>
                <c:pt idx="1192">
                  <c:v>0.38402777777778463</c:v>
                </c:pt>
                <c:pt idx="1193">
                  <c:v>0.39513888888889415</c:v>
                </c:pt>
                <c:pt idx="1194">
                  <c:v>0.39513888888889415</c:v>
                </c:pt>
                <c:pt idx="1195">
                  <c:v>0.39722222222222675</c:v>
                </c:pt>
                <c:pt idx="1196">
                  <c:v>0.40277777777778123</c:v>
                </c:pt>
                <c:pt idx="1197">
                  <c:v>0.40347222222222567</c:v>
                </c:pt>
                <c:pt idx="1198">
                  <c:v>0.40416666666667012</c:v>
                </c:pt>
                <c:pt idx="1199">
                  <c:v>0.40972222222222232</c:v>
                </c:pt>
                <c:pt idx="1200">
                  <c:v>0.41180555555555581</c:v>
                </c:pt>
                <c:pt idx="1201">
                  <c:v>0.41250000000000031</c:v>
                </c:pt>
                <c:pt idx="1202">
                  <c:v>0.42083333333333334</c:v>
                </c:pt>
                <c:pt idx="1203">
                  <c:v>0.42291666666667227</c:v>
                </c:pt>
                <c:pt idx="1204">
                  <c:v>0.42291666666667227</c:v>
                </c:pt>
                <c:pt idx="1205">
                  <c:v>0.42708333333333337</c:v>
                </c:pt>
                <c:pt idx="1206">
                  <c:v>0.43055555555555558</c:v>
                </c:pt>
                <c:pt idx="1207">
                  <c:v>0.43125000000000002</c:v>
                </c:pt>
                <c:pt idx="1208">
                  <c:v>0.43680555555555861</c:v>
                </c:pt>
                <c:pt idx="1209">
                  <c:v>0.43888888888889793</c:v>
                </c:pt>
                <c:pt idx="1210">
                  <c:v>0.44652777777778163</c:v>
                </c:pt>
                <c:pt idx="1211">
                  <c:v>0.44791666666667057</c:v>
                </c:pt>
                <c:pt idx="1212">
                  <c:v>0.44930555555555557</c:v>
                </c:pt>
                <c:pt idx="1213">
                  <c:v>0.45347222222222527</c:v>
                </c:pt>
                <c:pt idx="1214">
                  <c:v>0.45347222222222527</c:v>
                </c:pt>
                <c:pt idx="1215">
                  <c:v>0.45416666666666738</c:v>
                </c:pt>
                <c:pt idx="1216">
                  <c:v>0.45763888888888898</c:v>
                </c:pt>
                <c:pt idx="1217">
                  <c:v>0.45972222222222231</c:v>
                </c:pt>
                <c:pt idx="1218">
                  <c:v>0.46388888888889568</c:v>
                </c:pt>
                <c:pt idx="1219">
                  <c:v>0.46458333333333335</c:v>
                </c:pt>
                <c:pt idx="1220">
                  <c:v>0.47013888888888888</c:v>
                </c:pt>
                <c:pt idx="1221">
                  <c:v>0.47986111111111107</c:v>
                </c:pt>
                <c:pt idx="1222">
                  <c:v>0.48263888888889234</c:v>
                </c:pt>
                <c:pt idx="1223">
                  <c:v>0.4861111111111111</c:v>
                </c:pt>
                <c:pt idx="1224">
                  <c:v>0.49097222222222675</c:v>
                </c:pt>
                <c:pt idx="1225">
                  <c:v>0.49166666666667125</c:v>
                </c:pt>
                <c:pt idx="1226">
                  <c:v>0.49652777777778462</c:v>
                </c:pt>
                <c:pt idx="1227">
                  <c:v>0.5</c:v>
                </c:pt>
                <c:pt idx="1228">
                  <c:v>0.51041666666665919</c:v>
                </c:pt>
                <c:pt idx="1229">
                  <c:v>0.51597222222222228</c:v>
                </c:pt>
                <c:pt idx="1230">
                  <c:v>0.51736111111111116</c:v>
                </c:pt>
                <c:pt idx="1231">
                  <c:v>0.5208333333333337</c:v>
                </c:pt>
                <c:pt idx="1232">
                  <c:v>0.52569444444445135</c:v>
                </c:pt>
                <c:pt idx="1233">
                  <c:v>0.52777777777777779</c:v>
                </c:pt>
                <c:pt idx="1234">
                  <c:v>0.53333333333333333</c:v>
                </c:pt>
                <c:pt idx="1235">
                  <c:v>0.53472222222222221</c:v>
                </c:pt>
                <c:pt idx="1236">
                  <c:v>0.54236111111111107</c:v>
                </c:pt>
                <c:pt idx="1237">
                  <c:v>0.54722222222222217</c:v>
                </c:pt>
                <c:pt idx="1238">
                  <c:v>0.56875000000000064</c:v>
                </c:pt>
                <c:pt idx="1239">
                  <c:v>0.57152777777777752</c:v>
                </c:pt>
                <c:pt idx="1240">
                  <c:v>0.57291666666666652</c:v>
                </c:pt>
                <c:pt idx="1241">
                  <c:v>0.57430555555555562</c:v>
                </c:pt>
                <c:pt idx="1242">
                  <c:v>0.58611111111111058</c:v>
                </c:pt>
                <c:pt idx="1243">
                  <c:v>0.58888888888888891</c:v>
                </c:pt>
                <c:pt idx="1244">
                  <c:v>0.58888888888888891</c:v>
                </c:pt>
                <c:pt idx="1245">
                  <c:v>0.58958333333333257</c:v>
                </c:pt>
                <c:pt idx="1246">
                  <c:v>0.60069444444445552</c:v>
                </c:pt>
                <c:pt idx="1247">
                  <c:v>0.60138888888888964</c:v>
                </c:pt>
                <c:pt idx="1248">
                  <c:v>0.60208333333333364</c:v>
                </c:pt>
                <c:pt idx="1249">
                  <c:v>0.60277777777777863</c:v>
                </c:pt>
                <c:pt idx="1250">
                  <c:v>0.60625000000000062</c:v>
                </c:pt>
                <c:pt idx="1251">
                  <c:v>0.61180555555556326</c:v>
                </c:pt>
                <c:pt idx="1252">
                  <c:v>0.63333333333333364</c:v>
                </c:pt>
                <c:pt idx="1253">
                  <c:v>0.63750000000000062</c:v>
                </c:pt>
                <c:pt idx="1254">
                  <c:v>0.64097222222222261</c:v>
                </c:pt>
                <c:pt idx="1255">
                  <c:v>0.64861111111111891</c:v>
                </c:pt>
                <c:pt idx="1256">
                  <c:v>0.68124999999999991</c:v>
                </c:pt>
                <c:pt idx="1257">
                  <c:v>0.69236111111111109</c:v>
                </c:pt>
                <c:pt idx="1258">
                  <c:v>0.69305555555555565</c:v>
                </c:pt>
                <c:pt idx="1259">
                  <c:v>0.71111111111111114</c:v>
                </c:pt>
                <c:pt idx="1260">
                  <c:v>0.72986111111111163</c:v>
                </c:pt>
                <c:pt idx="1261">
                  <c:v>0.74097222222222225</c:v>
                </c:pt>
                <c:pt idx="1262">
                  <c:v>0.75416666666666654</c:v>
                </c:pt>
                <c:pt idx="1263">
                  <c:v>0.75486111111111165</c:v>
                </c:pt>
                <c:pt idx="1264">
                  <c:v>0.75902777777777775</c:v>
                </c:pt>
                <c:pt idx="1265">
                  <c:v>0.76111111111111163</c:v>
                </c:pt>
                <c:pt idx="1266">
                  <c:v>0.76875000000000793</c:v>
                </c:pt>
                <c:pt idx="1267">
                  <c:v>0.77013888888889681</c:v>
                </c:pt>
                <c:pt idx="1268">
                  <c:v>0.78888888888888964</c:v>
                </c:pt>
                <c:pt idx="1269">
                  <c:v>0.78888888888888964</c:v>
                </c:pt>
                <c:pt idx="1270">
                  <c:v>0.79027777777777752</c:v>
                </c:pt>
                <c:pt idx="1271">
                  <c:v>0.79097222222222219</c:v>
                </c:pt>
                <c:pt idx="1272">
                  <c:v>0.79236111111111107</c:v>
                </c:pt>
                <c:pt idx="1273">
                  <c:v>0.79305555555555562</c:v>
                </c:pt>
                <c:pt idx="1274">
                  <c:v>0.79513888888888884</c:v>
                </c:pt>
                <c:pt idx="1275">
                  <c:v>0.81319444444445055</c:v>
                </c:pt>
                <c:pt idx="1276">
                  <c:v>0.82430555555555562</c:v>
                </c:pt>
                <c:pt idx="1277">
                  <c:v>0.82708333333333361</c:v>
                </c:pt>
                <c:pt idx="1278">
                  <c:v>0.84791666666666654</c:v>
                </c:pt>
                <c:pt idx="1279">
                  <c:v>0.85555555555555562</c:v>
                </c:pt>
                <c:pt idx="1280">
                  <c:v>0.85625000000000062</c:v>
                </c:pt>
                <c:pt idx="1281">
                  <c:v>0.85833333333333361</c:v>
                </c:pt>
                <c:pt idx="1282">
                  <c:v>0.8611111111111116</c:v>
                </c:pt>
                <c:pt idx="1283">
                  <c:v>0.86319444444445226</c:v>
                </c:pt>
                <c:pt idx="1284">
                  <c:v>0.87152777777777779</c:v>
                </c:pt>
                <c:pt idx="1285">
                  <c:v>0.87777777777778065</c:v>
                </c:pt>
                <c:pt idx="1286">
                  <c:v>0.88055555555555554</c:v>
                </c:pt>
                <c:pt idx="1287">
                  <c:v>0.88680555555555562</c:v>
                </c:pt>
                <c:pt idx="1288">
                  <c:v>0.88958333333333328</c:v>
                </c:pt>
                <c:pt idx="1289">
                  <c:v>0.90486111111111112</c:v>
                </c:pt>
                <c:pt idx="1290">
                  <c:v>0.9104166666666601</c:v>
                </c:pt>
                <c:pt idx="1291">
                  <c:v>0.91180555555555565</c:v>
                </c:pt>
                <c:pt idx="1292">
                  <c:v>0.91388888888888964</c:v>
                </c:pt>
                <c:pt idx="1293">
                  <c:v>0.9145833333333333</c:v>
                </c:pt>
                <c:pt idx="1294">
                  <c:v>0.92499999999999993</c:v>
                </c:pt>
                <c:pt idx="1295">
                  <c:v>0.92916666666666659</c:v>
                </c:pt>
                <c:pt idx="1296">
                  <c:v>0.92916666666666659</c:v>
                </c:pt>
                <c:pt idx="1297">
                  <c:v>0.94236111111111109</c:v>
                </c:pt>
                <c:pt idx="1298">
                  <c:v>0.94791666666666652</c:v>
                </c:pt>
                <c:pt idx="1299">
                  <c:v>0.96111111111111114</c:v>
                </c:pt>
                <c:pt idx="1300">
                  <c:v>0.96388888888889579</c:v>
                </c:pt>
                <c:pt idx="1301">
                  <c:v>0.96736111111111112</c:v>
                </c:pt>
                <c:pt idx="1302">
                  <c:v>0.96875000000000622</c:v>
                </c:pt>
                <c:pt idx="1303">
                  <c:v>0.96875000000000622</c:v>
                </c:pt>
                <c:pt idx="1304">
                  <c:v>0.97638888888888964</c:v>
                </c:pt>
                <c:pt idx="1305">
                  <c:v>0.9881944444444446</c:v>
                </c:pt>
                <c:pt idx="1306">
                  <c:v>0.9881944444444446</c:v>
                </c:pt>
                <c:pt idx="1307">
                  <c:v>0.99097222222222159</c:v>
                </c:pt>
                <c:pt idx="1308">
                  <c:v>0.99097222222222159</c:v>
                </c:pt>
                <c:pt idx="1309">
                  <c:v>0.99236111111111058</c:v>
                </c:pt>
                <c:pt idx="1310">
                  <c:v>1.002777777777778</c:v>
                </c:pt>
                <c:pt idx="1311">
                  <c:v>1.0111111111111111</c:v>
                </c:pt>
                <c:pt idx="1312">
                  <c:v>1.0277777777777777</c:v>
                </c:pt>
                <c:pt idx="1313">
                  <c:v>1.0277777777777777</c:v>
                </c:pt>
                <c:pt idx="1314">
                  <c:v>1.0298611111111098</c:v>
                </c:pt>
                <c:pt idx="1315">
                  <c:v>1.03125</c:v>
                </c:pt>
                <c:pt idx="1316">
                  <c:v>1.0333333333333334</c:v>
                </c:pt>
                <c:pt idx="1317">
                  <c:v>1.052777777777778</c:v>
                </c:pt>
                <c:pt idx="1318">
                  <c:v>1.0604166666666681</c:v>
                </c:pt>
                <c:pt idx="1319">
                  <c:v>1.0687500000000001</c:v>
                </c:pt>
                <c:pt idx="1320">
                  <c:v>1.0701388888888901</c:v>
                </c:pt>
                <c:pt idx="1321">
                  <c:v>1.0805555555555661</c:v>
                </c:pt>
                <c:pt idx="1322">
                  <c:v>1.1048611111111111</c:v>
                </c:pt>
                <c:pt idx="1323">
                  <c:v>1.1111111111111109</c:v>
                </c:pt>
                <c:pt idx="1324">
                  <c:v>1.1347222222222222</c:v>
                </c:pt>
                <c:pt idx="1325">
                  <c:v>1.1611111111111121</c:v>
                </c:pt>
                <c:pt idx="1326">
                  <c:v>1.1625000000000001</c:v>
                </c:pt>
                <c:pt idx="1327">
                  <c:v>1.1625000000000001</c:v>
                </c:pt>
                <c:pt idx="1328">
                  <c:v>1.1701388888889013</c:v>
                </c:pt>
                <c:pt idx="1329">
                  <c:v>1.1881944444444446</c:v>
                </c:pt>
                <c:pt idx="1330">
                  <c:v>1.2055555555555557</c:v>
                </c:pt>
                <c:pt idx="1331">
                  <c:v>1.20625</c:v>
                </c:pt>
                <c:pt idx="1332">
                  <c:v>1.2083333333333333</c:v>
                </c:pt>
                <c:pt idx="1333">
                  <c:v>1.2291666666666659</c:v>
                </c:pt>
                <c:pt idx="1334">
                  <c:v>1.2326388888888888</c:v>
                </c:pt>
                <c:pt idx="1335">
                  <c:v>1.2506944444444308</c:v>
                </c:pt>
                <c:pt idx="1336">
                  <c:v>1.2694444444444322</c:v>
                </c:pt>
                <c:pt idx="1337">
                  <c:v>1.2708333333333333</c:v>
                </c:pt>
                <c:pt idx="1338">
                  <c:v>1.2715277777777778</c:v>
                </c:pt>
                <c:pt idx="1339">
                  <c:v>1.2944444444444438</c:v>
                </c:pt>
                <c:pt idx="1340">
                  <c:v>1.298611111111112</c:v>
                </c:pt>
                <c:pt idx="1341">
                  <c:v>1.305555555555556</c:v>
                </c:pt>
                <c:pt idx="1342">
                  <c:v>1.3111111111111111</c:v>
                </c:pt>
                <c:pt idx="1343">
                  <c:v>1.3583333333333341</c:v>
                </c:pt>
                <c:pt idx="1344">
                  <c:v>1.3770833333333341</c:v>
                </c:pt>
                <c:pt idx="1345">
                  <c:v>1.377777777777778</c:v>
                </c:pt>
                <c:pt idx="1346">
                  <c:v>1.3798611111111112</c:v>
                </c:pt>
                <c:pt idx="1347">
                  <c:v>1.3875</c:v>
                </c:pt>
                <c:pt idx="1348">
                  <c:v>1.4034722222222218</c:v>
                </c:pt>
                <c:pt idx="1349">
                  <c:v>1.430555555555556</c:v>
                </c:pt>
                <c:pt idx="1350">
                  <c:v>1.4465277777777779</c:v>
                </c:pt>
                <c:pt idx="1351">
                  <c:v>1.5</c:v>
                </c:pt>
                <c:pt idx="1352">
                  <c:v>1.5159722222222218</c:v>
                </c:pt>
                <c:pt idx="1353">
                  <c:v>1.596527777777778</c:v>
                </c:pt>
                <c:pt idx="1354">
                  <c:v>1.6534722222222222</c:v>
                </c:pt>
                <c:pt idx="1355">
                  <c:v>1.6701388888889011</c:v>
                </c:pt>
                <c:pt idx="1356">
                  <c:v>1.6902777777777913</c:v>
                </c:pt>
                <c:pt idx="1357">
                  <c:v>1.697222222222222</c:v>
                </c:pt>
                <c:pt idx="1358">
                  <c:v>1.7201388888888891</c:v>
                </c:pt>
                <c:pt idx="1359">
                  <c:v>1.7319444444444287</c:v>
                </c:pt>
                <c:pt idx="1360">
                  <c:v>1.8145833333333341</c:v>
                </c:pt>
                <c:pt idx="1361">
                  <c:v>1.8319444444444322</c:v>
                </c:pt>
                <c:pt idx="1362">
                  <c:v>1.839583333333334</c:v>
                </c:pt>
                <c:pt idx="1363">
                  <c:v>1.9145833333333455</c:v>
                </c:pt>
                <c:pt idx="1364">
                  <c:v>1.927777777777778</c:v>
                </c:pt>
                <c:pt idx="1365">
                  <c:v>1.9319444444444438</c:v>
                </c:pt>
                <c:pt idx="1366">
                  <c:v>1.9444444444444442</c:v>
                </c:pt>
                <c:pt idx="1367">
                  <c:v>1.9541666666666788</c:v>
                </c:pt>
                <c:pt idx="1368">
                  <c:v>1.9576388888888887</c:v>
                </c:pt>
                <c:pt idx="1369">
                  <c:v>1.9916666666666669</c:v>
                </c:pt>
                <c:pt idx="1370">
                  <c:v>1.9979166666666681</c:v>
                </c:pt>
                <c:pt idx="1371">
                  <c:v>1.9993055555555561</c:v>
                </c:pt>
                <c:pt idx="1372">
                  <c:v>2.0388888888888768</c:v>
                </c:pt>
                <c:pt idx="1373">
                  <c:v>2.0437499999999997</c:v>
                </c:pt>
                <c:pt idx="1374">
                  <c:v>2.0548611111111108</c:v>
                </c:pt>
                <c:pt idx="1375">
                  <c:v>2.2020833333333334</c:v>
                </c:pt>
                <c:pt idx="1376">
                  <c:v>2.2118055555555558</c:v>
                </c:pt>
                <c:pt idx="1377">
                  <c:v>2.2715277777778247</c:v>
                </c:pt>
                <c:pt idx="1378">
                  <c:v>2.2840277777778311</c:v>
                </c:pt>
                <c:pt idx="1379">
                  <c:v>2.331249999999951</c:v>
                </c:pt>
                <c:pt idx="1380">
                  <c:v>2.4118055555555538</c:v>
                </c:pt>
                <c:pt idx="1381">
                  <c:v>2.4416666666666664</c:v>
                </c:pt>
                <c:pt idx="1382">
                  <c:v>2.4590277777777811</c:v>
                </c:pt>
                <c:pt idx="1383">
                  <c:v>2.4743055555555555</c:v>
                </c:pt>
                <c:pt idx="1384">
                  <c:v>2.5555555555555554</c:v>
                </c:pt>
                <c:pt idx="1385">
                  <c:v>2.5840277777778256</c:v>
                </c:pt>
                <c:pt idx="1386">
                  <c:v>2.6</c:v>
                </c:pt>
                <c:pt idx="1387">
                  <c:v>2.6013888888888888</c:v>
                </c:pt>
                <c:pt idx="1388">
                  <c:v>2.6243055555555612</c:v>
                </c:pt>
                <c:pt idx="1389">
                  <c:v>2.6569444444444437</c:v>
                </c:pt>
                <c:pt idx="1390">
                  <c:v>2.6798611111111108</c:v>
                </c:pt>
                <c:pt idx="1391">
                  <c:v>2.6895833333333332</c:v>
                </c:pt>
                <c:pt idx="1392">
                  <c:v>2.7201388888888891</c:v>
                </c:pt>
                <c:pt idx="1393">
                  <c:v>2.7305555555555556</c:v>
                </c:pt>
                <c:pt idx="1394">
                  <c:v>2.7458333333333336</c:v>
                </c:pt>
                <c:pt idx="1395">
                  <c:v>2.7479166666667023</c:v>
                </c:pt>
                <c:pt idx="1396">
                  <c:v>2.7805555555555612</c:v>
                </c:pt>
                <c:pt idx="1397">
                  <c:v>2.8430555555555559</c:v>
                </c:pt>
                <c:pt idx="1398">
                  <c:v>2.9090277777778062</c:v>
                </c:pt>
                <c:pt idx="1399">
                  <c:v>2.9124999999999663</c:v>
                </c:pt>
                <c:pt idx="1400">
                  <c:v>2.9208333333333334</c:v>
                </c:pt>
                <c:pt idx="1401">
                  <c:v>2.9381944444444441</c:v>
                </c:pt>
                <c:pt idx="1402">
                  <c:v>2.9986111111111113</c:v>
                </c:pt>
                <c:pt idx="1403">
                  <c:v>3.0111111111111111</c:v>
                </c:pt>
                <c:pt idx="1404">
                  <c:v>3.0194444444444377</c:v>
                </c:pt>
                <c:pt idx="1405">
                  <c:v>3.05</c:v>
                </c:pt>
                <c:pt idx="1406">
                  <c:v>3.1097222222222252</c:v>
                </c:pt>
                <c:pt idx="1407">
                  <c:v>3.15</c:v>
                </c:pt>
                <c:pt idx="1408">
                  <c:v>3.2131944444444769</c:v>
                </c:pt>
                <c:pt idx="1409">
                  <c:v>3.2326388888888777</c:v>
                </c:pt>
                <c:pt idx="1410">
                  <c:v>3.254861111111111</c:v>
                </c:pt>
                <c:pt idx="1411">
                  <c:v>3.2638888888888888</c:v>
                </c:pt>
                <c:pt idx="1412">
                  <c:v>3.3090277777777812</c:v>
                </c:pt>
                <c:pt idx="1413">
                  <c:v>3.3506944444444438</c:v>
                </c:pt>
                <c:pt idx="1414">
                  <c:v>3.3576388888888777</c:v>
                </c:pt>
                <c:pt idx="1415">
                  <c:v>3.3875000000000002</c:v>
                </c:pt>
                <c:pt idx="1416">
                  <c:v>3.4006944444444445</c:v>
                </c:pt>
                <c:pt idx="1417">
                  <c:v>3.4861111111111112</c:v>
                </c:pt>
                <c:pt idx="1418">
                  <c:v>3.5</c:v>
                </c:pt>
                <c:pt idx="1419">
                  <c:v>3.620138888888889</c:v>
                </c:pt>
                <c:pt idx="1420">
                  <c:v>3.6354166666666665</c:v>
                </c:pt>
                <c:pt idx="1421">
                  <c:v>3.6402777777778139</c:v>
                </c:pt>
                <c:pt idx="1422">
                  <c:v>3.6979166666666692</c:v>
                </c:pt>
                <c:pt idx="1423">
                  <c:v>3.7861111111111212</c:v>
                </c:pt>
                <c:pt idx="1424">
                  <c:v>3.7909722222222242</c:v>
                </c:pt>
                <c:pt idx="1425">
                  <c:v>3.8416666666666668</c:v>
                </c:pt>
                <c:pt idx="1426">
                  <c:v>3.8784722222222223</c:v>
                </c:pt>
                <c:pt idx="1427">
                  <c:v>3.9027777777777812</c:v>
                </c:pt>
                <c:pt idx="1428">
                  <c:v>3.9256944444444444</c:v>
                </c:pt>
                <c:pt idx="1429">
                  <c:v>3.9381944444444441</c:v>
                </c:pt>
                <c:pt idx="1430">
                  <c:v>3.9451388888888888</c:v>
                </c:pt>
                <c:pt idx="1431">
                  <c:v>4.020833333333333</c:v>
                </c:pt>
                <c:pt idx="1432">
                  <c:v>4.0222222222222221</c:v>
                </c:pt>
                <c:pt idx="1433">
                  <c:v>4.2312500000000561</c:v>
                </c:pt>
                <c:pt idx="1434">
                  <c:v>4.2590277777777779</c:v>
                </c:pt>
                <c:pt idx="1435">
                  <c:v>4.3152777777777755</c:v>
                </c:pt>
                <c:pt idx="1436">
                  <c:v>4.3180555555554889</c:v>
                </c:pt>
                <c:pt idx="1437">
                  <c:v>4.3326388888888889</c:v>
                </c:pt>
                <c:pt idx="1438">
                  <c:v>4.3611111111111107</c:v>
                </c:pt>
                <c:pt idx="1439">
                  <c:v>4.6555555555554538</c:v>
                </c:pt>
                <c:pt idx="1440">
                  <c:v>4.7423611111111912</c:v>
                </c:pt>
                <c:pt idx="1441">
                  <c:v>4.749305555555555</c:v>
                </c:pt>
                <c:pt idx="1442">
                  <c:v>4.7576388888888888</c:v>
                </c:pt>
                <c:pt idx="1443">
                  <c:v>4.7916666666666714</c:v>
                </c:pt>
                <c:pt idx="1444">
                  <c:v>4.8305555555555255</c:v>
                </c:pt>
                <c:pt idx="1445">
                  <c:v>4.9256944444444484</c:v>
                </c:pt>
                <c:pt idx="1446">
                  <c:v>4.9409722222222223</c:v>
                </c:pt>
                <c:pt idx="1447">
                  <c:v>4.947916666666595</c:v>
                </c:pt>
                <c:pt idx="1448">
                  <c:v>4.9590277777777771</c:v>
                </c:pt>
                <c:pt idx="1449">
                  <c:v>4.9902777777777771</c:v>
                </c:pt>
                <c:pt idx="1450">
                  <c:v>5.0124999999999975</c:v>
                </c:pt>
                <c:pt idx="1451">
                  <c:v>5.0277777777777164</c:v>
                </c:pt>
                <c:pt idx="1452">
                  <c:v>5.0479166666665689</c:v>
                </c:pt>
                <c:pt idx="1453">
                  <c:v>5.1312500000000014</c:v>
                </c:pt>
                <c:pt idx="1454">
                  <c:v>5.15625</c:v>
                </c:pt>
                <c:pt idx="1455">
                  <c:v>5.1937500000000005</c:v>
                </c:pt>
                <c:pt idx="1456">
                  <c:v>5.3340277777777745</c:v>
                </c:pt>
                <c:pt idx="1457">
                  <c:v>5.5256944444444454</c:v>
                </c:pt>
                <c:pt idx="1458">
                  <c:v>5.6048611111111111</c:v>
                </c:pt>
                <c:pt idx="1459">
                  <c:v>5.7395833333333917</c:v>
                </c:pt>
                <c:pt idx="1460">
                  <c:v>5.8055555555554772</c:v>
                </c:pt>
                <c:pt idx="1461">
                  <c:v>5.8874999999999975</c:v>
                </c:pt>
                <c:pt idx="1462">
                  <c:v>5.8965277777777745</c:v>
                </c:pt>
                <c:pt idx="1463">
                  <c:v>5.9062500000000124</c:v>
                </c:pt>
                <c:pt idx="1464">
                  <c:v>5.9347222222222324</c:v>
                </c:pt>
                <c:pt idx="1465">
                  <c:v>5.9458333333333524</c:v>
                </c:pt>
                <c:pt idx="1466">
                  <c:v>5.9805555555555445</c:v>
                </c:pt>
                <c:pt idx="1467">
                  <c:v>5.9888888888888889</c:v>
                </c:pt>
                <c:pt idx="1468">
                  <c:v>6.0069444444444464</c:v>
                </c:pt>
                <c:pt idx="1469">
                  <c:v>6.0624999999999956</c:v>
                </c:pt>
                <c:pt idx="1470">
                  <c:v>6.1041666666665932</c:v>
                </c:pt>
                <c:pt idx="1471">
                  <c:v>6.1374999999999975</c:v>
                </c:pt>
                <c:pt idx="1472">
                  <c:v>6.1604166666665607</c:v>
                </c:pt>
                <c:pt idx="1473">
                  <c:v>6.2805555555555355</c:v>
                </c:pt>
                <c:pt idx="1474">
                  <c:v>6.4104166666666655</c:v>
                </c:pt>
                <c:pt idx="1475">
                  <c:v>6.4250000000000007</c:v>
                </c:pt>
                <c:pt idx="1476">
                  <c:v>6.7173611111111722</c:v>
                </c:pt>
                <c:pt idx="1477">
                  <c:v>6.8305555555555255</c:v>
                </c:pt>
                <c:pt idx="1478">
                  <c:v>7.0215277777777745</c:v>
                </c:pt>
                <c:pt idx="1479">
                  <c:v>7.0215277777777745</c:v>
                </c:pt>
                <c:pt idx="1480">
                  <c:v>7.0847222222222221</c:v>
                </c:pt>
                <c:pt idx="1481">
                  <c:v>7.1534722222222218</c:v>
                </c:pt>
                <c:pt idx="1482">
                  <c:v>7.4222222222222234</c:v>
                </c:pt>
                <c:pt idx="1483">
                  <c:v>7.6388888888888875</c:v>
                </c:pt>
                <c:pt idx="1484">
                  <c:v>7.747916666666586</c:v>
                </c:pt>
                <c:pt idx="1485">
                  <c:v>7.7840277777777755</c:v>
                </c:pt>
                <c:pt idx="1486">
                  <c:v>7.7986111111111134</c:v>
                </c:pt>
                <c:pt idx="1487">
                  <c:v>7.9319444444444533</c:v>
                </c:pt>
                <c:pt idx="1488">
                  <c:v>7.9590277777777771</c:v>
                </c:pt>
                <c:pt idx="1489">
                  <c:v>7.9645833333333327</c:v>
                </c:pt>
                <c:pt idx="1490">
                  <c:v>8.0715277777777779</c:v>
                </c:pt>
                <c:pt idx="1491">
                  <c:v>8.2555555555555564</c:v>
                </c:pt>
                <c:pt idx="1492">
                  <c:v>8.2784722222222218</c:v>
                </c:pt>
                <c:pt idx="1493">
                  <c:v>8.2944444444444443</c:v>
                </c:pt>
                <c:pt idx="1494">
                  <c:v>8.4555555555557245</c:v>
                </c:pt>
                <c:pt idx="1495">
                  <c:v>8.5222222222222221</c:v>
                </c:pt>
                <c:pt idx="1496">
                  <c:v>8.5791666666666728</c:v>
                </c:pt>
                <c:pt idx="1497">
                  <c:v>8.6590277777777782</c:v>
                </c:pt>
                <c:pt idx="1498">
                  <c:v>9.0840277777777789</c:v>
                </c:pt>
                <c:pt idx="1499">
                  <c:v>9.1833333333333336</c:v>
                </c:pt>
                <c:pt idx="1500">
                  <c:v>9.2076388888888907</c:v>
                </c:pt>
                <c:pt idx="1501">
                  <c:v>9.3097222222223248</c:v>
                </c:pt>
                <c:pt idx="1502">
                  <c:v>9.3763888888890143</c:v>
                </c:pt>
                <c:pt idx="1503">
                  <c:v>9.4326388888890271</c:v>
                </c:pt>
                <c:pt idx="1504">
                  <c:v>9.5583333333333336</c:v>
                </c:pt>
                <c:pt idx="1505">
                  <c:v>9.6118055555555539</c:v>
                </c:pt>
                <c:pt idx="1506">
                  <c:v>10.043750000000001</c:v>
                </c:pt>
                <c:pt idx="1507">
                  <c:v>10.196527777777778</c:v>
                </c:pt>
                <c:pt idx="1508">
                  <c:v>10.200694444444444</c:v>
                </c:pt>
                <c:pt idx="1509">
                  <c:v>10.255555555555556</c:v>
                </c:pt>
                <c:pt idx="1510">
                  <c:v>10.791666666666666</c:v>
                </c:pt>
                <c:pt idx="1511">
                  <c:v>10.8375</c:v>
                </c:pt>
                <c:pt idx="1512">
                  <c:v>10.90416666666667</c:v>
                </c:pt>
                <c:pt idx="1513">
                  <c:v>11.011111111110989</c:v>
                </c:pt>
                <c:pt idx="1514">
                  <c:v>11.070833333333336</c:v>
                </c:pt>
                <c:pt idx="1515">
                  <c:v>11.072916666666726</c:v>
                </c:pt>
                <c:pt idx="1516">
                  <c:v>11.084722222222222</c:v>
                </c:pt>
                <c:pt idx="1517">
                  <c:v>11.08888888888889</c:v>
                </c:pt>
                <c:pt idx="1518">
                  <c:v>11.180555555555555</c:v>
                </c:pt>
                <c:pt idx="1519">
                  <c:v>11.201388888888888</c:v>
                </c:pt>
                <c:pt idx="1520">
                  <c:v>11.466666666666804</c:v>
                </c:pt>
                <c:pt idx="1521">
                  <c:v>11.550694444444456</c:v>
                </c:pt>
                <c:pt idx="1522">
                  <c:v>11.759027777777778</c:v>
                </c:pt>
                <c:pt idx="1523">
                  <c:v>11.796527777777778</c:v>
                </c:pt>
                <c:pt idx="1524">
                  <c:v>11.99791666666667</c:v>
                </c:pt>
                <c:pt idx="1525">
                  <c:v>12.136111111110989</c:v>
                </c:pt>
                <c:pt idx="1526">
                  <c:v>12.435416666666804</c:v>
                </c:pt>
                <c:pt idx="1527">
                  <c:v>12.783333333333333</c:v>
                </c:pt>
                <c:pt idx="1528">
                  <c:v>13.142361111110972</c:v>
                </c:pt>
                <c:pt idx="1529">
                  <c:v>13.227777777777748</c:v>
                </c:pt>
                <c:pt idx="1530">
                  <c:v>13.335416666666823</c:v>
                </c:pt>
                <c:pt idx="1531">
                  <c:v>14.018750000000001</c:v>
                </c:pt>
                <c:pt idx="1532">
                  <c:v>14.084027777777768</c:v>
                </c:pt>
                <c:pt idx="1533">
                  <c:v>14.180555555555555</c:v>
                </c:pt>
                <c:pt idx="1534">
                  <c:v>14.237500000000001</c:v>
                </c:pt>
                <c:pt idx="1535">
                  <c:v>14.310416666666804</c:v>
                </c:pt>
                <c:pt idx="1536">
                  <c:v>14.763888888888889</c:v>
                </c:pt>
                <c:pt idx="1537">
                  <c:v>14.815277777777775</c:v>
                </c:pt>
                <c:pt idx="1538">
                  <c:v>14.827083333333334</c:v>
                </c:pt>
                <c:pt idx="1539">
                  <c:v>14.879861111111111</c:v>
                </c:pt>
                <c:pt idx="1540">
                  <c:v>15.274305555555548</c:v>
                </c:pt>
                <c:pt idx="1541">
                  <c:v>15.801388888888889</c:v>
                </c:pt>
                <c:pt idx="1542">
                  <c:v>15.807638888889036</c:v>
                </c:pt>
                <c:pt idx="1543">
                  <c:v>15.912500000000026</c:v>
                </c:pt>
                <c:pt idx="1544">
                  <c:v>16.046527777777506</c:v>
                </c:pt>
                <c:pt idx="1545">
                  <c:v>16.425694444444446</c:v>
                </c:pt>
                <c:pt idx="1546">
                  <c:v>16.731249999999989</c:v>
                </c:pt>
                <c:pt idx="1547">
                  <c:v>17.193055555555631</c:v>
                </c:pt>
                <c:pt idx="1548">
                  <c:v>17.793055555555558</c:v>
                </c:pt>
                <c:pt idx="1549">
                  <c:v>18.002083333332987</c:v>
                </c:pt>
                <c:pt idx="1550">
                  <c:v>18.372222222222089</c:v>
                </c:pt>
                <c:pt idx="1551">
                  <c:v>18.465277777777466</c:v>
                </c:pt>
                <c:pt idx="1552">
                  <c:v>18.750694444444445</c:v>
                </c:pt>
                <c:pt idx="1553">
                  <c:v>18.780555555555527</c:v>
                </c:pt>
                <c:pt idx="1554">
                  <c:v>19.011111111111131</c:v>
                </c:pt>
                <c:pt idx="1555">
                  <c:v>19.104861111111394</c:v>
                </c:pt>
                <c:pt idx="1556">
                  <c:v>19.196527777777689</c:v>
                </c:pt>
                <c:pt idx="1557">
                  <c:v>19.351388888888891</c:v>
                </c:pt>
                <c:pt idx="1558">
                  <c:v>19.462499999999622</c:v>
                </c:pt>
                <c:pt idx="1559">
                  <c:v>20.052083333333023</c:v>
                </c:pt>
                <c:pt idx="1560">
                  <c:v>20.09097222222222</c:v>
                </c:pt>
                <c:pt idx="1561">
                  <c:v>21.509722222221978</c:v>
                </c:pt>
                <c:pt idx="1562">
                  <c:v>21.706250000000001</c:v>
                </c:pt>
                <c:pt idx="1563">
                  <c:v>21.727083333333063</c:v>
                </c:pt>
                <c:pt idx="1564">
                  <c:v>21.835416666666667</c:v>
                </c:pt>
                <c:pt idx="1565">
                  <c:v>22.082638888888653</c:v>
                </c:pt>
                <c:pt idx="1566">
                  <c:v>22.300694444444495</c:v>
                </c:pt>
                <c:pt idx="1567">
                  <c:v>22.731249999999989</c:v>
                </c:pt>
                <c:pt idx="1568">
                  <c:v>22.763888888888893</c:v>
                </c:pt>
                <c:pt idx="1569">
                  <c:v>23.061111111111114</c:v>
                </c:pt>
                <c:pt idx="1570">
                  <c:v>23.181944444444635</c:v>
                </c:pt>
                <c:pt idx="1571">
                  <c:v>23.393750000000001</c:v>
                </c:pt>
                <c:pt idx="1572">
                  <c:v>23.845138888888886</c:v>
                </c:pt>
                <c:pt idx="1573">
                  <c:v>24.463194444444444</c:v>
                </c:pt>
                <c:pt idx="1574">
                  <c:v>24.725694444444443</c:v>
                </c:pt>
                <c:pt idx="1575">
                  <c:v>25.331250000000228</c:v>
                </c:pt>
                <c:pt idx="1576">
                  <c:v>25.341666666666665</c:v>
                </c:pt>
                <c:pt idx="1577">
                  <c:v>25.861111111111111</c:v>
                </c:pt>
                <c:pt idx="1578">
                  <c:v>26.361111111111111</c:v>
                </c:pt>
                <c:pt idx="1579">
                  <c:v>26.441666666666666</c:v>
                </c:pt>
                <c:pt idx="1580">
                  <c:v>26.961111111111109</c:v>
                </c:pt>
                <c:pt idx="1581">
                  <c:v>27.220138888888886</c:v>
                </c:pt>
                <c:pt idx="1582">
                  <c:v>28.00138888888889</c:v>
                </c:pt>
                <c:pt idx="1583">
                  <c:v>29.87638888888889</c:v>
                </c:pt>
                <c:pt idx="1584">
                  <c:v>29.916666666666668</c:v>
                </c:pt>
                <c:pt idx="1585">
                  <c:v>30.06388888888889</c:v>
                </c:pt>
                <c:pt idx="1586">
                  <c:v>31.309722222222089</c:v>
                </c:pt>
                <c:pt idx="1587">
                  <c:v>31.608333333332954</c:v>
                </c:pt>
                <c:pt idx="1588">
                  <c:v>32.552777777777777</c:v>
                </c:pt>
                <c:pt idx="1589">
                  <c:v>32.593055555555559</c:v>
                </c:pt>
                <c:pt idx="1590">
                  <c:v>32.840972222222227</c:v>
                </c:pt>
                <c:pt idx="1591">
                  <c:v>33.922222222222217</c:v>
                </c:pt>
                <c:pt idx="1592">
                  <c:v>35.763888888889063</c:v>
                </c:pt>
                <c:pt idx="1593">
                  <c:v>35.875</c:v>
                </c:pt>
                <c:pt idx="1594">
                  <c:v>37.529861111111096</c:v>
                </c:pt>
                <c:pt idx="1595">
                  <c:v>37.65</c:v>
                </c:pt>
                <c:pt idx="1596">
                  <c:v>38.815972222222221</c:v>
                </c:pt>
                <c:pt idx="1597">
                  <c:v>39.564583333333324</c:v>
                </c:pt>
                <c:pt idx="1598">
                  <c:v>39.784027777777744</c:v>
                </c:pt>
                <c:pt idx="1599">
                  <c:v>39.96041666666612</c:v>
                </c:pt>
                <c:pt idx="1600">
                  <c:v>41.870138888889365</c:v>
                </c:pt>
                <c:pt idx="1601">
                  <c:v>42.095138888889814</c:v>
                </c:pt>
                <c:pt idx="1602">
                  <c:v>42.30972222222222</c:v>
                </c:pt>
                <c:pt idx="1603">
                  <c:v>43.162500000000414</c:v>
                </c:pt>
                <c:pt idx="1604">
                  <c:v>44.108333333333363</c:v>
                </c:pt>
                <c:pt idx="1605">
                  <c:v>44.472916666666258</c:v>
                </c:pt>
                <c:pt idx="1606">
                  <c:v>45.581944444443899</c:v>
                </c:pt>
                <c:pt idx="1607">
                  <c:v>45.915277777777774</c:v>
                </c:pt>
                <c:pt idx="1608">
                  <c:v>48.362500000000011</c:v>
                </c:pt>
                <c:pt idx="1609">
                  <c:v>51.878472222222221</c:v>
                </c:pt>
                <c:pt idx="1610">
                  <c:v>56.883333333333326</c:v>
                </c:pt>
                <c:pt idx="1611">
                  <c:v>59.03125</c:v>
                </c:pt>
                <c:pt idx="1612">
                  <c:v>59.138888888889063</c:v>
                </c:pt>
                <c:pt idx="1613">
                  <c:v>59.258333333333333</c:v>
                </c:pt>
                <c:pt idx="1614">
                  <c:v>60.987500000000004</c:v>
                </c:pt>
                <c:pt idx="1615">
                  <c:v>61.923611111111107</c:v>
                </c:pt>
                <c:pt idx="1616">
                  <c:v>62.431249999999999</c:v>
                </c:pt>
                <c:pt idx="1617">
                  <c:v>62.582638888889299</c:v>
                </c:pt>
                <c:pt idx="1618">
                  <c:v>65.277777777777658</c:v>
                </c:pt>
                <c:pt idx="1619">
                  <c:v>65.741666666667939</c:v>
                </c:pt>
                <c:pt idx="1620">
                  <c:v>65.742361111111109</c:v>
                </c:pt>
                <c:pt idx="1621">
                  <c:v>65.742361111111109</c:v>
                </c:pt>
                <c:pt idx="1622">
                  <c:v>66.022222222222211</c:v>
                </c:pt>
                <c:pt idx="1623">
                  <c:v>66.396527777777777</c:v>
                </c:pt>
                <c:pt idx="1624">
                  <c:v>66.804166666666674</c:v>
                </c:pt>
                <c:pt idx="1625">
                  <c:v>66.940277777777794</c:v>
                </c:pt>
                <c:pt idx="1626">
                  <c:v>71.040277777777774</c:v>
                </c:pt>
                <c:pt idx="1627">
                  <c:v>71.134722222222209</c:v>
                </c:pt>
                <c:pt idx="1628">
                  <c:v>73.586111111111109</c:v>
                </c:pt>
                <c:pt idx="1629">
                  <c:v>75.434027777778027</c:v>
                </c:pt>
                <c:pt idx="1630">
                  <c:v>76.854166666666657</c:v>
                </c:pt>
                <c:pt idx="1631">
                  <c:v>77.787499999999994</c:v>
                </c:pt>
                <c:pt idx="1632">
                  <c:v>77.900000000000006</c:v>
                </c:pt>
                <c:pt idx="1633">
                  <c:v>78.418750000000003</c:v>
                </c:pt>
                <c:pt idx="1634">
                  <c:v>81.27569444444444</c:v>
                </c:pt>
                <c:pt idx="1635">
                  <c:v>82.465972222222149</c:v>
                </c:pt>
                <c:pt idx="1636">
                  <c:v>83.890277777777783</c:v>
                </c:pt>
                <c:pt idx="1637">
                  <c:v>84.863888888887828</c:v>
                </c:pt>
                <c:pt idx="1638">
                  <c:v>85.91736111111112</c:v>
                </c:pt>
                <c:pt idx="1639">
                  <c:v>86.542361111111049</c:v>
                </c:pt>
                <c:pt idx="1640">
                  <c:v>91.720138888888258</c:v>
                </c:pt>
                <c:pt idx="1641">
                  <c:v>92.476388888887641</c:v>
                </c:pt>
                <c:pt idx="1642">
                  <c:v>94.011111111111106</c:v>
                </c:pt>
                <c:pt idx="1643">
                  <c:v>109.99236111111111</c:v>
                </c:pt>
                <c:pt idx="1644">
                  <c:v>114.62847222222035</c:v>
                </c:pt>
                <c:pt idx="1645">
                  <c:v>117.84583333333325</c:v>
                </c:pt>
                <c:pt idx="1646">
                  <c:v>128.95069444444442</c:v>
                </c:pt>
                <c:pt idx="1647">
                  <c:v>140.65347222222218</c:v>
                </c:pt>
                <c:pt idx="1648">
                  <c:v>145.80486111110972</c:v>
                </c:pt>
                <c:pt idx="1649">
                  <c:v>152.62777777777777</c:v>
                </c:pt>
                <c:pt idx="1650">
                  <c:v>158.09930555555556</c:v>
                </c:pt>
                <c:pt idx="1651">
                  <c:v>172.59930555555556</c:v>
                </c:pt>
                <c:pt idx="1652">
                  <c:v>201.07777777777775</c:v>
                </c:pt>
                <c:pt idx="1653">
                  <c:v>223.23819444444445</c:v>
                </c:pt>
                <c:pt idx="1654">
                  <c:v>228.50833333333543</c:v>
                </c:pt>
                <c:pt idx="1655">
                  <c:v>228.69861111111098</c:v>
                </c:pt>
                <c:pt idx="1656">
                  <c:v>237.48541666666767</c:v>
                </c:pt>
                <c:pt idx="1657">
                  <c:v>265.92708333333758</c:v>
                </c:pt>
                <c:pt idx="1658">
                  <c:v>267.18611111111113</c:v>
                </c:pt>
                <c:pt idx="1659">
                  <c:v>273.48541666666665</c:v>
                </c:pt>
                <c:pt idx="1660">
                  <c:v>291.83749999999969</c:v>
                </c:pt>
                <c:pt idx="1661">
                  <c:v>305.24930555555551</c:v>
                </c:pt>
                <c:pt idx="1662">
                  <c:v>337.98680555555529</c:v>
                </c:pt>
                <c:pt idx="1663">
                  <c:v>387.86319444444399</c:v>
                </c:pt>
                <c:pt idx="1664">
                  <c:v>411.40694444444364</c:v>
                </c:pt>
                <c:pt idx="1665">
                  <c:v>419.99305555555145</c:v>
                </c:pt>
                <c:pt idx="1666">
                  <c:v>478.95763888888865</c:v>
                </c:pt>
              </c:numCache>
            </c:numRef>
          </c:xVal>
          <c:yVal>
            <c:numRef>
              <c:f>優先度!$K$3:$K$1669</c:f>
              <c:numCache>
                <c:formatCode>General</c:formatCode>
                <c:ptCount val="1667"/>
                <c:pt idx="0">
                  <c:v>5.9988002399520113E-4</c:v>
                </c:pt>
                <c:pt idx="1">
                  <c:v>1.199760047990402E-3</c:v>
                </c:pt>
                <c:pt idx="2">
                  <c:v>1.7996400719856227E-3</c:v>
                </c:pt>
                <c:pt idx="3">
                  <c:v>2.3995200959808036E-3</c:v>
                </c:pt>
                <c:pt idx="4">
                  <c:v>2.999400119976005E-3</c:v>
                </c:pt>
                <c:pt idx="5">
                  <c:v>3.5992801439712059E-3</c:v>
                </c:pt>
                <c:pt idx="6">
                  <c:v>4.1991601679664068E-3</c:v>
                </c:pt>
                <c:pt idx="7">
                  <c:v>4.7990401919617461E-3</c:v>
                </c:pt>
                <c:pt idx="8">
                  <c:v>5.3989202159568104E-3</c:v>
                </c:pt>
                <c:pt idx="9">
                  <c:v>5.9988002399520134E-3</c:v>
                </c:pt>
                <c:pt idx="10">
                  <c:v>6.5986802639472096E-3</c:v>
                </c:pt>
                <c:pt idx="11">
                  <c:v>7.1985602879424118E-3</c:v>
                </c:pt>
                <c:pt idx="12">
                  <c:v>7.7984403119377025E-3</c:v>
                </c:pt>
                <c:pt idx="13">
                  <c:v>8.3983203359328136E-3</c:v>
                </c:pt>
                <c:pt idx="14">
                  <c:v>8.9982003599280748E-3</c:v>
                </c:pt>
                <c:pt idx="15">
                  <c:v>9.5980803839232267E-3</c:v>
                </c:pt>
                <c:pt idx="16">
                  <c:v>1.0197960407918417E-2</c:v>
                </c:pt>
                <c:pt idx="17">
                  <c:v>1.0797840431913617E-2</c:v>
                </c:pt>
                <c:pt idx="18">
                  <c:v>1.1397720455908821E-2</c:v>
                </c:pt>
                <c:pt idx="19">
                  <c:v>1.199760047990402E-2</c:v>
                </c:pt>
                <c:pt idx="20">
                  <c:v>1.2597480503899219E-2</c:v>
                </c:pt>
                <c:pt idx="21">
                  <c:v>1.3197360527894268E-2</c:v>
                </c:pt>
                <c:pt idx="22">
                  <c:v>1.3797240551889618E-2</c:v>
                </c:pt>
                <c:pt idx="23">
                  <c:v>1.4397120575884818E-2</c:v>
                </c:pt>
                <c:pt idx="24">
                  <c:v>1.4997000599880029E-2</c:v>
                </c:pt>
                <c:pt idx="25">
                  <c:v>1.5596880623875245E-2</c:v>
                </c:pt>
                <c:pt idx="26">
                  <c:v>1.6196760647870463E-2</c:v>
                </c:pt>
                <c:pt idx="27">
                  <c:v>1.6796640671865627E-2</c:v>
                </c:pt>
                <c:pt idx="28">
                  <c:v>1.7396520695861058E-2</c:v>
                </c:pt>
                <c:pt idx="29">
                  <c:v>1.7996400719856101E-2</c:v>
                </c:pt>
                <c:pt idx="30">
                  <c:v>1.8596280743851237E-2</c:v>
                </c:pt>
                <c:pt idx="31">
                  <c:v>1.9196160767846429E-2</c:v>
                </c:pt>
                <c:pt idx="32">
                  <c:v>1.9796040791841631E-2</c:v>
                </c:pt>
                <c:pt idx="33">
                  <c:v>2.0395920815836834E-2</c:v>
                </c:pt>
                <c:pt idx="34">
                  <c:v>2.0995800839832029E-2</c:v>
                </c:pt>
                <c:pt idx="35">
                  <c:v>2.1595680863827234E-2</c:v>
                </c:pt>
                <c:pt idx="36">
                  <c:v>2.2195560887822451E-2</c:v>
                </c:pt>
                <c:pt idx="37">
                  <c:v>2.2795440911817642E-2</c:v>
                </c:pt>
                <c:pt idx="38">
                  <c:v>2.3395320935812838E-2</c:v>
                </c:pt>
                <c:pt idx="39">
                  <c:v>2.399520095980804E-2</c:v>
                </c:pt>
                <c:pt idx="40">
                  <c:v>2.4595080983803242E-2</c:v>
                </c:pt>
                <c:pt idx="41">
                  <c:v>2.5194961007798437E-2</c:v>
                </c:pt>
                <c:pt idx="42">
                  <c:v>2.579484103179364E-2</c:v>
                </c:pt>
                <c:pt idx="43">
                  <c:v>2.6394721055788727E-2</c:v>
                </c:pt>
                <c:pt idx="44">
                  <c:v>2.6994601079784044E-2</c:v>
                </c:pt>
                <c:pt idx="45">
                  <c:v>2.7594481103779243E-2</c:v>
                </c:pt>
                <c:pt idx="46">
                  <c:v>2.8194361127774445E-2</c:v>
                </c:pt>
                <c:pt idx="47">
                  <c:v>2.8794241151769651E-2</c:v>
                </c:pt>
                <c:pt idx="48">
                  <c:v>2.9394121175764839E-2</c:v>
                </c:pt>
                <c:pt idx="49">
                  <c:v>2.9994001199760048E-2</c:v>
                </c:pt>
                <c:pt idx="50">
                  <c:v>3.059388122375525E-2</c:v>
                </c:pt>
                <c:pt idx="51">
                  <c:v>3.1193761247750449E-2</c:v>
                </c:pt>
                <c:pt idx="52">
                  <c:v>3.1793641271745651E-2</c:v>
                </c:pt>
                <c:pt idx="53">
                  <c:v>3.2393521295740843E-2</c:v>
                </c:pt>
                <c:pt idx="54">
                  <c:v>3.2993401319736056E-2</c:v>
                </c:pt>
                <c:pt idx="55">
                  <c:v>3.3593281343731227E-2</c:v>
                </c:pt>
                <c:pt idx="56">
                  <c:v>3.4193161367726453E-2</c:v>
                </c:pt>
                <c:pt idx="57">
                  <c:v>3.4793041391721659E-2</c:v>
                </c:pt>
                <c:pt idx="58">
                  <c:v>3.5392921415716858E-2</c:v>
                </c:pt>
                <c:pt idx="59">
                  <c:v>3.5992801439712056E-2</c:v>
                </c:pt>
                <c:pt idx="60">
                  <c:v>3.6592681463707262E-2</c:v>
                </c:pt>
                <c:pt idx="61">
                  <c:v>3.7192561487702475E-2</c:v>
                </c:pt>
                <c:pt idx="62">
                  <c:v>3.7792441511697659E-2</c:v>
                </c:pt>
                <c:pt idx="63">
                  <c:v>3.8392321535692837E-2</c:v>
                </c:pt>
                <c:pt idx="64">
                  <c:v>3.8992201559688064E-2</c:v>
                </c:pt>
                <c:pt idx="65">
                  <c:v>3.959208158368327E-2</c:v>
                </c:pt>
                <c:pt idx="66">
                  <c:v>4.0191961607678482E-2</c:v>
                </c:pt>
                <c:pt idx="67">
                  <c:v>4.0791841631673702E-2</c:v>
                </c:pt>
                <c:pt idx="68">
                  <c:v>4.1391721655668914E-2</c:v>
                </c:pt>
                <c:pt idx="69">
                  <c:v>4.1991601679664065E-2</c:v>
                </c:pt>
                <c:pt idx="70">
                  <c:v>4.2591481703659284E-2</c:v>
                </c:pt>
                <c:pt idx="71">
                  <c:v>4.3191361727654455E-2</c:v>
                </c:pt>
                <c:pt idx="72">
                  <c:v>4.3791241751649834E-2</c:v>
                </c:pt>
                <c:pt idx="73">
                  <c:v>4.4391121775644894E-2</c:v>
                </c:pt>
                <c:pt idx="74">
                  <c:v>4.4991001799640114E-2</c:v>
                </c:pt>
                <c:pt idx="75">
                  <c:v>4.5590881823636284E-2</c:v>
                </c:pt>
                <c:pt idx="76">
                  <c:v>4.6190761847631448E-2</c:v>
                </c:pt>
                <c:pt idx="77">
                  <c:v>4.6790641871626612E-2</c:v>
                </c:pt>
                <c:pt idx="78">
                  <c:v>4.7390521895622234E-2</c:v>
                </c:pt>
                <c:pt idx="79">
                  <c:v>4.7990401919617384E-2</c:v>
                </c:pt>
                <c:pt idx="80">
                  <c:v>4.8590281943612472E-2</c:v>
                </c:pt>
                <c:pt idx="81">
                  <c:v>4.9190161967607032E-2</c:v>
                </c:pt>
                <c:pt idx="82">
                  <c:v>4.9790041991602599E-2</c:v>
                </c:pt>
                <c:pt idx="83">
                  <c:v>5.0389922015596923E-2</c:v>
                </c:pt>
                <c:pt idx="84">
                  <c:v>5.0989802039592066E-2</c:v>
                </c:pt>
                <c:pt idx="85">
                  <c:v>5.1589682063587279E-2</c:v>
                </c:pt>
                <c:pt idx="86">
                  <c:v>5.2189562087582457E-2</c:v>
                </c:pt>
                <c:pt idx="87">
                  <c:v>5.2789442111577684E-2</c:v>
                </c:pt>
                <c:pt idx="88">
                  <c:v>5.3389322135572875E-2</c:v>
                </c:pt>
                <c:pt idx="89">
                  <c:v>5.3989202159568088E-2</c:v>
                </c:pt>
                <c:pt idx="90">
                  <c:v>5.4589082183563294E-2</c:v>
                </c:pt>
                <c:pt idx="91">
                  <c:v>5.5188962207558485E-2</c:v>
                </c:pt>
                <c:pt idx="92">
                  <c:v>5.5788842231553691E-2</c:v>
                </c:pt>
                <c:pt idx="93">
                  <c:v>5.6388722255549112E-2</c:v>
                </c:pt>
                <c:pt idx="94">
                  <c:v>5.6988602279544089E-2</c:v>
                </c:pt>
                <c:pt idx="95">
                  <c:v>5.7588482303539322E-2</c:v>
                </c:pt>
                <c:pt idx="96">
                  <c:v>5.8188362327534486E-2</c:v>
                </c:pt>
                <c:pt idx="97">
                  <c:v>5.8788242351529713E-2</c:v>
                </c:pt>
                <c:pt idx="98">
                  <c:v>5.9388122375524897E-2</c:v>
                </c:pt>
                <c:pt idx="99">
                  <c:v>5.9988002399520103E-2</c:v>
                </c:pt>
                <c:pt idx="100">
                  <c:v>6.0587882423515302E-2</c:v>
                </c:pt>
                <c:pt idx="101">
                  <c:v>6.1187762447510501E-2</c:v>
                </c:pt>
                <c:pt idx="102">
                  <c:v>6.1787642471505699E-2</c:v>
                </c:pt>
                <c:pt idx="103">
                  <c:v>6.2387522495500912E-2</c:v>
                </c:pt>
                <c:pt idx="104">
                  <c:v>6.2987402519496111E-2</c:v>
                </c:pt>
                <c:pt idx="105">
                  <c:v>6.3587282543491414E-2</c:v>
                </c:pt>
                <c:pt idx="106">
                  <c:v>6.4187162567486508E-2</c:v>
                </c:pt>
                <c:pt idx="107">
                  <c:v>6.4787042591481714E-2</c:v>
                </c:pt>
                <c:pt idx="108">
                  <c:v>6.5386922615476933E-2</c:v>
                </c:pt>
                <c:pt idx="109">
                  <c:v>6.5986802639472111E-2</c:v>
                </c:pt>
                <c:pt idx="110">
                  <c:v>6.6586682663467303E-2</c:v>
                </c:pt>
                <c:pt idx="111">
                  <c:v>6.7186562687462495E-2</c:v>
                </c:pt>
                <c:pt idx="112">
                  <c:v>6.7786442711457714E-2</c:v>
                </c:pt>
                <c:pt idx="113">
                  <c:v>6.8386322735452906E-2</c:v>
                </c:pt>
                <c:pt idx="114">
                  <c:v>6.8986202759448514E-2</c:v>
                </c:pt>
                <c:pt idx="115">
                  <c:v>6.9586082783443512E-2</c:v>
                </c:pt>
                <c:pt idx="116">
                  <c:v>7.0185962807438523E-2</c:v>
                </c:pt>
                <c:pt idx="117">
                  <c:v>7.0785842831433812E-2</c:v>
                </c:pt>
                <c:pt idx="118">
                  <c:v>7.1385722855429032E-2</c:v>
                </c:pt>
                <c:pt idx="119">
                  <c:v>7.1985602879424113E-2</c:v>
                </c:pt>
                <c:pt idx="120">
                  <c:v>7.2585482903419332E-2</c:v>
                </c:pt>
                <c:pt idx="121">
                  <c:v>7.318536292741451E-2</c:v>
                </c:pt>
                <c:pt idx="122">
                  <c:v>7.378524295140973E-2</c:v>
                </c:pt>
                <c:pt idx="123">
                  <c:v>7.4385122975404921E-2</c:v>
                </c:pt>
                <c:pt idx="124">
                  <c:v>7.4985002999400113E-2</c:v>
                </c:pt>
                <c:pt idx="125">
                  <c:v>7.5584883023395319E-2</c:v>
                </c:pt>
                <c:pt idx="126">
                  <c:v>7.6184763047390525E-2</c:v>
                </c:pt>
                <c:pt idx="127">
                  <c:v>7.6784643071385716E-2</c:v>
                </c:pt>
                <c:pt idx="128">
                  <c:v>7.7384523095380922E-2</c:v>
                </c:pt>
                <c:pt idx="129">
                  <c:v>7.7984403119376433E-2</c:v>
                </c:pt>
                <c:pt idx="130">
                  <c:v>7.8584283143371514E-2</c:v>
                </c:pt>
                <c:pt idx="131">
                  <c:v>7.9184163167366525E-2</c:v>
                </c:pt>
                <c:pt idx="132">
                  <c:v>7.9784043191361731E-2</c:v>
                </c:pt>
                <c:pt idx="133">
                  <c:v>8.0383923215356909E-2</c:v>
                </c:pt>
                <c:pt idx="134">
                  <c:v>8.0983803239352128E-2</c:v>
                </c:pt>
                <c:pt idx="135">
                  <c:v>8.1583683263347181E-2</c:v>
                </c:pt>
                <c:pt idx="136">
                  <c:v>8.2183563287342512E-2</c:v>
                </c:pt>
                <c:pt idx="137">
                  <c:v>8.2783443311337732E-2</c:v>
                </c:pt>
                <c:pt idx="138">
                  <c:v>8.3383323335333007E-2</c:v>
                </c:pt>
                <c:pt idx="139">
                  <c:v>8.3983203359328129E-2</c:v>
                </c:pt>
                <c:pt idx="140">
                  <c:v>8.4583083383323363E-2</c:v>
                </c:pt>
                <c:pt idx="141">
                  <c:v>8.5182963407318499E-2</c:v>
                </c:pt>
                <c:pt idx="142">
                  <c:v>8.5782843431313732E-2</c:v>
                </c:pt>
                <c:pt idx="143">
                  <c:v>8.6382723455307689E-2</c:v>
                </c:pt>
                <c:pt idx="144">
                  <c:v>8.6982603479304019E-2</c:v>
                </c:pt>
                <c:pt idx="145">
                  <c:v>8.7582483503299363E-2</c:v>
                </c:pt>
                <c:pt idx="146">
                  <c:v>8.8182363527295568E-2</c:v>
                </c:pt>
                <c:pt idx="147">
                  <c:v>8.8782243551290246E-2</c:v>
                </c:pt>
                <c:pt idx="148">
                  <c:v>8.9382123575284966E-2</c:v>
                </c:pt>
                <c:pt idx="149">
                  <c:v>8.9982003599280228E-2</c:v>
                </c:pt>
                <c:pt idx="150">
                  <c:v>9.058188362327535E-2</c:v>
                </c:pt>
                <c:pt idx="151">
                  <c:v>9.1181763647270514E-2</c:v>
                </c:pt>
                <c:pt idx="152">
                  <c:v>9.1781643671265692E-2</c:v>
                </c:pt>
                <c:pt idx="153">
                  <c:v>9.2381523695260953E-2</c:v>
                </c:pt>
                <c:pt idx="154">
                  <c:v>9.2981403719256145E-2</c:v>
                </c:pt>
                <c:pt idx="155">
                  <c:v>9.3581283743251364E-2</c:v>
                </c:pt>
                <c:pt idx="156">
                  <c:v>9.4181163767246764E-2</c:v>
                </c:pt>
                <c:pt idx="157">
                  <c:v>9.4781043791241748E-2</c:v>
                </c:pt>
                <c:pt idx="158">
                  <c:v>9.5380923815236968E-2</c:v>
                </c:pt>
                <c:pt idx="159">
                  <c:v>9.5980803839232243E-2</c:v>
                </c:pt>
                <c:pt idx="160">
                  <c:v>9.6580683863227351E-2</c:v>
                </c:pt>
                <c:pt idx="161">
                  <c:v>9.7180563887222557E-2</c:v>
                </c:pt>
                <c:pt idx="162">
                  <c:v>9.7780443911217763E-2</c:v>
                </c:pt>
                <c:pt idx="163">
                  <c:v>9.8380323935213246E-2</c:v>
                </c:pt>
                <c:pt idx="164">
                  <c:v>9.898020395920816E-2</c:v>
                </c:pt>
                <c:pt idx="165">
                  <c:v>9.9580083983203546E-2</c:v>
                </c:pt>
                <c:pt idx="166">
                  <c:v>0.10017996400719845</c:v>
                </c:pt>
                <c:pt idx="167">
                  <c:v>0.10077984403119376</c:v>
                </c:pt>
                <c:pt idx="168">
                  <c:v>0.10137972405519002</c:v>
                </c:pt>
                <c:pt idx="169">
                  <c:v>0.10197960407918416</c:v>
                </c:pt>
                <c:pt idx="170">
                  <c:v>0.10257948410317939</c:v>
                </c:pt>
                <c:pt idx="171">
                  <c:v>0.10317936412717445</c:v>
                </c:pt>
                <c:pt idx="172">
                  <c:v>0.10377924415117125</c:v>
                </c:pt>
                <c:pt idx="173">
                  <c:v>0.10437912417516497</c:v>
                </c:pt>
                <c:pt idx="174">
                  <c:v>0.10497900419915998</c:v>
                </c:pt>
                <c:pt idx="175">
                  <c:v>0.10557888422315539</c:v>
                </c:pt>
                <c:pt idx="176">
                  <c:v>0.10617876424715079</c:v>
                </c:pt>
                <c:pt idx="177">
                  <c:v>0.10677864427114728</c:v>
                </c:pt>
                <c:pt idx="178">
                  <c:v>0.10737852429514097</c:v>
                </c:pt>
                <c:pt idx="179">
                  <c:v>0.10797840431913618</c:v>
                </c:pt>
                <c:pt idx="180">
                  <c:v>0.10857828434313246</c:v>
                </c:pt>
                <c:pt idx="181">
                  <c:v>0.10917816436712657</c:v>
                </c:pt>
                <c:pt idx="182">
                  <c:v>0.10977804439112179</c:v>
                </c:pt>
                <c:pt idx="183">
                  <c:v>0.11037792441511697</c:v>
                </c:pt>
                <c:pt idx="184">
                  <c:v>0.11097780443911218</c:v>
                </c:pt>
                <c:pt idx="185">
                  <c:v>0.11157768446310742</c:v>
                </c:pt>
                <c:pt idx="186">
                  <c:v>0.11217756448710257</c:v>
                </c:pt>
                <c:pt idx="187">
                  <c:v>0.11277744451109778</c:v>
                </c:pt>
                <c:pt idx="188">
                  <c:v>0.11337732453509285</c:v>
                </c:pt>
                <c:pt idx="189">
                  <c:v>0.11397720455908818</c:v>
                </c:pt>
                <c:pt idx="190">
                  <c:v>0.11457708458308342</c:v>
                </c:pt>
                <c:pt idx="191">
                  <c:v>0.11517696460707855</c:v>
                </c:pt>
                <c:pt idx="192">
                  <c:v>0.11577684463107379</c:v>
                </c:pt>
                <c:pt idx="193">
                  <c:v>0.11637672465506899</c:v>
                </c:pt>
                <c:pt idx="194">
                  <c:v>0.11697660467906418</c:v>
                </c:pt>
                <c:pt idx="195">
                  <c:v>0.11757648470306002</c:v>
                </c:pt>
                <c:pt idx="196">
                  <c:v>0.11817636472705459</c:v>
                </c:pt>
                <c:pt idx="197">
                  <c:v>0.11877624475105208</c:v>
                </c:pt>
                <c:pt idx="198">
                  <c:v>0.11937612477504519</c:v>
                </c:pt>
                <c:pt idx="199">
                  <c:v>0.11997600479904018</c:v>
                </c:pt>
                <c:pt idx="200">
                  <c:v>0.12057588482303552</c:v>
                </c:pt>
                <c:pt idx="201">
                  <c:v>0.12117576484703164</c:v>
                </c:pt>
                <c:pt idx="202">
                  <c:v>0.12177564487102749</c:v>
                </c:pt>
                <c:pt idx="203">
                  <c:v>0.122375524895021</c:v>
                </c:pt>
                <c:pt idx="204">
                  <c:v>0.12297540491901619</c:v>
                </c:pt>
                <c:pt idx="205">
                  <c:v>0.12357528494301334</c:v>
                </c:pt>
                <c:pt idx="206">
                  <c:v>0.12417516496700769</c:v>
                </c:pt>
                <c:pt idx="207">
                  <c:v>0.12477504499100354</c:v>
                </c:pt>
                <c:pt idx="208">
                  <c:v>0.12537492501499667</c:v>
                </c:pt>
                <c:pt idx="209">
                  <c:v>0.12597480503899219</c:v>
                </c:pt>
                <c:pt idx="210">
                  <c:v>0.12657468506298739</c:v>
                </c:pt>
                <c:pt idx="211">
                  <c:v>0.1271745650869808</c:v>
                </c:pt>
                <c:pt idx="212">
                  <c:v>0.12777444511097791</c:v>
                </c:pt>
                <c:pt idx="213">
                  <c:v>0.12837432513497302</c:v>
                </c:pt>
                <c:pt idx="214">
                  <c:v>0.12897420515896821</c:v>
                </c:pt>
                <c:pt idx="215">
                  <c:v>0.12957408518296548</c:v>
                </c:pt>
                <c:pt idx="216">
                  <c:v>0.13017396520695612</c:v>
                </c:pt>
                <c:pt idx="217">
                  <c:v>0.13077384523095367</c:v>
                </c:pt>
                <c:pt idx="218">
                  <c:v>0.13137372525494617</c:v>
                </c:pt>
                <c:pt idx="219">
                  <c:v>0.13197360527894417</c:v>
                </c:pt>
                <c:pt idx="220">
                  <c:v>0.13257348530293941</c:v>
                </c:pt>
                <c:pt idx="221">
                  <c:v>0.13317336532693461</c:v>
                </c:pt>
                <c:pt idx="222">
                  <c:v>0.13377324535092991</c:v>
                </c:pt>
                <c:pt idx="223">
                  <c:v>0.13437312537492502</c:v>
                </c:pt>
                <c:pt idx="224">
                  <c:v>0.13497300539892021</c:v>
                </c:pt>
                <c:pt idx="225">
                  <c:v>0.13557288542291543</c:v>
                </c:pt>
                <c:pt idx="226">
                  <c:v>0.13617276544691062</c:v>
                </c:pt>
                <c:pt idx="227">
                  <c:v>0.13677264547090581</c:v>
                </c:pt>
                <c:pt idx="228">
                  <c:v>0.13737252549490087</c:v>
                </c:pt>
                <c:pt idx="229">
                  <c:v>0.13797240551889783</c:v>
                </c:pt>
                <c:pt idx="230">
                  <c:v>0.13857228554289425</c:v>
                </c:pt>
                <c:pt idx="231">
                  <c:v>0.13917216556688664</c:v>
                </c:pt>
                <c:pt idx="232">
                  <c:v>0.13977204559088191</c:v>
                </c:pt>
                <c:pt idx="233">
                  <c:v>0.14037192561487516</c:v>
                </c:pt>
                <c:pt idx="234">
                  <c:v>0.14097180563887218</c:v>
                </c:pt>
                <c:pt idx="235">
                  <c:v>0.14157168566286743</c:v>
                </c:pt>
                <c:pt idx="236">
                  <c:v>0.14217156568686262</c:v>
                </c:pt>
                <c:pt idx="237">
                  <c:v>0.14277144571085784</c:v>
                </c:pt>
                <c:pt idx="238">
                  <c:v>0.14337132573485287</c:v>
                </c:pt>
                <c:pt idx="239">
                  <c:v>0.14397120575884823</c:v>
                </c:pt>
                <c:pt idx="240">
                  <c:v>0.14457108578284344</c:v>
                </c:pt>
                <c:pt idx="241">
                  <c:v>0.14517096580683864</c:v>
                </c:pt>
                <c:pt idx="242">
                  <c:v>0.14577084583083391</c:v>
                </c:pt>
                <c:pt idx="243">
                  <c:v>0.14637072585482905</c:v>
                </c:pt>
                <c:pt idx="244">
                  <c:v>0.14697060587882424</c:v>
                </c:pt>
                <c:pt idx="245">
                  <c:v>0.14757048590281943</c:v>
                </c:pt>
                <c:pt idx="246">
                  <c:v>0.14817036592681462</c:v>
                </c:pt>
                <c:pt idx="247">
                  <c:v>0.14877024595080984</c:v>
                </c:pt>
                <c:pt idx="248">
                  <c:v>0.14937012597480487</c:v>
                </c:pt>
                <c:pt idx="249">
                  <c:v>0.14997000599880023</c:v>
                </c:pt>
                <c:pt idx="250">
                  <c:v>0.15056988602279853</c:v>
                </c:pt>
                <c:pt idx="251">
                  <c:v>0.15116976604679094</c:v>
                </c:pt>
                <c:pt idx="252">
                  <c:v>0.15176964607078591</c:v>
                </c:pt>
                <c:pt idx="253">
                  <c:v>0.15236952609478105</c:v>
                </c:pt>
                <c:pt idx="254">
                  <c:v>0.15296940611877874</c:v>
                </c:pt>
                <c:pt idx="255">
                  <c:v>0.15356928614277518</c:v>
                </c:pt>
                <c:pt idx="256">
                  <c:v>0.15416916616676876</c:v>
                </c:pt>
                <c:pt idx="257">
                  <c:v>0.15476904619076526</c:v>
                </c:pt>
                <c:pt idx="258">
                  <c:v>0.15536892621475687</c:v>
                </c:pt>
                <c:pt idx="259">
                  <c:v>0.15596880623875226</c:v>
                </c:pt>
                <c:pt idx="260">
                  <c:v>0.15656868626274906</c:v>
                </c:pt>
                <c:pt idx="261">
                  <c:v>0.15716856628674264</c:v>
                </c:pt>
                <c:pt idx="262">
                  <c:v>0.15776844631074058</c:v>
                </c:pt>
                <c:pt idx="263">
                  <c:v>0.15836832633473324</c:v>
                </c:pt>
                <c:pt idx="264">
                  <c:v>0.15896820635873074</c:v>
                </c:pt>
                <c:pt idx="265">
                  <c:v>0.15956808638272735</c:v>
                </c:pt>
                <c:pt idx="266">
                  <c:v>0.16016796640671865</c:v>
                </c:pt>
                <c:pt idx="267">
                  <c:v>0.1607678464307139</c:v>
                </c:pt>
                <c:pt idx="268">
                  <c:v>0.16136772645470907</c:v>
                </c:pt>
                <c:pt idx="269">
                  <c:v>0.16196760647870426</c:v>
                </c:pt>
                <c:pt idx="270">
                  <c:v>0.16256748650270259</c:v>
                </c:pt>
                <c:pt idx="271">
                  <c:v>0.16316736652669594</c:v>
                </c:pt>
                <c:pt idx="272">
                  <c:v>0.16376724655068994</c:v>
                </c:pt>
                <c:pt idx="273">
                  <c:v>0.16436712657468505</c:v>
                </c:pt>
                <c:pt idx="274">
                  <c:v>0.16496700659868041</c:v>
                </c:pt>
                <c:pt idx="275">
                  <c:v>0.16556688662267546</c:v>
                </c:pt>
                <c:pt idx="276">
                  <c:v>0.16616676664667065</c:v>
                </c:pt>
                <c:pt idx="277">
                  <c:v>0.1667666466706659</c:v>
                </c:pt>
                <c:pt idx="278">
                  <c:v>0.16736652669466107</c:v>
                </c:pt>
                <c:pt idx="279">
                  <c:v>0.16796640671865626</c:v>
                </c:pt>
                <c:pt idx="280">
                  <c:v>0.16856628674265331</c:v>
                </c:pt>
                <c:pt idx="281">
                  <c:v>0.1691661667666467</c:v>
                </c:pt>
                <c:pt idx="282">
                  <c:v>0.16976604679064194</c:v>
                </c:pt>
                <c:pt idx="283">
                  <c:v>0.17036592681463708</c:v>
                </c:pt>
                <c:pt idx="284">
                  <c:v>0.17096580683863241</c:v>
                </c:pt>
                <c:pt idx="285">
                  <c:v>0.17156568686262996</c:v>
                </c:pt>
                <c:pt idx="286">
                  <c:v>0.17216556688662271</c:v>
                </c:pt>
                <c:pt idx="287">
                  <c:v>0.1727654469106179</c:v>
                </c:pt>
                <c:pt idx="288">
                  <c:v>0.17336532693461307</c:v>
                </c:pt>
                <c:pt idx="289">
                  <c:v>0.17396520695860829</c:v>
                </c:pt>
                <c:pt idx="290">
                  <c:v>0.17456508698260531</c:v>
                </c:pt>
                <c:pt idx="291">
                  <c:v>0.1751649670065987</c:v>
                </c:pt>
                <c:pt idx="292">
                  <c:v>0.17576484703059544</c:v>
                </c:pt>
                <c:pt idx="293">
                  <c:v>0.17636472705458867</c:v>
                </c:pt>
                <c:pt idx="294">
                  <c:v>0.17696460707858427</c:v>
                </c:pt>
                <c:pt idx="295">
                  <c:v>0.17756448710258202</c:v>
                </c:pt>
                <c:pt idx="296">
                  <c:v>0.17816436712657471</c:v>
                </c:pt>
                <c:pt idx="297">
                  <c:v>0.17876424715057218</c:v>
                </c:pt>
                <c:pt idx="298">
                  <c:v>0.17936412717456521</c:v>
                </c:pt>
                <c:pt idx="299">
                  <c:v>0.17996400719856234</c:v>
                </c:pt>
                <c:pt idx="300">
                  <c:v>0.18056388722255548</c:v>
                </c:pt>
                <c:pt idx="301">
                  <c:v>0.18116376724655067</c:v>
                </c:pt>
                <c:pt idx="302">
                  <c:v>0.18176364727054589</c:v>
                </c:pt>
                <c:pt idx="303">
                  <c:v>0.18236352729454067</c:v>
                </c:pt>
                <c:pt idx="304">
                  <c:v>0.18296340731853641</c:v>
                </c:pt>
                <c:pt idx="305">
                  <c:v>0.18356328734253424</c:v>
                </c:pt>
                <c:pt idx="306">
                  <c:v>0.18416316736652671</c:v>
                </c:pt>
                <c:pt idx="307">
                  <c:v>0.18476304739052438</c:v>
                </c:pt>
                <c:pt idx="308">
                  <c:v>0.1853629274145171</c:v>
                </c:pt>
                <c:pt idx="309">
                  <c:v>0.18596280743851229</c:v>
                </c:pt>
                <c:pt idx="310">
                  <c:v>0.18656268746250934</c:v>
                </c:pt>
                <c:pt idx="311">
                  <c:v>0.1871625674865027</c:v>
                </c:pt>
                <c:pt idx="312">
                  <c:v>0.1877624475105017</c:v>
                </c:pt>
                <c:pt idx="313">
                  <c:v>0.18836232753449619</c:v>
                </c:pt>
                <c:pt idx="314">
                  <c:v>0.18896220755849172</c:v>
                </c:pt>
                <c:pt idx="315">
                  <c:v>0.18956208758248799</c:v>
                </c:pt>
                <c:pt idx="316">
                  <c:v>0.19016196760647872</c:v>
                </c:pt>
                <c:pt idx="317">
                  <c:v>0.19076184763047391</c:v>
                </c:pt>
                <c:pt idx="318">
                  <c:v>0.1913617276544691</c:v>
                </c:pt>
                <c:pt idx="319">
                  <c:v>0.1919616076784644</c:v>
                </c:pt>
                <c:pt idx="320">
                  <c:v>0.19256148770246262</c:v>
                </c:pt>
                <c:pt idx="321">
                  <c:v>0.1931613677264547</c:v>
                </c:pt>
                <c:pt idx="322">
                  <c:v>0.19376124775045175</c:v>
                </c:pt>
                <c:pt idx="323">
                  <c:v>0.19436112777444511</c:v>
                </c:pt>
                <c:pt idx="324">
                  <c:v>0.19496100779844044</c:v>
                </c:pt>
                <c:pt idx="325">
                  <c:v>0.1955608878224383</c:v>
                </c:pt>
                <c:pt idx="326">
                  <c:v>0.19616076784643074</c:v>
                </c:pt>
                <c:pt idx="327">
                  <c:v>0.19676064787042838</c:v>
                </c:pt>
                <c:pt idx="328">
                  <c:v>0.19736052789442121</c:v>
                </c:pt>
                <c:pt idx="329">
                  <c:v>0.1979604079184164</c:v>
                </c:pt>
                <c:pt idx="330">
                  <c:v>0.19856028794241362</c:v>
                </c:pt>
                <c:pt idx="331">
                  <c:v>0.19916016796640673</c:v>
                </c:pt>
                <c:pt idx="332">
                  <c:v>0.19976004799040376</c:v>
                </c:pt>
                <c:pt idx="333">
                  <c:v>0.20035992801439714</c:v>
                </c:pt>
                <c:pt idx="334">
                  <c:v>0.20095980803839344</c:v>
                </c:pt>
                <c:pt idx="335">
                  <c:v>0.20155968806238794</c:v>
                </c:pt>
                <c:pt idx="336">
                  <c:v>0.20215956808638272</c:v>
                </c:pt>
                <c:pt idx="337">
                  <c:v>0.20275944811038049</c:v>
                </c:pt>
                <c:pt idx="338">
                  <c:v>0.20335932813437321</c:v>
                </c:pt>
                <c:pt idx="339">
                  <c:v>0.20395920815837057</c:v>
                </c:pt>
                <c:pt idx="340">
                  <c:v>0.20455908818236707</c:v>
                </c:pt>
                <c:pt idx="341">
                  <c:v>0.20515896820635868</c:v>
                </c:pt>
                <c:pt idx="342">
                  <c:v>0.20575884823035392</c:v>
                </c:pt>
                <c:pt idx="343">
                  <c:v>0.20635872825434912</c:v>
                </c:pt>
                <c:pt idx="344">
                  <c:v>0.20695860827834434</c:v>
                </c:pt>
                <c:pt idx="345">
                  <c:v>0.20755848830234247</c:v>
                </c:pt>
                <c:pt idx="346">
                  <c:v>0.20815836832633491</c:v>
                </c:pt>
                <c:pt idx="347">
                  <c:v>0.20875824835033263</c:v>
                </c:pt>
                <c:pt idx="348">
                  <c:v>0.20935812837432521</c:v>
                </c:pt>
                <c:pt idx="349">
                  <c:v>0.20995800839832282</c:v>
                </c:pt>
                <c:pt idx="350">
                  <c:v>0.21055788842231768</c:v>
                </c:pt>
                <c:pt idx="351">
                  <c:v>0.21115776844631073</c:v>
                </c:pt>
                <c:pt idx="352">
                  <c:v>0.21175764847030776</c:v>
                </c:pt>
                <c:pt idx="353">
                  <c:v>0.2123575284943012</c:v>
                </c:pt>
                <c:pt idx="354">
                  <c:v>0.21295740851829942</c:v>
                </c:pt>
                <c:pt idx="355">
                  <c:v>0.21355728854229605</c:v>
                </c:pt>
                <c:pt idx="356">
                  <c:v>0.21415716856628694</c:v>
                </c:pt>
                <c:pt idx="357">
                  <c:v>0.21475704859028469</c:v>
                </c:pt>
                <c:pt idx="358">
                  <c:v>0.21535692861427713</c:v>
                </c:pt>
                <c:pt idx="359">
                  <c:v>0.21595680863827241</c:v>
                </c:pt>
                <c:pt idx="360">
                  <c:v>0.21655668866226979</c:v>
                </c:pt>
                <c:pt idx="361">
                  <c:v>0.21715656868626274</c:v>
                </c:pt>
                <c:pt idx="362">
                  <c:v>0.21775644871025995</c:v>
                </c:pt>
                <c:pt idx="363">
                  <c:v>0.2183563287342532</c:v>
                </c:pt>
                <c:pt idx="364">
                  <c:v>0.21895620875825014</c:v>
                </c:pt>
                <c:pt idx="365">
                  <c:v>0.21955608878224664</c:v>
                </c:pt>
                <c:pt idx="366">
                  <c:v>0.22015596880623875</c:v>
                </c:pt>
                <c:pt idx="367">
                  <c:v>0.22075584883023394</c:v>
                </c:pt>
                <c:pt idx="368">
                  <c:v>0.22135572885422916</c:v>
                </c:pt>
                <c:pt idx="369">
                  <c:v>0.22195560887822441</c:v>
                </c:pt>
                <c:pt idx="370">
                  <c:v>0.22255548890221954</c:v>
                </c:pt>
                <c:pt idx="371">
                  <c:v>0.22315536892621468</c:v>
                </c:pt>
                <c:pt idx="372">
                  <c:v>0.22375524895020996</c:v>
                </c:pt>
                <c:pt idx="373">
                  <c:v>0.22435512897420515</c:v>
                </c:pt>
                <c:pt idx="374">
                  <c:v>0.2249550089982004</c:v>
                </c:pt>
                <c:pt idx="375">
                  <c:v>0.22555488902219717</c:v>
                </c:pt>
                <c:pt idx="376">
                  <c:v>0.22615476904619075</c:v>
                </c:pt>
                <c:pt idx="377">
                  <c:v>0.22675464907018597</c:v>
                </c:pt>
                <c:pt idx="378">
                  <c:v>0.22735452909417955</c:v>
                </c:pt>
                <c:pt idx="379">
                  <c:v>0.22795440911817641</c:v>
                </c:pt>
                <c:pt idx="380">
                  <c:v>0.22855428914217407</c:v>
                </c:pt>
                <c:pt idx="381">
                  <c:v>0.22915416916616679</c:v>
                </c:pt>
                <c:pt idx="382">
                  <c:v>0.22975404919016404</c:v>
                </c:pt>
                <c:pt idx="383">
                  <c:v>0.23035392921415482</c:v>
                </c:pt>
                <c:pt idx="384">
                  <c:v>0.23095380923815237</c:v>
                </c:pt>
                <c:pt idx="385">
                  <c:v>0.23155368926214756</c:v>
                </c:pt>
                <c:pt idx="386">
                  <c:v>0.23215356928614267</c:v>
                </c:pt>
                <c:pt idx="387">
                  <c:v>0.23275344931013844</c:v>
                </c:pt>
                <c:pt idx="388">
                  <c:v>0.23335332933413316</c:v>
                </c:pt>
                <c:pt idx="389">
                  <c:v>0.23395320935812841</c:v>
                </c:pt>
                <c:pt idx="390">
                  <c:v>0.23455308938212607</c:v>
                </c:pt>
                <c:pt idx="391">
                  <c:v>0.23515296940611877</c:v>
                </c:pt>
                <c:pt idx="392">
                  <c:v>0.23575284943011399</c:v>
                </c:pt>
                <c:pt idx="393">
                  <c:v>0.23635272945410918</c:v>
                </c:pt>
                <c:pt idx="394">
                  <c:v>0.2369526094781044</c:v>
                </c:pt>
                <c:pt idx="395">
                  <c:v>0.23755248950210298</c:v>
                </c:pt>
                <c:pt idx="396">
                  <c:v>0.23815236952609639</c:v>
                </c:pt>
                <c:pt idx="397">
                  <c:v>0.23875224955009303</c:v>
                </c:pt>
                <c:pt idx="398">
                  <c:v>0.23935212957408519</c:v>
                </c:pt>
                <c:pt idx="399">
                  <c:v>0.23995200959808041</c:v>
                </c:pt>
                <c:pt idx="400">
                  <c:v>0.24055188962207574</c:v>
                </c:pt>
                <c:pt idx="401">
                  <c:v>0.2411517696460708</c:v>
                </c:pt>
                <c:pt idx="402">
                  <c:v>0.24175164967006599</c:v>
                </c:pt>
                <c:pt idx="403">
                  <c:v>0.24235152969406118</c:v>
                </c:pt>
                <c:pt idx="404">
                  <c:v>0.2429514097180564</c:v>
                </c:pt>
                <c:pt idx="405">
                  <c:v>0.24355128974205345</c:v>
                </c:pt>
                <c:pt idx="406">
                  <c:v>0.24415116976604678</c:v>
                </c:pt>
                <c:pt idx="407">
                  <c:v>0.24475104979004361</c:v>
                </c:pt>
                <c:pt idx="408">
                  <c:v>0.24535092981403719</c:v>
                </c:pt>
                <c:pt idx="409">
                  <c:v>0.24595080983803241</c:v>
                </c:pt>
                <c:pt idx="410">
                  <c:v>0.24655068986203033</c:v>
                </c:pt>
                <c:pt idx="411">
                  <c:v>0.24715056988602291</c:v>
                </c:pt>
                <c:pt idx="412">
                  <c:v>0.24775044991001799</c:v>
                </c:pt>
                <c:pt idx="413">
                  <c:v>0.24835032993401318</c:v>
                </c:pt>
                <c:pt idx="414">
                  <c:v>0.2489502099580084</c:v>
                </c:pt>
                <c:pt idx="415">
                  <c:v>0.24955008998200545</c:v>
                </c:pt>
                <c:pt idx="416">
                  <c:v>0.25014997000599876</c:v>
                </c:pt>
                <c:pt idx="417">
                  <c:v>0.25074985002999373</c:v>
                </c:pt>
                <c:pt idx="418">
                  <c:v>0.2513497300539892</c:v>
                </c:pt>
                <c:pt idx="419">
                  <c:v>0.25194961007798439</c:v>
                </c:pt>
                <c:pt idx="420">
                  <c:v>0.25254949010197925</c:v>
                </c:pt>
                <c:pt idx="421">
                  <c:v>0.25314937012597483</c:v>
                </c:pt>
                <c:pt idx="422">
                  <c:v>0.25374925014996974</c:v>
                </c:pt>
                <c:pt idx="423">
                  <c:v>0.25434913017396521</c:v>
                </c:pt>
                <c:pt idx="424">
                  <c:v>0.2549490101979604</c:v>
                </c:pt>
                <c:pt idx="425">
                  <c:v>0.25554889022195582</c:v>
                </c:pt>
                <c:pt idx="426">
                  <c:v>0.25614877024595423</c:v>
                </c:pt>
                <c:pt idx="427">
                  <c:v>0.25674865026994631</c:v>
                </c:pt>
                <c:pt idx="428">
                  <c:v>0.25734853029394428</c:v>
                </c:pt>
                <c:pt idx="429">
                  <c:v>0.25794841031793642</c:v>
                </c:pt>
                <c:pt idx="430">
                  <c:v>0.25854829034193161</c:v>
                </c:pt>
                <c:pt idx="431">
                  <c:v>0.2591481703659268</c:v>
                </c:pt>
                <c:pt idx="432">
                  <c:v>0.25974805038992199</c:v>
                </c:pt>
                <c:pt idx="433">
                  <c:v>0.26034793041391724</c:v>
                </c:pt>
                <c:pt idx="434">
                  <c:v>0.26094781043791243</c:v>
                </c:pt>
                <c:pt idx="435">
                  <c:v>0.26154769046190729</c:v>
                </c:pt>
                <c:pt idx="436">
                  <c:v>0.26214757048590276</c:v>
                </c:pt>
                <c:pt idx="437">
                  <c:v>0.26274745050989773</c:v>
                </c:pt>
                <c:pt idx="438">
                  <c:v>0.2633473305338932</c:v>
                </c:pt>
                <c:pt idx="439">
                  <c:v>0.26394721055788845</c:v>
                </c:pt>
                <c:pt idx="440">
                  <c:v>0.26454709058188364</c:v>
                </c:pt>
                <c:pt idx="441">
                  <c:v>0.26514697060587888</c:v>
                </c:pt>
                <c:pt idx="442">
                  <c:v>0.26574685062987402</c:v>
                </c:pt>
                <c:pt idx="443">
                  <c:v>0.26634673065386932</c:v>
                </c:pt>
                <c:pt idx="444">
                  <c:v>0.26694661067786807</c:v>
                </c:pt>
                <c:pt idx="445">
                  <c:v>0.26754649070185982</c:v>
                </c:pt>
                <c:pt idx="446">
                  <c:v>0.26814637072585823</c:v>
                </c:pt>
                <c:pt idx="447">
                  <c:v>0.26874625074985031</c:v>
                </c:pt>
                <c:pt idx="448">
                  <c:v>0.26934613077384861</c:v>
                </c:pt>
                <c:pt idx="449">
                  <c:v>0.26994601079784497</c:v>
                </c:pt>
                <c:pt idx="450">
                  <c:v>0.27054589082183561</c:v>
                </c:pt>
                <c:pt idx="451">
                  <c:v>0.27114577084583086</c:v>
                </c:pt>
                <c:pt idx="452">
                  <c:v>0.27174565086982605</c:v>
                </c:pt>
                <c:pt idx="453">
                  <c:v>0.2723455308938213</c:v>
                </c:pt>
                <c:pt idx="454">
                  <c:v>0.27294541091781682</c:v>
                </c:pt>
                <c:pt idx="455">
                  <c:v>0.27354529094181168</c:v>
                </c:pt>
                <c:pt idx="456">
                  <c:v>0.27414517096580682</c:v>
                </c:pt>
                <c:pt idx="457">
                  <c:v>0.27474505098980206</c:v>
                </c:pt>
                <c:pt idx="458">
                  <c:v>0.27534493101379731</c:v>
                </c:pt>
                <c:pt idx="459">
                  <c:v>0.27594481103779561</c:v>
                </c:pt>
                <c:pt idx="460">
                  <c:v>0.27654469106178781</c:v>
                </c:pt>
                <c:pt idx="461">
                  <c:v>0.27714457108578588</c:v>
                </c:pt>
                <c:pt idx="462">
                  <c:v>0.27774445110977802</c:v>
                </c:pt>
                <c:pt idx="463">
                  <c:v>0.27834433113377338</c:v>
                </c:pt>
                <c:pt idx="464">
                  <c:v>0.2789442111577724</c:v>
                </c:pt>
                <c:pt idx="465">
                  <c:v>0.27954409118176382</c:v>
                </c:pt>
                <c:pt idx="466">
                  <c:v>0.28014397120576223</c:v>
                </c:pt>
                <c:pt idx="467">
                  <c:v>0.28074385122975432</c:v>
                </c:pt>
                <c:pt idx="468">
                  <c:v>0.28134373125375267</c:v>
                </c:pt>
                <c:pt idx="469">
                  <c:v>0.28194361127774903</c:v>
                </c:pt>
                <c:pt idx="470">
                  <c:v>0.28254349130173967</c:v>
                </c:pt>
                <c:pt idx="471">
                  <c:v>0.28314337132573486</c:v>
                </c:pt>
                <c:pt idx="472">
                  <c:v>0.28374325134973005</c:v>
                </c:pt>
                <c:pt idx="473">
                  <c:v>0.2843431313737253</c:v>
                </c:pt>
                <c:pt idx="474">
                  <c:v>0.28494301139772082</c:v>
                </c:pt>
                <c:pt idx="475">
                  <c:v>0.28554289142171568</c:v>
                </c:pt>
                <c:pt idx="476">
                  <c:v>0.28614277144571088</c:v>
                </c:pt>
                <c:pt idx="477">
                  <c:v>0.28674265146970607</c:v>
                </c:pt>
                <c:pt idx="478">
                  <c:v>0.28734253149370131</c:v>
                </c:pt>
                <c:pt idx="479">
                  <c:v>0.28794241151769989</c:v>
                </c:pt>
                <c:pt idx="480">
                  <c:v>0.28854229154169181</c:v>
                </c:pt>
                <c:pt idx="481">
                  <c:v>0.28914217156568994</c:v>
                </c:pt>
                <c:pt idx="482">
                  <c:v>0.28974205158968208</c:v>
                </c:pt>
                <c:pt idx="483">
                  <c:v>0.29034193161367738</c:v>
                </c:pt>
                <c:pt idx="484">
                  <c:v>0.29094181163767641</c:v>
                </c:pt>
                <c:pt idx="485">
                  <c:v>0.29154169166166782</c:v>
                </c:pt>
                <c:pt idx="486">
                  <c:v>0.29214157168566646</c:v>
                </c:pt>
                <c:pt idx="487">
                  <c:v>0.29274145170965832</c:v>
                </c:pt>
                <c:pt idx="488">
                  <c:v>0.29334133173365673</c:v>
                </c:pt>
                <c:pt idx="489">
                  <c:v>0.29394121175765303</c:v>
                </c:pt>
                <c:pt idx="490">
                  <c:v>0.294541091781647</c:v>
                </c:pt>
                <c:pt idx="491">
                  <c:v>0.29514097180564508</c:v>
                </c:pt>
                <c:pt idx="492">
                  <c:v>0.29574085182963711</c:v>
                </c:pt>
                <c:pt idx="493">
                  <c:v>0.29634073185363313</c:v>
                </c:pt>
                <c:pt idx="494">
                  <c:v>0.29694061187763005</c:v>
                </c:pt>
                <c:pt idx="495">
                  <c:v>0.29754049190162357</c:v>
                </c:pt>
                <c:pt idx="496">
                  <c:v>0.29814037192562037</c:v>
                </c:pt>
                <c:pt idx="497">
                  <c:v>0.29874025194961351</c:v>
                </c:pt>
                <c:pt idx="498">
                  <c:v>0.29934013197361042</c:v>
                </c:pt>
                <c:pt idx="499">
                  <c:v>0.29994001199760723</c:v>
                </c:pt>
                <c:pt idx="500">
                  <c:v>0.3005398920215957</c:v>
                </c:pt>
                <c:pt idx="501">
                  <c:v>0.30113977204559089</c:v>
                </c:pt>
                <c:pt idx="502">
                  <c:v>0.30173965206958603</c:v>
                </c:pt>
                <c:pt idx="503">
                  <c:v>0.30233953209358128</c:v>
                </c:pt>
                <c:pt idx="504">
                  <c:v>0.30293941211757647</c:v>
                </c:pt>
                <c:pt idx="505">
                  <c:v>0.30353929214157166</c:v>
                </c:pt>
                <c:pt idx="506">
                  <c:v>0.30413917216556691</c:v>
                </c:pt>
                <c:pt idx="507">
                  <c:v>0.3047390521895621</c:v>
                </c:pt>
                <c:pt idx="508">
                  <c:v>0.30533893221356073</c:v>
                </c:pt>
                <c:pt idx="509">
                  <c:v>0.30593881223755737</c:v>
                </c:pt>
                <c:pt idx="510">
                  <c:v>0.30653869226155112</c:v>
                </c:pt>
                <c:pt idx="511">
                  <c:v>0.30713857228554742</c:v>
                </c:pt>
                <c:pt idx="512">
                  <c:v>0.30773845230953811</c:v>
                </c:pt>
                <c:pt idx="513">
                  <c:v>0.3083383323335333</c:v>
                </c:pt>
                <c:pt idx="514">
                  <c:v>0.30893821235752938</c:v>
                </c:pt>
                <c:pt idx="515">
                  <c:v>0.3095380923815238</c:v>
                </c:pt>
                <c:pt idx="516">
                  <c:v>0.31013797240551877</c:v>
                </c:pt>
                <c:pt idx="517">
                  <c:v>0.31073785242951379</c:v>
                </c:pt>
                <c:pt idx="518">
                  <c:v>0.31133773245350926</c:v>
                </c:pt>
                <c:pt idx="519">
                  <c:v>0.31193761247750451</c:v>
                </c:pt>
                <c:pt idx="520">
                  <c:v>0.3125374925014997</c:v>
                </c:pt>
                <c:pt idx="521">
                  <c:v>0.31313737252549489</c:v>
                </c:pt>
                <c:pt idx="522">
                  <c:v>0.31373725254949009</c:v>
                </c:pt>
                <c:pt idx="523">
                  <c:v>0.31433713257348528</c:v>
                </c:pt>
                <c:pt idx="524">
                  <c:v>0.31493701259748058</c:v>
                </c:pt>
                <c:pt idx="525">
                  <c:v>0.31553689262147588</c:v>
                </c:pt>
                <c:pt idx="526">
                  <c:v>0.31613677264547485</c:v>
                </c:pt>
                <c:pt idx="527">
                  <c:v>0.31673665266946632</c:v>
                </c:pt>
                <c:pt idx="528">
                  <c:v>0.31733653269346496</c:v>
                </c:pt>
                <c:pt idx="529">
                  <c:v>0.31793641271746192</c:v>
                </c:pt>
                <c:pt idx="530">
                  <c:v>0.31853629274145517</c:v>
                </c:pt>
                <c:pt idx="531">
                  <c:v>0.31913617276545148</c:v>
                </c:pt>
                <c:pt idx="532">
                  <c:v>0.31973605278944545</c:v>
                </c:pt>
                <c:pt idx="533">
                  <c:v>0.32033593281343731</c:v>
                </c:pt>
                <c:pt idx="534">
                  <c:v>0.32093581283743555</c:v>
                </c:pt>
                <c:pt idx="535">
                  <c:v>0.3215356928614278</c:v>
                </c:pt>
                <c:pt idx="536">
                  <c:v>0.32213557288542338</c:v>
                </c:pt>
                <c:pt idx="537">
                  <c:v>0.3227354529094183</c:v>
                </c:pt>
                <c:pt idx="538">
                  <c:v>0.32333533293341332</c:v>
                </c:pt>
                <c:pt idx="539">
                  <c:v>0.32393521295741196</c:v>
                </c:pt>
                <c:pt idx="540">
                  <c:v>0.32453509298140382</c:v>
                </c:pt>
                <c:pt idx="541">
                  <c:v>0.32513497300540461</c:v>
                </c:pt>
                <c:pt idx="542">
                  <c:v>0.32573485302939431</c:v>
                </c:pt>
                <c:pt idx="543">
                  <c:v>0.32633473305339245</c:v>
                </c:pt>
                <c:pt idx="544">
                  <c:v>0.32693461307738908</c:v>
                </c:pt>
                <c:pt idx="545">
                  <c:v>0.32753449310138188</c:v>
                </c:pt>
                <c:pt idx="546">
                  <c:v>0.32813437312537885</c:v>
                </c:pt>
                <c:pt idx="547">
                  <c:v>0.32873425314937038</c:v>
                </c:pt>
                <c:pt idx="548">
                  <c:v>0.32933413317336924</c:v>
                </c:pt>
                <c:pt idx="549">
                  <c:v>0.32993401319736604</c:v>
                </c:pt>
                <c:pt idx="550">
                  <c:v>0.33053389322135918</c:v>
                </c:pt>
                <c:pt idx="551">
                  <c:v>0.33113377324535587</c:v>
                </c:pt>
                <c:pt idx="552">
                  <c:v>0.33173365326934956</c:v>
                </c:pt>
                <c:pt idx="553">
                  <c:v>0.33233353329334586</c:v>
                </c:pt>
                <c:pt idx="554">
                  <c:v>0.33293341331733961</c:v>
                </c:pt>
                <c:pt idx="555">
                  <c:v>0.3335332933413318</c:v>
                </c:pt>
                <c:pt idx="556">
                  <c:v>0.33413317336532738</c:v>
                </c:pt>
                <c:pt idx="557">
                  <c:v>0.3347330533893223</c:v>
                </c:pt>
                <c:pt idx="558">
                  <c:v>0.33533293341331732</c:v>
                </c:pt>
                <c:pt idx="559">
                  <c:v>0.33593281343731635</c:v>
                </c:pt>
                <c:pt idx="560">
                  <c:v>0.33653269346130782</c:v>
                </c:pt>
                <c:pt idx="561">
                  <c:v>0.3371325734853064</c:v>
                </c:pt>
                <c:pt idx="562">
                  <c:v>0.33773245350929831</c:v>
                </c:pt>
                <c:pt idx="563">
                  <c:v>0.33833233353329673</c:v>
                </c:pt>
                <c:pt idx="564">
                  <c:v>0.33893221355729314</c:v>
                </c:pt>
                <c:pt idx="565">
                  <c:v>0.33953209358128678</c:v>
                </c:pt>
                <c:pt idx="566">
                  <c:v>0.34013197360527897</c:v>
                </c:pt>
                <c:pt idx="567">
                  <c:v>0.34073185362927416</c:v>
                </c:pt>
                <c:pt idx="568">
                  <c:v>0.34133173365326935</c:v>
                </c:pt>
                <c:pt idx="569">
                  <c:v>0.34193161367726482</c:v>
                </c:pt>
                <c:pt idx="570">
                  <c:v>0.34253149370125985</c:v>
                </c:pt>
                <c:pt idx="571">
                  <c:v>0.34313137372525498</c:v>
                </c:pt>
                <c:pt idx="572">
                  <c:v>0.34373125374925018</c:v>
                </c:pt>
                <c:pt idx="573">
                  <c:v>0.34433113377324537</c:v>
                </c:pt>
                <c:pt idx="574">
                  <c:v>0.34493101379724384</c:v>
                </c:pt>
                <c:pt idx="575">
                  <c:v>0.34553089382123581</c:v>
                </c:pt>
                <c:pt idx="576">
                  <c:v>0.346130773845234</c:v>
                </c:pt>
                <c:pt idx="577">
                  <c:v>0.3467306538692263</c:v>
                </c:pt>
                <c:pt idx="578">
                  <c:v>0.34733053389322138</c:v>
                </c:pt>
                <c:pt idx="579">
                  <c:v>0.34793041391722052</c:v>
                </c:pt>
                <c:pt idx="580">
                  <c:v>0.34853029394121182</c:v>
                </c:pt>
                <c:pt idx="581">
                  <c:v>0.3491301739652104</c:v>
                </c:pt>
                <c:pt idx="582">
                  <c:v>0.34973005398920232</c:v>
                </c:pt>
                <c:pt idx="583">
                  <c:v>0.35032993401319734</c:v>
                </c:pt>
                <c:pt idx="584">
                  <c:v>0.35092981403719281</c:v>
                </c:pt>
                <c:pt idx="585">
                  <c:v>0.35152969406118778</c:v>
                </c:pt>
                <c:pt idx="586">
                  <c:v>0.35212957408518297</c:v>
                </c:pt>
                <c:pt idx="587">
                  <c:v>0.35272945410917816</c:v>
                </c:pt>
                <c:pt idx="588">
                  <c:v>0.35332933413317336</c:v>
                </c:pt>
                <c:pt idx="589">
                  <c:v>0.35392921415716888</c:v>
                </c:pt>
                <c:pt idx="590">
                  <c:v>0.3545290941811638</c:v>
                </c:pt>
                <c:pt idx="591">
                  <c:v>0.35512897420516443</c:v>
                </c:pt>
                <c:pt idx="592">
                  <c:v>0.35572885422915762</c:v>
                </c:pt>
                <c:pt idx="593">
                  <c:v>0.35632873425315414</c:v>
                </c:pt>
                <c:pt idx="594">
                  <c:v>0.35692861427715117</c:v>
                </c:pt>
                <c:pt idx="595">
                  <c:v>0.35752849430113981</c:v>
                </c:pt>
                <c:pt idx="596">
                  <c:v>0.358128374325138</c:v>
                </c:pt>
                <c:pt idx="597">
                  <c:v>0.3587282543491303</c:v>
                </c:pt>
                <c:pt idx="598">
                  <c:v>0.35932813437312588</c:v>
                </c:pt>
                <c:pt idx="599">
                  <c:v>0.35992801439712452</c:v>
                </c:pt>
                <c:pt idx="600">
                  <c:v>0.36052789442111577</c:v>
                </c:pt>
                <c:pt idx="601">
                  <c:v>0.36112777444511096</c:v>
                </c:pt>
                <c:pt idx="602">
                  <c:v>0.36172765446910615</c:v>
                </c:pt>
                <c:pt idx="603">
                  <c:v>0.3623275344931014</c:v>
                </c:pt>
                <c:pt idx="604">
                  <c:v>0.36292741451709681</c:v>
                </c:pt>
                <c:pt idx="605">
                  <c:v>0.36352729454109178</c:v>
                </c:pt>
                <c:pt idx="606">
                  <c:v>0.36412717456508698</c:v>
                </c:pt>
                <c:pt idx="607">
                  <c:v>0.36472705458908217</c:v>
                </c:pt>
                <c:pt idx="608">
                  <c:v>0.36532693461308136</c:v>
                </c:pt>
                <c:pt idx="609">
                  <c:v>0.36592681463707816</c:v>
                </c:pt>
                <c:pt idx="610">
                  <c:v>0.36652669466107163</c:v>
                </c:pt>
                <c:pt idx="611">
                  <c:v>0.36712657468506843</c:v>
                </c:pt>
                <c:pt idx="612">
                  <c:v>0.36772645470906173</c:v>
                </c:pt>
                <c:pt idx="613">
                  <c:v>0.36832633473305876</c:v>
                </c:pt>
                <c:pt idx="614">
                  <c:v>0.36892621475705539</c:v>
                </c:pt>
                <c:pt idx="615">
                  <c:v>0.36952609478104836</c:v>
                </c:pt>
                <c:pt idx="616">
                  <c:v>0.37012597480504444</c:v>
                </c:pt>
                <c:pt idx="617">
                  <c:v>0.37072585482903431</c:v>
                </c:pt>
                <c:pt idx="618">
                  <c:v>0.37132573485303244</c:v>
                </c:pt>
                <c:pt idx="619">
                  <c:v>0.37192561487702852</c:v>
                </c:pt>
                <c:pt idx="620">
                  <c:v>0.37252549490101988</c:v>
                </c:pt>
                <c:pt idx="621">
                  <c:v>0.37312537492501896</c:v>
                </c:pt>
                <c:pt idx="622">
                  <c:v>0.37372525494901032</c:v>
                </c:pt>
                <c:pt idx="623">
                  <c:v>0.37432513497300884</c:v>
                </c:pt>
                <c:pt idx="624">
                  <c:v>0.37492501499700565</c:v>
                </c:pt>
                <c:pt idx="625">
                  <c:v>0.37552489502100261</c:v>
                </c:pt>
                <c:pt idx="626">
                  <c:v>0.37612477504499847</c:v>
                </c:pt>
                <c:pt idx="627">
                  <c:v>0.37672465506898933</c:v>
                </c:pt>
                <c:pt idx="628">
                  <c:v>0.37732453509298836</c:v>
                </c:pt>
                <c:pt idx="629">
                  <c:v>0.37792441511698227</c:v>
                </c:pt>
                <c:pt idx="630">
                  <c:v>0.37852429514097863</c:v>
                </c:pt>
                <c:pt idx="631">
                  <c:v>0.3791241751649761</c:v>
                </c:pt>
                <c:pt idx="632">
                  <c:v>0.37972405518896607</c:v>
                </c:pt>
                <c:pt idx="633">
                  <c:v>0.38032393521296642</c:v>
                </c:pt>
                <c:pt idx="634">
                  <c:v>0.38092381523695951</c:v>
                </c:pt>
                <c:pt idx="635">
                  <c:v>0.38152369526095586</c:v>
                </c:pt>
                <c:pt idx="636">
                  <c:v>0.38212357528495217</c:v>
                </c:pt>
                <c:pt idx="637">
                  <c:v>0.38272345530893831</c:v>
                </c:pt>
                <c:pt idx="638">
                  <c:v>0.3833233353329395</c:v>
                </c:pt>
                <c:pt idx="639">
                  <c:v>0.38392321535693291</c:v>
                </c:pt>
                <c:pt idx="640">
                  <c:v>0.38452309538092938</c:v>
                </c:pt>
                <c:pt idx="641">
                  <c:v>0.38512297540492596</c:v>
                </c:pt>
                <c:pt idx="642">
                  <c:v>0.38572285542891432</c:v>
                </c:pt>
                <c:pt idx="643">
                  <c:v>0.38632273545291629</c:v>
                </c:pt>
                <c:pt idx="644">
                  <c:v>0.38692261547691004</c:v>
                </c:pt>
                <c:pt idx="645">
                  <c:v>0.38752249550090662</c:v>
                </c:pt>
                <c:pt idx="646">
                  <c:v>0.38812237552490292</c:v>
                </c:pt>
                <c:pt idx="647">
                  <c:v>0.38872225554889367</c:v>
                </c:pt>
                <c:pt idx="648">
                  <c:v>0.38932213557289247</c:v>
                </c:pt>
                <c:pt idx="649">
                  <c:v>0.38992201559688666</c:v>
                </c:pt>
                <c:pt idx="650">
                  <c:v>0.39052189562088269</c:v>
                </c:pt>
                <c:pt idx="651">
                  <c:v>0.3911217756448801</c:v>
                </c:pt>
                <c:pt idx="652">
                  <c:v>0.39172165566887013</c:v>
                </c:pt>
                <c:pt idx="653">
                  <c:v>0.39232153569287059</c:v>
                </c:pt>
                <c:pt idx="654">
                  <c:v>0.39292141571686356</c:v>
                </c:pt>
                <c:pt idx="655">
                  <c:v>0.39352129574086026</c:v>
                </c:pt>
                <c:pt idx="656">
                  <c:v>0.39412117576485617</c:v>
                </c:pt>
                <c:pt idx="657">
                  <c:v>0.39472105578884686</c:v>
                </c:pt>
                <c:pt idx="658">
                  <c:v>0.39532093581284872</c:v>
                </c:pt>
                <c:pt idx="659">
                  <c:v>0.39592081583683958</c:v>
                </c:pt>
                <c:pt idx="660">
                  <c:v>0.39652069586083694</c:v>
                </c:pt>
                <c:pt idx="661">
                  <c:v>0.39712057588483302</c:v>
                </c:pt>
                <c:pt idx="662">
                  <c:v>0.39772045590882377</c:v>
                </c:pt>
                <c:pt idx="663">
                  <c:v>0.39832033593282268</c:v>
                </c:pt>
                <c:pt idx="664">
                  <c:v>0.39892021595681776</c:v>
                </c:pt>
                <c:pt idx="665">
                  <c:v>0.39952009598081301</c:v>
                </c:pt>
                <c:pt idx="666">
                  <c:v>0.40011997600479932</c:v>
                </c:pt>
                <c:pt idx="667">
                  <c:v>0.40071985602879423</c:v>
                </c:pt>
                <c:pt idx="668">
                  <c:v>0.40131973605278942</c:v>
                </c:pt>
                <c:pt idx="669">
                  <c:v>0.40191961607678467</c:v>
                </c:pt>
                <c:pt idx="670">
                  <c:v>0.40251949610077986</c:v>
                </c:pt>
                <c:pt idx="671">
                  <c:v>0.40311937612477688</c:v>
                </c:pt>
                <c:pt idx="672">
                  <c:v>0.40371925614877024</c:v>
                </c:pt>
                <c:pt idx="673">
                  <c:v>0.40431913617276588</c:v>
                </c:pt>
                <c:pt idx="674">
                  <c:v>0.40491901619676068</c:v>
                </c:pt>
                <c:pt idx="675">
                  <c:v>0.40551889622076137</c:v>
                </c:pt>
                <c:pt idx="676">
                  <c:v>0.4061187762447579</c:v>
                </c:pt>
                <c:pt idx="677">
                  <c:v>0.40671865626874631</c:v>
                </c:pt>
                <c:pt idx="678">
                  <c:v>0.407318536292748</c:v>
                </c:pt>
                <c:pt idx="679">
                  <c:v>0.40791841631673681</c:v>
                </c:pt>
                <c:pt idx="680">
                  <c:v>0.40851829634073489</c:v>
                </c:pt>
                <c:pt idx="681">
                  <c:v>0.40911817636473125</c:v>
                </c:pt>
                <c:pt idx="682">
                  <c:v>0.40971805638872227</c:v>
                </c:pt>
                <c:pt idx="683">
                  <c:v>0.41031793641271747</c:v>
                </c:pt>
                <c:pt idx="684">
                  <c:v>0.41091781643671266</c:v>
                </c:pt>
                <c:pt idx="685">
                  <c:v>0.41151769646070785</c:v>
                </c:pt>
                <c:pt idx="686">
                  <c:v>0.41211757648470332</c:v>
                </c:pt>
                <c:pt idx="687">
                  <c:v>0.41271745650869823</c:v>
                </c:pt>
                <c:pt idx="688">
                  <c:v>0.41331733653269348</c:v>
                </c:pt>
                <c:pt idx="689">
                  <c:v>0.41391721655668867</c:v>
                </c:pt>
                <c:pt idx="690">
                  <c:v>0.41451709658068386</c:v>
                </c:pt>
                <c:pt idx="691">
                  <c:v>0.41511697660468505</c:v>
                </c:pt>
                <c:pt idx="692">
                  <c:v>0.4157168566286743</c:v>
                </c:pt>
                <c:pt idx="693">
                  <c:v>0.41631673665267493</c:v>
                </c:pt>
                <c:pt idx="694">
                  <c:v>0.41691661667666857</c:v>
                </c:pt>
                <c:pt idx="695">
                  <c:v>0.41751649670066537</c:v>
                </c:pt>
                <c:pt idx="696">
                  <c:v>0.41811637672466195</c:v>
                </c:pt>
                <c:pt idx="697">
                  <c:v>0.41871625674865032</c:v>
                </c:pt>
                <c:pt idx="698">
                  <c:v>0.41931613677265223</c:v>
                </c:pt>
                <c:pt idx="699">
                  <c:v>0.41991601679664525</c:v>
                </c:pt>
                <c:pt idx="700">
                  <c:v>0.42051589682063906</c:v>
                </c:pt>
                <c:pt idx="701">
                  <c:v>0.42111577684463564</c:v>
                </c:pt>
                <c:pt idx="702">
                  <c:v>0.42171565686862628</c:v>
                </c:pt>
                <c:pt idx="703">
                  <c:v>0.42231553689262541</c:v>
                </c:pt>
                <c:pt idx="704">
                  <c:v>0.42291541691661688</c:v>
                </c:pt>
                <c:pt idx="705">
                  <c:v>0.42351529694061574</c:v>
                </c:pt>
                <c:pt idx="706">
                  <c:v>0.42411517696461254</c:v>
                </c:pt>
                <c:pt idx="707">
                  <c:v>0.42471505698860235</c:v>
                </c:pt>
                <c:pt idx="708">
                  <c:v>0.4253149370126042</c:v>
                </c:pt>
                <c:pt idx="709">
                  <c:v>0.42591481703659612</c:v>
                </c:pt>
                <c:pt idx="710">
                  <c:v>0.42651469706059242</c:v>
                </c:pt>
                <c:pt idx="711">
                  <c:v>0.42711457708458916</c:v>
                </c:pt>
                <c:pt idx="712">
                  <c:v>0.42771445710857831</c:v>
                </c:pt>
                <c:pt idx="713">
                  <c:v>0.42831433713257916</c:v>
                </c:pt>
                <c:pt idx="714">
                  <c:v>0.42891421715657257</c:v>
                </c:pt>
                <c:pt idx="715">
                  <c:v>0.42951409718056938</c:v>
                </c:pt>
                <c:pt idx="716">
                  <c:v>0.43011397720456596</c:v>
                </c:pt>
                <c:pt idx="717">
                  <c:v>0.43071385722855432</c:v>
                </c:pt>
                <c:pt idx="718">
                  <c:v>0.4313137372525564</c:v>
                </c:pt>
                <c:pt idx="719">
                  <c:v>0.43191361727654942</c:v>
                </c:pt>
                <c:pt idx="720">
                  <c:v>0.43251349730054639</c:v>
                </c:pt>
                <c:pt idx="721">
                  <c:v>0.43311337732453964</c:v>
                </c:pt>
                <c:pt idx="722">
                  <c:v>0.43371325734853028</c:v>
                </c:pt>
                <c:pt idx="723">
                  <c:v>0.43431313737252963</c:v>
                </c:pt>
                <c:pt idx="724">
                  <c:v>0.43491301739652088</c:v>
                </c:pt>
                <c:pt idx="725">
                  <c:v>0.43551289742051985</c:v>
                </c:pt>
                <c:pt idx="726">
                  <c:v>0.43611277744451654</c:v>
                </c:pt>
                <c:pt idx="727">
                  <c:v>0.43671265746850635</c:v>
                </c:pt>
                <c:pt idx="728">
                  <c:v>0.43731253749250693</c:v>
                </c:pt>
                <c:pt idx="729">
                  <c:v>0.43791241751650012</c:v>
                </c:pt>
                <c:pt idx="730">
                  <c:v>0.43851229754049648</c:v>
                </c:pt>
                <c:pt idx="731">
                  <c:v>0.43911217756449356</c:v>
                </c:pt>
                <c:pt idx="732">
                  <c:v>0.43971205758848231</c:v>
                </c:pt>
                <c:pt idx="733">
                  <c:v>0.44031193761248055</c:v>
                </c:pt>
                <c:pt idx="734">
                  <c:v>0.4409118176364728</c:v>
                </c:pt>
                <c:pt idx="735">
                  <c:v>0.44151169766046788</c:v>
                </c:pt>
                <c:pt idx="736">
                  <c:v>0.44211157768446707</c:v>
                </c:pt>
                <c:pt idx="737">
                  <c:v>0.44271145770845827</c:v>
                </c:pt>
                <c:pt idx="738">
                  <c:v>0.44331133773245701</c:v>
                </c:pt>
                <c:pt idx="739">
                  <c:v>0.44391121775644882</c:v>
                </c:pt>
                <c:pt idx="740">
                  <c:v>0.44451109778044734</c:v>
                </c:pt>
                <c:pt idx="741">
                  <c:v>0.44511097780444608</c:v>
                </c:pt>
                <c:pt idx="742">
                  <c:v>0.44571085782843434</c:v>
                </c:pt>
                <c:pt idx="743">
                  <c:v>0.44631073785243414</c:v>
                </c:pt>
                <c:pt idx="744">
                  <c:v>0.44691061787642777</c:v>
                </c:pt>
                <c:pt idx="745">
                  <c:v>0.44751049790042385</c:v>
                </c:pt>
                <c:pt idx="746">
                  <c:v>0.44811037792442066</c:v>
                </c:pt>
                <c:pt idx="747">
                  <c:v>0.4487102579484103</c:v>
                </c:pt>
                <c:pt idx="748">
                  <c:v>0.44931013797241104</c:v>
                </c:pt>
                <c:pt idx="749">
                  <c:v>0.44991001799640418</c:v>
                </c:pt>
                <c:pt idx="750">
                  <c:v>0.45050989802039593</c:v>
                </c:pt>
                <c:pt idx="751">
                  <c:v>0.45110977804439112</c:v>
                </c:pt>
                <c:pt idx="752">
                  <c:v>0.45170965806838237</c:v>
                </c:pt>
                <c:pt idx="753">
                  <c:v>0.4523095380923815</c:v>
                </c:pt>
                <c:pt idx="754">
                  <c:v>0.45290941811637675</c:v>
                </c:pt>
                <c:pt idx="755">
                  <c:v>0.45350929814037194</c:v>
                </c:pt>
                <c:pt idx="756">
                  <c:v>0.4541091781643673</c:v>
                </c:pt>
                <c:pt idx="757">
                  <c:v>0.45470905818835894</c:v>
                </c:pt>
                <c:pt idx="758">
                  <c:v>0.45530893821236146</c:v>
                </c:pt>
                <c:pt idx="759">
                  <c:v>0.45590881823635282</c:v>
                </c:pt>
                <c:pt idx="760">
                  <c:v>0.4565086982603514</c:v>
                </c:pt>
                <c:pt idx="761">
                  <c:v>0.45710857828434787</c:v>
                </c:pt>
                <c:pt idx="762">
                  <c:v>0.45770845830833823</c:v>
                </c:pt>
                <c:pt idx="763">
                  <c:v>0.45830833833233381</c:v>
                </c:pt>
                <c:pt idx="764">
                  <c:v>0.45890821835632872</c:v>
                </c:pt>
                <c:pt idx="765">
                  <c:v>0.45950809838032391</c:v>
                </c:pt>
                <c:pt idx="766">
                  <c:v>0.46010797840431916</c:v>
                </c:pt>
                <c:pt idx="767">
                  <c:v>0.46070785842830975</c:v>
                </c:pt>
                <c:pt idx="768">
                  <c:v>0.46130773845230955</c:v>
                </c:pt>
                <c:pt idx="769">
                  <c:v>0.46190761847630474</c:v>
                </c:pt>
                <c:pt idx="770">
                  <c:v>0.46250749850029993</c:v>
                </c:pt>
                <c:pt idx="771">
                  <c:v>0.46310737852429512</c:v>
                </c:pt>
                <c:pt idx="772">
                  <c:v>0.46370725854828648</c:v>
                </c:pt>
                <c:pt idx="773">
                  <c:v>0.46430713857228556</c:v>
                </c:pt>
                <c:pt idx="774">
                  <c:v>0.46490701859628075</c:v>
                </c:pt>
                <c:pt idx="775">
                  <c:v>0.465506898620279</c:v>
                </c:pt>
                <c:pt idx="776">
                  <c:v>0.46610677864427508</c:v>
                </c:pt>
                <c:pt idx="777">
                  <c:v>0.46670665866826633</c:v>
                </c:pt>
                <c:pt idx="778">
                  <c:v>0.46730653869226552</c:v>
                </c:pt>
                <c:pt idx="779">
                  <c:v>0.46790641871625682</c:v>
                </c:pt>
                <c:pt idx="780">
                  <c:v>0.46850629874025546</c:v>
                </c:pt>
                <c:pt idx="781">
                  <c:v>0.46910617876425242</c:v>
                </c:pt>
                <c:pt idx="782">
                  <c:v>0.46970605878824234</c:v>
                </c:pt>
                <c:pt idx="783">
                  <c:v>0.47030593881223781</c:v>
                </c:pt>
                <c:pt idx="784">
                  <c:v>0.47090581883623278</c:v>
                </c:pt>
                <c:pt idx="785">
                  <c:v>0.47150569886022797</c:v>
                </c:pt>
                <c:pt idx="786">
                  <c:v>0.47210557888422588</c:v>
                </c:pt>
                <c:pt idx="787">
                  <c:v>0.47270545890821825</c:v>
                </c:pt>
                <c:pt idx="788">
                  <c:v>0.47330533893221388</c:v>
                </c:pt>
                <c:pt idx="789">
                  <c:v>0.4739052189562088</c:v>
                </c:pt>
                <c:pt idx="790">
                  <c:v>0.47450509898020432</c:v>
                </c:pt>
                <c:pt idx="791">
                  <c:v>0.47510497900420523</c:v>
                </c:pt>
                <c:pt idx="792">
                  <c:v>0.47570485902819426</c:v>
                </c:pt>
                <c:pt idx="793">
                  <c:v>0.476304739052193</c:v>
                </c:pt>
                <c:pt idx="794">
                  <c:v>0.47690461907618481</c:v>
                </c:pt>
                <c:pt idx="795">
                  <c:v>0.477504499100183</c:v>
                </c:pt>
                <c:pt idx="796">
                  <c:v>0.47810437912417947</c:v>
                </c:pt>
                <c:pt idx="797">
                  <c:v>0.47870425914817039</c:v>
                </c:pt>
                <c:pt idx="798">
                  <c:v>0.47930413917216952</c:v>
                </c:pt>
                <c:pt idx="799">
                  <c:v>0.47990401919616082</c:v>
                </c:pt>
                <c:pt idx="800">
                  <c:v>0.48050389922015985</c:v>
                </c:pt>
                <c:pt idx="801">
                  <c:v>0.48110377924415665</c:v>
                </c:pt>
                <c:pt idx="802">
                  <c:v>0.48170365926814634</c:v>
                </c:pt>
                <c:pt idx="803">
                  <c:v>0.48230353929214625</c:v>
                </c:pt>
                <c:pt idx="804">
                  <c:v>0.48290341931613678</c:v>
                </c:pt>
                <c:pt idx="805">
                  <c:v>0.48350329934013198</c:v>
                </c:pt>
                <c:pt idx="806">
                  <c:v>0.48410317936413022</c:v>
                </c:pt>
                <c:pt idx="807">
                  <c:v>0.48470305938812225</c:v>
                </c:pt>
                <c:pt idx="808">
                  <c:v>0.48530293941211788</c:v>
                </c:pt>
                <c:pt idx="809">
                  <c:v>0.4859028194361128</c:v>
                </c:pt>
                <c:pt idx="810">
                  <c:v>0.48650269946010832</c:v>
                </c:pt>
                <c:pt idx="811">
                  <c:v>0.48710257948410685</c:v>
                </c:pt>
                <c:pt idx="812">
                  <c:v>0.48770245950809826</c:v>
                </c:pt>
                <c:pt idx="813">
                  <c:v>0.48830233953209701</c:v>
                </c:pt>
                <c:pt idx="814">
                  <c:v>0.48890221955608881</c:v>
                </c:pt>
                <c:pt idx="815">
                  <c:v>0.48950209958008734</c:v>
                </c:pt>
                <c:pt idx="816">
                  <c:v>0.49010197960408375</c:v>
                </c:pt>
                <c:pt idx="817">
                  <c:v>0.49070185962807439</c:v>
                </c:pt>
                <c:pt idx="818">
                  <c:v>0.49130173965207352</c:v>
                </c:pt>
                <c:pt idx="819">
                  <c:v>0.49190161967606488</c:v>
                </c:pt>
                <c:pt idx="820">
                  <c:v>0.4925014997000639</c:v>
                </c:pt>
                <c:pt idx="821">
                  <c:v>0.49310137972406065</c:v>
                </c:pt>
                <c:pt idx="822">
                  <c:v>0.4937012597480504</c:v>
                </c:pt>
                <c:pt idx="823">
                  <c:v>0.49430113977205076</c:v>
                </c:pt>
                <c:pt idx="824">
                  <c:v>0.49490101979604423</c:v>
                </c:pt>
                <c:pt idx="825">
                  <c:v>0.49550089982004092</c:v>
                </c:pt>
                <c:pt idx="826">
                  <c:v>0.49610077984403733</c:v>
                </c:pt>
                <c:pt idx="827">
                  <c:v>0.49670065986802642</c:v>
                </c:pt>
                <c:pt idx="828">
                  <c:v>0.49730053989202738</c:v>
                </c:pt>
                <c:pt idx="829">
                  <c:v>0.49790041991602063</c:v>
                </c:pt>
                <c:pt idx="830">
                  <c:v>0.49850029994001754</c:v>
                </c:pt>
                <c:pt idx="831">
                  <c:v>0.49910017996401407</c:v>
                </c:pt>
                <c:pt idx="832">
                  <c:v>0.49970005998800238</c:v>
                </c:pt>
                <c:pt idx="833">
                  <c:v>0.50029994001199751</c:v>
                </c:pt>
                <c:pt idx="834">
                  <c:v>0.50089982003599365</c:v>
                </c:pt>
                <c:pt idx="835">
                  <c:v>0.50149970005998801</c:v>
                </c:pt>
                <c:pt idx="836">
                  <c:v>0.50209958008398325</c:v>
                </c:pt>
                <c:pt idx="837">
                  <c:v>0.50269946010797861</c:v>
                </c:pt>
                <c:pt idx="838">
                  <c:v>0.50329934013197353</c:v>
                </c:pt>
                <c:pt idx="839">
                  <c:v>0.50389922015596877</c:v>
                </c:pt>
                <c:pt idx="840">
                  <c:v>0.50449910017996358</c:v>
                </c:pt>
                <c:pt idx="841">
                  <c:v>0.50509898020395916</c:v>
                </c:pt>
                <c:pt idx="842">
                  <c:v>0.50569886022795441</c:v>
                </c:pt>
                <c:pt idx="843">
                  <c:v>0.50629874025194321</c:v>
                </c:pt>
                <c:pt idx="844">
                  <c:v>0.50689862027594479</c:v>
                </c:pt>
                <c:pt idx="845">
                  <c:v>0.50749850029993959</c:v>
                </c:pt>
                <c:pt idx="846">
                  <c:v>0.50809838032393517</c:v>
                </c:pt>
                <c:pt idx="847">
                  <c:v>0.50869826034793042</c:v>
                </c:pt>
                <c:pt idx="848">
                  <c:v>0.50929814037192556</c:v>
                </c:pt>
                <c:pt idx="849">
                  <c:v>0.5098980203959208</c:v>
                </c:pt>
                <c:pt idx="850">
                  <c:v>0.5104979004199155</c:v>
                </c:pt>
                <c:pt idx="851">
                  <c:v>0.51109778044391119</c:v>
                </c:pt>
                <c:pt idx="852">
                  <c:v>0.51169766046790643</c:v>
                </c:pt>
                <c:pt idx="853">
                  <c:v>0.51229754049190157</c:v>
                </c:pt>
                <c:pt idx="854">
                  <c:v>0.51289742051590004</c:v>
                </c:pt>
                <c:pt idx="855">
                  <c:v>0.51349730053989262</c:v>
                </c:pt>
                <c:pt idx="856">
                  <c:v>0.51409718056388765</c:v>
                </c:pt>
                <c:pt idx="857">
                  <c:v>0.51469706058788933</c:v>
                </c:pt>
                <c:pt idx="858">
                  <c:v>0.5152969406118777</c:v>
                </c:pt>
                <c:pt idx="859">
                  <c:v>0.51589682063588072</c:v>
                </c:pt>
                <c:pt idx="860">
                  <c:v>0.51649670065986808</c:v>
                </c:pt>
                <c:pt idx="861">
                  <c:v>0.51709658068386322</c:v>
                </c:pt>
                <c:pt idx="862">
                  <c:v>0.51769646070785846</c:v>
                </c:pt>
                <c:pt idx="863">
                  <c:v>0.51829634073184438</c:v>
                </c:pt>
                <c:pt idx="864">
                  <c:v>0.51889622075584851</c:v>
                </c:pt>
                <c:pt idx="865">
                  <c:v>0.51949610077983721</c:v>
                </c:pt>
                <c:pt idx="866">
                  <c:v>0.52009598080383923</c:v>
                </c:pt>
                <c:pt idx="867">
                  <c:v>0.5206958608278347</c:v>
                </c:pt>
                <c:pt idx="868">
                  <c:v>0.5212957408518295</c:v>
                </c:pt>
                <c:pt idx="869">
                  <c:v>0.52189562087582564</c:v>
                </c:pt>
                <c:pt idx="870">
                  <c:v>0.52249550089982</c:v>
                </c:pt>
                <c:pt idx="871">
                  <c:v>0.52309538092381525</c:v>
                </c:pt>
                <c:pt idx="872">
                  <c:v>0.5236952609478106</c:v>
                </c:pt>
                <c:pt idx="873">
                  <c:v>0.52429514097180552</c:v>
                </c:pt>
                <c:pt idx="874">
                  <c:v>0.52489502099580165</c:v>
                </c:pt>
                <c:pt idx="875">
                  <c:v>0.52549490101979601</c:v>
                </c:pt>
                <c:pt idx="876">
                  <c:v>0.5260947810437917</c:v>
                </c:pt>
                <c:pt idx="877">
                  <c:v>0.52669466106778662</c:v>
                </c:pt>
                <c:pt idx="878">
                  <c:v>0.52729454109178153</c:v>
                </c:pt>
                <c:pt idx="879">
                  <c:v>0.52789442111578333</c:v>
                </c:pt>
                <c:pt idx="880">
                  <c:v>0.52849430113977203</c:v>
                </c:pt>
                <c:pt idx="881">
                  <c:v>0.52909418116376727</c:v>
                </c:pt>
                <c:pt idx="882">
                  <c:v>0.52969406118776241</c:v>
                </c:pt>
                <c:pt idx="883">
                  <c:v>0.53029394121175155</c:v>
                </c:pt>
                <c:pt idx="884">
                  <c:v>0.53089382123575279</c:v>
                </c:pt>
                <c:pt idx="885">
                  <c:v>0.53149370125974749</c:v>
                </c:pt>
                <c:pt idx="886">
                  <c:v>0.53209358128374329</c:v>
                </c:pt>
                <c:pt idx="887">
                  <c:v>0.53269346130773843</c:v>
                </c:pt>
                <c:pt idx="888">
                  <c:v>0.53329334133173356</c:v>
                </c:pt>
                <c:pt idx="889">
                  <c:v>0.53389322135572881</c:v>
                </c:pt>
                <c:pt idx="890">
                  <c:v>0.53449310137972406</c:v>
                </c:pt>
                <c:pt idx="891">
                  <c:v>0.5350929814037193</c:v>
                </c:pt>
                <c:pt idx="892">
                  <c:v>0.53569286142771444</c:v>
                </c:pt>
                <c:pt idx="893">
                  <c:v>0.53629274145170958</c:v>
                </c:pt>
                <c:pt idx="894">
                  <c:v>0.53689262147570482</c:v>
                </c:pt>
                <c:pt idx="895">
                  <c:v>0.53749250149970007</c:v>
                </c:pt>
                <c:pt idx="896">
                  <c:v>0.53809238152369521</c:v>
                </c:pt>
                <c:pt idx="897">
                  <c:v>0.53869226154769045</c:v>
                </c:pt>
                <c:pt idx="898">
                  <c:v>0.53929214157168559</c:v>
                </c:pt>
                <c:pt idx="899">
                  <c:v>0.53989202159568084</c:v>
                </c:pt>
                <c:pt idx="900">
                  <c:v>0.54049190161967664</c:v>
                </c:pt>
                <c:pt idx="901">
                  <c:v>0.54109178164367733</c:v>
                </c:pt>
                <c:pt idx="902">
                  <c:v>0.54169166166766669</c:v>
                </c:pt>
                <c:pt idx="903">
                  <c:v>0.54229154169166149</c:v>
                </c:pt>
                <c:pt idx="904">
                  <c:v>0.54289142171565652</c:v>
                </c:pt>
                <c:pt idx="905">
                  <c:v>0.54349130173964599</c:v>
                </c:pt>
                <c:pt idx="906">
                  <c:v>0.54409118176364657</c:v>
                </c:pt>
                <c:pt idx="907">
                  <c:v>0.54469106178764248</c:v>
                </c:pt>
                <c:pt idx="908">
                  <c:v>0.54529094181162985</c:v>
                </c:pt>
                <c:pt idx="909">
                  <c:v>0.54589082183563287</c:v>
                </c:pt>
                <c:pt idx="910">
                  <c:v>0.54649070185962756</c:v>
                </c:pt>
                <c:pt idx="911">
                  <c:v>0.54709058188362258</c:v>
                </c:pt>
                <c:pt idx="912">
                  <c:v>0.5476904619076185</c:v>
                </c:pt>
                <c:pt idx="913">
                  <c:v>0.54829034193160675</c:v>
                </c:pt>
                <c:pt idx="914">
                  <c:v>0.54889022195560888</c:v>
                </c:pt>
                <c:pt idx="915">
                  <c:v>0.54949010197960357</c:v>
                </c:pt>
                <c:pt idx="916">
                  <c:v>0.55008998200360004</c:v>
                </c:pt>
                <c:pt idx="917">
                  <c:v>0.55068986202760062</c:v>
                </c:pt>
                <c:pt idx="918">
                  <c:v>0.55128974205158965</c:v>
                </c:pt>
                <c:pt idx="919">
                  <c:v>0.55188962207559811</c:v>
                </c:pt>
                <c:pt idx="920">
                  <c:v>0.55248950209958791</c:v>
                </c:pt>
                <c:pt idx="921">
                  <c:v>0.55308938212358361</c:v>
                </c:pt>
                <c:pt idx="922">
                  <c:v>0.55368926214758074</c:v>
                </c:pt>
                <c:pt idx="923">
                  <c:v>0.55428914217156566</c:v>
                </c:pt>
                <c:pt idx="924">
                  <c:v>0.55488902219556779</c:v>
                </c:pt>
                <c:pt idx="925">
                  <c:v>0.55548890221955605</c:v>
                </c:pt>
                <c:pt idx="926">
                  <c:v>0.55608878224355163</c:v>
                </c:pt>
                <c:pt idx="927">
                  <c:v>0.55668866226754665</c:v>
                </c:pt>
                <c:pt idx="928">
                  <c:v>0.55728854229154168</c:v>
                </c:pt>
                <c:pt idx="929">
                  <c:v>0.55788842231554481</c:v>
                </c:pt>
                <c:pt idx="930">
                  <c:v>0.55848830233953262</c:v>
                </c:pt>
                <c:pt idx="931">
                  <c:v>0.55908818236352764</c:v>
                </c:pt>
                <c:pt idx="932">
                  <c:v>0.55968806238752866</c:v>
                </c:pt>
                <c:pt idx="933">
                  <c:v>0.56028794241151769</c:v>
                </c:pt>
                <c:pt idx="934">
                  <c:v>0.56088782243552082</c:v>
                </c:pt>
                <c:pt idx="935">
                  <c:v>0.56148770245950863</c:v>
                </c:pt>
                <c:pt idx="936">
                  <c:v>0.56208758248350565</c:v>
                </c:pt>
                <c:pt idx="937">
                  <c:v>0.56268746250750534</c:v>
                </c:pt>
                <c:pt idx="938">
                  <c:v>0.56328734253149371</c:v>
                </c:pt>
                <c:pt idx="939">
                  <c:v>0.56388722255549806</c:v>
                </c:pt>
                <c:pt idx="940">
                  <c:v>0.56448710257948465</c:v>
                </c:pt>
                <c:pt idx="941">
                  <c:v>0.56508698260348611</c:v>
                </c:pt>
                <c:pt idx="942">
                  <c:v>0.56568686262748225</c:v>
                </c:pt>
                <c:pt idx="943">
                  <c:v>0.5662867426514695</c:v>
                </c:pt>
                <c:pt idx="944">
                  <c:v>0.56688662267546563</c:v>
                </c:pt>
                <c:pt idx="945">
                  <c:v>0.5674865026994601</c:v>
                </c:pt>
                <c:pt idx="946">
                  <c:v>0.56808638272345457</c:v>
                </c:pt>
                <c:pt idx="947">
                  <c:v>0.56868626274745049</c:v>
                </c:pt>
                <c:pt idx="948">
                  <c:v>0.56928614277143796</c:v>
                </c:pt>
                <c:pt idx="949">
                  <c:v>0.56988602279544087</c:v>
                </c:pt>
                <c:pt idx="950">
                  <c:v>0.57048590281943612</c:v>
                </c:pt>
                <c:pt idx="951">
                  <c:v>0.5710857828434317</c:v>
                </c:pt>
                <c:pt idx="952">
                  <c:v>0.57168566286742661</c:v>
                </c:pt>
                <c:pt idx="953">
                  <c:v>0.57228554289142153</c:v>
                </c:pt>
                <c:pt idx="954">
                  <c:v>0.57288542291542299</c:v>
                </c:pt>
                <c:pt idx="955">
                  <c:v>0.57348530293941213</c:v>
                </c:pt>
                <c:pt idx="956">
                  <c:v>0.5740851829634076</c:v>
                </c:pt>
                <c:pt idx="957">
                  <c:v>0.57468506298740263</c:v>
                </c:pt>
                <c:pt idx="958">
                  <c:v>0.57528494301139776</c:v>
                </c:pt>
                <c:pt idx="959">
                  <c:v>0.57588482303539978</c:v>
                </c:pt>
                <c:pt idx="960">
                  <c:v>0.57648470305938815</c:v>
                </c:pt>
                <c:pt idx="961">
                  <c:v>0.57708458308338362</c:v>
                </c:pt>
                <c:pt idx="962">
                  <c:v>0.57768446310737864</c:v>
                </c:pt>
                <c:pt idx="963">
                  <c:v>0.57828434313137378</c:v>
                </c:pt>
                <c:pt idx="964">
                  <c:v>0.57888422315536892</c:v>
                </c:pt>
                <c:pt idx="965">
                  <c:v>0.57948410317936416</c:v>
                </c:pt>
                <c:pt idx="966">
                  <c:v>0.58008398320335242</c:v>
                </c:pt>
                <c:pt idx="967">
                  <c:v>0.58068386322734844</c:v>
                </c:pt>
                <c:pt idx="968">
                  <c:v>0.58128374325133936</c:v>
                </c:pt>
                <c:pt idx="969">
                  <c:v>0.58188362327534449</c:v>
                </c:pt>
                <c:pt idx="970">
                  <c:v>0.58248350329933229</c:v>
                </c:pt>
                <c:pt idx="971">
                  <c:v>0.58308338332332843</c:v>
                </c:pt>
                <c:pt idx="972">
                  <c:v>0.58368326334733056</c:v>
                </c:pt>
                <c:pt idx="973">
                  <c:v>0.58428314337131648</c:v>
                </c:pt>
                <c:pt idx="974">
                  <c:v>0.5848830233953205</c:v>
                </c:pt>
                <c:pt idx="975">
                  <c:v>0.58548290341930931</c:v>
                </c:pt>
                <c:pt idx="976">
                  <c:v>0.58608278344330522</c:v>
                </c:pt>
                <c:pt idx="977">
                  <c:v>0.58668266346730658</c:v>
                </c:pt>
                <c:pt idx="978">
                  <c:v>0.58728254349129261</c:v>
                </c:pt>
                <c:pt idx="979">
                  <c:v>0.58788242351529696</c:v>
                </c:pt>
                <c:pt idx="980">
                  <c:v>0.58848230353928543</c:v>
                </c:pt>
                <c:pt idx="981">
                  <c:v>0.58908218356328657</c:v>
                </c:pt>
                <c:pt idx="982">
                  <c:v>0.58968206358728259</c:v>
                </c:pt>
                <c:pt idx="983">
                  <c:v>0.5902819436112775</c:v>
                </c:pt>
                <c:pt idx="984">
                  <c:v>0.59088182363527364</c:v>
                </c:pt>
                <c:pt idx="985">
                  <c:v>0.59148170365926656</c:v>
                </c:pt>
                <c:pt idx="986">
                  <c:v>0.59208158368326336</c:v>
                </c:pt>
                <c:pt idx="987">
                  <c:v>0.5926814637072495</c:v>
                </c:pt>
                <c:pt idx="988">
                  <c:v>0.59328134373123997</c:v>
                </c:pt>
                <c:pt idx="989">
                  <c:v>0.59388122375524288</c:v>
                </c:pt>
                <c:pt idx="990">
                  <c:v>0.59448110377923324</c:v>
                </c:pt>
                <c:pt idx="991">
                  <c:v>0.59508098380323027</c:v>
                </c:pt>
                <c:pt idx="992">
                  <c:v>0.59568086382722685</c:v>
                </c:pt>
                <c:pt idx="993">
                  <c:v>0.5962807438512161</c:v>
                </c:pt>
                <c:pt idx="994">
                  <c:v>0.59688062387522456</c:v>
                </c:pt>
                <c:pt idx="995">
                  <c:v>0.59748050389921092</c:v>
                </c:pt>
                <c:pt idx="996">
                  <c:v>0.59808038392320717</c:v>
                </c:pt>
                <c:pt idx="997">
                  <c:v>0.59868026394720375</c:v>
                </c:pt>
                <c:pt idx="998">
                  <c:v>0.59928014397119667</c:v>
                </c:pt>
                <c:pt idx="999">
                  <c:v>0.59988002399520057</c:v>
                </c:pt>
                <c:pt idx="1000">
                  <c:v>0.60047990401920004</c:v>
                </c:pt>
                <c:pt idx="1001">
                  <c:v>0.60107978404320028</c:v>
                </c:pt>
                <c:pt idx="1002">
                  <c:v>0.60167966406719753</c:v>
                </c:pt>
                <c:pt idx="1003">
                  <c:v>0.60227954409118856</c:v>
                </c:pt>
                <c:pt idx="1004">
                  <c:v>0.60287942411519058</c:v>
                </c:pt>
                <c:pt idx="1005">
                  <c:v>0.60347930413918038</c:v>
                </c:pt>
                <c:pt idx="1006">
                  <c:v>0.60407918416316764</c:v>
                </c:pt>
                <c:pt idx="1007">
                  <c:v>0.60467906418716866</c:v>
                </c:pt>
                <c:pt idx="1008">
                  <c:v>0.6052789442111578</c:v>
                </c:pt>
                <c:pt idx="1009">
                  <c:v>0.60587882423516082</c:v>
                </c:pt>
                <c:pt idx="1010">
                  <c:v>0.60647870425914863</c:v>
                </c:pt>
                <c:pt idx="1011">
                  <c:v>0.60707858428314365</c:v>
                </c:pt>
                <c:pt idx="1012">
                  <c:v>0.60767846430714545</c:v>
                </c:pt>
                <c:pt idx="1013">
                  <c:v>0.60827834433113381</c:v>
                </c:pt>
                <c:pt idx="1014">
                  <c:v>0.60887822435513794</c:v>
                </c:pt>
                <c:pt idx="1015">
                  <c:v>0.60947810437912464</c:v>
                </c:pt>
                <c:pt idx="1016">
                  <c:v>0.61007798440312555</c:v>
                </c:pt>
                <c:pt idx="1017">
                  <c:v>0.61067786442712202</c:v>
                </c:pt>
                <c:pt idx="1018">
                  <c:v>0.61127774445110983</c:v>
                </c:pt>
                <c:pt idx="1019">
                  <c:v>0.61187762447511418</c:v>
                </c:pt>
                <c:pt idx="1020">
                  <c:v>0.61247750449910165</c:v>
                </c:pt>
                <c:pt idx="1021">
                  <c:v>0.61307738452310223</c:v>
                </c:pt>
                <c:pt idx="1022">
                  <c:v>0.61367726454709826</c:v>
                </c:pt>
                <c:pt idx="1023">
                  <c:v>0.61427714457108573</c:v>
                </c:pt>
                <c:pt idx="1024">
                  <c:v>0.61487702459509186</c:v>
                </c:pt>
                <c:pt idx="1025">
                  <c:v>0.615476904619083</c:v>
                </c:pt>
                <c:pt idx="1026">
                  <c:v>0.61607678464307924</c:v>
                </c:pt>
                <c:pt idx="1027">
                  <c:v>0.61667666466706661</c:v>
                </c:pt>
                <c:pt idx="1028">
                  <c:v>0.61727654469106152</c:v>
                </c:pt>
                <c:pt idx="1029">
                  <c:v>0.61787642471505699</c:v>
                </c:pt>
                <c:pt idx="1030">
                  <c:v>0.61847630473905157</c:v>
                </c:pt>
                <c:pt idx="1031">
                  <c:v>0.61907618476304738</c:v>
                </c:pt>
                <c:pt idx="1032">
                  <c:v>0.61967606478704251</c:v>
                </c:pt>
                <c:pt idx="1033">
                  <c:v>0.62027594481103776</c:v>
                </c:pt>
                <c:pt idx="1034">
                  <c:v>0.62087582483503989</c:v>
                </c:pt>
                <c:pt idx="1035">
                  <c:v>0.62147570485902814</c:v>
                </c:pt>
                <c:pt idx="1036">
                  <c:v>0.62207558488302361</c:v>
                </c:pt>
                <c:pt idx="1037">
                  <c:v>0.62267546490701864</c:v>
                </c:pt>
                <c:pt idx="1038">
                  <c:v>0.62327534493101377</c:v>
                </c:pt>
                <c:pt idx="1039">
                  <c:v>0.62387522495501602</c:v>
                </c:pt>
                <c:pt idx="1040">
                  <c:v>0.6244751049790046</c:v>
                </c:pt>
                <c:pt idx="1041">
                  <c:v>0.62507498500299941</c:v>
                </c:pt>
                <c:pt idx="1042">
                  <c:v>0.62567486502699465</c:v>
                </c:pt>
                <c:pt idx="1043">
                  <c:v>0.62627474505098979</c:v>
                </c:pt>
                <c:pt idx="1044">
                  <c:v>0.62687462507499292</c:v>
                </c:pt>
                <c:pt idx="1045">
                  <c:v>0.62747450509898062</c:v>
                </c:pt>
                <c:pt idx="1046">
                  <c:v>0.62807438512297542</c:v>
                </c:pt>
                <c:pt idx="1047">
                  <c:v>0.628674265146977</c:v>
                </c:pt>
                <c:pt idx="1048">
                  <c:v>0.62927414517096558</c:v>
                </c:pt>
                <c:pt idx="1049">
                  <c:v>0.62987402519496105</c:v>
                </c:pt>
                <c:pt idx="1050">
                  <c:v>0.63047390521895619</c:v>
                </c:pt>
                <c:pt idx="1051">
                  <c:v>0.63107378524294533</c:v>
                </c:pt>
                <c:pt idx="1052">
                  <c:v>0.63167366526694668</c:v>
                </c:pt>
                <c:pt idx="1053">
                  <c:v>0.63227354529094149</c:v>
                </c:pt>
                <c:pt idx="1054">
                  <c:v>0.63287342531493762</c:v>
                </c:pt>
                <c:pt idx="1055">
                  <c:v>0.6334733053389322</c:v>
                </c:pt>
                <c:pt idx="1056">
                  <c:v>0.63407318536292656</c:v>
                </c:pt>
                <c:pt idx="1057">
                  <c:v>0.6346730653869227</c:v>
                </c:pt>
                <c:pt idx="1058">
                  <c:v>0.6352729454109175</c:v>
                </c:pt>
                <c:pt idx="1059">
                  <c:v>0.63587282543491364</c:v>
                </c:pt>
                <c:pt idx="1060">
                  <c:v>0.63647270545890822</c:v>
                </c:pt>
                <c:pt idx="1061">
                  <c:v>0.63707258548290346</c:v>
                </c:pt>
                <c:pt idx="1062">
                  <c:v>0.63767246550690004</c:v>
                </c:pt>
                <c:pt idx="1063">
                  <c:v>0.63827234553089385</c:v>
                </c:pt>
                <c:pt idx="1064">
                  <c:v>0.63887222555489986</c:v>
                </c:pt>
                <c:pt idx="1065">
                  <c:v>0.63947210557889111</c:v>
                </c:pt>
                <c:pt idx="1066">
                  <c:v>0.64007198560288725</c:v>
                </c:pt>
                <c:pt idx="1067">
                  <c:v>0.64067186562688905</c:v>
                </c:pt>
                <c:pt idx="1068">
                  <c:v>0.64127174565088041</c:v>
                </c:pt>
                <c:pt idx="1069">
                  <c:v>0.64187162567488076</c:v>
                </c:pt>
                <c:pt idx="1070">
                  <c:v>0.64247150569886746</c:v>
                </c:pt>
                <c:pt idx="1071">
                  <c:v>0.64307138572285538</c:v>
                </c:pt>
                <c:pt idx="1072">
                  <c:v>0.64367126574685063</c:v>
                </c:pt>
                <c:pt idx="1073">
                  <c:v>0.64427114577084588</c:v>
                </c:pt>
                <c:pt idx="1074">
                  <c:v>0.6448710257948479</c:v>
                </c:pt>
                <c:pt idx="1075">
                  <c:v>0.6454709058188367</c:v>
                </c:pt>
                <c:pt idx="1076">
                  <c:v>0.6460707858428314</c:v>
                </c:pt>
                <c:pt idx="1077">
                  <c:v>0.64667066586682664</c:v>
                </c:pt>
                <c:pt idx="1078">
                  <c:v>0.64727054589082178</c:v>
                </c:pt>
                <c:pt idx="1079">
                  <c:v>0.6478704259148248</c:v>
                </c:pt>
                <c:pt idx="1080">
                  <c:v>0.64847030593881261</c:v>
                </c:pt>
                <c:pt idx="1081">
                  <c:v>0.64907018596280741</c:v>
                </c:pt>
                <c:pt idx="1082">
                  <c:v>0.64967006598680765</c:v>
                </c:pt>
                <c:pt idx="1083">
                  <c:v>0.65026994601080468</c:v>
                </c:pt>
                <c:pt idx="1084">
                  <c:v>0.65086982603480692</c:v>
                </c:pt>
                <c:pt idx="1085">
                  <c:v>0.6514697060587975</c:v>
                </c:pt>
                <c:pt idx="1086">
                  <c:v>0.65206958608278365</c:v>
                </c:pt>
                <c:pt idx="1087">
                  <c:v>0.65266946610679177</c:v>
                </c:pt>
                <c:pt idx="1088">
                  <c:v>0.65326934613078158</c:v>
                </c:pt>
                <c:pt idx="1089">
                  <c:v>0.6538692261547826</c:v>
                </c:pt>
                <c:pt idx="1090">
                  <c:v>0.65446910617876464</c:v>
                </c:pt>
                <c:pt idx="1091">
                  <c:v>0.65506898620275944</c:v>
                </c:pt>
                <c:pt idx="1092">
                  <c:v>0.65566886622676146</c:v>
                </c:pt>
                <c:pt idx="1093">
                  <c:v>0.65626874625074982</c:v>
                </c:pt>
                <c:pt idx="1094">
                  <c:v>0.65686862627475429</c:v>
                </c:pt>
                <c:pt idx="1095">
                  <c:v>0.65746850629874065</c:v>
                </c:pt>
                <c:pt idx="1096">
                  <c:v>0.65806838632273545</c:v>
                </c:pt>
                <c:pt idx="1097">
                  <c:v>0.65866826634673836</c:v>
                </c:pt>
                <c:pt idx="1098">
                  <c:v>0.65926814637072584</c:v>
                </c:pt>
                <c:pt idx="1099">
                  <c:v>0.65986802639473197</c:v>
                </c:pt>
                <c:pt idx="1100">
                  <c:v>0.66046790641872233</c:v>
                </c:pt>
                <c:pt idx="1101">
                  <c:v>0.66106778644271169</c:v>
                </c:pt>
                <c:pt idx="1102">
                  <c:v>0.66166766646671427</c:v>
                </c:pt>
                <c:pt idx="1103">
                  <c:v>0.66226754649070185</c:v>
                </c:pt>
                <c:pt idx="1104">
                  <c:v>0.6628674265147082</c:v>
                </c:pt>
                <c:pt idx="1105">
                  <c:v>0.66346730653869912</c:v>
                </c:pt>
                <c:pt idx="1106">
                  <c:v>0.66406718656268771</c:v>
                </c:pt>
                <c:pt idx="1107">
                  <c:v>0.66466706658669172</c:v>
                </c:pt>
                <c:pt idx="1108">
                  <c:v>0.66526694661067864</c:v>
                </c:pt>
                <c:pt idx="1109">
                  <c:v>0.66586682663468588</c:v>
                </c:pt>
                <c:pt idx="1110">
                  <c:v>0.66646670665866825</c:v>
                </c:pt>
                <c:pt idx="1111">
                  <c:v>0.6670665866826635</c:v>
                </c:pt>
                <c:pt idx="1112">
                  <c:v>0.66766646670665852</c:v>
                </c:pt>
                <c:pt idx="1113">
                  <c:v>0.66826634673064778</c:v>
                </c:pt>
                <c:pt idx="1114">
                  <c:v>0.66886622675464902</c:v>
                </c:pt>
                <c:pt idx="1115">
                  <c:v>0.66946610677864427</c:v>
                </c:pt>
                <c:pt idx="1116">
                  <c:v>0.67006598680263951</c:v>
                </c:pt>
                <c:pt idx="1117">
                  <c:v>0.67066586682663465</c:v>
                </c:pt>
                <c:pt idx="1118">
                  <c:v>0.6712657468506299</c:v>
                </c:pt>
                <c:pt idx="1119">
                  <c:v>0.67186562687463292</c:v>
                </c:pt>
                <c:pt idx="1120">
                  <c:v>0.67246550689862061</c:v>
                </c:pt>
                <c:pt idx="1121">
                  <c:v>0.67306538692261553</c:v>
                </c:pt>
                <c:pt idx="1122">
                  <c:v>0.67366526694661677</c:v>
                </c:pt>
                <c:pt idx="1123">
                  <c:v>0.67426514697060591</c:v>
                </c:pt>
                <c:pt idx="1124">
                  <c:v>0.67486502699460893</c:v>
                </c:pt>
                <c:pt idx="1125">
                  <c:v>0.67546490701860062</c:v>
                </c:pt>
                <c:pt idx="1126">
                  <c:v>0.67606478704259165</c:v>
                </c:pt>
                <c:pt idx="1127">
                  <c:v>0.67666466706660022</c:v>
                </c:pt>
                <c:pt idx="1128">
                  <c:v>0.67726454709058981</c:v>
                </c:pt>
                <c:pt idx="1129">
                  <c:v>0.67786442711459205</c:v>
                </c:pt>
                <c:pt idx="1130">
                  <c:v>0.6784643071385833</c:v>
                </c:pt>
                <c:pt idx="1131">
                  <c:v>0.67906418716256745</c:v>
                </c:pt>
                <c:pt idx="1132">
                  <c:v>0.67966406718657024</c:v>
                </c:pt>
                <c:pt idx="1133">
                  <c:v>0.6802639472105575</c:v>
                </c:pt>
                <c:pt idx="1134">
                  <c:v>0.68086382723455363</c:v>
                </c:pt>
                <c:pt idx="1135">
                  <c:v>0.68146370725854832</c:v>
                </c:pt>
                <c:pt idx="1136">
                  <c:v>0.68206358728254346</c:v>
                </c:pt>
                <c:pt idx="1137">
                  <c:v>0.68266346730653871</c:v>
                </c:pt>
                <c:pt idx="1138">
                  <c:v>0.68326334733053351</c:v>
                </c:pt>
                <c:pt idx="1139">
                  <c:v>0.68386322735452965</c:v>
                </c:pt>
                <c:pt idx="1140">
                  <c:v>0.68446310737852434</c:v>
                </c:pt>
                <c:pt idx="1141">
                  <c:v>0.68506298740251947</c:v>
                </c:pt>
                <c:pt idx="1142">
                  <c:v>0.68566286742651472</c:v>
                </c:pt>
                <c:pt idx="1143">
                  <c:v>0.68626274745050986</c:v>
                </c:pt>
                <c:pt idx="1144">
                  <c:v>0.68686262747451121</c:v>
                </c:pt>
                <c:pt idx="1145">
                  <c:v>0.68746250749850035</c:v>
                </c:pt>
                <c:pt idx="1146">
                  <c:v>0.68806238752249549</c:v>
                </c:pt>
                <c:pt idx="1147">
                  <c:v>0.68866226754649074</c:v>
                </c:pt>
                <c:pt idx="1148">
                  <c:v>0.68926214757048587</c:v>
                </c:pt>
                <c:pt idx="1149">
                  <c:v>0.689862027594488</c:v>
                </c:pt>
                <c:pt idx="1150">
                  <c:v>0.69046190761848414</c:v>
                </c:pt>
                <c:pt idx="1151">
                  <c:v>0.69106178764247161</c:v>
                </c:pt>
                <c:pt idx="1152">
                  <c:v>0.69166166766646675</c:v>
                </c:pt>
                <c:pt idx="1153">
                  <c:v>0.69226154769046189</c:v>
                </c:pt>
                <c:pt idx="1154">
                  <c:v>0.69286142771445713</c:v>
                </c:pt>
                <c:pt idx="1155">
                  <c:v>0.69346130773845227</c:v>
                </c:pt>
                <c:pt idx="1156">
                  <c:v>0.69406118776244008</c:v>
                </c:pt>
                <c:pt idx="1157">
                  <c:v>0.69466106778644277</c:v>
                </c:pt>
                <c:pt idx="1158">
                  <c:v>0.69526094781043757</c:v>
                </c:pt>
                <c:pt idx="1159">
                  <c:v>0.69586082783443315</c:v>
                </c:pt>
                <c:pt idx="1160">
                  <c:v>0.69646070785842829</c:v>
                </c:pt>
                <c:pt idx="1161">
                  <c:v>0.69706058788241676</c:v>
                </c:pt>
                <c:pt idx="1162">
                  <c:v>0.69766046790641867</c:v>
                </c:pt>
                <c:pt idx="1163">
                  <c:v>0.69826034793041358</c:v>
                </c:pt>
                <c:pt idx="1164">
                  <c:v>0.69886022795440961</c:v>
                </c:pt>
                <c:pt idx="1165">
                  <c:v>0.6994601079784043</c:v>
                </c:pt>
                <c:pt idx="1166">
                  <c:v>0.70005998800239955</c:v>
                </c:pt>
                <c:pt idx="1167">
                  <c:v>0.70065986802640146</c:v>
                </c:pt>
                <c:pt idx="1168">
                  <c:v>0.70125974805038993</c:v>
                </c:pt>
                <c:pt idx="1169">
                  <c:v>0.70185962807439428</c:v>
                </c:pt>
                <c:pt idx="1170">
                  <c:v>0.70245950809838065</c:v>
                </c:pt>
                <c:pt idx="1171">
                  <c:v>0.70305938812237567</c:v>
                </c:pt>
                <c:pt idx="1172">
                  <c:v>0.70365926814637836</c:v>
                </c:pt>
                <c:pt idx="1173">
                  <c:v>0.7042591481703655</c:v>
                </c:pt>
                <c:pt idx="1174">
                  <c:v>0.70485902819436164</c:v>
                </c:pt>
                <c:pt idx="1175">
                  <c:v>0.70545890821835633</c:v>
                </c:pt>
                <c:pt idx="1176">
                  <c:v>0.70605878824235158</c:v>
                </c:pt>
                <c:pt idx="1177">
                  <c:v>0.70665866826634671</c:v>
                </c:pt>
                <c:pt idx="1178">
                  <c:v>0.70725854829034196</c:v>
                </c:pt>
                <c:pt idx="1179">
                  <c:v>0.70785842831433765</c:v>
                </c:pt>
                <c:pt idx="1180">
                  <c:v>0.70845830833833234</c:v>
                </c:pt>
                <c:pt idx="1181">
                  <c:v>0.70905818836232748</c:v>
                </c:pt>
                <c:pt idx="1182">
                  <c:v>0.70965806838632273</c:v>
                </c:pt>
                <c:pt idx="1183">
                  <c:v>0.71025794841031797</c:v>
                </c:pt>
                <c:pt idx="1184">
                  <c:v>0.71085782843431922</c:v>
                </c:pt>
                <c:pt idx="1185">
                  <c:v>0.71145770845830869</c:v>
                </c:pt>
                <c:pt idx="1186">
                  <c:v>0.71205758848230349</c:v>
                </c:pt>
                <c:pt idx="1187">
                  <c:v>0.71265746850629874</c:v>
                </c:pt>
                <c:pt idx="1188">
                  <c:v>0.71325734853029399</c:v>
                </c:pt>
                <c:pt idx="1189">
                  <c:v>0.71385722855429601</c:v>
                </c:pt>
                <c:pt idx="1190">
                  <c:v>0.71445710857828471</c:v>
                </c:pt>
                <c:pt idx="1191">
                  <c:v>0.71505698860227951</c:v>
                </c:pt>
                <c:pt idx="1192">
                  <c:v>0.71565686862627564</c:v>
                </c:pt>
                <c:pt idx="1193">
                  <c:v>0.71625674865026956</c:v>
                </c:pt>
                <c:pt idx="1194">
                  <c:v>0.71685662867426514</c:v>
                </c:pt>
                <c:pt idx="1195">
                  <c:v>0.71745650869826039</c:v>
                </c:pt>
                <c:pt idx="1196">
                  <c:v>0.71805638872224187</c:v>
                </c:pt>
                <c:pt idx="1197">
                  <c:v>0.71865626874624466</c:v>
                </c:pt>
                <c:pt idx="1198">
                  <c:v>0.7192561487702358</c:v>
                </c:pt>
                <c:pt idx="1199">
                  <c:v>0.71985602879424049</c:v>
                </c:pt>
                <c:pt idx="1200">
                  <c:v>0.7204559088182364</c:v>
                </c:pt>
                <c:pt idx="1201">
                  <c:v>0.72105578884222477</c:v>
                </c:pt>
                <c:pt idx="1202">
                  <c:v>0.72165566886622678</c:v>
                </c:pt>
                <c:pt idx="1203">
                  <c:v>0.72225554889022159</c:v>
                </c:pt>
                <c:pt idx="1204">
                  <c:v>0.72285542891421761</c:v>
                </c:pt>
                <c:pt idx="1205">
                  <c:v>0.7234553089382123</c:v>
                </c:pt>
                <c:pt idx="1206">
                  <c:v>0.72405518896220356</c:v>
                </c:pt>
                <c:pt idx="1207">
                  <c:v>0.7246550689862028</c:v>
                </c:pt>
                <c:pt idx="1208">
                  <c:v>0.72525494901019794</c:v>
                </c:pt>
                <c:pt idx="1209">
                  <c:v>0.72585482903420062</c:v>
                </c:pt>
                <c:pt idx="1210">
                  <c:v>0.72645470905818865</c:v>
                </c:pt>
                <c:pt idx="1211">
                  <c:v>0.72705458908218368</c:v>
                </c:pt>
                <c:pt idx="1212">
                  <c:v>0.72765446910618659</c:v>
                </c:pt>
                <c:pt idx="1213">
                  <c:v>0.72825434913017395</c:v>
                </c:pt>
                <c:pt idx="1214">
                  <c:v>0.72885422915416964</c:v>
                </c:pt>
                <c:pt idx="1215">
                  <c:v>0.72945410917816433</c:v>
                </c:pt>
                <c:pt idx="1216">
                  <c:v>0.73005398920215958</c:v>
                </c:pt>
                <c:pt idx="1217">
                  <c:v>0.73065386922615472</c:v>
                </c:pt>
                <c:pt idx="1218">
                  <c:v>0.73125374925014996</c:v>
                </c:pt>
                <c:pt idx="1219">
                  <c:v>0.73185362927414765</c:v>
                </c:pt>
                <c:pt idx="1220">
                  <c:v>0.73245350929814035</c:v>
                </c:pt>
                <c:pt idx="1221">
                  <c:v>0.73305338932213548</c:v>
                </c:pt>
                <c:pt idx="1222">
                  <c:v>0.73365326934613073</c:v>
                </c:pt>
                <c:pt idx="1223">
                  <c:v>0.73425314937012598</c:v>
                </c:pt>
                <c:pt idx="1224">
                  <c:v>0.734853029394128</c:v>
                </c:pt>
                <c:pt idx="1225">
                  <c:v>0.7354529094181167</c:v>
                </c:pt>
                <c:pt idx="1226">
                  <c:v>0.7360527894421115</c:v>
                </c:pt>
                <c:pt idx="1227">
                  <c:v>0.73665266946610675</c:v>
                </c:pt>
                <c:pt idx="1228">
                  <c:v>0.73725254949010199</c:v>
                </c:pt>
                <c:pt idx="1229">
                  <c:v>0.73785242951410401</c:v>
                </c:pt>
                <c:pt idx="1230">
                  <c:v>0.7384523095380926</c:v>
                </c:pt>
                <c:pt idx="1231">
                  <c:v>0.73905218956208751</c:v>
                </c:pt>
                <c:pt idx="1232">
                  <c:v>0.73965206958608365</c:v>
                </c:pt>
                <c:pt idx="1233">
                  <c:v>0.74025194961008489</c:v>
                </c:pt>
                <c:pt idx="1234">
                  <c:v>0.74085182963408691</c:v>
                </c:pt>
                <c:pt idx="1235">
                  <c:v>0.74145170965806861</c:v>
                </c:pt>
                <c:pt idx="1236">
                  <c:v>0.74205158968206353</c:v>
                </c:pt>
                <c:pt idx="1237">
                  <c:v>0.74265146970605878</c:v>
                </c:pt>
                <c:pt idx="1238">
                  <c:v>0.74325134973005358</c:v>
                </c:pt>
                <c:pt idx="1239">
                  <c:v>0.7438512297540496</c:v>
                </c:pt>
                <c:pt idx="1240">
                  <c:v>0.74445110977804441</c:v>
                </c:pt>
                <c:pt idx="1241">
                  <c:v>0.74505098980203333</c:v>
                </c:pt>
                <c:pt idx="1242">
                  <c:v>0.74565086982603479</c:v>
                </c:pt>
                <c:pt idx="1243">
                  <c:v>0.74625074985002959</c:v>
                </c:pt>
                <c:pt idx="1244">
                  <c:v>0.74685062987402562</c:v>
                </c:pt>
                <c:pt idx="1245">
                  <c:v>0.74745050989802042</c:v>
                </c:pt>
                <c:pt idx="1246">
                  <c:v>0.74805038992201556</c:v>
                </c:pt>
                <c:pt idx="1247">
                  <c:v>0.7486502699460108</c:v>
                </c:pt>
                <c:pt idx="1248">
                  <c:v>0.7492501499700055</c:v>
                </c:pt>
                <c:pt idx="1249">
                  <c:v>0.74985002999400163</c:v>
                </c:pt>
                <c:pt idx="1250">
                  <c:v>0.75044991001800465</c:v>
                </c:pt>
                <c:pt idx="1251">
                  <c:v>0.75104979004199846</c:v>
                </c:pt>
                <c:pt idx="1252">
                  <c:v>0.7516496700660007</c:v>
                </c:pt>
                <c:pt idx="1253">
                  <c:v>0.75224955008999106</c:v>
                </c:pt>
                <c:pt idx="1254">
                  <c:v>0.75284943011399552</c:v>
                </c:pt>
                <c:pt idx="1255">
                  <c:v>0.75344931013797933</c:v>
                </c:pt>
                <c:pt idx="1256">
                  <c:v>0.7540491901619677</c:v>
                </c:pt>
                <c:pt idx="1257">
                  <c:v>0.75464907018597127</c:v>
                </c:pt>
                <c:pt idx="1258">
                  <c:v>0.75524895020995864</c:v>
                </c:pt>
                <c:pt idx="1259">
                  <c:v>0.75584883023396499</c:v>
                </c:pt>
                <c:pt idx="1260">
                  <c:v>0.75644871025794869</c:v>
                </c:pt>
                <c:pt idx="1261">
                  <c:v>0.7570485902819436</c:v>
                </c:pt>
                <c:pt idx="1262">
                  <c:v>0.75764847030594795</c:v>
                </c:pt>
                <c:pt idx="1263">
                  <c:v>0.75824835032993465</c:v>
                </c:pt>
                <c:pt idx="1264">
                  <c:v>0.75884823035394278</c:v>
                </c:pt>
                <c:pt idx="1265">
                  <c:v>0.7594481103779247</c:v>
                </c:pt>
                <c:pt idx="1266">
                  <c:v>0.76004799040191962</c:v>
                </c:pt>
                <c:pt idx="1267">
                  <c:v>0.76064787042592574</c:v>
                </c:pt>
                <c:pt idx="1268">
                  <c:v>0.76124775044991611</c:v>
                </c:pt>
                <c:pt idx="1269">
                  <c:v>0.76184763047391901</c:v>
                </c:pt>
                <c:pt idx="1270">
                  <c:v>0.7624475104979006</c:v>
                </c:pt>
                <c:pt idx="1271">
                  <c:v>0.76304739052190063</c:v>
                </c:pt>
                <c:pt idx="1272">
                  <c:v>0.76364727054590553</c:v>
                </c:pt>
                <c:pt idx="1273">
                  <c:v>0.76424715056989956</c:v>
                </c:pt>
                <c:pt idx="1274">
                  <c:v>0.76484703059390124</c:v>
                </c:pt>
                <c:pt idx="1275">
                  <c:v>0.7654469106178855</c:v>
                </c:pt>
                <c:pt idx="1276">
                  <c:v>0.76604679064188252</c:v>
                </c:pt>
                <c:pt idx="1277">
                  <c:v>0.76664667066588377</c:v>
                </c:pt>
                <c:pt idx="1278">
                  <c:v>0.76724655068986991</c:v>
                </c:pt>
                <c:pt idx="1279">
                  <c:v>0.76784643071386516</c:v>
                </c:pt>
                <c:pt idx="1280">
                  <c:v>0.76844631073785241</c:v>
                </c:pt>
                <c:pt idx="1281">
                  <c:v>0.76904619076184766</c:v>
                </c:pt>
                <c:pt idx="1282">
                  <c:v>0.76964607078584968</c:v>
                </c:pt>
                <c:pt idx="1283">
                  <c:v>0.77024595080984593</c:v>
                </c:pt>
                <c:pt idx="1284">
                  <c:v>0.77084583083384894</c:v>
                </c:pt>
                <c:pt idx="1285">
                  <c:v>0.77144571085782865</c:v>
                </c:pt>
                <c:pt idx="1286">
                  <c:v>0.77204559088183045</c:v>
                </c:pt>
                <c:pt idx="1287">
                  <c:v>0.77264547090583247</c:v>
                </c:pt>
                <c:pt idx="1288">
                  <c:v>0.77324535092982238</c:v>
                </c:pt>
                <c:pt idx="1289">
                  <c:v>0.77384523095382585</c:v>
                </c:pt>
                <c:pt idx="1290">
                  <c:v>0.77444511097781055</c:v>
                </c:pt>
                <c:pt idx="1291">
                  <c:v>0.77504499100180646</c:v>
                </c:pt>
                <c:pt idx="1292">
                  <c:v>0.7756448710258087</c:v>
                </c:pt>
                <c:pt idx="1293">
                  <c:v>0.77624475104979929</c:v>
                </c:pt>
                <c:pt idx="1294">
                  <c:v>0.77684463107380353</c:v>
                </c:pt>
                <c:pt idx="1295">
                  <c:v>0.77744451109778734</c:v>
                </c:pt>
                <c:pt idx="1296">
                  <c:v>0.77804439112178336</c:v>
                </c:pt>
                <c:pt idx="1297">
                  <c:v>0.7786442711457856</c:v>
                </c:pt>
                <c:pt idx="1298">
                  <c:v>0.77924415116976664</c:v>
                </c:pt>
                <c:pt idx="1299">
                  <c:v>0.7798440311937751</c:v>
                </c:pt>
                <c:pt idx="1300">
                  <c:v>0.78044391121775647</c:v>
                </c:pt>
                <c:pt idx="1301">
                  <c:v>0.78104379124175149</c:v>
                </c:pt>
                <c:pt idx="1302">
                  <c:v>0.78164367126574685</c:v>
                </c:pt>
                <c:pt idx="1303">
                  <c:v>0.7822435512897421</c:v>
                </c:pt>
                <c:pt idx="1304">
                  <c:v>0.78284343131374412</c:v>
                </c:pt>
                <c:pt idx="1305">
                  <c:v>0.78344331133773248</c:v>
                </c:pt>
                <c:pt idx="1306">
                  <c:v>0.78404319136172751</c:v>
                </c:pt>
                <c:pt idx="1307">
                  <c:v>0.78464307138572364</c:v>
                </c:pt>
                <c:pt idx="1308">
                  <c:v>0.785242951409718</c:v>
                </c:pt>
                <c:pt idx="1309">
                  <c:v>0.78584283143372113</c:v>
                </c:pt>
                <c:pt idx="1310">
                  <c:v>0.7864427114577085</c:v>
                </c:pt>
                <c:pt idx="1311">
                  <c:v>0.78704259148170352</c:v>
                </c:pt>
                <c:pt idx="1312">
                  <c:v>0.78764247150570499</c:v>
                </c:pt>
                <c:pt idx="1313">
                  <c:v>0.78824235152969402</c:v>
                </c:pt>
                <c:pt idx="1314">
                  <c:v>0.78884223155369715</c:v>
                </c:pt>
                <c:pt idx="1315">
                  <c:v>0.78944211157768451</c:v>
                </c:pt>
                <c:pt idx="1316">
                  <c:v>0.79004199160167965</c:v>
                </c:pt>
                <c:pt idx="1317">
                  <c:v>0.79064187162568833</c:v>
                </c:pt>
                <c:pt idx="1318">
                  <c:v>0.79124175164967792</c:v>
                </c:pt>
                <c:pt idx="1319">
                  <c:v>0.7918416316736766</c:v>
                </c:pt>
                <c:pt idx="1320">
                  <c:v>0.79244151169766042</c:v>
                </c:pt>
                <c:pt idx="1321">
                  <c:v>0.79304139172165256</c:v>
                </c:pt>
                <c:pt idx="1322">
                  <c:v>0.79364127174565091</c:v>
                </c:pt>
                <c:pt idx="1323">
                  <c:v>0.79424115176964549</c:v>
                </c:pt>
                <c:pt idx="1324">
                  <c:v>0.79484103179364163</c:v>
                </c:pt>
                <c:pt idx="1325">
                  <c:v>0.7954409118176301</c:v>
                </c:pt>
                <c:pt idx="1326">
                  <c:v>0.79604079184163157</c:v>
                </c:pt>
                <c:pt idx="1327">
                  <c:v>0.79664067186562693</c:v>
                </c:pt>
                <c:pt idx="1328">
                  <c:v>0.79724055188962206</c:v>
                </c:pt>
                <c:pt idx="1329">
                  <c:v>0.79784043191361764</c:v>
                </c:pt>
                <c:pt idx="1330">
                  <c:v>0.79844031193761156</c:v>
                </c:pt>
                <c:pt idx="1331">
                  <c:v>0.79904019196160758</c:v>
                </c:pt>
                <c:pt idx="1332">
                  <c:v>0.79964007198560283</c:v>
                </c:pt>
                <c:pt idx="1333">
                  <c:v>0.80023995200960063</c:v>
                </c:pt>
                <c:pt idx="1334">
                  <c:v>0.80083983203360698</c:v>
                </c:pt>
                <c:pt idx="1335">
                  <c:v>0.80143971205759534</c:v>
                </c:pt>
                <c:pt idx="1336">
                  <c:v>0.80203959208159148</c:v>
                </c:pt>
                <c:pt idx="1337">
                  <c:v>0.80263947210559428</c:v>
                </c:pt>
                <c:pt idx="1338">
                  <c:v>0.80323935212958508</c:v>
                </c:pt>
                <c:pt idx="1339">
                  <c:v>0.80383923215358744</c:v>
                </c:pt>
                <c:pt idx="1340">
                  <c:v>0.8044391121775647</c:v>
                </c:pt>
                <c:pt idx="1341">
                  <c:v>0.80503899220155972</c:v>
                </c:pt>
                <c:pt idx="1342">
                  <c:v>0.80563887222556485</c:v>
                </c:pt>
                <c:pt idx="1343">
                  <c:v>0.80623875224955621</c:v>
                </c:pt>
                <c:pt idx="1344">
                  <c:v>0.8068386322735589</c:v>
                </c:pt>
                <c:pt idx="1345">
                  <c:v>0.8074385122975406</c:v>
                </c:pt>
                <c:pt idx="1346">
                  <c:v>0.80803839232153574</c:v>
                </c:pt>
                <c:pt idx="1347">
                  <c:v>0.80863827234554186</c:v>
                </c:pt>
                <c:pt idx="1348">
                  <c:v>0.809238152369533</c:v>
                </c:pt>
                <c:pt idx="1349">
                  <c:v>0.80983803239353513</c:v>
                </c:pt>
                <c:pt idx="1350">
                  <c:v>0.81043791241751661</c:v>
                </c:pt>
                <c:pt idx="1351">
                  <c:v>0.81103779244151175</c:v>
                </c:pt>
                <c:pt idx="1352">
                  <c:v>0.8116376724655191</c:v>
                </c:pt>
                <c:pt idx="1353">
                  <c:v>0.81223755248950935</c:v>
                </c:pt>
                <c:pt idx="1354">
                  <c:v>0.81283743251351115</c:v>
                </c:pt>
                <c:pt idx="1355">
                  <c:v>0.81343731253749263</c:v>
                </c:pt>
                <c:pt idx="1356">
                  <c:v>0.81403719256148765</c:v>
                </c:pt>
                <c:pt idx="1357">
                  <c:v>0.81463707258549656</c:v>
                </c:pt>
                <c:pt idx="1358">
                  <c:v>0.81523695260948603</c:v>
                </c:pt>
                <c:pt idx="1359">
                  <c:v>0.81583683263348827</c:v>
                </c:pt>
                <c:pt idx="1360">
                  <c:v>0.81643671265746853</c:v>
                </c:pt>
                <c:pt idx="1361">
                  <c:v>0.81703659268146367</c:v>
                </c:pt>
                <c:pt idx="1362">
                  <c:v>0.81763647270545892</c:v>
                </c:pt>
                <c:pt idx="1363">
                  <c:v>0.81823635272945416</c:v>
                </c:pt>
                <c:pt idx="1364">
                  <c:v>0.81883623275344963</c:v>
                </c:pt>
                <c:pt idx="1365">
                  <c:v>0.81943611277743844</c:v>
                </c:pt>
                <c:pt idx="1366">
                  <c:v>0.82003599280143968</c:v>
                </c:pt>
                <c:pt idx="1367">
                  <c:v>0.82063587282544281</c:v>
                </c:pt>
                <c:pt idx="1368">
                  <c:v>0.82123575284943062</c:v>
                </c:pt>
                <c:pt idx="1369">
                  <c:v>0.82183563287343631</c:v>
                </c:pt>
                <c:pt idx="1370">
                  <c:v>0.82243551289742067</c:v>
                </c:pt>
                <c:pt idx="1371">
                  <c:v>0.8230353929214157</c:v>
                </c:pt>
                <c:pt idx="1372">
                  <c:v>0.82363527294541916</c:v>
                </c:pt>
                <c:pt idx="1373">
                  <c:v>0.82423515296940664</c:v>
                </c:pt>
                <c:pt idx="1374">
                  <c:v>0.82483503299341343</c:v>
                </c:pt>
                <c:pt idx="1375">
                  <c:v>0.82543491301739669</c:v>
                </c:pt>
                <c:pt idx="1376">
                  <c:v>0.82603479304139171</c:v>
                </c:pt>
                <c:pt idx="1377">
                  <c:v>0.82663467306539606</c:v>
                </c:pt>
                <c:pt idx="1378">
                  <c:v>0.82723455308938265</c:v>
                </c:pt>
                <c:pt idx="1379">
                  <c:v>0.82783443311339111</c:v>
                </c:pt>
                <c:pt idx="1380">
                  <c:v>0.8284343131373727</c:v>
                </c:pt>
                <c:pt idx="1381">
                  <c:v>0.82903419316136751</c:v>
                </c:pt>
                <c:pt idx="1382">
                  <c:v>0.82963407318536364</c:v>
                </c:pt>
                <c:pt idx="1383">
                  <c:v>0.83023395320935811</c:v>
                </c:pt>
                <c:pt idx="1384">
                  <c:v>0.83083383323336091</c:v>
                </c:pt>
                <c:pt idx="1385">
                  <c:v>0.83143371325734849</c:v>
                </c:pt>
                <c:pt idx="1386">
                  <c:v>0.83203359328134352</c:v>
                </c:pt>
                <c:pt idx="1387">
                  <c:v>0.83263347330534065</c:v>
                </c:pt>
                <c:pt idx="1388">
                  <c:v>0.83323335332933413</c:v>
                </c:pt>
                <c:pt idx="1389">
                  <c:v>0.83383323335333726</c:v>
                </c:pt>
                <c:pt idx="1390">
                  <c:v>0.83443311337732451</c:v>
                </c:pt>
                <c:pt idx="1391">
                  <c:v>0.83503299340131976</c:v>
                </c:pt>
                <c:pt idx="1392">
                  <c:v>0.83563287342532155</c:v>
                </c:pt>
                <c:pt idx="1393">
                  <c:v>0.83623275344931014</c:v>
                </c:pt>
                <c:pt idx="1394">
                  <c:v>0.83683263347331316</c:v>
                </c:pt>
                <c:pt idx="1395">
                  <c:v>0.83743251349730052</c:v>
                </c:pt>
                <c:pt idx="1396">
                  <c:v>0.83803239352129577</c:v>
                </c:pt>
                <c:pt idx="1397">
                  <c:v>0.83863227354529779</c:v>
                </c:pt>
                <c:pt idx="1398">
                  <c:v>0.83923215356928615</c:v>
                </c:pt>
                <c:pt idx="1399">
                  <c:v>0.83983203359329051</c:v>
                </c:pt>
                <c:pt idx="1400">
                  <c:v>0.84043191361727665</c:v>
                </c:pt>
                <c:pt idx="1401">
                  <c:v>0.84103179364127856</c:v>
                </c:pt>
                <c:pt idx="1402">
                  <c:v>0.84163167366527825</c:v>
                </c:pt>
                <c:pt idx="1403">
                  <c:v>0.84223155368926261</c:v>
                </c:pt>
                <c:pt idx="1404">
                  <c:v>0.84283143371325764</c:v>
                </c:pt>
                <c:pt idx="1405">
                  <c:v>0.84343131373724956</c:v>
                </c:pt>
                <c:pt idx="1406">
                  <c:v>0.84403119376124758</c:v>
                </c:pt>
                <c:pt idx="1407">
                  <c:v>0.84463107378524294</c:v>
                </c:pt>
                <c:pt idx="1408">
                  <c:v>0.84523095380923818</c:v>
                </c:pt>
                <c:pt idx="1409">
                  <c:v>0.84583083383323365</c:v>
                </c:pt>
                <c:pt idx="1410">
                  <c:v>0.84643071385722857</c:v>
                </c:pt>
                <c:pt idx="1411">
                  <c:v>0.84703059388122359</c:v>
                </c:pt>
                <c:pt idx="1412">
                  <c:v>0.84763047390521895</c:v>
                </c:pt>
                <c:pt idx="1413">
                  <c:v>0.8482303539292142</c:v>
                </c:pt>
                <c:pt idx="1414">
                  <c:v>0.84883023395321566</c:v>
                </c:pt>
                <c:pt idx="1415">
                  <c:v>0.84943011397720458</c:v>
                </c:pt>
                <c:pt idx="1416">
                  <c:v>0.85002999400120005</c:v>
                </c:pt>
                <c:pt idx="1417">
                  <c:v>0.8506298740252064</c:v>
                </c:pt>
                <c:pt idx="1418">
                  <c:v>0.85122975404920065</c:v>
                </c:pt>
                <c:pt idx="1419">
                  <c:v>0.85182963407320256</c:v>
                </c:pt>
                <c:pt idx="1420">
                  <c:v>0.85242951409718826</c:v>
                </c:pt>
                <c:pt idx="1421">
                  <c:v>0.85302939412118484</c:v>
                </c:pt>
                <c:pt idx="1422">
                  <c:v>0.85362927414518908</c:v>
                </c:pt>
                <c:pt idx="1423">
                  <c:v>0.85422915416917555</c:v>
                </c:pt>
                <c:pt idx="1424">
                  <c:v>0.85482903419317702</c:v>
                </c:pt>
                <c:pt idx="1425">
                  <c:v>0.85542891421715661</c:v>
                </c:pt>
                <c:pt idx="1426">
                  <c:v>0.85602879424115175</c:v>
                </c:pt>
                <c:pt idx="1427">
                  <c:v>0.85662867426515876</c:v>
                </c:pt>
                <c:pt idx="1428">
                  <c:v>0.85722855428914901</c:v>
                </c:pt>
                <c:pt idx="1429">
                  <c:v>0.85782843431315137</c:v>
                </c:pt>
                <c:pt idx="1430">
                  <c:v>0.85842831433713263</c:v>
                </c:pt>
                <c:pt idx="1431">
                  <c:v>0.85902819436112865</c:v>
                </c:pt>
                <c:pt idx="1432">
                  <c:v>0.85962807438513644</c:v>
                </c:pt>
                <c:pt idx="1433">
                  <c:v>0.86022795440912603</c:v>
                </c:pt>
                <c:pt idx="1434">
                  <c:v>0.86082783443312783</c:v>
                </c:pt>
                <c:pt idx="1435">
                  <c:v>0.86142771445710864</c:v>
                </c:pt>
                <c:pt idx="1436">
                  <c:v>0.86202759448110988</c:v>
                </c:pt>
                <c:pt idx="1437">
                  <c:v>0.86262747450511279</c:v>
                </c:pt>
                <c:pt idx="1438">
                  <c:v>0.86322735452910204</c:v>
                </c:pt>
                <c:pt idx="1439">
                  <c:v>0.86382723455310506</c:v>
                </c:pt>
                <c:pt idx="1440">
                  <c:v>0.86442711457708465</c:v>
                </c:pt>
                <c:pt idx="1441">
                  <c:v>0.86502699460108656</c:v>
                </c:pt>
                <c:pt idx="1442">
                  <c:v>0.86562687462508892</c:v>
                </c:pt>
                <c:pt idx="1443">
                  <c:v>0.86622675464907928</c:v>
                </c:pt>
                <c:pt idx="1444">
                  <c:v>0.86682663467308008</c:v>
                </c:pt>
                <c:pt idx="1445">
                  <c:v>0.86742651469706067</c:v>
                </c:pt>
                <c:pt idx="1446">
                  <c:v>0.86802639472105558</c:v>
                </c:pt>
                <c:pt idx="1447">
                  <c:v>0.86862627474505094</c:v>
                </c:pt>
                <c:pt idx="1448">
                  <c:v>0.86922615476904619</c:v>
                </c:pt>
                <c:pt idx="1449">
                  <c:v>0.86982603479304565</c:v>
                </c:pt>
                <c:pt idx="1450">
                  <c:v>0.87042591481703668</c:v>
                </c:pt>
                <c:pt idx="1451">
                  <c:v>0.87102579484103182</c:v>
                </c:pt>
                <c:pt idx="1452">
                  <c:v>0.87162567486503606</c:v>
                </c:pt>
                <c:pt idx="1453">
                  <c:v>0.87222555488902265</c:v>
                </c:pt>
                <c:pt idx="1454">
                  <c:v>0.87282543491303055</c:v>
                </c:pt>
                <c:pt idx="1455">
                  <c:v>0.8734253149370127</c:v>
                </c:pt>
                <c:pt idx="1456">
                  <c:v>0.87402519496100783</c:v>
                </c:pt>
                <c:pt idx="1457">
                  <c:v>0.87462507498501296</c:v>
                </c:pt>
                <c:pt idx="1458">
                  <c:v>0.87522495500900432</c:v>
                </c:pt>
                <c:pt idx="1459">
                  <c:v>0.87582483503300046</c:v>
                </c:pt>
                <c:pt idx="1460">
                  <c:v>0.8764247150569886</c:v>
                </c:pt>
                <c:pt idx="1461">
                  <c:v>0.87702459508098385</c:v>
                </c:pt>
                <c:pt idx="1462">
                  <c:v>0.87762447510498987</c:v>
                </c:pt>
                <c:pt idx="1463">
                  <c:v>0.87822435512898112</c:v>
                </c:pt>
                <c:pt idx="1464">
                  <c:v>0.8788242351529697</c:v>
                </c:pt>
                <c:pt idx="1465">
                  <c:v>0.8794241151769645</c:v>
                </c:pt>
                <c:pt idx="1466">
                  <c:v>0.88002399520095298</c:v>
                </c:pt>
                <c:pt idx="1467">
                  <c:v>0.880623875224955</c:v>
                </c:pt>
                <c:pt idx="1468">
                  <c:v>0.88122375524894958</c:v>
                </c:pt>
                <c:pt idx="1469">
                  <c:v>0.88182363527294538</c:v>
                </c:pt>
                <c:pt idx="1470">
                  <c:v>0.8824235152969333</c:v>
                </c:pt>
                <c:pt idx="1471">
                  <c:v>0.88302339532092966</c:v>
                </c:pt>
                <c:pt idx="1472">
                  <c:v>0.88362327534493101</c:v>
                </c:pt>
                <c:pt idx="1473">
                  <c:v>0.88422315536892626</c:v>
                </c:pt>
                <c:pt idx="1474">
                  <c:v>0.8848230353929214</c:v>
                </c:pt>
                <c:pt idx="1475">
                  <c:v>0.88542291541690976</c:v>
                </c:pt>
                <c:pt idx="1476">
                  <c:v>0.88602279544091156</c:v>
                </c:pt>
                <c:pt idx="1477">
                  <c:v>0.88662267546490703</c:v>
                </c:pt>
                <c:pt idx="1478">
                  <c:v>0.88722255548890216</c:v>
                </c:pt>
                <c:pt idx="1479">
                  <c:v>0.88782243551289763</c:v>
                </c:pt>
                <c:pt idx="1480">
                  <c:v>0.88842231553689266</c:v>
                </c:pt>
                <c:pt idx="1481">
                  <c:v>0.8890221955608878</c:v>
                </c:pt>
                <c:pt idx="1482">
                  <c:v>0.88962207558489093</c:v>
                </c:pt>
                <c:pt idx="1483">
                  <c:v>0.89022195560888728</c:v>
                </c:pt>
                <c:pt idx="1484">
                  <c:v>0.89082183563288431</c:v>
                </c:pt>
                <c:pt idx="1485">
                  <c:v>0.89142171565686867</c:v>
                </c:pt>
                <c:pt idx="1486">
                  <c:v>0.89202159568086381</c:v>
                </c:pt>
                <c:pt idx="1487">
                  <c:v>0.89262147570485961</c:v>
                </c:pt>
                <c:pt idx="1488">
                  <c:v>0.89322135572885419</c:v>
                </c:pt>
                <c:pt idx="1489">
                  <c:v>0.89382123575284944</c:v>
                </c:pt>
                <c:pt idx="1490">
                  <c:v>0.89442111577684458</c:v>
                </c:pt>
                <c:pt idx="1491">
                  <c:v>0.89502099580083949</c:v>
                </c:pt>
                <c:pt idx="1492">
                  <c:v>0.89562087582483563</c:v>
                </c:pt>
                <c:pt idx="1493">
                  <c:v>0.89622075584883021</c:v>
                </c:pt>
                <c:pt idx="1494">
                  <c:v>0.89682063587282568</c:v>
                </c:pt>
                <c:pt idx="1495">
                  <c:v>0.89742051589682059</c:v>
                </c:pt>
                <c:pt idx="1496">
                  <c:v>0.89802039592081551</c:v>
                </c:pt>
                <c:pt idx="1497">
                  <c:v>0.89862027594481164</c:v>
                </c:pt>
                <c:pt idx="1498">
                  <c:v>0.89922015596880622</c:v>
                </c:pt>
                <c:pt idx="1499">
                  <c:v>0.89982003599280169</c:v>
                </c:pt>
                <c:pt idx="1500">
                  <c:v>0.90041991601679661</c:v>
                </c:pt>
                <c:pt idx="1501">
                  <c:v>0.90101979604079185</c:v>
                </c:pt>
                <c:pt idx="1502">
                  <c:v>0.9016196760647982</c:v>
                </c:pt>
                <c:pt idx="1503">
                  <c:v>0.90221955608878912</c:v>
                </c:pt>
                <c:pt idx="1504">
                  <c:v>0.90281943611278526</c:v>
                </c:pt>
                <c:pt idx="1505">
                  <c:v>0.90341931613677262</c:v>
                </c:pt>
                <c:pt idx="1506">
                  <c:v>0.90401919616076787</c:v>
                </c:pt>
                <c:pt idx="1507">
                  <c:v>0.90461907618476978</c:v>
                </c:pt>
                <c:pt idx="1508">
                  <c:v>0.90521895620875825</c:v>
                </c:pt>
                <c:pt idx="1509">
                  <c:v>0.90581883623275361</c:v>
                </c:pt>
                <c:pt idx="1510">
                  <c:v>0.90641871625674852</c:v>
                </c:pt>
                <c:pt idx="1511">
                  <c:v>0.90701859628074388</c:v>
                </c:pt>
                <c:pt idx="1512">
                  <c:v>0.9076184763047459</c:v>
                </c:pt>
                <c:pt idx="1513">
                  <c:v>0.9082183563287346</c:v>
                </c:pt>
                <c:pt idx="1514">
                  <c:v>0.90881823635272962</c:v>
                </c:pt>
                <c:pt idx="1515">
                  <c:v>0.90941811637672454</c:v>
                </c:pt>
                <c:pt idx="1516">
                  <c:v>0.9100179964007199</c:v>
                </c:pt>
                <c:pt idx="1517">
                  <c:v>0.91061787642472292</c:v>
                </c:pt>
                <c:pt idx="1518">
                  <c:v>0.91121775644871061</c:v>
                </c:pt>
                <c:pt idx="1519">
                  <c:v>0.91181763647270564</c:v>
                </c:pt>
                <c:pt idx="1520">
                  <c:v>0.91241751649670066</c:v>
                </c:pt>
                <c:pt idx="1521">
                  <c:v>0.91301739652069591</c:v>
                </c:pt>
                <c:pt idx="1522">
                  <c:v>0.91361727654469893</c:v>
                </c:pt>
                <c:pt idx="1523">
                  <c:v>0.91421715656868663</c:v>
                </c:pt>
                <c:pt idx="1524">
                  <c:v>0.91481703659268165</c:v>
                </c:pt>
                <c:pt idx="1525">
                  <c:v>0.91541691661667668</c:v>
                </c:pt>
                <c:pt idx="1526">
                  <c:v>0.91601679664067182</c:v>
                </c:pt>
                <c:pt idx="1527">
                  <c:v>0.91661667666466762</c:v>
                </c:pt>
                <c:pt idx="1528">
                  <c:v>0.91721655668866231</c:v>
                </c:pt>
                <c:pt idx="1529">
                  <c:v>0.91781643671265656</c:v>
                </c:pt>
                <c:pt idx="1530">
                  <c:v>0.91841631673664348</c:v>
                </c:pt>
                <c:pt idx="1531">
                  <c:v>0.91901619676063939</c:v>
                </c:pt>
                <c:pt idx="1532">
                  <c:v>0.91961607678464308</c:v>
                </c:pt>
                <c:pt idx="1533">
                  <c:v>0.92021595680863832</c:v>
                </c:pt>
                <c:pt idx="1534">
                  <c:v>0.92081583683263368</c:v>
                </c:pt>
                <c:pt idx="1535">
                  <c:v>0.92141571685662849</c:v>
                </c:pt>
                <c:pt idx="1536">
                  <c:v>0.92201559688062351</c:v>
                </c:pt>
                <c:pt idx="1537">
                  <c:v>0.92261547690461965</c:v>
                </c:pt>
                <c:pt idx="1538">
                  <c:v>0.92321535692861423</c:v>
                </c:pt>
                <c:pt idx="1539">
                  <c:v>0.9238152369526097</c:v>
                </c:pt>
                <c:pt idx="1540">
                  <c:v>0.9244151169766045</c:v>
                </c:pt>
                <c:pt idx="1541">
                  <c:v>0.92501499700060008</c:v>
                </c:pt>
                <c:pt idx="1542">
                  <c:v>0.92561487702460377</c:v>
                </c:pt>
                <c:pt idx="1543">
                  <c:v>0.92621475704859713</c:v>
                </c:pt>
                <c:pt idx="1544">
                  <c:v>0.92681463707259326</c:v>
                </c:pt>
                <c:pt idx="1545">
                  <c:v>0.92741451709658074</c:v>
                </c:pt>
                <c:pt idx="1546">
                  <c:v>0.92801439712057665</c:v>
                </c:pt>
                <c:pt idx="1547">
                  <c:v>0.92861427714458478</c:v>
                </c:pt>
                <c:pt idx="1548">
                  <c:v>0.9292141571685667</c:v>
                </c:pt>
                <c:pt idx="1549">
                  <c:v>0.92981403719256162</c:v>
                </c:pt>
                <c:pt idx="1550">
                  <c:v>0.93041391721655653</c:v>
                </c:pt>
                <c:pt idx="1551">
                  <c:v>0.93101379724055189</c:v>
                </c:pt>
                <c:pt idx="1552">
                  <c:v>0.93161367726455435</c:v>
                </c:pt>
                <c:pt idx="1553">
                  <c:v>0.9322135572885426</c:v>
                </c:pt>
                <c:pt idx="1554">
                  <c:v>0.93281343731253763</c:v>
                </c:pt>
                <c:pt idx="1555">
                  <c:v>0.93341331733653266</c:v>
                </c:pt>
                <c:pt idx="1556">
                  <c:v>0.9340131973605279</c:v>
                </c:pt>
                <c:pt idx="1557">
                  <c:v>0.93461307738453103</c:v>
                </c:pt>
                <c:pt idx="1558">
                  <c:v>0.93521295740851862</c:v>
                </c:pt>
                <c:pt idx="1559">
                  <c:v>0.93581283743251364</c:v>
                </c:pt>
                <c:pt idx="1560">
                  <c:v>0.93641271745650867</c:v>
                </c:pt>
                <c:pt idx="1561">
                  <c:v>0.93701259748050392</c:v>
                </c:pt>
                <c:pt idx="1562">
                  <c:v>0.93761247750450694</c:v>
                </c:pt>
                <c:pt idx="1563">
                  <c:v>0.93821235752849463</c:v>
                </c:pt>
                <c:pt idx="1564">
                  <c:v>0.93881223755249565</c:v>
                </c:pt>
                <c:pt idx="1565">
                  <c:v>0.93941211757648468</c:v>
                </c:pt>
                <c:pt idx="1566">
                  <c:v>0.94001199760048781</c:v>
                </c:pt>
                <c:pt idx="1567">
                  <c:v>0.94061187762449083</c:v>
                </c:pt>
                <c:pt idx="1568">
                  <c:v>0.94121175764848131</c:v>
                </c:pt>
                <c:pt idx="1569">
                  <c:v>0.94181163767247456</c:v>
                </c:pt>
                <c:pt idx="1570">
                  <c:v>0.9424115176964607</c:v>
                </c:pt>
                <c:pt idx="1571">
                  <c:v>0.9430113977204555</c:v>
                </c:pt>
                <c:pt idx="1572">
                  <c:v>0.94361127774445164</c:v>
                </c:pt>
                <c:pt idx="1573">
                  <c:v>0.94421115776844633</c:v>
                </c:pt>
                <c:pt idx="1574">
                  <c:v>0.94481103779244169</c:v>
                </c:pt>
                <c:pt idx="1575">
                  <c:v>0.94541091781643649</c:v>
                </c:pt>
                <c:pt idx="1576">
                  <c:v>0.94601079784043196</c:v>
                </c:pt>
                <c:pt idx="1577">
                  <c:v>0.94661067786442765</c:v>
                </c:pt>
                <c:pt idx="1578">
                  <c:v>0.94721055788842234</c:v>
                </c:pt>
                <c:pt idx="1579">
                  <c:v>0.9478104379124177</c:v>
                </c:pt>
                <c:pt idx="1580">
                  <c:v>0.94841031793641251</c:v>
                </c:pt>
                <c:pt idx="1581">
                  <c:v>0.94901019796040786</c:v>
                </c:pt>
                <c:pt idx="1582">
                  <c:v>0.94961007798440933</c:v>
                </c:pt>
                <c:pt idx="1583">
                  <c:v>0.95020995800840591</c:v>
                </c:pt>
                <c:pt idx="1584">
                  <c:v>0.95080983803240138</c:v>
                </c:pt>
                <c:pt idx="1585">
                  <c:v>0.95140971805638874</c:v>
                </c:pt>
                <c:pt idx="1586">
                  <c:v>0.95200959808038665</c:v>
                </c:pt>
                <c:pt idx="1587">
                  <c:v>0.95260947810439289</c:v>
                </c:pt>
                <c:pt idx="1588">
                  <c:v>0.95320935812838214</c:v>
                </c:pt>
                <c:pt idx="1589">
                  <c:v>0.95380923815236962</c:v>
                </c:pt>
                <c:pt idx="1590">
                  <c:v>0.95440911817636476</c:v>
                </c:pt>
                <c:pt idx="1591">
                  <c:v>0.95500899820035989</c:v>
                </c:pt>
                <c:pt idx="1592">
                  <c:v>0.95560887822436302</c:v>
                </c:pt>
                <c:pt idx="1593">
                  <c:v>0.95620875824835061</c:v>
                </c:pt>
                <c:pt idx="1594">
                  <c:v>0.95680863827234564</c:v>
                </c:pt>
                <c:pt idx="1595">
                  <c:v>0.95740851829634077</c:v>
                </c:pt>
                <c:pt idx="1596">
                  <c:v>0.95800839832033591</c:v>
                </c:pt>
                <c:pt idx="1597">
                  <c:v>0.95860827834433904</c:v>
                </c:pt>
                <c:pt idx="1598">
                  <c:v>0.95920815836832662</c:v>
                </c:pt>
                <c:pt idx="1599">
                  <c:v>0.95980803839232165</c:v>
                </c:pt>
                <c:pt idx="1600">
                  <c:v>0.96040791841631679</c:v>
                </c:pt>
                <c:pt idx="1601">
                  <c:v>0.96100779844031192</c:v>
                </c:pt>
                <c:pt idx="1602">
                  <c:v>0.96160767846431572</c:v>
                </c:pt>
                <c:pt idx="1603">
                  <c:v>0.96220755848830264</c:v>
                </c:pt>
                <c:pt idx="1604">
                  <c:v>0.96280743851230366</c:v>
                </c:pt>
                <c:pt idx="1605">
                  <c:v>0.96340731853629269</c:v>
                </c:pt>
                <c:pt idx="1606">
                  <c:v>0.96400719856028794</c:v>
                </c:pt>
                <c:pt idx="1607">
                  <c:v>0.96460707858429229</c:v>
                </c:pt>
                <c:pt idx="1608">
                  <c:v>0.96520695860827865</c:v>
                </c:pt>
                <c:pt idx="1609">
                  <c:v>0.96580683863228045</c:v>
                </c:pt>
                <c:pt idx="1610">
                  <c:v>0.96640671865626859</c:v>
                </c:pt>
                <c:pt idx="1611">
                  <c:v>0.96700659868026351</c:v>
                </c:pt>
                <c:pt idx="1612">
                  <c:v>0.9676064787042592</c:v>
                </c:pt>
                <c:pt idx="1613">
                  <c:v>0.96820635872825356</c:v>
                </c:pt>
                <c:pt idx="1614">
                  <c:v>0.96880623875224958</c:v>
                </c:pt>
                <c:pt idx="1615">
                  <c:v>0.96940611877623628</c:v>
                </c:pt>
                <c:pt idx="1616">
                  <c:v>0.97000599880023997</c:v>
                </c:pt>
                <c:pt idx="1617">
                  <c:v>0.97060587882423865</c:v>
                </c:pt>
                <c:pt idx="1618">
                  <c:v>0.97120575884823035</c:v>
                </c:pt>
                <c:pt idx="1619">
                  <c:v>0.9718056388722256</c:v>
                </c:pt>
                <c:pt idx="1620">
                  <c:v>0.97240551889622051</c:v>
                </c:pt>
                <c:pt idx="1621">
                  <c:v>0.97300539892021598</c:v>
                </c:pt>
                <c:pt idx="1622">
                  <c:v>0.973605278944218</c:v>
                </c:pt>
                <c:pt idx="1623">
                  <c:v>0.9742051589682067</c:v>
                </c:pt>
                <c:pt idx="1624">
                  <c:v>0.97480503899220161</c:v>
                </c:pt>
                <c:pt idx="1625">
                  <c:v>0.97540491901619675</c:v>
                </c:pt>
                <c:pt idx="1626">
                  <c:v>0.9760047990401981</c:v>
                </c:pt>
                <c:pt idx="1627">
                  <c:v>0.97660467906420045</c:v>
                </c:pt>
                <c:pt idx="1628">
                  <c:v>0.97720455908819015</c:v>
                </c:pt>
                <c:pt idx="1629">
                  <c:v>0.97780443911218673</c:v>
                </c:pt>
                <c:pt idx="1630">
                  <c:v>0.97840431913617365</c:v>
                </c:pt>
                <c:pt idx="1631">
                  <c:v>0.97900419916016801</c:v>
                </c:pt>
                <c:pt idx="1632">
                  <c:v>0.97960407918417181</c:v>
                </c:pt>
                <c:pt idx="1633">
                  <c:v>0.98020395920815839</c:v>
                </c:pt>
                <c:pt idx="1634">
                  <c:v>0.98080383923215353</c:v>
                </c:pt>
                <c:pt idx="1635">
                  <c:v>0.98140371925614756</c:v>
                </c:pt>
                <c:pt idx="1636">
                  <c:v>0.98200359928014358</c:v>
                </c:pt>
                <c:pt idx="1637">
                  <c:v>0.9826034793041396</c:v>
                </c:pt>
                <c:pt idx="1638">
                  <c:v>0.98320335932813441</c:v>
                </c:pt>
                <c:pt idx="1639">
                  <c:v>0.98380323935212954</c:v>
                </c:pt>
                <c:pt idx="1640">
                  <c:v>0.98440311937612457</c:v>
                </c:pt>
                <c:pt idx="1641">
                  <c:v>0.98500299940011959</c:v>
                </c:pt>
                <c:pt idx="1642">
                  <c:v>0.98560287942411562</c:v>
                </c:pt>
                <c:pt idx="1643">
                  <c:v>0.98620275944811042</c:v>
                </c:pt>
                <c:pt idx="1644">
                  <c:v>0.98680263947210567</c:v>
                </c:pt>
                <c:pt idx="1645">
                  <c:v>0.98740251949610058</c:v>
                </c:pt>
                <c:pt idx="1646">
                  <c:v>0.9880023995200955</c:v>
                </c:pt>
                <c:pt idx="1647">
                  <c:v>0.98860227954409163</c:v>
                </c:pt>
                <c:pt idx="1648">
                  <c:v>0.98920215956808644</c:v>
                </c:pt>
                <c:pt idx="1649">
                  <c:v>0.98980203959208168</c:v>
                </c:pt>
                <c:pt idx="1650">
                  <c:v>0.99040191961607682</c:v>
                </c:pt>
                <c:pt idx="1651">
                  <c:v>0.99100179964007262</c:v>
                </c:pt>
                <c:pt idx="1652">
                  <c:v>0.99160167966406765</c:v>
                </c:pt>
                <c:pt idx="1653">
                  <c:v>0.99220155968806234</c:v>
                </c:pt>
                <c:pt idx="1654">
                  <c:v>0.99280143971205759</c:v>
                </c:pt>
                <c:pt idx="1655">
                  <c:v>0.99340131973604495</c:v>
                </c:pt>
                <c:pt idx="1656">
                  <c:v>0.99400119976004109</c:v>
                </c:pt>
                <c:pt idx="1657">
                  <c:v>0.99460107978404322</c:v>
                </c:pt>
                <c:pt idx="1658">
                  <c:v>0.99520095980803758</c:v>
                </c:pt>
                <c:pt idx="1659">
                  <c:v>0.99580083983203349</c:v>
                </c:pt>
                <c:pt idx="1660">
                  <c:v>0.99640071985602097</c:v>
                </c:pt>
                <c:pt idx="1661">
                  <c:v>0.99700059988001744</c:v>
                </c:pt>
                <c:pt idx="1662">
                  <c:v>0.99760047990401923</c:v>
                </c:pt>
                <c:pt idx="1663">
                  <c:v>0.99820035992801437</c:v>
                </c:pt>
                <c:pt idx="1664">
                  <c:v>0.99880023995200951</c:v>
                </c:pt>
                <c:pt idx="1665">
                  <c:v>0.99940011997599787</c:v>
                </c:pt>
                <c:pt idx="1666">
                  <c:v>1</c:v>
                </c:pt>
              </c:numCache>
            </c:numRef>
          </c:yVal>
          <c:smooth val="1"/>
        </c:ser>
        <c:ser>
          <c:idx val="1"/>
          <c:order val="1"/>
          <c:tx>
            <c:v>優先度高い</c:v>
          </c:tx>
          <c:spPr>
            <a:ln w="28575">
              <a:solidFill>
                <a:srgbClr val="C00000"/>
              </a:solidFill>
            </a:ln>
          </c:spPr>
          <c:marker>
            <c:symbol val="none"/>
          </c:marker>
          <c:xVal>
            <c:numRef>
              <c:f>優先度!$R$3:$R$537</c:f>
              <c:numCache>
                <c:formatCode>General</c:formatCode>
                <c:ptCount val="535"/>
                <c:pt idx="0">
                  <c:v>0</c:v>
                </c:pt>
                <c:pt idx="1">
                  <c:v>0</c:v>
                </c:pt>
                <c:pt idx="2">
                  <c:v>0</c:v>
                </c:pt>
                <c:pt idx="3">
                  <c:v>0</c:v>
                </c:pt>
                <c:pt idx="4">
                  <c:v>0</c:v>
                </c:pt>
                <c:pt idx="5">
                  <c:v>0</c:v>
                </c:pt>
                <c:pt idx="6">
                  <c:v>0</c:v>
                </c:pt>
                <c:pt idx="7">
                  <c:v>0</c:v>
                </c:pt>
                <c:pt idx="8">
                  <c:v>0</c:v>
                </c:pt>
                <c:pt idx="9">
                  <c:v>0</c:v>
                </c:pt>
                <c:pt idx="10">
                  <c:v>0</c:v>
                </c:pt>
                <c:pt idx="11">
                  <c:v>0</c:v>
                </c:pt>
                <c:pt idx="12">
                  <c:v>6.9444444444445499E-4</c:v>
                </c:pt>
                <c:pt idx="13">
                  <c:v>6.9444444444445499E-4</c:v>
                </c:pt>
                <c:pt idx="14">
                  <c:v>6.9444444444445499E-4</c:v>
                </c:pt>
                <c:pt idx="15">
                  <c:v>6.9444444444445499E-4</c:v>
                </c:pt>
                <c:pt idx="16">
                  <c:v>6.9444444444445499E-4</c:v>
                </c:pt>
                <c:pt idx="17">
                  <c:v>6.9444444444445499E-4</c:v>
                </c:pt>
                <c:pt idx="18">
                  <c:v>6.9444444444445499E-4</c:v>
                </c:pt>
                <c:pt idx="19">
                  <c:v>6.9444444444445499E-4</c:v>
                </c:pt>
                <c:pt idx="20">
                  <c:v>6.9444444444445499E-4</c:v>
                </c:pt>
                <c:pt idx="21">
                  <c:v>6.9444444444445499E-4</c:v>
                </c:pt>
                <c:pt idx="22">
                  <c:v>6.9444444444445499E-4</c:v>
                </c:pt>
                <c:pt idx="23">
                  <c:v>6.9444444444445499E-4</c:v>
                </c:pt>
                <c:pt idx="24">
                  <c:v>6.9444444444445499E-4</c:v>
                </c:pt>
                <c:pt idx="25">
                  <c:v>6.9444444444445499E-4</c:v>
                </c:pt>
                <c:pt idx="26">
                  <c:v>6.9444444444445499E-4</c:v>
                </c:pt>
                <c:pt idx="27">
                  <c:v>6.9444444444445499E-4</c:v>
                </c:pt>
                <c:pt idx="28">
                  <c:v>6.9444444444445499E-4</c:v>
                </c:pt>
                <c:pt idx="29">
                  <c:v>6.9444444444445499E-4</c:v>
                </c:pt>
                <c:pt idx="30">
                  <c:v>6.9444444444445499E-4</c:v>
                </c:pt>
                <c:pt idx="31">
                  <c:v>6.9444444444445499E-4</c:v>
                </c:pt>
                <c:pt idx="32">
                  <c:v>6.9444444444445499E-4</c:v>
                </c:pt>
                <c:pt idx="33">
                  <c:v>6.9444444444445499E-4</c:v>
                </c:pt>
                <c:pt idx="34">
                  <c:v>6.9444444444445499E-4</c:v>
                </c:pt>
                <c:pt idx="35">
                  <c:v>6.9444444444445499E-4</c:v>
                </c:pt>
                <c:pt idx="36">
                  <c:v>6.9444444444445499E-4</c:v>
                </c:pt>
                <c:pt idx="37">
                  <c:v>6.9444444444445499E-4</c:v>
                </c:pt>
                <c:pt idx="38">
                  <c:v>6.9444444444445499E-4</c:v>
                </c:pt>
                <c:pt idx="39">
                  <c:v>6.9444444444445499E-4</c:v>
                </c:pt>
                <c:pt idx="40">
                  <c:v>6.9444444444445499E-4</c:v>
                </c:pt>
                <c:pt idx="41">
                  <c:v>6.9444444444445499E-4</c:v>
                </c:pt>
                <c:pt idx="42">
                  <c:v>6.9444444444445499E-4</c:v>
                </c:pt>
                <c:pt idx="43">
                  <c:v>6.9444444444445499E-4</c:v>
                </c:pt>
                <c:pt idx="44">
                  <c:v>6.9444444444445499E-4</c:v>
                </c:pt>
                <c:pt idx="45">
                  <c:v>6.9444444444445499E-4</c:v>
                </c:pt>
                <c:pt idx="46">
                  <c:v>6.9444444444445499E-4</c:v>
                </c:pt>
                <c:pt idx="47">
                  <c:v>6.9444444444445499E-4</c:v>
                </c:pt>
                <c:pt idx="48">
                  <c:v>6.9444444444445499E-4</c:v>
                </c:pt>
                <c:pt idx="49">
                  <c:v>6.9444444444445499E-4</c:v>
                </c:pt>
                <c:pt idx="50">
                  <c:v>6.9444444444445499E-4</c:v>
                </c:pt>
                <c:pt idx="51">
                  <c:v>6.9444444444445499E-4</c:v>
                </c:pt>
                <c:pt idx="52">
                  <c:v>6.9444444444445499E-4</c:v>
                </c:pt>
                <c:pt idx="53">
                  <c:v>1.3888888888889124E-3</c:v>
                </c:pt>
                <c:pt idx="54">
                  <c:v>1.3888888888889124E-3</c:v>
                </c:pt>
                <c:pt idx="55">
                  <c:v>1.3888888888889124E-3</c:v>
                </c:pt>
                <c:pt idx="56">
                  <c:v>1.3888888888889124E-3</c:v>
                </c:pt>
                <c:pt idx="57">
                  <c:v>1.3888888888889124E-3</c:v>
                </c:pt>
                <c:pt idx="58">
                  <c:v>1.3888888888889124E-3</c:v>
                </c:pt>
                <c:pt idx="59">
                  <c:v>1.3888888888889124E-3</c:v>
                </c:pt>
                <c:pt idx="60">
                  <c:v>1.3888888888889124E-3</c:v>
                </c:pt>
                <c:pt idx="61">
                  <c:v>1.3888888888889124E-3</c:v>
                </c:pt>
                <c:pt idx="62">
                  <c:v>1.3888888888889124E-3</c:v>
                </c:pt>
                <c:pt idx="63">
                  <c:v>1.3888888888889124E-3</c:v>
                </c:pt>
                <c:pt idx="64">
                  <c:v>1.3888888888889124E-3</c:v>
                </c:pt>
                <c:pt idx="65">
                  <c:v>1.3888888888889124E-3</c:v>
                </c:pt>
                <c:pt idx="66">
                  <c:v>1.3888888888889124E-3</c:v>
                </c:pt>
                <c:pt idx="67">
                  <c:v>1.3888888888889124E-3</c:v>
                </c:pt>
                <c:pt idx="68">
                  <c:v>1.3888888888889124E-3</c:v>
                </c:pt>
                <c:pt idx="69">
                  <c:v>1.3888888888889124E-3</c:v>
                </c:pt>
                <c:pt idx="70">
                  <c:v>1.3888888888889124E-3</c:v>
                </c:pt>
                <c:pt idx="71">
                  <c:v>1.3888888888889124E-3</c:v>
                </c:pt>
                <c:pt idx="72">
                  <c:v>1.3888888888889124E-3</c:v>
                </c:pt>
                <c:pt idx="73">
                  <c:v>1.3888888888889124E-3</c:v>
                </c:pt>
                <c:pt idx="74">
                  <c:v>1.3888888888889124E-3</c:v>
                </c:pt>
                <c:pt idx="75">
                  <c:v>1.3888888888889124E-3</c:v>
                </c:pt>
                <c:pt idx="76">
                  <c:v>2.0833333333333658E-3</c:v>
                </c:pt>
                <c:pt idx="77">
                  <c:v>2.0833333333333658E-3</c:v>
                </c:pt>
                <c:pt idx="78">
                  <c:v>2.0833333333333658E-3</c:v>
                </c:pt>
                <c:pt idx="79">
                  <c:v>2.0833333333333658E-3</c:v>
                </c:pt>
                <c:pt idx="80">
                  <c:v>2.0833333333333658E-3</c:v>
                </c:pt>
                <c:pt idx="81">
                  <c:v>2.0833333333333658E-3</c:v>
                </c:pt>
                <c:pt idx="82">
                  <c:v>2.0833333333333658E-3</c:v>
                </c:pt>
                <c:pt idx="83">
                  <c:v>2.0833333333333658E-3</c:v>
                </c:pt>
                <c:pt idx="84">
                  <c:v>2.0833333333333658E-3</c:v>
                </c:pt>
                <c:pt idx="85">
                  <c:v>2.0833333333333658E-3</c:v>
                </c:pt>
                <c:pt idx="86">
                  <c:v>2.0833333333333658E-3</c:v>
                </c:pt>
                <c:pt idx="87">
                  <c:v>2.0833333333333658E-3</c:v>
                </c:pt>
                <c:pt idx="88">
                  <c:v>2.0833333333333658E-3</c:v>
                </c:pt>
                <c:pt idx="89">
                  <c:v>2.7777777777778525E-3</c:v>
                </c:pt>
                <c:pt idx="90">
                  <c:v>2.7777777777778525E-3</c:v>
                </c:pt>
                <c:pt idx="91">
                  <c:v>2.7777777777778525E-3</c:v>
                </c:pt>
                <c:pt idx="92">
                  <c:v>2.7777777777778525E-3</c:v>
                </c:pt>
                <c:pt idx="93">
                  <c:v>2.7777777777778525E-3</c:v>
                </c:pt>
                <c:pt idx="94">
                  <c:v>2.7777777777778525E-3</c:v>
                </c:pt>
                <c:pt idx="95">
                  <c:v>2.7777777777778525E-3</c:v>
                </c:pt>
                <c:pt idx="96">
                  <c:v>2.7777777777778525E-3</c:v>
                </c:pt>
                <c:pt idx="97">
                  <c:v>2.7777777777778525E-3</c:v>
                </c:pt>
                <c:pt idx="98">
                  <c:v>2.7777777777778525E-3</c:v>
                </c:pt>
                <c:pt idx="99">
                  <c:v>2.7777777777778525E-3</c:v>
                </c:pt>
                <c:pt idx="100">
                  <c:v>2.7777777777778525E-3</c:v>
                </c:pt>
                <c:pt idx="101">
                  <c:v>2.7777777777778525E-3</c:v>
                </c:pt>
                <c:pt idx="102">
                  <c:v>2.7777777777778525E-3</c:v>
                </c:pt>
                <c:pt idx="103">
                  <c:v>2.7777777777778525E-3</c:v>
                </c:pt>
                <c:pt idx="104">
                  <c:v>2.7777777777778525E-3</c:v>
                </c:pt>
                <c:pt idx="105">
                  <c:v>2.7777777777778525E-3</c:v>
                </c:pt>
                <c:pt idx="106">
                  <c:v>3.4722222222222242E-3</c:v>
                </c:pt>
                <c:pt idx="107">
                  <c:v>3.4722222222222242E-3</c:v>
                </c:pt>
                <c:pt idx="108">
                  <c:v>3.4722222222222242E-3</c:v>
                </c:pt>
                <c:pt idx="109">
                  <c:v>3.4722222222222242E-3</c:v>
                </c:pt>
                <c:pt idx="110">
                  <c:v>3.4722222222222242E-3</c:v>
                </c:pt>
                <c:pt idx="111">
                  <c:v>3.4722222222222242E-3</c:v>
                </c:pt>
                <c:pt idx="112">
                  <c:v>3.4722222222222242E-3</c:v>
                </c:pt>
                <c:pt idx="113">
                  <c:v>4.1666666666666683E-3</c:v>
                </c:pt>
                <c:pt idx="114">
                  <c:v>4.1666666666666683E-3</c:v>
                </c:pt>
                <c:pt idx="115">
                  <c:v>4.1666666666666683E-3</c:v>
                </c:pt>
                <c:pt idx="116">
                  <c:v>4.1666666666666683E-3</c:v>
                </c:pt>
                <c:pt idx="117">
                  <c:v>4.1666666666666683E-3</c:v>
                </c:pt>
                <c:pt idx="118">
                  <c:v>4.1666666666666683E-3</c:v>
                </c:pt>
                <c:pt idx="119">
                  <c:v>4.1666666666666683E-3</c:v>
                </c:pt>
                <c:pt idx="120">
                  <c:v>4.1666666666666683E-3</c:v>
                </c:pt>
                <c:pt idx="121">
                  <c:v>4.1666666666666683E-3</c:v>
                </c:pt>
                <c:pt idx="122">
                  <c:v>4.1666666666666683E-3</c:v>
                </c:pt>
                <c:pt idx="123">
                  <c:v>4.1666666666666683E-3</c:v>
                </c:pt>
                <c:pt idx="124">
                  <c:v>4.1666666666666683E-3</c:v>
                </c:pt>
                <c:pt idx="125">
                  <c:v>4.1666666666666683E-3</c:v>
                </c:pt>
                <c:pt idx="126">
                  <c:v>4.1666666666666683E-3</c:v>
                </c:pt>
                <c:pt idx="127">
                  <c:v>4.1666666666666683E-3</c:v>
                </c:pt>
                <c:pt idx="128">
                  <c:v>4.8611111111111112E-3</c:v>
                </c:pt>
                <c:pt idx="129">
                  <c:v>4.8611111111111112E-3</c:v>
                </c:pt>
                <c:pt idx="130">
                  <c:v>4.8611111111111112E-3</c:v>
                </c:pt>
                <c:pt idx="131">
                  <c:v>4.8611111111111112E-3</c:v>
                </c:pt>
                <c:pt idx="132">
                  <c:v>4.8611111111111112E-3</c:v>
                </c:pt>
                <c:pt idx="133">
                  <c:v>4.8611111111111112E-3</c:v>
                </c:pt>
                <c:pt idx="134">
                  <c:v>5.5555555555555558E-3</c:v>
                </c:pt>
                <c:pt idx="135">
                  <c:v>5.5555555555555558E-3</c:v>
                </c:pt>
                <c:pt idx="136">
                  <c:v>5.5555555555555558E-3</c:v>
                </c:pt>
                <c:pt idx="137">
                  <c:v>5.5555555555555558E-3</c:v>
                </c:pt>
                <c:pt idx="138">
                  <c:v>5.5555555555555558E-3</c:v>
                </c:pt>
                <c:pt idx="139">
                  <c:v>5.5555555555555558E-3</c:v>
                </c:pt>
                <c:pt idx="140">
                  <c:v>5.5555555555555558E-3</c:v>
                </c:pt>
                <c:pt idx="141">
                  <c:v>6.2500000000000134E-3</c:v>
                </c:pt>
                <c:pt idx="142">
                  <c:v>6.2500000000000134E-3</c:v>
                </c:pt>
                <c:pt idx="143">
                  <c:v>6.2500000000000134E-3</c:v>
                </c:pt>
                <c:pt idx="144">
                  <c:v>6.2500000000000134E-3</c:v>
                </c:pt>
                <c:pt idx="145">
                  <c:v>6.2500000000000134E-3</c:v>
                </c:pt>
                <c:pt idx="146">
                  <c:v>6.944444444444516E-3</c:v>
                </c:pt>
                <c:pt idx="147">
                  <c:v>6.944444444444516E-3</c:v>
                </c:pt>
                <c:pt idx="148">
                  <c:v>6.944444444444516E-3</c:v>
                </c:pt>
                <c:pt idx="149">
                  <c:v>6.944444444444516E-3</c:v>
                </c:pt>
                <c:pt idx="150">
                  <c:v>6.944444444444516E-3</c:v>
                </c:pt>
                <c:pt idx="151">
                  <c:v>7.6388888888888904E-3</c:v>
                </c:pt>
                <c:pt idx="152">
                  <c:v>7.6388888888888904E-3</c:v>
                </c:pt>
                <c:pt idx="153">
                  <c:v>7.6388888888888904E-3</c:v>
                </c:pt>
                <c:pt idx="154">
                  <c:v>7.6388888888888904E-3</c:v>
                </c:pt>
                <c:pt idx="155">
                  <c:v>7.6388888888888904E-3</c:v>
                </c:pt>
                <c:pt idx="156">
                  <c:v>8.3333333333333367E-3</c:v>
                </c:pt>
                <c:pt idx="157">
                  <c:v>8.3333333333333367E-3</c:v>
                </c:pt>
                <c:pt idx="158">
                  <c:v>8.3333333333333367E-3</c:v>
                </c:pt>
                <c:pt idx="159">
                  <c:v>8.3333333333333367E-3</c:v>
                </c:pt>
                <c:pt idx="160">
                  <c:v>8.3333333333333367E-3</c:v>
                </c:pt>
                <c:pt idx="161">
                  <c:v>9.0277777777777787E-3</c:v>
                </c:pt>
                <c:pt idx="162">
                  <c:v>9.0277777777777787E-3</c:v>
                </c:pt>
                <c:pt idx="163">
                  <c:v>9.0277777777777787E-3</c:v>
                </c:pt>
                <c:pt idx="164">
                  <c:v>9.0277777777777787E-3</c:v>
                </c:pt>
                <c:pt idx="165">
                  <c:v>9.7222222222222224E-3</c:v>
                </c:pt>
                <c:pt idx="166">
                  <c:v>9.7222222222222224E-3</c:v>
                </c:pt>
                <c:pt idx="167">
                  <c:v>9.7222222222222224E-3</c:v>
                </c:pt>
                <c:pt idx="168">
                  <c:v>9.7222222222222224E-3</c:v>
                </c:pt>
                <c:pt idx="169">
                  <c:v>9.7222222222222224E-3</c:v>
                </c:pt>
                <c:pt idx="170">
                  <c:v>1.0416666666666666E-2</c:v>
                </c:pt>
                <c:pt idx="171">
                  <c:v>1.0416666666666666E-2</c:v>
                </c:pt>
                <c:pt idx="172">
                  <c:v>1.1805555555555784E-2</c:v>
                </c:pt>
                <c:pt idx="173">
                  <c:v>1.1805555555555784E-2</c:v>
                </c:pt>
                <c:pt idx="174">
                  <c:v>1.1805555555555784E-2</c:v>
                </c:pt>
                <c:pt idx="175">
                  <c:v>1.1805555555555784E-2</c:v>
                </c:pt>
                <c:pt idx="176">
                  <c:v>1.1805555555555784E-2</c:v>
                </c:pt>
                <c:pt idx="177">
                  <c:v>1.2499999999999956E-2</c:v>
                </c:pt>
                <c:pt idx="178">
                  <c:v>1.2499999999999956E-2</c:v>
                </c:pt>
                <c:pt idx="179">
                  <c:v>1.2499999999999956E-2</c:v>
                </c:pt>
                <c:pt idx="180">
                  <c:v>1.3194444444444439E-2</c:v>
                </c:pt>
                <c:pt idx="181">
                  <c:v>1.3194444444444439E-2</c:v>
                </c:pt>
                <c:pt idx="182">
                  <c:v>1.3194444444444439E-2</c:v>
                </c:pt>
                <c:pt idx="183">
                  <c:v>1.3888888888889093E-2</c:v>
                </c:pt>
                <c:pt idx="184">
                  <c:v>1.3888888888889093E-2</c:v>
                </c:pt>
                <c:pt idx="185">
                  <c:v>1.4583333333333341E-2</c:v>
                </c:pt>
                <c:pt idx="186">
                  <c:v>1.4583333333333341E-2</c:v>
                </c:pt>
                <c:pt idx="187">
                  <c:v>1.5277777777777781E-2</c:v>
                </c:pt>
                <c:pt idx="188">
                  <c:v>1.5277777777777781E-2</c:v>
                </c:pt>
                <c:pt idx="189">
                  <c:v>1.5277777777777781E-2</c:v>
                </c:pt>
                <c:pt idx="190">
                  <c:v>1.5277777777777781E-2</c:v>
                </c:pt>
                <c:pt idx="191">
                  <c:v>1.5972222222222224E-2</c:v>
                </c:pt>
                <c:pt idx="192">
                  <c:v>1.6666666666666701E-2</c:v>
                </c:pt>
                <c:pt idx="193">
                  <c:v>1.6666666666666701E-2</c:v>
                </c:pt>
                <c:pt idx="194">
                  <c:v>1.7361111111111143E-2</c:v>
                </c:pt>
                <c:pt idx="195">
                  <c:v>1.7361111111111143E-2</c:v>
                </c:pt>
                <c:pt idx="196">
                  <c:v>1.7361111111111143E-2</c:v>
                </c:pt>
                <c:pt idx="197">
                  <c:v>1.7361111111111143E-2</c:v>
                </c:pt>
                <c:pt idx="198">
                  <c:v>1.8749999999999999E-2</c:v>
                </c:pt>
                <c:pt idx="199">
                  <c:v>1.8749999999999999E-2</c:v>
                </c:pt>
                <c:pt idx="200">
                  <c:v>1.8749999999999999E-2</c:v>
                </c:pt>
                <c:pt idx="201">
                  <c:v>1.9444444444444445E-2</c:v>
                </c:pt>
                <c:pt idx="202">
                  <c:v>1.9444444444444445E-2</c:v>
                </c:pt>
                <c:pt idx="203">
                  <c:v>2.0833333333333412E-2</c:v>
                </c:pt>
                <c:pt idx="204">
                  <c:v>2.0833333333333412E-2</c:v>
                </c:pt>
                <c:pt idx="205">
                  <c:v>2.1527777777778149E-2</c:v>
                </c:pt>
                <c:pt idx="206">
                  <c:v>2.2222222222222251E-2</c:v>
                </c:pt>
                <c:pt idx="207">
                  <c:v>2.3611111111111211E-2</c:v>
                </c:pt>
                <c:pt idx="208">
                  <c:v>2.3611111111111211E-2</c:v>
                </c:pt>
                <c:pt idx="209">
                  <c:v>2.4999999999999998E-2</c:v>
                </c:pt>
                <c:pt idx="210">
                  <c:v>2.4999999999999998E-2</c:v>
                </c:pt>
                <c:pt idx="211">
                  <c:v>2.4999999999999998E-2</c:v>
                </c:pt>
                <c:pt idx="212">
                  <c:v>2.569444444444445E-2</c:v>
                </c:pt>
                <c:pt idx="213">
                  <c:v>2.6388888888888878E-2</c:v>
                </c:pt>
                <c:pt idx="214">
                  <c:v>2.7083333333333452E-2</c:v>
                </c:pt>
                <c:pt idx="215">
                  <c:v>2.7777777777778442E-2</c:v>
                </c:pt>
                <c:pt idx="216">
                  <c:v>2.7777777777778442E-2</c:v>
                </c:pt>
                <c:pt idx="217">
                  <c:v>2.8472222222222242E-2</c:v>
                </c:pt>
                <c:pt idx="218">
                  <c:v>3.0555555555555582E-2</c:v>
                </c:pt>
                <c:pt idx="219">
                  <c:v>3.125E-2</c:v>
                </c:pt>
                <c:pt idx="220">
                  <c:v>3.1944444444444449E-2</c:v>
                </c:pt>
                <c:pt idx="221">
                  <c:v>3.2638888888888891E-2</c:v>
                </c:pt>
                <c:pt idx="222">
                  <c:v>3.333333333333334E-2</c:v>
                </c:pt>
                <c:pt idx="223">
                  <c:v>3.4722222222222224E-2</c:v>
                </c:pt>
                <c:pt idx="224">
                  <c:v>3.4722222222222224E-2</c:v>
                </c:pt>
                <c:pt idx="225">
                  <c:v>3.5416666666666666E-2</c:v>
                </c:pt>
                <c:pt idx="226">
                  <c:v>3.7500000000000006E-2</c:v>
                </c:pt>
                <c:pt idx="227">
                  <c:v>3.8194444444444441E-2</c:v>
                </c:pt>
                <c:pt idx="228">
                  <c:v>4.0277777777777767E-2</c:v>
                </c:pt>
                <c:pt idx="229">
                  <c:v>4.0277777777777767E-2</c:v>
                </c:pt>
                <c:pt idx="230">
                  <c:v>4.0972222222222333E-2</c:v>
                </c:pt>
                <c:pt idx="231">
                  <c:v>4.0972222222222333E-2</c:v>
                </c:pt>
                <c:pt idx="232">
                  <c:v>4.3055555555555375E-2</c:v>
                </c:pt>
                <c:pt idx="233">
                  <c:v>4.5138888888888888E-2</c:v>
                </c:pt>
                <c:pt idx="234">
                  <c:v>4.5833333333334114E-2</c:v>
                </c:pt>
                <c:pt idx="235">
                  <c:v>4.5833333333334114E-2</c:v>
                </c:pt>
                <c:pt idx="236">
                  <c:v>4.6527777777777765E-2</c:v>
                </c:pt>
                <c:pt idx="237">
                  <c:v>4.6527777777777765E-2</c:v>
                </c:pt>
                <c:pt idx="238">
                  <c:v>4.7222222222222332E-2</c:v>
                </c:pt>
                <c:pt idx="239">
                  <c:v>4.7916666666666823E-2</c:v>
                </c:pt>
                <c:pt idx="240">
                  <c:v>5.0694444444444493E-2</c:v>
                </c:pt>
                <c:pt idx="241">
                  <c:v>5.1388888888888887E-2</c:v>
                </c:pt>
                <c:pt idx="242">
                  <c:v>5.3472222222222324E-2</c:v>
                </c:pt>
                <c:pt idx="243">
                  <c:v>5.3472222222222324E-2</c:v>
                </c:pt>
                <c:pt idx="244">
                  <c:v>5.4166666666666904E-2</c:v>
                </c:pt>
                <c:pt idx="245">
                  <c:v>5.4861111111111978E-2</c:v>
                </c:pt>
                <c:pt idx="246">
                  <c:v>5.4861111111111978E-2</c:v>
                </c:pt>
                <c:pt idx="247">
                  <c:v>5.7638888888888892E-2</c:v>
                </c:pt>
                <c:pt idx="248">
                  <c:v>5.7638888888888892E-2</c:v>
                </c:pt>
                <c:pt idx="249">
                  <c:v>6.1805555555555475E-2</c:v>
                </c:pt>
                <c:pt idx="250">
                  <c:v>6.1805555555555475E-2</c:v>
                </c:pt>
                <c:pt idx="251">
                  <c:v>6.25E-2</c:v>
                </c:pt>
                <c:pt idx="252">
                  <c:v>7.2222222222222424E-2</c:v>
                </c:pt>
                <c:pt idx="253">
                  <c:v>7.2222222222222424E-2</c:v>
                </c:pt>
                <c:pt idx="254">
                  <c:v>7.3611111111111113E-2</c:v>
                </c:pt>
                <c:pt idx="255">
                  <c:v>7.5000000000000011E-2</c:v>
                </c:pt>
                <c:pt idx="256">
                  <c:v>7.7083333333334114E-2</c:v>
                </c:pt>
                <c:pt idx="257">
                  <c:v>8.4722222222222768E-2</c:v>
                </c:pt>
                <c:pt idx="258">
                  <c:v>8.4722222222222768E-2</c:v>
                </c:pt>
                <c:pt idx="259">
                  <c:v>8.8888888888888878E-2</c:v>
                </c:pt>
                <c:pt idx="260">
                  <c:v>9.0277777777777693E-2</c:v>
                </c:pt>
                <c:pt idx="261">
                  <c:v>9.1666666666668062E-2</c:v>
                </c:pt>
                <c:pt idx="262">
                  <c:v>9.1666666666668062E-2</c:v>
                </c:pt>
                <c:pt idx="263">
                  <c:v>9.3055555555557543E-2</c:v>
                </c:pt>
                <c:pt idx="264">
                  <c:v>9.5833333333333326E-2</c:v>
                </c:pt>
                <c:pt idx="265">
                  <c:v>0.10138888888888888</c:v>
                </c:pt>
                <c:pt idx="266">
                  <c:v>0.10208333333333333</c:v>
                </c:pt>
                <c:pt idx="267">
                  <c:v>0.10347222222222328</c:v>
                </c:pt>
                <c:pt idx="268">
                  <c:v>0.10486111111111122</c:v>
                </c:pt>
                <c:pt idx="269">
                  <c:v>0.10555555555555562</c:v>
                </c:pt>
                <c:pt idx="270">
                  <c:v>0.10625000000000002</c:v>
                </c:pt>
                <c:pt idx="271">
                  <c:v>0.10833333333333332</c:v>
                </c:pt>
                <c:pt idx="272">
                  <c:v>0.10833333333333332</c:v>
                </c:pt>
                <c:pt idx="273">
                  <c:v>0.10972222222222432</c:v>
                </c:pt>
                <c:pt idx="274">
                  <c:v>0.11388888888888885</c:v>
                </c:pt>
                <c:pt idx="275">
                  <c:v>0.11458333333333333</c:v>
                </c:pt>
                <c:pt idx="276">
                  <c:v>0.11597222222222318</c:v>
                </c:pt>
                <c:pt idx="277">
                  <c:v>0.11666666666666672</c:v>
                </c:pt>
                <c:pt idx="278">
                  <c:v>0.12083333333333332</c:v>
                </c:pt>
                <c:pt idx="279">
                  <c:v>0.12361111111111207</c:v>
                </c:pt>
                <c:pt idx="280">
                  <c:v>0.13055555555555537</c:v>
                </c:pt>
                <c:pt idx="281">
                  <c:v>0.13055555555555537</c:v>
                </c:pt>
                <c:pt idx="282">
                  <c:v>0.13055555555555537</c:v>
                </c:pt>
                <c:pt idx="283">
                  <c:v>0.13333333333333341</c:v>
                </c:pt>
                <c:pt idx="284">
                  <c:v>0.13333333333333341</c:v>
                </c:pt>
                <c:pt idx="285">
                  <c:v>0.13680555555555557</c:v>
                </c:pt>
                <c:pt idx="286">
                  <c:v>0.13958333333333495</c:v>
                </c:pt>
                <c:pt idx="287">
                  <c:v>0.14166666666666666</c:v>
                </c:pt>
                <c:pt idx="288">
                  <c:v>0.14166666666666666</c:v>
                </c:pt>
                <c:pt idx="289">
                  <c:v>0.14236111111111124</c:v>
                </c:pt>
                <c:pt idx="290">
                  <c:v>0.14652777777777778</c:v>
                </c:pt>
                <c:pt idx="291">
                  <c:v>0.15208333333333546</c:v>
                </c:pt>
                <c:pt idx="292">
                  <c:v>0.15555555555555556</c:v>
                </c:pt>
                <c:pt idx="293">
                  <c:v>0.15833333333333582</c:v>
                </c:pt>
                <c:pt idx="294">
                  <c:v>0.15972222222222437</c:v>
                </c:pt>
                <c:pt idx="295">
                  <c:v>0.1611111111111112</c:v>
                </c:pt>
                <c:pt idx="296">
                  <c:v>0.16388888888888889</c:v>
                </c:pt>
                <c:pt idx="297">
                  <c:v>0.16736111111111121</c:v>
                </c:pt>
                <c:pt idx="298">
                  <c:v>0.16736111111111121</c:v>
                </c:pt>
                <c:pt idx="299">
                  <c:v>0.17430555555555555</c:v>
                </c:pt>
                <c:pt idx="300">
                  <c:v>0.17430555555555555</c:v>
                </c:pt>
                <c:pt idx="301">
                  <c:v>0.1791666666666667</c:v>
                </c:pt>
                <c:pt idx="302">
                  <c:v>0.18194444444444835</c:v>
                </c:pt>
                <c:pt idx="303">
                  <c:v>0.18333333333333546</c:v>
                </c:pt>
                <c:pt idx="304">
                  <c:v>0.18680555555555556</c:v>
                </c:pt>
                <c:pt idx="305">
                  <c:v>0.19097222222222221</c:v>
                </c:pt>
                <c:pt idx="306">
                  <c:v>0.19305555555555537</c:v>
                </c:pt>
                <c:pt idx="307">
                  <c:v>0.20416666666666666</c:v>
                </c:pt>
                <c:pt idx="308">
                  <c:v>0.21111111111111144</c:v>
                </c:pt>
                <c:pt idx="309">
                  <c:v>0.21736111111111292</c:v>
                </c:pt>
                <c:pt idx="310">
                  <c:v>0.24027777777777778</c:v>
                </c:pt>
                <c:pt idx="311">
                  <c:v>0.25486111111111109</c:v>
                </c:pt>
                <c:pt idx="312">
                  <c:v>0.25555555555555554</c:v>
                </c:pt>
                <c:pt idx="313">
                  <c:v>0.25624999999999998</c:v>
                </c:pt>
                <c:pt idx="314">
                  <c:v>0.26319444444444445</c:v>
                </c:pt>
                <c:pt idx="315">
                  <c:v>0.26597222222222527</c:v>
                </c:pt>
                <c:pt idx="316">
                  <c:v>0.26875000000000004</c:v>
                </c:pt>
                <c:pt idx="317">
                  <c:v>0.27083333333333326</c:v>
                </c:pt>
                <c:pt idx="318">
                  <c:v>0.27847222222222567</c:v>
                </c:pt>
                <c:pt idx="319">
                  <c:v>0.27916666666667012</c:v>
                </c:pt>
                <c:pt idx="320">
                  <c:v>0.28055555555555556</c:v>
                </c:pt>
                <c:pt idx="321">
                  <c:v>0.28125</c:v>
                </c:pt>
                <c:pt idx="322">
                  <c:v>0.28194444444444638</c:v>
                </c:pt>
                <c:pt idx="323">
                  <c:v>0.28472222222222232</c:v>
                </c:pt>
                <c:pt idx="324">
                  <c:v>0.28611111111111109</c:v>
                </c:pt>
                <c:pt idx="325">
                  <c:v>0.29652777777778389</c:v>
                </c:pt>
                <c:pt idx="326">
                  <c:v>0.30347222222222686</c:v>
                </c:pt>
                <c:pt idx="327">
                  <c:v>0.3048611111111113</c:v>
                </c:pt>
                <c:pt idx="328">
                  <c:v>0.3048611111111113</c:v>
                </c:pt>
                <c:pt idx="329">
                  <c:v>0.30833333333333335</c:v>
                </c:pt>
                <c:pt idx="330">
                  <c:v>0.31388888888889793</c:v>
                </c:pt>
                <c:pt idx="331">
                  <c:v>0.31527777777778326</c:v>
                </c:pt>
                <c:pt idx="332">
                  <c:v>0.31527777777778326</c:v>
                </c:pt>
                <c:pt idx="333">
                  <c:v>0.33472222222222675</c:v>
                </c:pt>
                <c:pt idx="334">
                  <c:v>0.34027777777778118</c:v>
                </c:pt>
                <c:pt idx="335">
                  <c:v>0.34375</c:v>
                </c:pt>
                <c:pt idx="336">
                  <c:v>0.34583333333333333</c:v>
                </c:pt>
                <c:pt idx="337">
                  <c:v>0.35277777777778163</c:v>
                </c:pt>
                <c:pt idx="338">
                  <c:v>0.36180555555555582</c:v>
                </c:pt>
                <c:pt idx="339">
                  <c:v>0.36319444444444482</c:v>
                </c:pt>
                <c:pt idx="340">
                  <c:v>0.36597222222222675</c:v>
                </c:pt>
                <c:pt idx="341">
                  <c:v>0.36805555555555552</c:v>
                </c:pt>
                <c:pt idx="342">
                  <c:v>0.38263888888889341</c:v>
                </c:pt>
                <c:pt idx="343">
                  <c:v>0.38819444444444789</c:v>
                </c:pt>
                <c:pt idx="344">
                  <c:v>0.38888888888889811</c:v>
                </c:pt>
                <c:pt idx="345">
                  <c:v>0.3895833333333365</c:v>
                </c:pt>
                <c:pt idx="346">
                  <c:v>0.39305555555555582</c:v>
                </c:pt>
                <c:pt idx="347">
                  <c:v>0.40277777777778123</c:v>
                </c:pt>
                <c:pt idx="348">
                  <c:v>0.40416666666667012</c:v>
                </c:pt>
                <c:pt idx="349">
                  <c:v>0.4145833333333333</c:v>
                </c:pt>
                <c:pt idx="350">
                  <c:v>0.42708333333333337</c:v>
                </c:pt>
                <c:pt idx="351">
                  <c:v>0.44305555555555559</c:v>
                </c:pt>
                <c:pt idx="352">
                  <c:v>0.45138888888889545</c:v>
                </c:pt>
                <c:pt idx="353">
                  <c:v>0.46805555555555556</c:v>
                </c:pt>
                <c:pt idx="354">
                  <c:v>0.48125000000000001</c:v>
                </c:pt>
                <c:pt idx="355">
                  <c:v>0.4861111111111111</c:v>
                </c:pt>
                <c:pt idx="356">
                  <c:v>0.50138888888888888</c:v>
                </c:pt>
                <c:pt idx="357">
                  <c:v>0.5041666666666601</c:v>
                </c:pt>
                <c:pt idx="358">
                  <c:v>0.50902777777777752</c:v>
                </c:pt>
                <c:pt idx="359">
                  <c:v>0.52291666666666659</c:v>
                </c:pt>
                <c:pt idx="360">
                  <c:v>0.5527777777777777</c:v>
                </c:pt>
                <c:pt idx="361">
                  <c:v>0.55416666666666659</c:v>
                </c:pt>
                <c:pt idx="362">
                  <c:v>0.56597222222222221</c:v>
                </c:pt>
                <c:pt idx="363">
                  <c:v>0.58749999999999958</c:v>
                </c:pt>
                <c:pt idx="364">
                  <c:v>0.59444444444444444</c:v>
                </c:pt>
                <c:pt idx="365">
                  <c:v>0.6111111111111116</c:v>
                </c:pt>
                <c:pt idx="366">
                  <c:v>0.61875000000000702</c:v>
                </c:pt>
                <c:pt idx="367">
                  <c:v>0.6479166666666667</c:v>
                </c:pt>
                <c:pt idx="368">
                  <c:v>0.65555555555556211</c:v>
                </c:pt>
                <c:pt idx="369">
                  <c:v>0.66041666666666654</c:v>
                </c:pt>
                <c:pt idx="370">
                  <c:v>0.67500000000000782</c:v>
                </c:pt>
                <c:pt idx="371">
                  <c:v>0.68680555555556211</c:v>
                </c:pt>
                <c:pt idx="372">
                  <c:v>0.6875</c:v>
                </c:pt>
                <c:pt idx="373">
                  <c:v>0.69305555555555565</c:v>
                </c:pt>
                <c:pt idx="374">
                  <c:v>0.69930555555555562</c:v>
                </c:pt>
                <c:pt idx="375">
                  <c:v>0.7354166666666665</c:v>
                </c:pt>
                <c:pt idx="376">
                  <c:v>0.75833333333333364</c:v>
                </c:pt>
                <c:pt idx="377">
                  <c:v>0.75833333333333364</c:v>
                </c:pt>
                <c:pt idx="378">
                  <c:v>0.76388888888889794</c:v>
                </c:pt>
                <c:pt idx="379">
                  <c:v>0.77500000000000702</c:v>
                </c:pt>
                <c:pt idx="380">
                  <c:v>0.80624999999999991</c:v>
                </c:pt>
                <c:pt idx="381">
                  <c:v>0.85069444444445552</c:v>
                </c:pt>
                <c:pt idx="382">
                  <c:v>0.85069444444445552</c:v>
                </c:pt>
                <c:pt idx="383">
                  <c:v>0.85138888888888964</c:v>
                </c:pt>
                <c:pt idx="384">
                  <c:v>0.85833333333333361</c:v>
                </c:pt>
                <c:pt idx="385">
                  <c:v>0.86250000000000004</c:v>
                </c:pt>
                <c:pt idx="386">
                  <c:v>0.8666666666666667</c:v>
                </c:pt>
                <c:pt idx="387">
                  <c:v>0.87152777777777779</c:v>
                </c:pt>
                <c:pt idx="388">
                  <c:v>0.87638888888889499</c:v>
                </c:pt>
                <c:pt idx="389">
                  <c:v>0.87777777777778065</c:v>
                </c:pt>
                <c:pt idx="390">
                  <c:v>0.89097222222222228</c:v>
                </c:pt>
                <c:pt idx="391">
                  <c:v>0.8930555555555556</c:v>
                </c:pt>
                <c:pt idx="392">
                  <c:v>0.8958333333333337</c:v>
                </c:pt>
                <c:pt idx="393">
                  <c:v>0.91805555555555562</c:v>
                </c:pt>
                <c:pt idx="394">
                  <c:v>0.92361111111111105</c:v>
                </c:pt>
                <c:pt idx="395">
                  <c:v>0.94166666666666654</c:v>
                </c:pt>
                <c:pt idx="396">
                  <c:v>0.94722222222222219</c:v>
                </c:pt>
                <c:pt idx="397">
                  <c:v>0.94722222222222219</c:v>
                </c:pt>
                <c:pt idx="398">
                  <c:v>0.9576388888888967</c:v>
                </c:pt>
                <c:pt idx="399">
                  <c:v>0.9784722222222223</c:v>
                </c:pt>
                <c:pt idx="400">
                  <c:v>0.99027777777777759</c:v>
                </c:pt>
                <c:pt idx="401">
                  <c:v>0.99166666666666659</c:v>
                </c:pt>
                <c:pt idx="402">
                  <c:v>1.0090277777777779</c:v>
                </c:pt>
                <c:pt idx="403">
                  <c:v>1.0215277777777778</c:v>
                </c:pt>
                <c:pt idx="404">
                  <c:v>1.0805555555555661</c:v>
                </c:pt>
                <c:pt idx="405">
                  <c:v>1.1263888888889027</c:v>
                </c:pt>
                <c:pt idx="406">
                  <c:v>1.1284722222222223</c:v>
                </c:pt>
                <c:pt idx="407">
                  <c:v>1.1354166666666667</c:v>
                </c:pt>
                <c:pt idx="408">
                  <c:v>1.1388888888889011</c:v>
                </c:pt>
                <c:pt idx="409">
                  <c:v>1.1402777777777899</c:v>
                </c:pt>
                <c:pt idx="410">
                  <c:v>1.1499999999999864</c:v>
                </c:pt>
                <c:pt idx="411">
                  <c:v>1.1541666666666681</c:v>
                </c:pt>
                <c:pt idx="412">
                  <c:v>1.1576388888888889</c:v>
                </c:pt>
                <c:pt idx="413">
                  <c:v>1.1902777777777915</c:v>
                </c:pt>
                <c:pt idx="414">
                  <c:v>1.2013888888888891</c:v>
                </c:pt>
                <c:pt idx="415">
                  <c:v>1.2152777777777777</c:v>
                </c:pt>
                <c:pt idx="416">
                  <c:v>1.2479166666666666</c:v>
                </c:pt>
                <c:pt idx="417">
                  <c:v>1.2805555555555561</c:v>
                </c:pt>
                <c:pt idx="418">
                  <c:v>1.2972222222222218</c:v>
                </c:pt>
                <c:pt idx="419">
                  <c:v>1.3104166666666681</c:v>
                </c:pt>
                <c:pt idx="420">
                  <c:v>1.3520833333333455</c:v>
                </c:pt>
                <c:pt idx="421">
                  <c:v>1.4180555555555561</c:v>
                </c:pt>
                <c:pt idx="422">
                  <c:v>1.4298611111110975</c:v>
                </c:pt>
                <c:pt idx="423">
                  <c:v>1.54375</c:v>
                </c:pt>
                <c:pt idx="424">
                  <c:v>1.6680555555555727</c:v>
                </c:pt>
                <c:pt idx="425">
                  <c:v>1.8076388888888888</c:v>
                </c:pt>
                <c:pt idx="426">
                  <c:v>2.0986111111111114</c:v>
                </c:pt>
                <c:pt idx="427">
                  <c:v>2.1465277777778247</c:v>
                </c:pt>
                <c:pt idx="428">
                  <c:v>2.1902777777778062</c:v>
                </c:pt>
                <c:pt idx="429">
                  <c:v>2.2604166666666692</c:v>
                </c:pt>
                <c:pt idx="430">
                  <c:v>2.4701388888888887</c:v>
                </c:pt>
                <c:pt idx="431">
                  <c:v>2.5069444444444438</c:v>
                </c:pt>
                <c:pt idx="432">
                  <c:v>2.629861111111111</c:v>
                </c:pt>
                <c:pt idx="433">
                  <c:v>2.7701388888888889</c:v>
                </c:pt>
                <c:pt idx="434">
                  <c:v>2.9381944444444441</c:v>
                </c:pt>
                <c:pt idx="435">
                  <c:v>2.9756944444444438</c:v>
                </c:pt>
                <c:pt idx="436">
                  <c:v>3.1756944444444444</c:v>
                </c:pt>
                <c:pt idx="437">
                  <c:v>3.1861111111111202</c:v>
                </c:pt>
                <c:pt idx="438">
                  <c:v>3.5256944444444445</c:v>
                </c:pt>
                <c:pt idx="439">
                  <c:v>3.5256944444444445</c:v>
                </c:pt>
                <c:pt idx="440">
                  <c:v>3.6708333333333334</c:v>
                </c:pt>
                <c:pt idx="441">
                  <c:v>3.6763888888888867</c:v>
                </c:pt>
                <c:pt idx="442">
                  <c:v>3.9416666666666664</c:v>
                </c:pt>
                <c:pt idx="443">
                  <c:v>3.9826388888888777</c:v>
                </c:pt>
                <c:pt idx="444">
                  <c:v>4.1493055555555545</c:v>
                </c:pt>
                <c:pt idx="445">
                  <c:v>4.3631944444444395</c:v>
                </c:pt>
                <c:pt idx="446">
                  <c:v>4.5249999999999755</c:v>
                </c:pt>
                <c:pt idx="447">
                  <c:v>4.5416666666666714</c:v>
                </c:pt>
                <c:pt idx="448">
                  <c:v>4.5909722222222218</c:v>
                </c:pt>
                <c:pt idx="449">
                  <c:v>5.0527777777777745</c:v>
                </c:pt>
                <c:pt idx="450">
                  <c:v>5.4124999999999996</c:v>
                </c:pt>
                <c:pt idx="451">
                  <c:v>5.7583333333333524</c:v>
                </c:pt>
                <c:pt idx="452">
                  <c:v>5.9444444444444464</c:v>
                </c:pt>
                <c:pt idx="453">
                  <c:v>5.9652777777777777</c:v>
                </c:pt>
                <c:pt idx="454">
                  <c:v>6.0062500000000014</c:v>
                </c:pt>
                <c:pt idx="455">
                  <c:v>6.1479166666665463</c:v>
                </c:pt>
                <c:pt idx="456">
                  <c:v>6.7826388888888891</c:v>
                </c:pt>
                <c:pt idx="457">
                  <c:v>6.790972222222222</c:v>
                </c:pt>
                <c:pt idx="458">
                  <c:v>7.1138888888888845</c:v>
                </c:pt>
                <c:pt idx="459">
                  <c:v>7.2305555555555445</c:v>
                </c:pt>
                <c:pt idx="460">
                  <c:v>7.5388888888888888</c:v>
                </c:pt>
                <c:pt idx="461">
                  <c:v>7.6861111111111118</c:v>
                </c:pt>
                <c:pt idx="462">
                  <c:v>7.8284722222222225</c:v>
                </c:pt>
                <c:pt idx="463">
                  <c:v>7.917361111111183</c:v>
                </c:pt>
                <c:pt idx="464">
                  <c:v>8.1013888888888879</c:v>
                </c:pt>
                <c:pt idx="465">
                  <c:v>8.1180555555555483</c:v>
                </c:pt>
                <c:pt idx="466">
                  <c:v>8.1423611111109491</c:v>
                </c:pt>
                <c:pt idx="467">
                  <c:v>8.1701388888888875</c:v>
                </c:pt>
                <c:pt idx="468">
                  <c:v>8.1951388888888896</c:v>
                </c:pt>
                <c:pt idx="469">
                  <c:v>8.2263888888888879</c:v>
                </c:pt>
                <c:pt idx="470">
                  <c:v>8.793055555555549</c:v>
                </c:pt>
                <c:pt idx="471">
                  <c:v>9.5513888888888907</c:v>
                </c:pt>
                <c:pt idx="472">
                  <c:v>10.328472222222222</c:v>
                </c:pt>
                <c:pt idx="473">
                  <c:v>11.277777777777768</c:v>
                </c:pt>
                <c:pt idx="474">
                  <c:v>11.613888888888889</c:v>
                </c:pt>
                <c:pt idx="475">
                  <c:v>12.995833333333374</c:v>
                </c:pt>
                <c:pt idx="476">
                  <c:v>13.148611111110949</c:v>
                </c:pt>
                <c:pt idx="477">
                  <c:v>13.613194444444446</c:v>
                </c:pt>
                <c:pt idx="478">
                  <c:v>14.738888888888868</c:v>
                </c:pt>
                <c:pt idx="479">
                  <c:v>14.763888888888889</c:v>
                </c:pt>
                <c:pt idx="480">
                  <c:v>14.776388888888889</c:v>
                </c:pt>
                <c:pt idx="481">
                  <c:v>15.408333333333333</c:v>
                </c:pt>
                <c:pt idx="482">
                  <c:v>15.471527777777778</c:v>
                </c:pt>
                <c:pt idx="483">
                  <c:v>15.720833333333333</c:v>
                </c:pt>
                <c:pt idx="484">
                  <c:v>17.850694444444535</c:v>
                </c:pt>
                <c:pt idx="485">
                  <c:v>18.31527777777778</c:v>
                </c:pt>
                <c:pt idx="486">
                  <c:v>19.416666666666668</c:v>
                </c:pt>
                <c:pt idx="487">
                  <c:v>20.011805555555735</c:v>
                </c:pt>
                <c:pt idx="488">
                  <c:v>20.044444444444444</c:v>
                </c:pt>
                <c:pt idx="489">
                  <c:v>20.12361111111111</c:v>
                </c:pt>
                <c:pt idx="490">
                  <c:v>20.368055555555554</c:v>
                </c:pt>
                <c:pt idx="491">
                  <c:v>20.677777777777781</c:v>
                </c:pt>
                <c:pt idx="492">
                  <c:v>23.024305555555557</c:v>
                </c:pt>
                <c:pt idx="493">
                  <c:v>23.045833333332954</c:v>
                </c:pt>
                <c:pt idx="494">
                  <c:v>25.100694444444535</c:v>
                </c:pt>
                <c:pt idx="495">
                  <c:v>26.043055555555558</c:v>
                </c:pt>
                <c:pt idx="496">
                  <c:v>28.748611111111089</c:v>
                </c:pt>
                <c:pt idx="497">
                  <c:v>28.896527777777589</c:v>
                </c:pt>
                <c:pt idx="498">
                  <c:v>33.836805555555394</c:v>
                </c:pt>
                <c:pt idx="499">
                  <c:v>38.885416666665975</c:v>
                </c:pt>
                <c:pt idx="500">
                  <c:v>39.013888888888886</c:v>
                </c:pt>
                <c:pt idx="501">
                  <c:v>39.036805555555546</c:v>
                </c:pt>
                <c:pt idx="502">
                  <c:v>42.852083333332864</c:v>
                </c:pt>
                <c:pt idx="503">
                  <c:v>44.102777777777781</c:v>
                </c:pt>
                <c:pt idx="504">
                  <c:v>45.459722222222226</c:v>
                </c:pt>
                <c:pt idx="505">
                  <c:v>46.818055555555546</c:v>
                </c:pt>
                <c:pt idx="506">
                  <c:v>49.955555555555556</c:v>
                </c:pt>
                <c:pt idx="507">
                  <c:v>51.931249999999999</c:v>
                </c:pt>
                <c:pt idx="508">
                  <c:v>55.806249999999999</c:v>
                </c:pt>
                <c:pt idx="509">
                  <c:v>56.125000000000163</c:v>
                </c:pt>
                <c:pt idx="510">
                  <c:v>57.834722222222226</c:v>
                </c:pt>
                <c:pt idx="511">
                  <c:v>61.0048611111106</c:v>
                </c:pt>
                <c:pt idx="512">
                  <c:v>61.181249999999999</c:v>
                </c:pt>
                <c:pt idx="513">
                  <c:v>63.25277777777778</c:v>
                </c:pt>
                <c:pt idx="514">
                  <c:v>65.742361111111109</c:v>
                </c:pt>
                <c:pt idx="515">
                  <c:v>66.085416666666589</c:v>
                </c:pt>
                <c:pt idx="516">
                  <c:v>72.14791666666666</c:v>
                </c:pt>
                <c:pt idx="517">
                  <c:v>74.811805555555551</c:v>
                </c:pt>
                <c:pt idx="518">
                  <c:v>78.0583333333323</c:v>
                </c:pt>
                <c:pt idx="519">
                  <c:v>81.544444444444466</c:v>
                </c:pt>
                <c:pt idx="520">
                  <c:v>81.921527777777797</c:v>
                </c:pt>
                <c:pt idx="521">
                  <c:v>86.868749999999949</c:v>
                </c:pt>
                <c:pt idx="522">
                  <c:v>98.947916666666927</c:v>
                </c:pt>
                <c:pt idx="523">
                  <c:v>116.81527777777778</c:v>
                </c:pt>
                <c:pt idx="524">
                  <c:v>119.49305555555556</c:v>
                </c:pt>
                <c:pt idx="525">
                  <c:v>123.00277777777687</c:v>
                </c:pt>
                <c:pt idx="526">
                  <c:v>127.07152777777779</c:v>
                </c:pt>
                <c:pt idx="527">
                  <c:v>127.85763888888845</c:v>
                </c:pt>
                <c:pt idx="528">
                  <c:v>202.11597222222039</c:v>
                </c:pt>
                <c:pt idx="529">
                  <c:v>321.79097222222163</c:v>
                </c:pt>
                <c:pt idx="530">
                  <c:v>432.37569444444443</c:v>
                </c:pt>
                <c:pt idx="531">
                  <c:v>443.83749999999969</c:v>
                </c:pt>
                <c:pt idx="532">
                  <c:v>454.14861111111202</c:v>
                </c:pt>
                <c:pt idx="533">
                  <c:v>459.02152777777326</c:v>
                </c:pt>
                <c:pt idx="534">
                  <c:v>469.73194444444363</c:v>
                </c:pt>
              </c:numCache>
            </c:numRef>
          </c:xVal>
          <c:yVal>
            <c:numRef>
              <c:f>優先度!$S$3:$S$537</c:f>
              <c:numCache>
                <c:formatCode>General</c:formatCode>
                <c:ptCount val="535"/>
                <c:pt idx="0">
                  <c:v>1.8691588785046905E-3</c:v>
                </c:pt>
                <c:pt idx="1">
                  <c:v>3.7383177570094318E-3</c:v>
                </c:pt>
                <c:pt idx="2">
                  <c:v>5.6074766355140183E-3</c:v>
                </c:pt>
                <c:pt idx="3">
                  <c:v>7.4766355140187838E-3</c:v>
                </c:pt>
                <c:pt idx="4">
                  <c:v>9.3457943925235459E-3</c:v>
                </c:pt>
                <c:pt idx="5">
                  <c:v>1.121495327102804E-2</c:v>
                </c:pt>
                <c:pt idx="6">
                  <c:v>1.3084112149532721E-2</c:v>
                </c:pt>
                <c:pt idx="7">
                  <c:v>1.4953271028037503E-2</c:v>
                </c:pt>
                <c:pt idx="8">
                  <c:v>1.6822429906542303E-2</c:v>
                </c:pt>
                <c:pt idx="9">
                  <c:v>1.8691588785046741E-2</c:v>
                </c:pt>
                <c:pt idx="10">
                  <c:v>2.0560747663551402E-2</c:v>
                </c:pt>
                <c:pt idx="11">
                  <c:v>2.2429906542056212E-2</c:v>
                </c:pt>
                <c:pt idx="12">
                  <c:v>2.4299065420561154E-2</c:v>
                </c:pt>
                <c:pt idx="13">
                  <c:v>2.6168224299065387E-2</c:v>
                </c:pt>
                <c:pt idx="14">
                  <c:v>2.8037383177570499E-2</c:v>
                </c:pt>
                <c:pt idx="15">
                  <c:v>2.9906542056074816E-2</c:v>
                </c:pt>
                <c:pt idx="16">
                  <c:v>3.1775700934579452E-2</c:v>
                </c:pt>
                <c:pt idx="17">
                  <c:v>3.3644859813084113E-2</c:v>
                </c:pt>
                <c:pt idx="18">
                  <c:v>3.5514018691588788E-2</c:v>
                </c:pt>
                <c:pt idx="19">
                  <c:v>3.7383177570094232E-2</c:v>
                </c:pt>
                <c:pt idx="20">
                  <c:v>3.925233644859815E-2</c:v>
                </c:pt>
                <c:pt idx="21">
                  <c:v>4.1121495327102797E-2</c:v>
                </c:pt>
                <c:pt idx="22">
                  <c:v>4.2990654205607534E-2</c:v>
                </c:pt>
                <c:pt idx="23">
                  <c:v>4.4859813084112153E-2</c:v>
                </c:pt>
                <c:pt idx="24">
                  <c:v>4.6728971962616932E-2</c:v>
                </c:pt>
                <c:pt idx="25">
                  <c:v>4.8598130841122134E-2</c:v>
                </c:pt>
                <c:pt idx="26">
                  <c:v>5.0467289719627016E-2</c:v>
                </c:pt>
                <c:pt idx="27">
                  <c:v>5.2336448598130914E-2</c:v>
                </c:pt>
                <c:pt idx="28">
                  <c:v>5.4205607476635512E-2</c:v>
                </c:pt>
                <c:pt idx="29">
                  <c:v>5.6074766355140193E-2</c:v>
                </c:pt>
                <c:pt idx="30">
                  <c:v>5.7943925233644902E-2</c:v>
                </c:pt>
                <c:pt idx="31">
                  <c:v>5.9813084112150611E-2</c:v>
                </c:pt>
                <c:pt idx="32">
                  <c:v>6.1682242990654147E-2</c:v>
                </c:pt>
                <c:pt idx="33">
                  <c:v>6.3551401869158877E-2</c:v>
                </c:pt>
                <c:pt idx="34">
                  <c:v>6.5420560747663559E-2</c:v>
                </c:pt>
                <c:pt idx="35">
                  <c:v>6.7289719626168226E-2</c:v>
                </c:pt>
                <c:pt idx="36">
                  <c:v>6.9158878504672866E-2</c:v>
                </c:pt>
                <c:pt idx="37">
                  <c:v>7.1028037383177575E-2</c:v>
                </c:pt>
                <c:pt idx="38">
                  <c:v>7.2897196261682284E-2</c:v>
                </c:pt>
                <c:pt idx="39">
                  <c:v>7.4766355140187132E-2</c:v>
                </c:pt>
                <c:pt idx="40">
                  <c:v>7.6635514018691592E-2</c:v>
                </c:pt>
                <c:pt idx="41">
                  <c:v>7.8504672897196523E-2</c:v>
                </c:pt>
                <c:pt idx="42">
                  <c:v>8.0373831775700913E-2</c:v>
                </c:pt>
                <c:pt idx="43">
                  <c:v>8.2242990654205539E-2</c:v>
                </c:pt>
                <c:pt idx="44">
                  <c:v>8.4112149532710234E-2</c:v>
                </c:pt>
                <c:pt idx="45">
                  <c:v>8.5981308411214957E-2</c:v>
                </c:pt>
                <c:pt idx="46">
                  <c:v>8.7850467289719708E-2</c:v>
                </c:pt>
                <c:pt idx="47">
                  <c:v>8.9719626168224348E-2</c:v>
                </c:pt>
                <c:pt idx="48">
                  <c:v>9.1588785046728932E-2</c:v>
                </c:pt>
                <c:pt idx="49">
                  <c:v>9.3457943925235307E-2</c:v>
                </c:pt>
                <c:pt idx="50">
                  <c:v>9.5327102803738323E-2</c:v>
                </c:pt>
                <c:pt idx="51">
                  <c:v>9.7196261682243046E-2</c:v>
                </c:pt>
                <c:pt idx="52">
                  <c:v>9.9065420560748768E-2</c:v>
                </c:pt>
                <c:pt idx="53">
                  <c:v>0.10093457943925337</c:v>
                </c:pt>
                <c:pt idx="54">
                  <c:v>0.10280373831775701</c:v>
                </c:pt>
                <c:pt idx="55">
                  <c:v>0.10467289719626165</c:v>
                </c:pt>
                <c:pt idx="56">
                  <c:v>0.10654205607476636</c:v>
                </c:pt>
                <c:pt idx="57">
                  <c:v>0.10841121495327224</c:v>
                </c:pt>
                <c:pt idx="58">
                  <c:v>0.11028037383177568</c:v>
                </c:pt>
                <c:pt idx="59">
                  <c:v>0.11214953271028059</c:v>
                </c:pt>
                <c:pt idx="60">
                  <c:v>0.11401869158878504</c:v>
                </c:pt>
                <c:pt idx="61">
                  <c:v>0.11588785046728972</c:v>
                </c:pt>
                <c:pt idx="62">
                  <c:v>0.11775700934579438</c:v>
                </c:pt>
                <c:pt idx="63">
                  <c:v>0.11962616822430019</c:v>
                </c:pt>
                <c:pt idx="64">
                  <c:v>0.12149532710280374</c:v>
                </c:pt>
                <c:pt idx="65">
                  <c:v>0.12336448598130872</c:v>
                </c:pt>
                <c:pt idx="66">
                  <c:v>0.12523364485981309</c:v>
                </c:pt>
                <c:pt idx="67">
                  <c:v>0.12710280373831767</c:v>
                </c:pt>
                <c:pt idx="68">
                  <c:v>0.12897196261682242</c:v>
                </c:pt>
                <c:pt idx="69">
                  <c:v>0.13084112149532895</c:v>
                </c:pt>
                <c:pt idx="70">
                  <c:v>0.13271028037383359</c:v>
                </c:pt>
                <c:pt idx="71">
                  <c:v>0.13457943925233828</c:v>
                </c:pt>
                <c:pt idx="72">
                  <c:v>0.13644859813084298</c:v>
                </c:pt>
                <c:pt idx="73">
                  <c:v>0.13831775700934579</c:v>
                </c:pt>
                <c:pt idx="74">
                  <c:v>0.14018691588785046</c:v>
                </c:pt>
                <c:pt idx="75">
                  <c:v>0.14205607476635521</c:v>
                </c:pt>
                <c:pt idx="76">
                  <c:v>0.1439252336448599</c:v>
                </c:pt>
                <c:pt idx="77">
                  <c:v>0.14579439252336801</c:v>
                </c:pt>
                <c:pt idx="78">
                  <c:v>0.14766355140186921</c:v>
                </c:pt>
                <c:pt idx="79">
                  <c:v>0.1495327102803739</c:v>
                </c:pt>
                <c:pt idx="80">
                  <c:v>0.15140186915887854</c:v>
                </c:pt>
                <c:pt idx="81">
                  <c:v>0.15327102803738321</c:v>
                </c:pt>
                <c:pt idx="82">
                  <c:v>0.15514018691588791</c:v>
                </c:pt>
                <c:pt idx="83">
                  <c:v>0.15700934579439649</c:v>
                </c:pt>
                <c:pt idx="84">
                  <c:v>0.15887850467289721</c:v>
                </c:pt>
                <c:pt idx="85">
                  <c:v>0.16074766355140438</c:v>
                </c:pt>
                <c:pt idx="86">
                  <c:v>0.16261682242990655</c:v>
                </c:pt>
                <c:pt idx="87">
                  <c:v>0.16448598130841124</c:v>
                </c:pt>
                <c:pt idx="88">
                  <c:v>0.16635514018691591</c:v>
                </c:pt>
                <c:pt idx="89">
                  <c:v>0.16822429906542333</c:v>
                </c:pt>
                <c:pt idx="90">
                  <c:v>0.17009345794392541</c:v>
                </c:pt>
                <c:pt idx="91">
                  <c:v>0.17196261682243263</c:v>
                </c:pt>
                <c:pt idx="92">
                  <c:v>0.17383177570093458</c:v>
                </c:pt>
                <c:pt idx="93">
                  <c:v>0.17570093457944214</c:v>
                </c:pt>
                <c:pt idx="94">
                  <c:v>0.17757009345794394</c:v>
                </c:pt>
                <c:pt idx="95">
                  <c:v>0.17943925233645164</c:v>
                </c:pt>
                <c:pt idx="96">
                  <c:v>0.18130841121495328</c:v>
                </c:pt>
                <c:pt idx="97">
                  <c:v>0.18317757009345767</c:v>
                </c:pt>
                <c:pt idx="98">
                  <c:v>0.18504672897196428</c:v>
                </c:pt>
                <c:pt idx="99">
                  <c:v>0.18691588785047189</c:v>
                </c:pt>
                <c:pt idx="100">
                  <c:v>0.18878504672897378</c:v>
                </c:pt>
                <c:pt idx="101">
                  <c:v>0.1906542056074767</c:v>
                </c:pt>
                <c:pt idx="102">
                  <c:v>0.19252336448598131</c:v>
                </c:pt>
                <c:pt idx="103">
                  <c:v>0.19439252336448587</c:v>
                </c:pt>
                <c:pt idx="104">
                  <c:v>0.19626168224299248</c:v>
                </c:pt>
                <c:pt idx="105">
                  <c:v>0.19813084112149729</c:v>
                </c:pt>
                <c:pt idx="106">
                  <c:v>0.2</c:v>
                </c:pt>
                <c:pt idx="107">
                  <c:v>0.20186915887850471</c:v>
                </c:pt>
                <c:pt idx="108">
                  <c:v>0.20373831775701146</c:v>
                </c:pt>
                <c:pt idx="109">
                  <c:v>0.20560747663551387</c:v>
                </c:pt>
                <c:pt idx="110">
                  <c:v>0.20747663551401871</c:v>
                </c:pt>
                <c:pt idx="111">
                  <c:v>0.20934579439252557</c:v>
                </c:pt>
                <c:pt idx="112">
                  <c:v>0.21121495327103046</c:v>
                </c:pt>
                <c:pt idx="113">
                  <c:v>0.21308411214953271</c:v>
                </c:pt>
                <c:pt idx="114">
                  <c:v>0.21495327102803741</c:v>
                </c:pt>
                <c:pt idx="115">
                  <c:v>0.21682242990654205</c:v>
                </c:pt>
                <c:pt idx="116">
                  <c:v>0.21869158878504674</c:v>
                </c:pt>
                <c:pt idx="117">
                  <c:v>0.22056074766354958</c:v>
                </c:pt>
                <c:pt idx="118">
                  <c:v>0.22242990654205624</c:v>
                </c:pt>
                <c:pt idx="119">
                  <c:v>0.22429906542056074</c:v>
                </c:pt>
                <c:pt idx="120">
                  <c:v>0.22616822429906538</c:v>
                </c:pt>
                <c:pt idx="121">
                  <c:v>0.22803738317757283</c:v>
                </c:pt>
                <c:pt idx="122">
                  <c:v>0.22990654205607491</c:v>
                </c:pt>
                <c:pt idx="123">
                  <c:v>0.23177570093457917</c:v>
                </c:pt>
                <c:pt idx="124">
                  <c:v>0.23364485981308411</c:v>
                </c:pt>
                <c:pt idx="125">
                  <c:v>0.23551401869158878</c:v>
                </c:pt>
                <c:pt idx="126">
                  <c:v>0.23738317757009444</c:v>
                </c:pt>
                <c:pt idx="127">
                  <c:v>0.23925233644859978</c:v>
                </c:pt>
                <c:pt idx="128">
                  <c:v>0.24112149532710442</c:v>
                </c:pt>
                <c:pt idx="129">
                  <c:v>0.24299065420560748</c:v>
                </c:pt>
                <c:pt idx="130">
                  <c:v>0.24485981308411214</c:v>
                </c:pt>
                <c:pt idx="131">
                  <c:v>0.24672897196261681</c:v>
                </c:pt>
                <c:pt idx="132">
                  <c:v>0.24859813084112614</c:v>
                </c:pt>
                <c:pt idx="133">
                  <c:v>0.25046728971962962</c:v>
                </c:pt>
                <c:pt idx="134">
                  <c:v>0.25233644859812687</c:v>
                </c:pt>
                <c:pt idx="135">
                  <c:v>0.25420560747663529</c:v>
                </c:pt>
                <c:pt idx="136">
                  <c:v>0.25607476635514503</c:v>
                </c:pt>
                <c:pt idx="137">
                  <c:v>0.25794392523364823</c:v>
                </c:pt>
                <c:pt idx="138">
                  <c:v>0.25981308411214982</c:v>
                </c:pt>
                <c:pt idx="139">
                  <c:v>0.26168224299065762</c:v>
                </c:pt>
                <c:pt idx="140">
                  <c:v>0.26355140186915887</c:v>
                </c:pt>
                <c:pt idx="141">
                  <c:v>0.26542056074767045</c:v>
                </c:pt>
                <c:pt idx="142">
                  <c:v>0.26728971962616821</c:v>
                </c:pt>
                <c:pt idx="143">
                  <c:v>0.26915887850467662</c:v>
                </c:pt>
                <c:pt idx="144">
                  <c:v>0.27102803738317782</c:v>
                </c:pt>
                <c:pt idx="145">
                  <c:v>0.2728971962616823</c:v>
                </c:pt>
                <c:pt idx="146">
                  <c:v>0.27476635514018694</c:v>
                </c:pt>
                <c:pt idx="147">
                  <c:v>0.27663551401869124</c:v>
                </c:pt>
                <c:pt idx="148">
                  <c:v>0.27850467289719638</c:v>
                </c:pt>
                <c:pt idx="149">
                  <c:v>0.28037383177570485</c:v>
                </c:pt>
                <c:pt idx="150">
                  <c:v>0.28224299065420588</c:v>
                </c:pt>
                <c:pt idx="151">
                  <c:v>0.2841121495327103</c:v>
                </c:pt>
                <c:pt idx="152">
                  <c:v>0.28598130841121494</c:v>
                </c:pt>
                <c:pt idx="153">
                  <c:v>0.28785046728972652</c:v>
                </c:pt>
                <c:pt idx="154">
                  <c:v>0.28971962616822428</c:v>
                </c:pt>
                <c:pt idx="155">
                  <c:v>0.29158878504673313</c:v>
                </c:pt>
                <c:pt idx="156">
                  <c:v>0.29345794392523672</c:v>
                </c:pt>
                <c:pt idx="157">
                  <c:v>0.29532710280373831</c:v>
                </c:pt>
                <c:pt idx="158">
                  <c:v>0.29719626168224911</c:v>
                </c:pt>
                <c:pt idx="159">
                  <c:v>0.29906542056074781</c:v>
                </c:pt>
                <c:pt idx="160">
                  <c:v>0.30093457943925844</c:v>
                </c:pt>
                <c:pt idx="161">
                  <c:v>0.30280373831776164</c:v>
                </c:pt>
                <c:pt idx="162">
                  <c:v>0.30467289719626806</c:v>
                </c:pt>
                <c:pt idx="163">
                  <c:v>0.30654205607476637</c:v>
                </c:pt>
                <c:pt idx="164">
                  <c:v>0.30841121495327445</c:v>
                </c:pt>
                <c:pt idx="165">
                  <c:v>0.31028037383178025</c:v>
                </c:pt>
                <c:pt idx="166">
                  <c:v>0.3121495327102804</c:v>
                </c:pt>
                <c:pt idx="167">
                  <c:v>0.31401869158878987</c:v>
                </c:pt>
                <c:pt idx="168">
                  <c:v>0.31588785046729317</c:v>
                </c:pt>
                <c:pt idx="169">
                  <c:v>0.31775700934579437</c:v>
                </c:pt>
                <c:pt idx="170">
                  <c:v>0.3196261682243059</c:v>
                </c:pt>
                <c:pt idx="171">
                  <c:v>0.32149532710280926</c:v>
                </c:pt>
                <c:pt idx="172">
                  <c:v>0.32336448598131523</c:v>
                </c:pt>
                <c:pt idx="173">
                  <c:v>0.32523364485981332</c:v>
                </c:pt>
                <c:pt idx="174">
                  <c:v>0.32710280373832146</c:v>
                </c:pt>
                <c:pt idx="175">
                  <c:v>0.32897196261682793</c:v>
                </c:pt>
                <c:pt idx="176">
                  <c:v>0.33084112149532718</c:v>
                </c:pt>
                <c:pt idx="177">
                  <c:v>0.33271028037383726</c:v>
                </c:pt>
                <c:pt idx="178">
                  <c:v>0.33457943925234068</c:v>
                </c:pt>
                <c:pt idx="179">
                  <c:v>0.33644859813085026</c:v>
                </c:pt>
                <c:pt idx="180">
                  <c:v>0.33831775700935268</c:v>
                </c:pt>
                <c:pt idx="181">
                  <c:v>0.3401869158878596</c:v>
                </c:pt>
                <c:pt idx="182">
                  <c:v>0.3420560747663553</c:v>
                </c:pt>
                <c:pt idx="183">
                  <c:v>0.34392523364486538</c:v>
                </c:pt>
                <c:pt idx="184">
                  <c:v>0.34579439252336425</c:v>
                </c:pt>
                <c:pt idx="185">
                  <c:v>0.34766355140186916</c:v>
                </c:pt>
                <c:pt idx="186">
                  <c:v>0.34953271028037386</c:v>
                </c:pt>
                <c:pt idx="187">
                  <c:v>0.35140186915888444</c:v>
                </c:pt>
                <c:pt idx="188">
                  <c:v>0.35327102803738319</c:v>
                </c:pt>
                <c:pt idx="189">
                  <c:v>0.35514018691589089</c:v>
                </c:pt>
                <c:pt idx="190">
                  <c:v>0.35700934579439281</c:v>
                </c:pt>
                <c:pt idx="191">
                  <c:v>0.35887850467290328</c:v>
                </c:pt>
                <c:pt idx="192">
                  <c:v>0.36074766355140186</c:v>
                </c:pt>
                <c:pt idx="193">
                  <c:v>0.36261682242990989</c:v>
                </c:pt>
                <c:pt idx="194">
                  <c:v>0.36448598130841869</c:v>
                </c:pt>
                <c:pt idx="195">
                  <c:v>0.3663551401869159</c:v>
                </c:pt>
                <c:pt idx="196">
                  <c:v>0.36822429906542514</c:v>
                </c:pt>
                <c:pt idx="197">
                  <c:v>0.37009345794392534</c:v>
                </c:pt>
                <c:pt idx="198">
                  <c:v>0.37196261682243464</c:v>
                </c:pt>
                <c:pt idx="199">
                  <c:v>0.37383177570093801</c:v>
                </c:pt>
                <c:pt idx="200">
                  <c:v>0.37570093457943932</c:v>
                </c:pt>
                <c:pt idx="201">
                  <c:v>0.37757009345795073</c:v>
                </c:pt>
                <c:pt idx="202">
                  <c:v>0.37943925233644882</c:v>
                </c:pt>
                <c:pt idx="203">
                  <c:v>0.38130841121496251</c:v>
                </c:pt>
                <c:pt idx="204">
                  <c:v>0.38317757009346343</c:v>
                </c:pt>
                <c:pt idx="205">
                  <c:v>0.38504672897196635</c:v>
                </c:pt>
                <c:pt idx="206">
                  <c:v>0.38691588785047643</c:v>
                </c:pt>
                <c:pt idx="207">
                  <c:v>0.38878504672897196</c:v>
                </c:pt>
                <c:pt idx="208">
                  <c:v>0.39065420560748215</c:v>
                </c:pt>
                <c:pt idx="209">
                  <c:v>0.39252336448598513</c:v>
                </c:pt>
                <c:pt idx="210">
                  <c:v>0.3943925233644951</c:v>
                </c:pt>
                <c:pt idx="211">
                  <c:v>0.39626168224299457</c:v>
                </c:pt>
                <c:pt idx="212">
                  <c:v>0.39813084112149538</c:v>
                </c:pt>
                <c:pt idx="213">
                  <c:v>0.4</c:v>
                </c:pt>
                <c:pt idx="214">
                  <c:v>0.40186915887850466</c:v>
                </c:pt>
                <c:pt idx="215">
                  <c:v>0.40373831775700936</c:v>
                </c:pt>
                <c:pt idx="216">
                  <c:v>0.405607476635514</c:v>
                </c:pt>
                <c:pt idx="217">
                  <c:v>0.40747663551402274</c:v>
                </c:pt>
                <c:pt idx="218">
                  <c:v>0.40934579439252644</c:v>
                </c:pt>
                <c:pt idx="219">
                  <c:v>0.41121495327102808</c:v>
                </c:pt>
                <c:pt idx="220">
                  <c:v>0.41308411214953578</c:v>
                </c:pt>
                <c:pt idx="221">
                  <c:v>0.41495327102803736</c:v>
                </c:pt>
                <c:pt idx="222">
                  <c:v>0.41682242990654816</c:v>
                </c:pt>
                <c:pt idx="223">
                  <c:v>0.41869158878504681</c:v>
                </c:pt>
                <c:pt idx="224">
                  <c:v>0.42056074766355461</c:v>
                </c:pt>
                <c:pt idx="225">
                  <c:v>0.42242990654206064</c:v>
                </c:pt>
                <c:pt idx="226">
                  <c:v>0.42429906542056078</c:v>
                </c:pt>
                <c:pt idx="227">
                  <c:v>0.42616822429906998</c:v>
                </c:pt>
                <c:pt idx="228">
                  <c:v>0.42803738317757356</c:v>
                </c:pt>
                <c:pt idx="229">
                  <c:v>0.42990654205607481</c:v>
                </c:pt>
                <c:pt idx="230">
                  <c:v>0.4317757009345829</c:v>
                </c:pt>
                <c:pt idx="231">
                  <c:v>0.43364485981308432</c:v>
                </c:pt>
                <c:pt idx="232">
                  <c:v>0.43551401869158884</c:v>
                </c:pt>
                <c:pt idx="233">
                  <c:v>0.43738317757009887</c:v>
                </c:pt>
                <c:pt idx="234">
                  <c:v>0.43925233644859779</c:v>
                </c:pt>
                <c:pt idx="235">
                  <c:v>0.44112149532710282</c:v>
                </c:pt>
                <c:pt idx="236">
                  <c:v>0.44299065420560746</c:v>
                </c:pt>
                <c:pt idx="237">
                  <c:v>0.44485981308411232</c:v>
                </c:pt>
                <c:pt idx="238">
                  <c:v>0.44672897196262368</c:v>
                </c:pt>
                <c:pt idx="239">
                  <c:v>0.44859813084111805</c:v>
                </c:pt>
                <c:pt idx="240">
                  <c:v>0.45046728971963007</c:v>
                </c:pt>
                <c:pt idx="241">
                  <c:v>0.45233644859812738</c:v>
                </c:pt>
                <c:pt idx="242">
                  <c:v>0.45420560747663524</c:v>
                </c:pt>
                <c:pt idx="243">
                  <c:v>0.45607476635514566</c:v>
                </c:pt>
                <c:pt idx="244">
                  <c:v>0.45794392523364874</c:v>
                </c:pt>
                <c:pt idx="245">
                  <c:v>0.45981308411214988</c:v>
                </c:pt>
                <c:pt idx="246">
                  <c:v>0.46168224299065808</c:v>
                </c:pt>
                <c:pt idx="247">
                  <c:v>0.46355140186915988</c:v>
                </c:pt>
                <c:pt idx="248">
                  <c:v>0.46542056074767046</c:v>
                </c:pt>
                <c:pt idx="249">
                  <c:v>0.46728971962616822</c:v>
                </c:pt>
                <c:pt idx="250">
                  <c:v>0.46915887850467725</c:v>
                </c:pt>
                <c:pt idx="251">
                  <c:v>0.47102803738318061</c:v>
                </c:pt>
                <c:pt idx="252">
                  <c:v>0.47289719626168231</c:v>
                </c:pt>
                <c:pt idx="253">
                  <c:v>0.47476635514018689</c:v>
                </c:pt>
                <c:pt idx="254">
                  <c:v>0.47663551401869159</c:v>
                </c:pt>
                <c:pt idx="255">
                  <c:v>0.47850467289719945</c:v>
                </c:pt>
                <c:pt idx="256">
                  <c:v>0.48037383177570547</c:v>
                </c:pt>
                <c:pt idx="257">
                  <c:v>0.48224299065420906</c:v>
                </c:pt>
                <c:pt idx="258">
                  <c:v>0.48411214953271031</c:v>
                </c:pt>
                <c:pt idx="259">
                  <c:v>0.48598130841121495</c:v>
                </c:pt>
                <c:pt idx="260">
                  <c:v>0.48785046728972747</c:v>
                </c:pt>
                <c:pt idx="261">
                  <c:v>0.48971962616822434</c:v>
                </c:pt>
                <c:pt idx="262">
                  <c:v>0.49158878504673392</c:v>
                </c:pt>
                <c:pt idx="263">
                  <c:v>0.49345794392523706</c:v>
                </c:pt>
                <c:pt idx="264">
                  <c:v>0.49532710280373832</c:v>
                </c:pt>
                <c:pt idx="265">
                  <c:v>0.4971962616822499</c:v>
                </c:pt>
                <c:pt idx="266">
                  <c:v>0.49906542056074782</c:v>
                </c:pt>
                <c:pt idx="267">
                  <c:v>0.50093457943925157</c:v>
                </c:pt>
                <c:pt idx="268">
                  <c:v>0.50280373831775649</c:v>
                </c:pt>
                <c:pt idx="269">
                  <c:v>0.50467289719626152</c:v>
                </c:pt>
                <c:pt idx="270">
                  <c:v>0.50654205607476632</c:v>
                </c:pt>
                <c:pt idx="271">
                  <c:v>0.50841121495327102</c:v>
                </c:pt>
                <c:pt idx="272">
                  <c:v>0.51028037383177549</c:v>
                </c:pt>
                <c:pt idx="273">
                  <c:v>0.51214953271028063</c:v>
                </c:pt>
                <c:pt idx="274">
                  <c:v>0.51401869158879065</c:v>
                </c:pt>
                <c:pt idx="275">
                  <c:v>0.51588785046728969</c:v>
                </c:pt>
                <c:pt idx="276">
                  <c:v>0.51775700934579461</c:v>
                </c:pt>
                <c:pt idx="277">
                  <c:v>0.51962616822429908</c:v>
                </c:pt>
                <c:pt idx="278">
                  <c:v>0.52149532710280377</c:v>
                </c:pt>
                <c:pt idx="279">
                  <c:v>0.52336448598129925</c:v>
                </c:pt>
                <c:pt idx="280">
                  <c:v>0.5252336448598125</c:v>
                </c:pt>
                <c:pt idx="281">
                  <c:v>0.52710280373831753</c:v>
                </c:pt>
                <c:pt idx="282">
                  <c:v>0.52897196261682866</c:v>
                </c:pt>
                <c:pt idx="283">
                  <c:v>0.53084112149532714</c:v>
                </c:pt>
                <c:pt idx="284">
                  <c:v>0.53271028037383172</c:v>
                </c:pt>
                <c:pt idx="285">
                  <c:v>0.53457943925233642</c:v>
                </c:pt>
                <c:pt idx="286">
                  <c:v>0.53644859813084111</c:v>
                </c:pt>
                <c:pt idx="287">
                  <c:v>0.53831775700934559</c:v>
                </c:pt>
                <c:pt idx="288">
                  <c:v>0.54018691588784284</c:v>
                </c:pt>
                <c:pt idx="289">
                  <c:v>0.54205607476634821</c:v>
                </c:pt>
                <c:pt idx="290">
                  <c:v>0.54392523364487433</c:v>
                </c:pt>
                <c:pt idx="291">
                  <c:v>0.54579439252337403</c:v>
                </c:pt>
                <c:pt idx="292">
                  <c:v>0.54766355140186918</c:v>
                </c:pt>
                <c:pt idx="293">
                  <c:v>0.54953271028037387</c:v>
                </c:pt>
                <c:pt idx="294">
                  <c:v>0.55140186915888534</c:v>
                </c:pt>
                <c:pt idx="295">
                  <c:v>0.55327102803738315</c:v>
                </c:pt>
                <c:pt idx="296">
                  <c:v>0.55514018691588785</c:v>
                </c:pt>
                <c:pt idx="297">
                  <c:v>0.55700934579439254</c:v>
                </c:pt>
                <c:pt idx="298">
                  <c:v>0.55887850467290001</c:v>
                </c:pt>
                <c:pt idx="299">
                  <c:v>0.5607476635514097</c:v>
                </c:pt>
                <c:pt idx="300">
                  <c:v>0.56261682242990663</c:v>
                </c:pt>
                <c:pt idx="301">
                  <c:v>0.56448598130841121</c:v>
                </c:pt>
                <c:pt idx="302">
                  <c:v>0.56635514018691557</c:v>
                </c:pt>
                <c:pt idx="303">
                  <c:v>0.5682242990654206</c:v>
                </c:pt>
                <c:pt idx="304">
                  <c:v>0.57009345794392563</c:v>
                </c:pt>
                <c:pt idx="305">
                  <c:v>0.57196261682242988</c:v>
                </c:pt>
                <c:pt idx="306">
                  <c:v>0.57383177570093458</c:v>
                </c:pt>
                <c:pt idx="307">
                  <c:v>0.57570093457944715</c:v>
                </c:pt>
                <c:pt idx="308">
                  <c:v>0.57757009345794397</c:v>
                </c:pt>
                <c:pt idx="309">
                  <c:v>0.57943925233645466</c:v>
                </c:pt>
                <c:pt idx="310">
                  <c:v>0.58130841121495258</c:v>
                </c:pt>
                <c:pt idx="311">
                  <c:v>0.5831775700934575</c:v>
                </c:pt>
                <c:pt idx="312">
                  <c:v>0.58504672897194887</c:v>
                </c:pt>
                <c:pt idx="313">
                  <c:v>0.58691588785046656</c:v>
                </c:pt>
                <c:pt idx="314">
                  <c:v>0.58878504672897192</c:v>
                </c:pt>
                <c:pt idx="315">
                  <c:v>0.59065420560747661</c:v>
                </c:pt>
                <c:pt idx="316">
                  <c:v>0.59252336448597442</c:v>
                </c:pt>
                <c:pt idx="317">
                  <c:v>0.594392523364486</c:v>
                </c:pt>
                <c:pt idx="318">
                  <c:v>0.59626168224299059</c:v>
                </c:pt>
                <c:pt idx="319">
                  <c:v>0.59813084112149528</c:v>
                </c:pt>
                <c:pt idx="320">
                  <c:v>0.60000000000000064</c:v>
                </c:pt>
                <c:pt idx="321">
                  <c:v>0.60186915887851145</c:v>
                </c:pt>
                <c:pt idx="322">
                  <c:v>0.6037383177570097</c:v>
                </c:pt>
                <c:pt idx="323">
                  <c:v>0.60560747663552927</c:v>
                </c:pt>
                <c:pt idx="324">
                  <c:v>0.60747663551401865</c:v>
                </c:pt>
                <c:pt idx="325">
                  <c:v>0.60934579439253023</c:v>
                </c:pt>
                <c:pt idx="326">
                  <c:v>0.61121495327102804</c:v>
                </c:pt>
                <c:pt idx="327">
                  <c:v>0.61308411214954184</c:v>
                </c:pt>
                <c:pt idx="328">
                  <c:v>0.61495327102803765</c:v>
                </c:pt>
                <c:pt idx="329">
                  <c:v>0.61682242990654201</c:v>
                </c:pt>
                <c:pt idx="330">
                  <c:v>0.61869158878504671</c:v>
                </c:pt>
                <c:pt idx="331">
                  <c:v>0.62056074766355163</c:v>
                </c:pt>
                <c:pt idx="332">
                  <c:v>0.62242990654205665</c:v>
                </c:pt>
                <c:pt idx="333">
                  <c:v>0.62429906542056768</c:v>
                </c:pt>
                <c:pt idx="334">
                  <c:v>0.6261682242990656</c:v>
                </c:pt>
                <c:pt idx="335">
                  <c:v>0.62803738317757063</c:v>
                </c:pt>
                <c:pt idx="336">
                  <c:v>0.62990654205607965</c:v>
                </c:pt>
                <c:pt idx="337">
                  <c:v>0.63177570093459312</c:v>
                </c:pt>
                <c:pt idx="338">
                  <c:v>0.63364485981309815</c:v>
                </c:pt>
                <c:pt idx="339">
                  <c:v>0.63551401869159796</c:v>
                </c:pt>
                <c:pt idx="340">
                  <c:v>0.63738317757009955</c:v>
                </c:pt>
                <c:pt idx="341">
                  <c:v>0.63925233644860613</c:v>
                </c:pt>
                <c:pt idx="342">
                  <c:v>0.64112149532711071</c:v>
                </c:pt>
                <c:pt idx="343">
                  <c:v>0.64299065420561763</c:v>
                </c:pt>
                <c:pt idx="344">
                  <c:v>0.64485981308413043</c:v>
                </c:pt>
                <c:pt idx="345">
                  <c:v>0.64672897196261681</c:v>
                </c:pt>
                <c:pt idx="346">
                  <c:v>0.64859813084112161</c:v>
                </c:pt>
                <c:pt idx="347">
                  <c:v>0.65046728971961931</c:v>
                </c:pt>
                <c:pt idx="348">
                  <c:v>0.65233644859813744</c:v>
                </c:pt>
                <c:pt idx="349">
                  <c:v>0.65420560747664325</c:v>
                </c:pt>
                <c:pt idx="350">
                  <c:v>0.65607476635514894</c:v>
                </c:pt>
                <c:pt idx="351">
                  <c:v>0.65794392523364564</c:v>
                </c:pt>
                <c:pt idx="352">
                  <c:v>0.65981308411214967</c:v>
                </c:pt>
                <c:pt idx="353">
                  <c:v>0.6616822429906547</c:v>
                </c:pt>
                <c:pt idx="354">
                  <c:v>0.66355140186915884</c:v>
                </c:pt>
                <c:pt idx="355">
                  <c:v>0.66542056074765676</c:v>
                </c:pt>
                <c:pt idx="356">
                  <c:v>0.66728971962618011</c:v>
                </c:pt>
                <c:pt idx="357">
                  <c:v>0.66915887850468669</c:v>
                </c:pt>
                <c:pt idx="358">
                  <c:v>0.67102803738319905</c:v>
                </c:pt>
                <c:pt idx="359">
                  <c:v>0.67289719626169309</c:v>
                </c:pt>
                <c:pt idx="360">
                  <c:v>0.67476635514019379</c:v>
                </c:pt>
                <c:pt idx="361">
                  <c:v>0.67663551401870536</c:v>
                </c:pt>
                <c:pt idx="362">
                  <c:v>0.67850467289720062</c:v>
                </c:pt>
                <c:pt idx="363">
                  <c:v>0.68037383177570099</c:v>
                </c:pt>
                <c:pt idx="364">
                  <c:v>0.68224299065420568</c:v>
                </c:pt>
                <c:pt idx="365">
                  <c:v>0.68411214953270116</c:v>
                </c:pt>
                <c:pt idx="366">
                  <c:v>0.68598130841121496</c:v>
                </c:pt>
                <c:pt idx="367">
                  <c:v>0.68785046728972365</c:v>
                </c:pt>
                <c:pt idx="368">
                  <c:v>0.68971962616823124</c:v>
                </c:pt>
                <c:pt idx="369">
                  <c:v>0.69158878504672006</c:v>
                </c:pt>
                <c:pt idx="370">
                  <c:v>0.69345794392522675</c:v>
                </c:pt>
                <c:pt idx="371">
                  <c:v>0.69532710280373833</c:v>
                </c:pt>
                <c:pt idx="372">
                  <c:v>0.69719626168224258</c:v>
                </c:pt>
                <c:pt idx="373">
                  <c:v>0.69906542056074772</c:v>
                </c:pt>
                <c:pt idx="374">
                  <c:v>0.7009345794392523</c:v>
                </c:pt>
                <c:pt idx="375">
                  <c:v>0.702803738317757</c:v>
                </c:pt>
                <c:pt idx="376">
                  <c:v>0.70467289719626169</c:v>
                </c:pt>
                <c:pt idx="377">
                  <c:v>0.70654205607476661</c:v>
                </c:pt>
                <c:pt idx="378">
                  <c:v>0.70841121495327164</c:v>
                </c:pt>
                <c:pt idx="379">
                  <c:v>0.71028037383177567</c:v>
                </c:pt>
                <c:pt idx="380">
                  <c:v>0.71214953271028825</c:v>
                </c:pt>
                <c:pt idx="381">
                  <c:v>0.71401869158879383</c:v>
                </c:pt>
                <c:pt idx="382">
                  <c:v>0.71588785046728975</c:v>
                </c:pt>
                <c:pt idx="383">
                  <c:v>0.71775700934580122</c:v>
                </c:pt>
                <c:pt idx="384">
                  <c:v>0.71962616822429903</c:v>
                </c:pt>
                <c:pt idx="385">
                  <c:v>0.72149532710280373</c:v>
                </c:pt>
                <c:pt idx="386">
                  <c:v>0.72336448598130165</c:v>
                </c:pt>
                <c:pt idx="387">
                  <c:v>0.72523364485981312</c:v>
                </c:pt>
                <c:pt idx="388">
                  <c:v>0.7271028037383177</c:v>
                </c:pt>
                <c:pt idx="389">
                  <c:v>0.7289719626168315</c:v>
                </c:pt>
                <c:pt idx="390">
                  <c:v>0.73084112149532765</c:v>
                </c:pt>
                <c:pt idx="391">
                  <c:v>0.73271028037383856</c:v>
                </c:pt>
                <c:pt idx="392">
                  <c:v>0.7345794392523366</c:v>
                </c:pt>
                <c:pt idx="393">
                  <c:v>0.73644859813084163</c:v>
                </c:pt>
                <c:pt idx="394">
                  <c:v>0.73831775700934577</c:v>
                </c:pt>
                <c:pt idx="395">
                  <c:v>0.74018691588785046</c:v>
                </c:pt>
                <c:pt idx="396">
                  <c:v>0.74205607476635516</c:v>
                </c:pt>
                <c:pt idx="397">
                  <c:v>0.74392523364487773</c:v>
                </c:pt>
                <c:pt idx="398">
                  <c:v>0.74579439252337953</c:v>
                </c:pt>
                <c:pt idx="399">
                  <c:v>0.74766355140186913</c:v>
                </c:pt>
                <c:pt idx="400">
                  <c:v>0.74953271028037383</c:v>
                </c:pt>
                <c:pt idx="401">
                  <c:v>0.75140186915888774</c:v>
                </c:pt>
                <c:pt idx="402">
                  <c:v>0.75327102803738932</c:v>
                </c:pt>
                <c:pt idx="403">
                  <c:v>0.75514018691589491</c:v>
                </c:pt>
                <c:pt idx="404">
                  <c:v>0.75700934579439261</c:v>
                </c:pt>
                <c:pt idx="405">
                  <c:v>0.75887850467290063</c:v>
                </c:pt>
                <c:pt idx="406">
                  <c:v>0.7607476635514141</c:v>
                </c:pt>
                <c:pt idx="407">
                  <c:v>0.76261682242991424</c:v>
                </c:pt>
                <c:pt idx="408">
                  <c:v>0.76448598130841161</c:v>
                </c:pt>
                <c:pt idx="409">
                  <c:v>0.76635514018691586</c:v>
                </c:pt>
                <c:pt idx="410">
                  <c:v>0.768224299065427</c:v>
                </c:pt>
                <c:pt idx="411">
                  <c:v>0.77009345794393314</c:v>
                </c:pt>
                <c:pt idx="412">
                  <c:v>0.77196261682242995</c:v>
                </c:pt>
                <c:pt idx="413">
                  <c:v>0.77383177570093453</c:v>
                </c:pt>
                <c:pt idx="414">
                  <c:v>0.77570093457945211</c:v>
                </c:pt>
                <c:pt idx="415">
                  <c:v>0.77757009345794392</c:v>
                </c:pt>
                <c:pt idx="416">
                  <c:v>0.77943925233645772</c:v>
                </c:pt>
                <c:pt idx="417">
                  <c:v>0.78130841121495331</c:v>
                </c:pt>
                <c:pt idx="418">
                  <c:v>0.7831775700934579</c:v>
                </c:pt>
                <c:pt idx="419">
                  <c:v>0.7850467289719536</c:v>
                </c:pt>
                <c:pt idx="420">
                  <c:v>0.78691588785046729</c:v>
                </c:pt>
                <c:pt idx="421">
                  <c:v>0.78878504672897265</c:v>
                </c:pt>
                <c:pt idx="422">
                  <c:v>0.79065420560748345</c:v>
                </c:pt>
                <c:pt idx="423">
                  <c:v>0.79252336448598126</c:v>
                </c:pt>
                <c:pt idx="424">
                  <c:v>0.79439252336448662</c:v>
                </c:pt>
                <c:pt idx="425">
                  <c:v>0.79626168224299054</c:v>
                </c:pt>
                <c:pt idx="426">
                  <c:v>0.79813084112149535</c:v>
                </c:pt>
                <c:pt idx="427">
                  <c:v>0.8</c:v>
                </c:pt>
                <c:pt idx="428">
                  <c:v>0.80186915887850463</c:v>
                </c:pt>
                <c:pt idx="429">
                  <c:v>0.80373831775700932</c:v>
                </c:pt>
                <c:pt idx="430">
                  <c:v>0.80560747663552756</c:v>
                </c:pt>
                <c:pt idx="431">
                  <c:v>0.80747663551401871</c:v>
                </c:pt>
                <c:pt idx="432">
                  <c:v>0.80934579439252363</c:v>
                </c:pt>
                <c:pt idx="433">
                  <c:v>0.81121495327102799</c:v>
                </c:pt>
                <c:pt idx="434">
                  <c:v>0.81308411214953968</c:v>
                </c:pt>
                <c:pt idx="435">
                  <c:v>0.81495327102803761</c:v>
                </c:pt>
                <c:pt idx="436">
                  <c:v>0.81682242990654208</c:v>
                </c:pt>
                <c:pt idx="437">
                  <c:v>0.81869158878504678</c:v>
                </c:pt>
                <c:pt idx="438">
                  <c:v>0.82056074766355169</c:v>
                </c:pt>
                <c:pt idx="439">
                  <c:v>0.82242990654205661</c:v>
                </c:pt>
                <c:pt idx="440">
                  <c:v>0.82429906542056075</c:v>
                </c:pt>
                <c:pt idx="441">
                  <c:v>0.82616822429906545</c:v>
                </c:pt>
                <c:pt idx="442">
                  <c:v>0.82803738317757014</c:v>
                </c:pt>
                <c:pt idx="443">
                  <c:v>0.82990654205607473</c:v>
                </c:pt>
                <c:pt idx="444">
                  <c:v>0.8317757009345903</c:v>
                </c:pt>
                <c:pt idx="445">
                  <c:v>0.83364485981309711</c:v>
                </c:pt>
                <c:pt idx="446">
                  <c:v>0.83551401869159658</c:v>
                </c:pt>
                <c:pt idx="447">
                  <c:v>0.83738317757009362</c:v>
                </c:pt>
                <c:pt idx="448">
                  <c:v>0.83925233644860064</c:v>
                </c:pt>
                <c:pt idx="449">
                  <c:v>0.84112149532710956</c:v>
                </c:pt>
                <c:pt idx="450">
                  <c:v>0.84299065420561525</c:v>
                </c:pt>
                <c:pt idx="451">
                  <c:v>0.84485981308412783</c:v>
                </c:pt>
                <c:pt idx="452">
                  <c:v>0.84672897196261687</c:v>
                </c:pt>
                <c:pt idx="453">
                  <c:v>0.84859813084112168</c:v>
                </c:pt>
                <c:pt idx="454">
                  <c:v>0.85046728971961705</c:v>
                </c:pt>
                <c:pt idx="455">
                  <c:v>0.85233644859813085</c:v>
                </c:pt>
                <c:pt idx="456">
                  <c:v>0.85420560747663565</c:v>
                </c:pt>
                <c:pt idx="457">
                  <c:v>0.85607476635514712</c:v>
                </c:pt>
                <c:pt idx="458">
                  <c:v>0.85794392523364482</c:v>
                </c:pt>
                <c:pt idx="459">
                  <c:v>0.85981308411214952</c:v>
                </c:pt>
                <c:pt idx="460">
                  <c:v>0.86168224299065421</c:v>
                </c:pt>
                <c:pt idx="461">
                  <c:v>0.86355140186915891</c:v>
                </c:pt>
                <c:pt idx="462">
                  <c:v>0.86542056074765439</c:v>
                </c:pt>
                <c:pt idx="463">
                  <c:v>0.86728971962616863</c:v>
                </c:pt>
                <c:pt idx="464">
                  <c:v>0.86915887850468465</c:v>
                </c:pt>
                <c:pt idx="465">
                  <c:v>0.87102803738319634</c:v>
                </c:pt>
                <c:pt idx="466">
                  <c:v>0.87289719626169016</c:v>
                </c:pt>
                <c:pt idx="467">
                  <c:v>0.87476635514018763</c:v>
                </c:pt>
                <c:pt idx="468">
                  <c:v>0.87663551401870377</c:v>
                </c:pt>
                <c:pt idx="469">
                  <c:v>0.87850467289720002</c:v>
                </c:pt>
                <c:pt idx="470">
                  <c:v>0.8803738317757005</c:v>
                </c:pt>
                <c:pt idx="471">
                  <c:v>0.88224299065420553</c:v>
                </c:pt>
                <c:pt idx="472">
                  <c:v>0.88411214953269923</c:v>
                </c:pt>
                <c:pt idx="473">
                  <c:v>0.88598130841121459</c:v>
                </c:pt>
                <c:pt idx="474">
                  <c:v>0.88785046728971961</c:v>
                </c:pt>
                <c:pt idx="475">
                  <c:v>0.88971962616822464</c:v>
                </c:pt>
                <c:pt idx="476">
                  <c:v>0.89158878504671812</c:v>
                </c:pt>
                <c:pt idx="477">
                  <c:v>0.89345794392522448</c:v>
                </c:pt>
                <c:pt idx="478">
                  <c:v>0.89532710280373828</c:v>
                </c:pt>
                <c:pt idx="479">
                  <c:v>0.8971962616822361</c:v>
                </c:pt>
                <c:pt idx="480">
                  <c:v>0.89906542056074767</c:v>
                </c:pt>
                <c:pt idx="481">
                  <c:v>0.90093457943925237</c:v>
                </c:pt>
                <c:pt idx="482">
                  <c:v>0.90280373831775651</c:v>
                </c:pt>
                <c:pt idx="483">
                  <c:v>0.90467289719626154</c:v>
                </c:pt>
                <c:pt idx="484">
                  <c:v>0.90654205607476634</c:v>
                </c:pt>
                <c:pt idx="485">
                  <c:v>0.90841121495327104</c:v>
                </c:pt>
                <c:pt idx="486">
                  <c:v>0.91028037383177551</c:v>
                </c:pt>
                <c:pt idx="487">
                  <c:v>0.91214953271028065</c:v>
                </c:pt>
                <c:pt idx="488">
                  <c:v>0.9140186915887919</c:v>
                </c:pt>
                <c:pt idx="489">
                  <c:v>0.91588785046728971</c:v>
                </c:pt>
                <c:pt idx="490">
                  <c:v>0.91775700934579463</c:v>
                </c:pt>
                <c:pt idx="491">
                  <c:v>0.9196261682242991</c:v>
                </c:pt>
                <c:pt idx="492">
                  <c:v>0.92149532710280369</c:v>
                </c:pt>
                <c:pt idx="493">
                  <c:v>0.92336448598129928</c:v>
                </c:pt>
                <c:pt idx="494">
                  <c:v>0.92523364485981308</c:v>
                </c:pt>
                <c:pt idx="495">
                  <c:v>0.92710280373831777</c:v>
                </c:pt>
                <c:pt idx="496">
                  <c:v>0.92897196261682935</c:v>
                </c:pt>
                <c:pt idx="497">
                  <c:v>0.93084112149532705</c:v>
                </c:pt>
                <c:pt idx="498">
                  <c:v>0.93271028037383175</c:v>
                </c:pt>
                <c:pt idx="499">
                  <c:v>0.93457943925233644</c:v>
                </c:pt>
                <c:pt idx="500">
                  <c:v>0.93644859813084114</c:v>
                </c:pt>
                <c:pt idx="501">
                  <c:v>0.9383177570093455</c:v>
                </c:pt>
                <c:pt idx="502">
                  <c:v>0.94018691588784353</c:v>
                </c:pt>
                <c:pt idx="503">
                  <c:v>0.94205607476635456</c:v>
                </c:pt>
                <c:pt idx="504">
                  <c:v>0.94392523364487468</c:v>
                </c:pt>
                <c:pt idx="505">
                  <c:v>0.94579439252337483</c:v>
                </c:pt>
                <c:pt idx="506">
                  <c:v>0.9476635514018692</c:v>
                </c:pt>
                <c:pt idx="507">
                  <c:v>0.94953271028037378</c:v>
                </c:pt>
                <c:pt idx="508">
                  <c:v>0.95140186915888625</c:v>
                </c:pt>
                <c:pt idx="509">
                  <c:v>0.95327102803738362</c:v>
                </c:pt>
                <c:pt idx="510">
                  <c:v>0.95514018691588864</c:v>
                </c:pt>
                <c:pt idx="511">
                  <c:v>0.95700934579439267</c:v>
                </c:pt>
                <c:pt idx="512">
                  <c:v>0.95887850467290003</c:v>
                </c:pt>
                <c:pt idx="513">
                  <c:v>0.96074766355141095</c:v>
                </c:pt>
                <c:pt idx="514">
                  <c:v>0.96261682242990665</c:v>
                </c:pt>
                <c:pt idx="515">
                  <c:v>0.96448598130841123</c:v>
                </c:pt>
                <c:pt idx="516">
                  <c:v>0.96635514018691548</c:v>
                </c:pt>
                <c:pt idx="517">
                  <c:v>0.96822429906542062</c:v>
                </c:pt>
                <c:pt idx="518">
                  <c:v>0.97009345794392565</c:v>
                </c:pt>
                <c:pt idx="519">
                  <c:v>0.9719626168224299</c:v>
                </c:pt>
                <c:pt idx="520">
                  <c:v>0.97383177570093449</c:v>
                </c:pt>
                <c:pt idx="521">
                  <c:v>0.97570093457944851</c:v>
                </c:pt>
                <c:pt idx="522">
                  <c:v>0.97757009345794388</c:v>
                </c:pt>
                <c:pt idx="523">
                  <c:v>0.97943925233645546</c:v>
                </c:pt>
                <c:pt idx="524">
                  <c:v>0.98130841121495327</c:v>
                </c:pt>
                <c:pt idx="525">
                  <c:v>0.98317757009345796</c:v>
                </c:pt>
                <c:pt idx="526">
                  <c:v>0.98504672897195078</c:v>
                </c:pt>
                <c:pt idx="527">
                  <c:v>0.98691588785046658</c:v>
                </c:pt>
                <c:pt idx="528">
                  <c:v>0.98878504672897194</c:v>
                </c:pt>
                <c:pt idx="529">
                  <c:v>0.99065420560747663</c:v>
                </c:pt>
                <c:pt idx="530">
                  <c:v>0.99252336448597756</c:v>
                </c:pt>
                <c:pt idx="531">
                  <c:v>0.99439252336448603</c:v>
                </c:pt>
                <c:pt idx="532">
                  <c:v>0.9962616822429905</c:v>
                </c:pt>
                <c:pt idx="533">
                  <c:v>0.9981308411214953</c:v>
                </c:pt>
                <c:pt idx="534">
                  <c:v>1</c:v>
                </c:pt>
              </c:numCache>
            </c:numRef>
          </c:yVal>
          <c:smooth val="1"/>
        </c:ser>
        <c:ser>
          <c:idx val="2"/>
          <c:order val="2"/>
          <c:tx>
            <c:v>優先度低い</c:v>
          </c:tx>
          <c:spPr>
            <a:ln w="28575">
              <a:solidFill>
                <a:srgbClr val="0070C0"/>
              </a:solidFill>
              <a:prstDash val="solid"/>
            </a:ln>
          </c:spPr>
          <c:marker>
            <c:symbol val="none"/>
          </c:marker>
          <c:xVal>
            <c:numRef>
              <c:f>優先度!$Z$3:$Z$176</c:f>
              <c:numCache>
                <c:formatCode>General</c:formatCode>
                <c:ptCount val="174"/>
                <c:pt idx="0">
                  <c:v>0</c:v>
                </c:pt>
                <c:pt idx="1">
                  <c:v>0</c:v>
                </c:pt>
                <c:pt idx="2">
                  <c:v>6.9444444444445499E-4</c:v>
                </c:pt>
                <c:pt idx="3">
                  <c:v>6.9444444444445499E-4</c:v>
                </c:pt>
                <c:pt idx="4">
                  <c:v>6.9444444444445499E-4</c:v>
                </c:pt>
                <c:pt idx="5">
                  <c:v>6.9444444444445499E-4</c:v>
                </c:pt>
                <c:pt idx="6">
                  <c:v>6.9444444444445499E-4</c:v>
                </c:pt>
                <c:pt idx="7">
                  <c:v>6.9444444444445499E-4</c:v>
                </c:pt>
                <c:pt idx="8">
                  <c:v>1.3888888888889124E-3</c:v>
                </c:pt>
                <c:pt idx="9">
                  <c:v>1.3888888888889124E-3</c:v>
                </c:pt>
                <c:pt idx="10">
                  <c:v>1.3888888888889124E-3</c:v>
                </c:pt>
                <c:pt idx="11">
                  <c:v>1.3888888888889124E-3</c:v>
                </c:pt>
                <c:pt idx="12">
                  <c:v>1.3888888888889124E-3</c:v>
                </c:pt>
                <c:pt idx="13">
                  <c:v>1.3888888888889124E-3</c:v>
                </c:pt>
                <c:pt idx="14">
                  <c:v>1.3888888888889124E-3</c:v>
                </c:pt>
                <c:pt idx="15">
                  <c:v>2.0833333333333658E-3</c:v>
                </c:pt>
                <c:pt idx="16">
                  <c:v>2.0833333333333658E-3</c:v>
                </c:pt>
                <c:pt idx="17">
                  <c:v>2.0833333333333658E-3</c:v>
                </c:pt>
                <c:pt idx="18">
                  <c:v>2.0833333333333658E-3</c:v>
                </c:pt>
                <c:pt idx="19">
                  <c:v>2.0833333333333658E-3</c:v>
                </c:pt>
                <c:pt idx="20">
                  <c:v>2.0833333333333658E-3</c:v>
                </c:pt>
                <c:pt idx="21">
                  <c:v>2.7777777777778525E-3</c:v>
                </c:pt>
                <c:pt idx="22">
                  <c:v>2.7777777777778525E-3</c:v>
                </c:pt>
                <c:pt idx="23">
                  <c:v>2.7777777777778525E-3</c:v>
                </c:pt>
                <c:pt idx="24">
                  <c:v>2.7777777777778525E-3</c:v>
                </c:pt>
                <c:pt idx="25">
                  <c:v>3.4722222222222242E-3</c:v>
                </c:pt>
                <c:pt idx="26">
                  <c:v>3.4722222222222242E-3</c:v>
                </c:pt>
                <c:pt idx="27">
                  <c:v>4.1666666666666683E-3</c:v>
                </c:pt>
                <c:pt idx="28">
                  <c:v>4.1666666666666683E-3</c:v>
                </c:pt>
                <c:pt idx="29">
                  <c:v>5.5555555555555558E-3</c:v>
                </c:pt>
                <c:pt idx="30">
                  <c:v>5.5555555555555558E-3</c:v>
                </c:pt>
                <c:pt idx="31">
                  <c:v>5.5555555555555558E-3</c:v>
                </c:pt>
                <c:pt idx="32">
                  <c:v>6.2500000000000134E-3</c:v>
                </c:pt>
                <c:pt idx="33">
                  <c:v>6.2500000000000134E-3</c:v>
                </c:pt>
                <c:pt idx="34">
                  <c:v>6.2500000000000134E-3</c:v>
                </c:pt>
                <c:pt idx="35">
                  <c:v>6.2500000000000134E-3</c:v>
                </c:pt>
                <c:pt idx="36">
                  <c:v>6.944444444444516E-3</c:v>
                </c:pt>
                <c:pt idx="37">
                  <c:v>7.6388888888888904E-3</c:v>
                </c:pt>
                <c:pt idx="38">
                  <c:v>8.3333333333333367E-3</c:v>
                </c:pt>
                <c:pt idx="39">
                  <c:v>8.3333333333333367E-3</c:v>
                </c:pt>
                <c:pt idx="40">
                  <c:v>9.0277777777777787E-3</c:v>
                </c:pt>
                <c:pt idx="41">
                  <c:v>9.7222222222222224E-3</c:v>
                </c:pt>
                <c:pt idx="42">
                  <c:v>1.1805555555555784E-2</c:v>
                </c:pt>
                <c:pt idx="43">
                  <c:v>1.1805555555555784E-2</c:v>
                </c:pt>
                <c:pt idx="44">
                  <c:v>1.2499999999999956E-2</c:v>
                </c:pt>
                <c:pt idx="45">
                  <c:v>1.3194444444444439E-2</c:v>
                </c:pt>
                <c:pt idx="46">
                  <c:v>1.3888888888889093E-2</c:v>
                </c:pt>
                <c:pt idx="47">
                  <c:v>1.5277777777777781E-2</c:v>
                </c:pt>
                <c:pt idx="48">
                  <c:v>1.5972222222222224E-2</c:v>
                </c:pt>
                <c:pt idx="49">
                  <c:v>1.8749999999999999E-2</c:v>
                </c:pt>
                <c:pt idx="50">
                  <c:v>1.8749999999999999E-2</c:v>
                </c:pt>
                <c:pt idx="51">
                  <c:v>1.9444444444444445E-2</c:v>
                </c:pt>
                <c:pt idx="52">
                  <c:v>2.2222222222222251E-2</c:v>
                </c:pt>
                <c:pt idx="53">
                  <c:v>2.4305555555555556E-2</c:v>
                </c:pt>
                <c:pt idx="54">
                  <c:v>2.569444444444445E-2</c:v>
                </c:pt>
                <c:pt idx="55">
                  <c:v>2.9861111111111251E-2</c:v>
                </c:pt>
                <c:pt idx="56">
                  <c:v>2.9861111111111251E-2</c:v>
                </c:pt>
                <c:pt idx="57">
                  <c:v>3.4027777777778226E-2</c:v>
                </c:pt>
                <c:pt idx="58">
                  <c:v>5.3472222222222324E-2</c:v>
                </c:pt>
                <c:pt idx="59">
                  <c:v>5.8333333333334174E-2</c:v>
                </c:pt>
                <c:pt idx="60">
                  <c:v>6.25E-2</c:v>
                </c:pt>
                <c:pt idx="61">
                  <c:v>6.3888888888888884E-2</c:v>
                </c:pt>
                <c:pt idx="62">
                  <c:v>6.8750000000000019E-2</c:v>
                </c:pt>
                <c:pt idx="63">
                  <c:v>7.5694444444444439E-2</c:v>
                </c:pt>
                <c:pt idx="64">
                  <c:v>7.7083333333334114E-2</c:v>
                </c:pt>
                <c:pt idx="65">
                  <c:v>9.3055555555557543E-2</c:v>
                </c:pt>
                <c:pt idx="66">
                  <c:v>9.5833333333333326E-2</c:v>
                </c:pt>
                <c:pt idx="67">
                  <c:v>0.11527777777777778</c:v>
                </c:pt>
                <c:pt idx="68">
                  <c:v>0.12708333333333341</c:v>
                </c:pt>
                <c:pt idx="69">
                  <c:v>0.12916666666666668</c:v>
                </c:pt>
                <c:pt idx="70">
                  <c:v>0.13680555555555557</c:v>
                </c:pt>
                <c:pt idx="71">
                  <c:v>0.14930555555555555</c:v>
                </c:pt>
                <c:pt idx="72">
                  <c:v>0.14930555555555555</c:v>
                </c:pt>
                <c:pt idx="73">
                  <c:v>0.15902777777777791</c:v>
                </c:pt>
                <c:pt idx="74">
                  <c:v>0.17569444444444651</c:v>
                </c:pt>
                <c:pt idx="75">
                  <c:v>0.18888888888888891</c:v>
                </c:pt>
                <c:pt idx="76">
                  <c:v>0.19444444444444747</c:v>
                </c:pt>
                <c:pt idx="77">
                  <c:v>0.19930555555555537</c:v>
                </c:pt>
                <c:pt idx="78">
                  <c:v>0.2</c:v>
                </c:pt>
                <c:pt idx="79">
                  <c:v>0.20694444444444807</c:v>
                </c:pt>
                <c:pt idx="80">
                  <c:v>0.22083333333333341</c:v>
                </c:pt>
                <c:pt idx="81">
                  <c:v>0.22222222222222224</c:v>
                </c:pt>
                <c:pt idx="82">
                  <c:v>0.24791666666666851</c:v>
                </c:pt>
                <c:pt idx="83">
                  <c:v>0.28611111111111109</c:v>
                </c:pt>
                <c:pt idx="84">
                  <c:v>0.29305555555555557</c:v>
                </c:pt>
                <c:pt idx="85">
                  <c:v>0.30972222222222567</c:v>
                </c:pt>
                <c:pt idx="86">
                  <c:v>0.33194444444444993</c:v>
                </c:pt>
                <c:pt idx="87">
                  <c:v>0.3520833333333333</c:v>
                </c:pt>
                <c:pt idx="88">
                  <c:v>0.37013888888889274</c:v>
                </c:pt>
                <c:pt idx="89">
                  <c:v>0.44236111111111115</c:v>
                </c:pt>
                <c:pt idx="90">
                  <c:v>0.44444444444444448</c:v>
                </c:pt>
                <c:pt idx="91">
                  <c:v>0.46736111111111112</c:v>
                </c:pt>
                <c:pt idx="92">
                  <c:v>0.47152777777778326</c:v>
                </c:pt>
                <c:pt idx="93">
                  <c:v>0.50972222222222219</c:v>
                </c:pt>
                <c:pt idx="94">
                  <c:v>0.52500000000000002</c:v>
                </c:pt>
                <c:pt idx="95">
                  <c:v>0.52777777777777779</c:v>
                </c:pt>
                <c:pt idx="96">
                  <c:v>0.53263888888889499</c:v>
                </c:pt>
                <c:pt idx="97">
                  <c:v>0.53680555555555565</c:v>
                </c:pt>
                <c:pt idx="98">
                  <c:v>0.65138888888889579</c:v>
                </c:pt>
                <c:pt idx="99">
                  <c:v>0.65208333333334023</c:v>
                </c:pt>
                <c:pt idx="100">
                  <c:v>0.66458333333333364</c:v>
                </c:pt>
                <c:pt idx="101">
                  <c:v>0.73472222222222261</c:v>
                </c:pt>
                <c:pt idx="102">
                  <c:v>0.7979166666666665</c:v>
                </c:pt>
                <c:pt idx="103">
                  <c:v>0.7979166666666665</c:v>
                </c:pt>
                <c:pt idx="104">
                  <c:v>0.80416666666666659</c:v>
                </c:pt>
                <c:pt idx="105">
                  <c:v>0.80902777777777779</c:v>
                </c:pt>
                <c:pt idx="106">
                  <c:v>0.88472222222222219</c:v>
                </c:pt>
                <c:pt idx="107">
                  <c:v>0.8916666666666665</c:v>
                </c:pt>
                <c:pt idx="108">
                  <c:v>0.90625</c:v>
                </c:pt>
                <c:pt idx="109">
                  <c:v>0.97500000000000064</c:v>
                </c:pt>
                <c:pt idx="110">
                  <c:v>1.0604166666666681</c:v>
                </c:pt>
                <c:pt idx="111">
                  <c:v>1.1291666666666667</c:v>
                </c:pt>
                <c:pt idx="112">
                  <c:v>1.473611111111111</c:v>
                </c:pt>
                <c:pt idx="113">
                  <c:v>1.6763888888889045</c:v>
                </c:pt>
                <c:pt idx="114">
                  <c:v>1.8298611111111098</c:v>
                </c:pt>
                <c:pt idx="115">
                  <c:v>1.8506944444444438</c:v>
                </c:pt>
                <c:pt idx="116">
                  <c:v>1.9847222222222223</c:v>
                </c:pt>
                <c:pt idx="117">
                  <c:v>2.0819444444444444</c:v>
                </c:pt>
                <c:pt idx="118">
                  <c:v>2.1208333333333336</c:v>
                </c:pt>
                <c:pt idx="119">
                  <c:v>2.3416666666666668</c:v>
                </c:pt>
                <c:pt idx="120">
                  <c:v>2.6347222222222242</c:v>
                </c:pt>
                <c:pt idx="121">
                  <c:v>3.0513888888888867</c:v>
                </c:pt>
                <c:pt idx="122">
                  <c:v>3.0770833333333334</c:v>
                </c:pt>
                <c:pt idx="123">
                  <c:v>3.2256944444444446</c:v>
                </c:pt>
                <c:pt idx="124">
                  <c:v>3.8097222222222222</c:v>
                </c:pt>
                <c:pt idx="125">
                  <c:v>3.8597222222222225</c:v>
                </c:pt>
                <c:pt idx="126">
                  <c:v>4.8416666666666694</c:v>
                </c:pt>
                <c:pt idx="127">
                  <c:v>4.9256944444444484</c:v>
                </c:pt>
                <c:pt idx="128">
                  <c:v>5.8236111111111111</c:v>
                </c:pt>
                <c:pt idx="129">
                  <c:v>6.1222222222222218</c:v>
                </c:pt>
                <c:pt idx="130">
                  <c:v>6.8645833333333295</c:v>
                </c:pt>
                <c:pt idx="131">
                  <c:v>7.072916666666595</c:v>
                </c:pt>
                <c:pt idx="132">
                  <c:v>8.0840277777777789</c:v>
                </c:pt>
                <c:pt idx="133">
                  <c:v>8.3805555555555564</c:v>
                </c:pt>
                <c:pt idx="134">
                  <c:v>8.3812500000000014</c:v>
                </c:pt>
                <c:pt idx="135">
                  <c:v>8.7034722222222225</c:v>
                </c:pt>
                <c:pt idx="136">
                  <c:v>8.7611111111110489</c:v>
                </c:pt>
                <c:pt idx="137">
                  <c:v>9.4479166666666661</c:v>
                </c:pt>
                <c:pt idx="138">
                  <c:v>10.061805555555555</c:v>
                </c:pt>
                <c:pt idx="139">
                  <c:v>10.067361111111001</c:v>
                </c:pt>
                <c:pt idx="140">
                  <c:v>10.332638888889056</c:v>
                </c:pt>
                <c:pt idx="141">
                  <c:v>10.680555555555555</c:v>
                </c:pt>
                <c:pt idx="142">
                  <c:v>10.824305555555553</c:v>
                </c:pt>
                <c:pt idx="143">
                  <c:v>10.891666666666676</c:v>
                </c:pt>
                <c:pt idx="144">
                  <c:v>10.898611111111098</c:v>
                </c:pt>
                <c:pt idx="145">
                  <c:v>11.879166666666787</c:v>
                </c:pt>
                <c:pt idx="146">
                  <c:v>13.044444444444444</c:v>
                </c:pt>
                <c:pt idx="147">
                  <c:v>13.959027777777779</c:v>
                </c:pt>
                <c:pt idx="148">
                  <c:v>15.177083333333332</c:v>
                </c:pt>
                <c:pt idx="149">
                  <c:v>16.761805555555554</c:v>
                </c:pt>
                <c:pt idx="150">
                  <c:v>19.004166666666691</c:v>
                </c:pt>
                <c:pt idx="151">
                  <c:v>19.979861111111131</c:v>
                </c:pt>
                <c:pt idx="152">
                  <c:v>24.572916666666668</c:v>
                </c:pt>
                <c:pt idx="153">
                  <c:v>26.012499999999989</c:v>
                </c:pt>
                <c:pt idx="154">
                  <c:v>28.704861111111235</c:v>
                </c:pt>
                <c:pt idx="155">
                  <c:v>29.122222222222089</c:v>
                </c:pt>
                <c:pt idx="156">
                  <c:v>30.020138888888887</c:v>
                </c:pt>
                <c:pt idx="157">
                  <c:v>30.597222222222189</c:v>
                </c:pt>
                <c:pt idx="158">
                  <c:v>35.014583333332922</c:v>
                </c:pt>
                <c:pt idx="159">
                  <c:v>35.549305555555556</c:v>
                </c:pt>
                <c:pt idx="160">
                  <c:v>44.125694444444441</c:v>
                </c:pt>
                <c:pt idx="161">
                  <c:v>44.277777777777779</c:v>
                </c:pt>
                <c:pt idx="162">
                  <c:v>47.584722222222226</c:v>
                </c:pt>
                <c:pt idx="163">
                  <c:v>65.048611111111114</c:v>
                </c:pt>
                <c:pt idx="164">
                  <c:v>67.972222222222214</c:v>
                </c:pt>
                <c:pt idx="165">
                  <c:v>76.854166666666657</c:v>
                </c:pt>
                <c:pt idx="166">
                  <c:v>78.046527777777797</c:v>
                </c:pt>
                <c:pt idx="167">
                  <c:v>79.061805555555551</c:v>
                </c:pt>
                <c:pt idx="168">
                  <c:v>80.982638888888758</c:v>
                </c:pt>
                <c:pt idx="169">
                  <c:v>82.268055555555549</c:v>
                </c:pt>
                <c:pt idx="170">
                  <c:v>82.974999999999994</c:v>
                </c:pt>
                <c:pt idx="171">
                  <c:v>84.936111111111117</c:v>
                </c:pt>
                <c:pt idx="172">
                  <c:v>100.67638888888727</c:v>
                </c:pt>
                <c:pt idx="173">
                  <c:v>298.79374999999823</c:v>
                </c:pt>
              </c:numCache>
            </c:numRef>
          </c:xVal>
          <c:yVal>
            <c:numRef>
              <c:f>優先度!$AA$3:$AA$176</c:f>
              <c:numCache>
                <c:formatCode>General</c:formatCode>
                <c:ptCount val="174"/>
                <c:pt idx="0">
                  <c:v>5.7471264367816334E-3</c:v>
                </c:pt>
                <c:pt idx="1">
                  <c:v>1.1494252873563218E-2</c:v>
                </c:pt>
                <c:pt idx="2">
                  <c:v>1.7241379310344827E-2</c:v>
                </c:pt>
                <c:pt idx="3">
                  <c:v>2.2988505747126436E-2</c:v>
                </c:pt>
                <c:pt idx="4">
                  <c:v>2.8735632183908056E-2</c:v>
                </c:pt>
                <c:pt idx="5">
                  <c:v>3.4482758620689655E-2</c:v>
                </c:pt>
                <c:pt idx="6">
                  <c:v>4.0229885057471264E-2</c:v>
                </c:pt>
                <c:pt idx="7">
                  <c:v>4.5977011494252866E-2</c:v>
                </c:pt>
                <c:pt idx="8">
                  <c:v>5.1724137931034524E-2</c:v>
                </c:pt>
                <c:pt idx="9">
                  <c:v>5.7471264367816112E-2</c:v>
                </c:pt>
                <c:pt idx="10">
                  <c:v>6.3218390804597721E-2</c:v>
                </c:pt>
                <c:pt idx="11">
                  <c:v>6.8965517241379309E-2</c:v>
                </c:pt>
                <c:pt idx="12">
                  <c:v>7.4712643678160939E-2</c:v>
                </c:pt>
                <c:pt idx="13">
                  <c:v>8.0459770114942528E-2</c:v>
                </c:pt>
                <c:pt idx="14">
                  <c:v>8.6206896551724227E-2</c:v>
                </c:pt>
                <c:pt idx="15">
                  <c:v>9.1954022988505746E-2</c:v>
                </c:pt>
                <c:pt idx="16">
                  <c:v>9.7701149425287362E-2</c:v>
                </c:pt>
                <c:pt idx="17">
                  <c:v>0.10344827586206895</c:v>
                </c:pt>
                <c:pt idx="18">
                  <c:v>0.10919540229885183</c:v>
                </c:pt>
                <c:pt idx="19">
                  <c:v>0.11494252873563222</c:v>
                </c:pt>
                <c:pt idx="20">
                  <c:v>0.12068965517241392</c:v>
                </c:pt>
                <c:pt idx="21">
                  <c:v>0.12643678160919541</c:v>
                </c:pt>
                <c:pt idx="22">
                  <c:v>0.13218390804597702</c:v>
                </c:pt>
                <c:pt idx="23">
                  <c:v>0.13793103448276087</c:v>
                </c:pt>
                <c:pt idx="24">
                  <c:v>0.14367816091954017</c:v>
                </c:pt>
                <c:pt idx="25">
                  <c:v>0.14942528735632574</c:v>
                </c:pt>
                <c:pt idx="26">
                  <c:v>0.15517241379310345</c:v>
                </c:pt>
                <c:pt idx="27">
                  <c:v>0.16091954022988506</c:v>
                </c:pt>
                <c:pt idx="28">
                  <c:v>0.16666666666666666</c:v>
                </c:pt>
                <c:pt idx="29">
                  <c:v>0.17241379310345012</c:v>
                </c:pt>
                <c:pt idx="30">
                  <c:v>0.17816091954023044</c:v>
                </c:pt>
                <c:pt idx="31">
                  <c:v>0.18390804597701399</c:v>
                </c:pt>
                <c:pt idx="32">
                  <c:v>0.18965517241379309</c:v>
                </c:pt>
                <c:pt idx="33">
                  <c:v>0.19540229885057633</c:v>
                </c:pt>
                <c:pt idx="34">
                  <c:v>0.20114942528735641</c:v>
                </c:pt>
                <c:pt idx="35">
                  <c:v>0.20689655172413793</c:v>
                </c:pt>
                <c:pt idx="36">
                  <c:v>0.21264367816091953</c:v>
                </c:pt>
                <c:pt idx="37">
                  <c:v>0.21839080459770377</c:v>
                </c:pt>
                <c:pt idx="38">
                  <c:v>0.22413793103448276</c:v>
                </c:pt>
                <c:pt idx="39">
                  <c:v>0.22988505747126597</c:v>
                </c:pt>
                <c:pt idx="40">
                  <c:v>0.23563218390804597</c:v>
                </c:pt>
                <c:pt idx="41">
                  <c:v>0.24137931034482771</c:v>
                </c:pt>
                <c:pt idx="42">
                  <c:v>0.24712643678161089</c:v>
                </c:pt>
                <c:pt idx="43">
                  <c:v>0.25287356321839088</c:v>
                </c:pt>
                <c:pt idx="44">
                  <c:v>0.25862068965517282</c:v>
                </c:pt>
                <c:pt idx="45">
                  <c:v>0.26436781609195431</c:v>
                </c:pt>
                <c:pt idx="46">
                  <c:v>0.27011494252873564</c:v>
                </c:pt>
                <c:pt idx="47">
                  <c:v>0.2758620689655209</c:v>
                </c:pt>
                <c:pt idx="48">
                  <c:v>0.28160919540229884</c:v>
                </c:pt>
                <c:pt idx="49">
                  <c:v>0.28735632183908616</c:v>
                </c:pt>
                <c:pt idx="50">
                  <c:v>0.29310344827586232</c:v>
                </c:pt>
                <c:pt idx="51">
                  <c:v>0.29885057471265147</c:v>
                </c:pt>
                <c:pt idx="52">
                  <c:v>0.30459770114942941</c:v>
                </c:pt>
                <c:pt idx="53">
                  <c:v>0.31034482758621085</c:v>
                </c:pt>
                <c:pt idx="54">
                  <c:v>0.31609195402298851</c:v>
                </c:pt>
                <c:pt idx="55">
                  <c:v>0.32183908045977316</c:v>
                </c:pt>
                <c:pt idx="56">
                  <c:v>0.32758620689655715</c:v>
                </c:pt>
                <c:pt idx="57">
                  <c:v>0.33333333333333331</c:v>
                </c:pt>
                <c:pt idx="58">
                  <c:v>0.33908045977011941</c:v>
                </c:pt>
                <c:pt idx="59">
                  <c:v>0.34482758620690052</c:v>
                </c:pt>
                <c:pt idx="60">
                  <c:v>0.35057471264368162</c:v>
                </c:pt>
                <c:pt idx="61">
                  <c:v>0.35632183908046589</c:v>
                </c:pt>
                <c:pt idx="62">
                  <c:v>0.36206896551725043</c:v>
                </c:pt>
                <c:pt idx="63">
                  <c:v>0.36781609195403137</c:v>
                </c:pt>
                <c:pt idx="64">
                  <c:v>0.37356321839080914</c:v>
                </c:pt>
                <c:pt idx="65">
                  <c:v>0.37931034482759007</c:v>
                </c:pt>
                <c:pt idx="66">
                  <c:v>0.38505747126437462</c:v>
                </c:pt>
                <c:pt idx="67">
                  <c:v>0.39080459770115555</c:v>
                </c:pt>
                <c:pt idx="68">
                  <c:v>0.39655172413793138</c:v>
                </c:pt>
                <c:pt idx="69">
                  <c:v>0.40229885057471265</c:v>
                </c:pt>
                <c:pt idx="70">
                  <c:v>0.40804597701149431</c:v>
                </c:pt>
                <c:pt idx="71">
                  <c:v>0.41379310344827575</c:v>
                </c:pt>
                <c:pt idx="72">
                  <c:v>0.41954022988506096</c:v>
                </c:pt>
                <c:pt idx="73">
                  <c:v>0.42528735632183906</c:v>
                </c:pt>
                <c:pt idx="74">
                  <c:v>0.43103448275862088</c:v>
                </c:pt>
                <c:pt idx="75">
                  <c:v>0.43678160919540776</c:v>
                </c:pt>
                <c:pt idx="76">
                  <c:v>0.44252873563218392</c:v>
                </c:pt>
                <c:pt idx="77">
                  <c:v>0.44827586206896552</c:v>
                </c:pt>
                <c:pt idx="78">
                  <c:v>0.45402298850575096</c:v>
                </c:pt>
                <c:pt idx="79">
                  <c:v>0.45977011494252878</c:v>
                </c:pt>
                <c:pt idx="80">
                  <c:v>0.46551724137931288</c:v>
                </c:pt>
                <c:pt idx="81">
                  <c:v>0.47126436781609232</c:v>
                </c:pt>
                <c:pt idx="82">
                  <c:v>0.47701149425287814</c:v>
                </c:pt>
                <c:pt idx="83">
                  <c:v>0.48275862068965941</c:v>
                </c:pt>
                <c:pt idx="84">
                  <c:v>0.4885057471264368</c:v>
                </c:pt>
                <c:pt idx="85">
                  <c:v>0.49425287356322184</c:v>
                </c:pt>
                <c:pt idx="86">
                  <c:v>0.5</c:v>
                </c:pt>
                <c:pt idx="87">
                  <c:v>0.50574712643678565</c:v>
                </c:pt>
                <c:pt idx="88">
                  <c:v>0.51149425287356365</c:v>
                </c:pt>
                <c:pt idx="89">
                  <c:v>0.51724137931034486</c:v>
                </c:pt>
                <c:pt idx="90">
                  <c:v>0.5229885057471193</c:v>
                </c:pt>
                <c:pt idx="91">
                  <c:v>0.52873563218391728</c:v>
                </c:pt>
                <c:pt idx="92">
                  <c:v>0.5344827586206895</c:v>
                </c:pt>
                <c:pt idx="93">
                  <c:v>0.5402298850574716</c:v>
                </c:pt>
                <c:pt idx="94">
                  <c:v>0.54597701149425293</c:v>
                </c:pt>
                <c:pt idx="95">
                  <c:v>0.5517241379310347</c:v>
                </c:pt>
                <c:pt idx="96">
                  <c:v>0.55747126436781613</c:v>
                </c:pt>
                <c:pt idx="97">
                  <c:v>0.56321839080459768</c:v>
                </c:pt>
                <c:pt idx="98">
                  <c:v>0.56896551724138611</c:v>
                </c:pt>
                <c:pt idx="99">
                  <c:v>0.57471264367816699</c:v>
                </c:pt>
                <c:pt idx="100">
                  <c:v>0.5804597701149361</c:v>
                </c:pt>
                <c:pt idx="101">
                  <c:v>0.58620689655172409</c:v>
                </c:pt>
                <c:pt idx="102">
                  <c:v>0.59195402298850575</c:v>
                </c:pt>
                <c:pt idx="103">
                  <c:v>0.5977011494252874</c:v>
                </c:pt>
                <c:pt idx="104">
                  <c:v>0.60344827586206851</c:v>
                </c:pt>
                <c:pt idx="105">
                  <c:v>0.60919540229886426</c:v>
                </c:pt>
                <c:pt idx="106">
                  <c:v>0.61494252873563149</c:v>
                </c:pt>
                <c:pt idx="107">
                  <c:v>0.62068965517242158</c:v>
                </c:pt>
                <c:pt idx="108">
                  <c:v>0.62643678160919569</c:v>
                </c:pt>
                <c:pt idx="109">
                  <c:v>0.63218390804597702</c:v>
                </c:pt>
                <c:pt idx="110">
                  <c:v>0.63793103448276545</c:v>
                </c:pt>
                <c:pt idx="111">
                  <c:v>0.64367816091954633</c:v>
                </c:pt>
                <c:pt idx="112">
                  <c:v>0.64942528735632365</c:v>
                </c:pt>
                <c:pt idx="113">
                  <c:v>0.65517241379311431</c:v>
                </c:pt>
                <c:pt idx="114">
                  <c:v>0.66091954022989563</c:v>
                </c:pt>
                <c:pt idx="115">
                  <c:v>0.66666666666666663</c:v>
                </c:pt>
                <c:pt idx="116">
                  <c:v>0.67241379310344862</c:v>
                </c:pt>
                <c:pt idx="117">
                  <c:v>0.67816091954022983</c:v>
                </c:pt>
                <c:pt idx="118">
                  <c:v>0.68390804597701149</c:v>
                </c:pt>
                <c:pt idx="119">
                  <c:v>0.68965517241380692</c:v>
                </c:pt>
                <c:pt idx="120">
                  <c:v>0.6954022988505747</c:v>
                </c:pt>
                <c:pt idx="121">
                  <c:v>0.70114942528735635</c:v>
                </c:pt>
                <c:pt idx="122">
                  <c:v>0.7068965517241379</c:v>
                </c:pt>
                <c:pt idx="123">
                  <c:v>0.71264367816092611</c:v>
                </c:pt>
                <c:pt idx="124">
                  <c:v>0.71839080459770721</c:v>
                </c:pt>
                <c:pt idx="125">
                  <c:v>0.72413793103448365</c:v>
                </c:pt>
                <c:pt idx="126">
                  <c:v>0.72988505747126464</c:v>
                </c:pt>
                <c:pt idx="127">
                  <c:v>0.73563218390804597</c:v>
                </c:pt>
                <c:pt idx="128">
                  <c:v>0.74137931034483673</c:v>
                </c:pt>
                <c:pt idx="129">
                  <c:v>0.74712643678160962</c:v>
                </c:pt>
                <c:pt idx="130">
                  <c:v>0.75287356321839871</c:v>
                </c:pt>
                <c:pt idx="131">
                  <c:v>0.75862068965518614</c:v>
                </c:pt>
                <c:pt idx="132">
                  <c:v>0.76436781609195403</c:v>
                </c:pt>
                <c:pt idx="133">
                  <c:v>0.77011494252874291</c:v>
                </c:pt>
                <c:pt idx="134">
                  <c:v>0.77586206896551724</c:v>
                </c:pt>
                <c:pt idx="135">
                  <c:v>0.7816091954022989</c:v>
                </c:pt>
                <c:pt idx="136">
                  <c:v>0.78735632183907756</c:v>
                </c:pt>
                <c:pt idx="137">
                  <c:v>0.7931034482758621</c:v>
                </c:pt>
                <c:pt idx="138">
                  <c:v>0.79885057471263676</c:v>
                </c:pt>
                <c:pt idx="139">
                  <c:v>0.8045977011494253</c:v>
                </c:pt>
                <c:pt idx="140">
                  <c:v>0.81034482758620685</c:v>
                </c:pt>
                <c:pt idx="141">
                  <c:v>0.81609195402298862</c:v>
                </c:pt>
                <c:pt idx="142">
                  <c:v>0.82183908045977805</c:v>
                </c:pt>
                <c:pt idx="143">
                  <c:v>0.82758620689655149</c:v>
                </c:pt>
                <c:pt idx="144">
                  <c:v>0.8333333333333337</c:v>
                </c:pt>
                <c:pt idx="145">
                  <c:v>0.83908045977011492</c:v>
                </c:pt>
                <c:pt idx="146">
                  <c:v>0.84482758620690002</c:v>
                </c:pt>
                <c:pt idx="147">
                  <c:v>0.85057471264369189</c:v>
                </c:pt>
                <c:pt idx="148">
                  <c:v>0.85632183908046611</c:v>
                </c:pt>
                <c:pt idx="149">
                  <c:v>0.86206896551723522</c:v>
                </c:pt>
                <c:pt idx="150">
                  <c:v>0.86781609195402298</c:v>
                </c:pt>
                <c:pt idx="151">
                  <c:v>0.87356321839080464</c:v>
                </c:pt>
                <c:pt idx="152">
                  <c:v>0.87931034482758619</c:v>
                </c:pt>
                <c:pt idx="153">
                  <c:v>0.88505747126436751</c:v>
                </c:pt>
                <c:pt idx="154">
                  <c:v>0.89080459770114939</c:v>
                </c:pt>
                <c:pt idx="155">
                  <c:v>0.89655172413792217</c:v>
                </c:pt>
                <c:pt idx="156">
                  <c:v>0.90229885057472026</c:v>
                </c:pt>
                <c:pt idx="157">
                  <c:v>0.90804597701150214</c:v>
                </c:pt>
                <c:pt idx="158">
                  <c:v>0.91379310344828302</c:v>
                </c:pt>
                <c:pt idx="159">
                  <c:v>0.91954022988505746</c:v>
                </c:pt>
                <c:pt idx="160">
                  <c:v>0.92528735632183912</c:v>
                </c:pt>
                <c:pt idx="161">
                  <c:v>0.93103448275862066</c:v>
                </c:pt>
                <c:pt idx="162">
                  <c:v>0.93678160919540265</c:v>
                </c:pt>
                <c:pt idx="163">
                  <c:v>0.94252873563218464</c:v>
                </c:pt>
                <c:pt idx="164">
                  <c:v>0.94827586206896564</c:v>
                </c:pt>
                <c:pt idx="165">
                  <c:v>0.95402298850574707</c:v>
                </c:pt>
                <c:pt idx="166">
                  <c:v>0.95977011494252873</c:v>
                </c:pt>
                <c:pt idx="167">
                  <c:v>0.96551724137931039</c:v>
                </c:pt>
                <c:pt idx="168">
                  <c:v>0.97126436781609149</c:v>
                </c:pt>
                <c:pt idx="169">
                  <c:v>0.97701149425288136</c:v>
                </c:pt>
                <c:pt idx="170">
                  <c:v>0.98275862068965514</c:v>
                </c:pt>
                <c:pt idx="171">
                  <c:v>0.98850574712643657</c:v>
                </c:pt>
                <c:pt idx="172">
                  <c:v>0.99425287356321834</c:v>
                </c:pt>
                <c:pt idx="173">
                  <c:v>1</c:v>
                </c:pt>
              </c:numCache>
            </c:numRef>
          </c:yVal>
          <c:smooth val="1"/>
        </c:ser>
        <c:axId val="164018432"/>
        <c:axId val="164024704"/>
      </c:scatterChart>
      <c:valAx>
        <c:axId val="164018432"/>
        <c:scaling>
          <c:logBase val="10"/>
          <c:orientation val="minMax"/>
          <c:min val="1"/>
        </c:scaling>
        <c:axPos val="b"/>
        <c:title>
          <c:tx>
            <c:rich>
              <a:bodyPr/>
              <a:lstStyle/>
              <a:p>
                <a:pPr>
                  <a:defRPr b="0"/>
                </a:pPr>
                <a:r>
                  <a:rPr lang="ja-JP" b="0" dirty="0" smtClean="0"/>
                  <a:t>未対応</a:t>
                </a:r>
                <a:r>
                  <a:rPr lang="ja-JP" b="0" dirty="0"/>
                  <a:t>時間（日）</a:t>
                </a:r>
              </a:p>
            </c:rich>
          </c:tx>
        </c:title>
        <c:numFmt formatCode="General" sourceLinked="1"/>
        <c:tickLblPos val="nextTo"/>
        <c:txPr>
          <a:bodyPr/>
          <a:lstStyle/>
          <a:p>
            <a:pPr>
              <a:defRPr>
                <a:latin typeface="Arial" pitchFamily="34" charset="0"/>
                <a:cs typeface="Arial" pitchFamily="34" charset="0"/>
              </a:defRPr>
            </a:pPr>
            <a:endParaRPr lang="ja-JP"/>
          </a:p>
        </c:txPr>
        <c:crossAx val="164024704"/>
        <c:crosses val="autoZero"/>
        <c:crossBetween val="midCat"/>
      </c:valAx>
      <c:valAx>
        <c:axId val="164024704"/>
        <c:scaling>
          <c:orientation val="minMax"/>
          <c:max val="1"/>
          <c:min val="0"/>
        </c:scaling>
        <c:axPos val="l"/>
        <c:majorGridlines/>
        <c:title>
          <c:tx>
            <c:rich>
              <a:bodyPr rot="-5400000" vert="horz"/>
              <a:lstStyle/>
              <a:p>
                <a:pPr>
                  <a:defRPr b="0"/>
                </a:pPr>
                <a:r>
                  <a:rPr lang="ja-JP" b="0" dirty="0"/>
                  <a:t>対応</a:t>
                </a:r>
                <a:r>
                  <a:rPr lang="ja-JP" b="0" dirty="0" smtClean="0"/>
                  <a:t>された</a:t>
                </a:r>
                <a:r>
                  <a:rPr lang="ja-JP" altLang="en-US" b="0" dirty="0" smtClean="0"/>
                  <a:t>障害</a:t>
                </a:r>
                <a:r>
                  <a:rPr lang="ja-JP" b="0" dirty="0" smtClean="0"/>
                  <a:t>の</a:t>
                </a:r>
                <a:r>
                  <a:rPr lang="ja-JP" b="0" dirty="0"/>
                  <a:t>割合</a:t>
                </a:r>
              </a:p>
            </c:rich>
          </c:tx>
        </c:title>
        <c:numFmt formatCode="#,##0.0_);[Red]\(#,##0.0\)" sourceLinked="0"/>
        <c:tickLblPos val="nextTo"/>
        <c:txPr>
          <a:bodyPr/>
          <a:lstStyle/>
          <a:p>
            <a:pPr>
              <a:defRPr>
                <a:latin typeface="Arial" pitchFamily="34" charset="0"/>
                <a:cs typeface="Arial" pitchFamily="34" charset="0"/>
              </a:defRPr>
            </a:pPr>
            <a:endParaRPr lang="ja-JP"/>
          </a:p>
        </c:txPr>
        <c:crossAx val="164018432"/>
        <c:crosses val="autoZero"/>
        <c:crossBetween val="midCat"/>
      </c:valAx>
    </c:plotArea>
    <c:plotVisOnly val="1"/>
  </c:chart>
  <c:txPr>
    <a:bodyPr/>
    <a:lstStyle/>
    <a:p>
      <a:pPr>
        <a:defRPr sz="1600"/>
      </a:pPr>
      <a:endParaRPr lang="ja-JP"/>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20499533632676231"/>
          <c:y val="5.6055363321799286E-2"/>
          <c:w val="0.71511485651070816"/>
          <c:h val="0.59510966406015853"/>
        </c:manualLayout>
      </c:layout>
      <c:scatterChart>
        <c:scatterStyle val="smoothMarker"/>
        <c:ser>
          <c:idx val="0"/>
          <c:order val="0"/>
          <c:tx>
            <c:v>重要度高い</c:v>
          </c:tx>
          <c:spPr>
            <a:ln w="28575">
              <a:solidFill>
                <a:srgbClr val="C00000"/>
              </a:solidFill>
            </a:ln>
          </c:spPr>
          <c:marker>
            <c:symbol val="none"/>
          </c:marker>
          <c:xVal>
            <c:numRef>
              <c:f>重要度!$J$3:$J$447</c:f>
              <c:numCache>
                <c:formatCode>General</c:formatCode>
                <c:ptCount val="445"/>
                <c:pt idx="0">
                  <c:v>0</c:v>
                </c:pt>
                <c:pt idx="1">
                  <c:v>0</c:v>
                </c:pt>
                <c:pt idx="2">
                  <c:v>0</c:v>
                </c:pt>
                <c:pt idx="3">
                  <c:v>0</c:v>
                </c:pt>
                <c:pt idx="4">
                  <c:v>0</c:v>
                </c:pt>
                <c:pt idx="5">
                  <c:v>0</c:v>
                </c:pt>
                <c:pt idx="6">
                  <c:v>6.9444444444445531E-4</c:v>
                </c:pt>
                <c:pt idx="7">
                  <c:v>6.9444444444445531E-4</c:v>
                </c:pt>
                <c:pt idx="8">
                  <c:v>6.9444444444445531E-4</c:v>
                </c:pt>
                <c:pt idx="9">
                  <c:v>6.9444444444445531E-4</c:v>
                </c:pt>
                <c:pt idx="10">
                  <c:v>6.9444444444445531E-4</c:v>
                </c:pt>
                <c:pt idx="11">
                  <c:v>6.9444444444445531E-4</c:v>
                </c:pt>
                <c:pt idx="12">
                  <c:v>6.9444444444445531E-4</c:v>
                </c:pt>
                <c:pt idx="13">
                  <c:v>6.9444444444445531E-4</c:v>
                </c:pt>
                <c:pt idx="14">
                  <c:v>6.9444444444445531E-4</c:v>
                </c:pt>
                <c:pt idx="15">
                  <c:v>6.9444444444445531E-4</c:v>
                </c:pt>
                <c:pt idx="16">
                  <c:v>6.9444444444445531E-4</c:v>
                </c:pt>
                <c:pt idx="17">
                  <c:v>6.9444444444445531E-4</c:v>
                </c:pt>
                <c:pt idx="18">
                  <c:v>6.9444444444445531E-4</c:v>
                </c:pt>
                <c:pt idx="19">
                  <c:v>6.9444444444445531E-4</c:v>
                </c:pt>
                <c:pt idx="20">
                  <c:v>6.9444444444445531E-4</c:v>
                </c:pt>
                <c:pt idx="21">
                  <c:v>6.9444444444445531E-4</c:v>
                </c:pt>
                <c:pt idx="22">
                  <c:v>6.9444444444445531E-4</c:v>
                </c:pt>
                <c:pt idx="23">
                  <c:v>6.9444444444445531E-4</c:v>
                </c:pt>
                <c:pt idx="24">
                  <c:v>6.9444444444445531E-4</c:v>
                </c:pt>
                <c:pt idx="25">
                  <c:v>6.9444444444445531E-4</c:v>
                </c:pt>
                <c:pt idx="26">
                  <c:v>6.9444444444445531E-4</c:v>
                </c:pt>
                <c:pt idx="27">
                  <c:v>6.9444444444445531E-4</c:v>
                </c:pt>
                <c:pt idx="28">
                  <c:v>6.9444444444445531E-4</c:v>
                </c:pt>
                <c:pt idx="29">
                  <c:v>6.9444444444445531E-4</c:v>
                </c:pt>
                <c:pt idx="30">
                  <c:v>6.9444444444445531E-4</c:v>
                </c:pt>
                <c:pt idx="31">
                  <c:v>6.9444444444445531E-4</c:v>
                </c:pt>
                <c:pt idx="32">
                  <c:v>6.9444444444445531E-4</c:v>
                </c:pt>
                <c:pt idx="33">
                  <c:v>6.9444444444445531E-4</c:v>
                </c:pt>
                <c:pt idx="34">
                  <c:v>1.3888888888889132E-3</c:v>
                </c:pt>
                <c:pt idx="35">
                  <c:v>1.3888888888889132E-3</c:v>
                </c:pt>
                <c:pt idx="36">
                  <c:v>1.3888888888889132E-3</c:v>
                </c:pt>
                <c:pt idx="37">
                  <c:v>1.3888888888889132E-3</c:v>
                </c:pt>
                <c:pt idx="38">
                  <c:v>1.3888888888889132E-3</c:v>
                </c:pt>
                <c:pt idx="39">
                  <c:v>1.3888888888889132E-3</c:v>
                </c:pt>
                <c:pt idx="40">
                  <c:v>1.3888888888889132E-3</c:v>
                </c:pt>
                <c:pt idx="41">
                  <c:v>1.3888888888889132E-3</c:v>
                </c:pt>
                <c:pt idx="42">
                  <c:v>1.3888888888889132E-3</c:v>
                </c:pt>
                <c:pt idx="43">
                  <c:v>1.3888888888889132E-3</c:v>
                </c:pt>
                <c:pt idx="44">
                  <c:v>1.3888888888889132E-3</c:v>
                </c:pt>
                <c:pt idx="45">
                  <c:v>1.3888888888889132E-3</c:v>
                </c:pt>
                <c:pt idx="46">
                  <c:v>1.3888888888889132E-3</c:v>
                </c:pt>
                <c:pt idx="47">
                  <c:v>1.3888888888889132E-3</c:v>
                </c:pt>
                <c:pt idx="48">
                  <c:v>1.3888888888889132E-3</c:v>
                </c:pt>
                <c:pt idx="49">
                  <c:v>1.3888888888889132E-3</c:v>
                </c:pt>
                <c:pt idx="50">
                  <c:v>1.3888888888889132E-3</c:v>
                </c:pt>
                <c:pt idx="51">
                  <c:v>1.3888888888889132E-3</c:v>
                </c:pt>
                <c:pt idx="52">
                  <c:v>1.3888888888889132E-3</c:v>
                </c:pt>
                <c:pt idx="53">
                  <c:v>1.3888888888889132E-3</c:v>
                </c:pt>
                <c:pt idx="54">
                  <c:v>1.3888888888889132E-3</c:v>
                </c:pt>
                <c:pt idx="55">
                  <c:v>1.3888888888889132E-3</c:v>
                </c:pt>
                <c:pt idx="56">
                  <c:v>1.3888888888889132E-3</c:v>
                </c:pt>
                <c:pt idx="57">
                  <c:v>1.3888888888889132E-3</c:v>
                </c:pt>
                <c:pt idx="58">
                  <c:v>1.3888888888889132E-3</c:v>
                </c:pt>
                <c:pt idx="59">
                  <c:v>1.3888888888889132E-3</c:v>
                </c:pt>
                <c:pt idx="60">
                  <c:v>1.3888888888889132E-3</c:v>
                </c:pt>
                <c:pt idx="61">
                  <c:v>1.3888888888889132E-3</c:v>
                </c:pt>
                <c:pt idx="62">
                  <c:v>1.3888888888889132E-3</c:v>
                </c:pt>
                <c:pt idx="63">
                  <c:v>1.3888888888889132E-3</c:v>
                </c:pt>
                <c:pt idx="64">
                  <c:v>1.3888888888889132E-3</c:v>
                </c:pt>
                <c:pt idx="65">
                  <c:v>1.3888888888889132E-3</c:v>
                </c:pt>
                <c:pt idx="66">
                  <c:v>1.3888888888889132E-3</c:v>
                </c:pt>
                <c:pt idx="67">
                  <c:v>2.0833333333333671E-3</c:v>
                </c:pt>
                <c:pt idx="68">
                  <c:v>2.0833333333333671E-3</c:v>
                </c:pt>
                <c:pt idx="69">
                  <c:v>2.0833333333333671E-3</c:v>
                </c:pt>
                <c:pt idx="70">
                  <c:v>2.0833333333333671E-3</c:v>
                </c:pt>
                <c:pt idx="71">
                  <c:v>2.0833333333333671E-3</c:v>
                </c:pt>
                <c:pt idx="72">
                  <c:v>2.0833333333333671E-3</c:v>
                </c:pt>
                <c:pt idx="73">
                  <c:v>2.0833333333333671E-3</c:v>
                </c:pt>
                <c:pt idx="74">
                  <c:v>2.0833333333333671E-3</c:v>
                </c:pt>
                <c:pt idx="75">
                  <c:v>2.0833333333333671E-3</c:v>
                </c:pt>
                <c:pt idx="76">
                  <c:v>2.0833333333333671E-3</c:v>
                </c:pt>
                <c:pt idx="77">
                  <c:v>2.0833333333333671E-3</c:v>
                </c:pt>
                <c:pt idx="78">
                  <c:v>2.0833333333333671E-3</c:v>
                </c:pt>
                <c:pt idx="79">
                  <c:v>2.0833333333333671E-3</c:v>
                </c:pt>
                <c:pt idx="80">
                  <c:v>2.7777777777778555E-3</c:v>
                </c:pt>
                <c:pt idx="81">
                  <c:v>2.7777777777778555E-3</c:v>
                </c:pt>
                <c:pt idx="82">
                  <c:v>2.7777777777778555E-3</c:v>
                </c:pt>
                <c:pt idx="83">
                  <c:v>2.7777777777778555E-3</c:v>
                </c:pt>
                <c:pt idx="84">
                  <c:v>2.7777777777778555E-3</c:v>
                </c:pt>
                <c:pt idx="85">
                  <c:v>2.7777777777778555E-3</c:v>
                </c:pt>
                <c:pt idx="86">
                  <c:v>2.7777777777778555E-3</c:v>
                </c:pt>
                <c:pt idx="87">
                  <c:v>2.7777777777778555E-3</c:v>
                </c:pt>
                <c:pt idx="88">
                  <c:v>2.7777777777778555E-3</c:v>
                </c:pt>
                <c:pt idx="89">
                  <c:v>2.7777777777778555E-3</c:v>
                </c:pt>
                <c:pt idx="90">
                  <c:v>2.7777777777778555E-3</c:v>
                </c:pt>
                <c:pt idx="91">
                  <c:v>2.7777777777778555E-3</c:v>
                </c:pt>
                <c:pt idx="92">
                  <c:v>2.7777777777778555E-3</c:v>
                </c:pt>
                <c:pt idx="93">
                  <c:v>2.7777777777778555E-3</c:v>
                </c:pt>
                <c:pt idx="94">
                  <c:v>2.7777777777778555E-3</c:v>
                </c:pt>
                <c:pt idx="95">
                  <c:v>2.7777777777778555E-3</c:v>
                </c:pt>
                <c:pt idx="96">
                  <c:v>2.7777777777778555E-3</c:v>
                </c:pt>
                <c:pt idx="97">
                  <c:v>2.7777777777778555E-3</c:v>
                </c:pt>
                <c:pt idx="98">
                  <c:v>2.7777777777778555E-3</c:v>
                </c:pt>
                <c:pt idx="99">
                  <c:v>2.7777777777778555E-3</c:v>
                </c:pt>
                <c:pt idx="100">
                  <c:v>2.7777777777778555E-3</c:v>
                </c:pt>
                <c:pt idx="101">
                  <c:v>2.7777777777778555E-3</c:v>
                </c:pt>
                <c:pt idx="102">
                  <c:v>2.7777777777778555E-3</c:v>
                </c:pt>
                <c:pt idx="103">
                  <c:v>2.7777777777778555E-3</c:v>
                </c:pt>
                <c:pt idx="104">
                  <c:v>2.7777777777778555E-3</c:v>
                </c:pt>
                <c:pt idx="105">
                  <c:v>3.4722222222222242E-3</c:v>
                </c:pt>
                <c:pt idx="106">
                  <c:v>3.4722222222222242E-3</c:v>
                </c:pt>
                <c:pt idx="107">
                  <c:v>3.4722222222222242E-3</c:v>
                </c:pt>
                <c:pt idx="108">
                  <c:v>3.4722222222222242E-3</c:v>
                </c:pt>
                <c:pt idx="109">
                  <c:v>3.4722222222222242E-3</c:v>
                </c:pt>
                <c:pt idx="110">
                  <c:v>3.4722222222222242E-3</c:v>
                </c:pt>
                <c:pt idx="111">
                  <c:v>3.4722222222222242E-3</c:v>
                </c:pt>
                <c:pt idx="112">
                  <c:v>3.4722222222222242E-3</c:v>
                </c:pt>
                <c:pt idx="113">
                  <c:v>3.4722222222222242E-3</c:v>
                </c:pt>
                <c:pt idx="114">
                  <c:v>3.4722222222222242E-3</c:v>
                </c:pt>
                <c:pt idx="115">
                  <c:v>3.4722222222222242E-3</c:v>
                </c:pt>
                <c:pt idx="116">
                  <c:v>3.4722222222222242E-3</c:v>
                </c:pt>
                <c:pt idx="117">
                  <c:v>3.4722222222222242E-3</c:v>
                </c:pt>
                <c:pt idx="118">
                  <c:v>3.4722222222222242E-3</c:v>
                </c:pt>
                <c:pt idx="119">
                  <c:v>3.4722222222222242E-3</c:v>
                </c:pt>
                <c:pt idx="120">
                  <c:v>4.1666666666666683E-3</c:v>
                </c:pt>
                <c:pt idx="121">
                  <c:v>4.1666666666666683E-3</c:v>
                </c:pt>
                <c:pt idx="122">
                  <c:v>4.1666666666666683E-3</c:v>
                </c:pt>
                <c:pt idx="123">
                  <c:v>4.1666666666666683E-3</c:v>
                </c:pt>
                <c:pt idx="124">
                  <c:v>4.1666666666666683E-3</c:v>
                </c:pt>
                <c:pt idx="125">
                  <c:v>4.1666666666666683E-3</c:v>
                </c:pt>
                <c:pt idx="126">
                  <c:v>4.1666666666666683E-3</c:v>
                </c:pt>
                <c:pt idx="127">
                  <c:v>4.1666666666666683E-3</c:v>
                </c:pt>
                <c:pt idx="128">
                  <c:v>4.1666666666666683E-3</c:v>
                </c:pt>
                <c:pt idx="129">
                  <c:v>4.1666666666666683E-3</c:v>
                </c:pt>
                <c:pt idx="130">
                  <c:v>4.1666666666666683E-3</c:v>
                </c:pt>
                <c:pt idx="131">
                  <c:v>4.8611111111111112E-3</c:v>
                </c:pt>
                <c:pt idx="132">
                  <c:v>4.8611111111111112E-3</c:v>
                </c:pt>
                <c:pt idx="133">
                  <c:v>4.8611111111111112E-3</c:v>
                </c:pt>
                <c:pt idx="134">
                  <c:v>4.8611111111111112E-3</c:v>
                </c:pt>
                <c:pt idx="135">
                  <c:v>4.8611111111111112E-3</c:v>
                </c:pt>
                <c:pt idx="136">
                  <c:v>4.8611111111111112E-3</c:v>
                </c:pt>
                <c:pt idx="137">
                  <c:v>4.8611111111111112E-3</c:v>
                </c:pt>
                <c:pt idx="138">
                  <c:v>4.8611111111111112E-3</c:v>
                </c:pt>
                <c:pt idx="139">
                  <c:v>4.8611111111111112E-3</c:v>
                </c:pt>
                <c:pt idx="140">
                  <c:v>4.8611111111111112E-3</c:v>
                </c:pt>
                <c:pt idx="141">
                  <c:v>4.8611111111111112E-3</c:v>
                </c:pt>
                <c:pt idx="142">
                  <c:v>5.5555555555555558E-3</c:v>
                </c:pt>
                <c:pt idx="143">
                  <c:v>5.5555555555555558E-3</c:v>
                </c:pt>
                <c:pt idx="144">
                  <c:v>5.5555555555555558E-3</c:v>
                </c:pt>
                <c:pt idx="145">
                  <c:v>5.5555555555555558E-3</c:v>
                </c:pt>
                <c:pt idx="146">
                  <c:v>5.5555555555555558E-3</c:v>
                </c:pt>
                <c:pt idx="147">
                  <c:v>5.5555555555555558E-3</c:v>
                </c:pt>
                <c:pt idx="148">
                  <c:v>5.5555555555555558E-3</c:v>
                </c:pt>
                <c:pt idx="149">
                  <c:v>5.5555555555555558E-3</c:v>
                </c:pt>
                <c:pt idx="150">
                  <c:v>6.2500000000000134E-3</c:v>
                </c:pt>
                <c:pt idx="151">
                  <c:v>6.2500000000000134E-3</c:v>
                </c:pt>
                <c:pt idx="152">
                  <c:v>6.2500000000000134E-3</c:v>
                </c:pt>
                <c:pt idx="153">
                  <c:v>6.2500000000000134E-3</c:v>
                </c:pt>
                <c:pt idx="154">
                  <c:v>6.2500000000000134E-3</c:v>
                </c:pt>
                <c:pt idx="155">
                  <c:v>6.2500000000000134E-3</c:v>
                </c:pt>
                <c:pt idx="156">
                  <c:v>6.2500000000000134E-3</c:v>
                </c:pt>
                <c:pt idx="157">
                  <c:v>6.2500000000000134E-3</c:v>
                </c:pt>
                <c:pt idx="158">
                  <c:v>6.2500000000000134E-3</c:v>
                </c:pt>
                <c:pt idx="159">
                  <c:v>6.2500000000000134E-3</c:v>
                </c:pt>
                <c:pt idx="160">
                  <c:v>6.9444444444445195E-3</c:v>
                </c:pt>
                <c:pt idx="161">
                  <c:v>6.9444444444445195E-3</c:v>
                </c:pt>
                <c:pt idx="162">
                  <c:v>6.9444444444445195E-3</c:v>
                </c:pt>
                <c:pt idx="163">
                  <c:v>6.9444444444445195E-3</c:v>
                </c:pt>
                <c:pt idx="164">
                  <c:v>7.6388888888888904E-3</c:v>
                </c:pt>
                <c:pt idx="165">
                  <c:v>7.6388888888888904E-3</c:v>
                </c:pt>
                <c:pt idx="166">
                  <c:v>8.3333333333333367E-3</c:v>
                </c:pt>
                <c:pt idx="167">
                  <c:v>8.3333333333333367E-3</c:v>
                </c:pt>
                <c:pt idx="168">
                  <c:v>8.3333333333333367E-3</c:v>
                </c:pt>
                <c:pt idx="169">
                  <c:v>8.3333333333333367E-3</c:v>
                </c:pt>
                <c:pt idx="170">
                  <c:v>8.3333333333333367E-3</c:v>
                </c:pt>
                <c:pt idx="171">
                  <c:v>8.3333333333333367E-3</c:v>
                </c:pt>
                <c:pt idx="172">
                  <c:v>8.3333333333333367E-3</c:v>
                </c:pt>
                <c:pt idx="173">
                  <c:v>8.3333333333333367E-3</c:v>
                </c:pt>
                <c:pt idx="174">
                  <c:v>8.3333333333333367E-3</c:v>
                </c:pt>
                <c:pt idx="175">
                  <c:v>8.3333333333333367E-3</c:v>
                </c:pt>
                <c:pt idx="176">
                  <c:v>9.0277777777777787E-3</c:v>
                </c:pt>
                <c:pt idx="177">
                  <c:v>9.7222222222222224E-3</c:v>
                </c:pt>
                <c:pt idx="178">
                  <c:v>9.7222222222222224E-3</c:v>
                </c:pt>
                <c:pt idx="179">
                  <c:v>9.7222222222222224E-3</c:v>
                </c:pt>
                <c:pt idx="180">
                  <c:v>9.7222222222222224E-3</c:v>
                </c:pt>
                <c:pt idx="181">
                  <c:v>1.1111111111111125E-2</c:v>
                </c:pt>
                <c:pt idx="182">
                  <c:v>1.1111111111111125E-2</c:v>
                </c:pt>
                <c:pt idx="183">
                  <c:v>1.1111111111111125E-2</c:v>
                </c:pt>
                <c:pt idx="184">
                  <c:v>1.1805555555555793E-2</c:v>
                </c:pt>
                <c:pt idx="185">
                  <c:v>1.1805555555555793E-2</c:v>
                </c:pt>
                <c:pt idx="186">
                  <c:v>1.1805555555555793E-2</c:v>
                </c:pt>
                <c:pt idx="187">
                  <c:v>1.1805555555555793E-2</c:v>
                </c:pt>
                <c:pt idx="188">
                  <c:v>1.2499999999999956E-2</c:v>
                </c:pt>
                <c:pt idx="189">
                  <c:v>1.2499999999999956E-2</c:v>
                </c:pt>
                <c:pt idx="190">
                  <c:v>1.2499999999999956E-2</c:v>
                </c:pt>
                <c:pt idx="191">
                  <c:v>1.2499999999999956E-2</c:v>
                </c:pt>
                <c:pt idx="192">
                  <c:v>1.2499999999999956E-2</c:v>
                </c:pt>
                <c:pt idx="193">
                  <c:v>1.3194444444444439E-2</c:v>
                </c:pt>
                <c:pt idx="194">
                  <c:v>1.3194444444444439E-2</c:v>
                </c:pt>
                <c:pt idx="195">
                  <c:v>1.3194444444444439E-2</c:v>
                </c:pt>
                <c:pt idx="196">
                  <c:v>1.3888888888889101E-2</c:v>
                </c:pt>
                <c:pt idx="197">
                  <c:v>1.3888888888889101E-2</c:v>
                </c:pt>
                <c:pt idx="198">
                  <c:v>1.3888888888889101E-2</c:v>
                </c:pt>
                <c:pt idx="199">
                  <c:v>1.4583333333333341E-2</c:v>
                </c:pt>
                <c:pt idx="200">
                  <c:v>1.4583333333333341E-2</c:v>
                </c:pt>
                <c:pt idx="201">
                  <c:v>1.4583333333333341E-2</c:v>
                </c:pt>
                <c:pt idx="202">
                  <c:v>1.4583333333333341E-2</c:v>
                </c:pt>
                <c:pt idx="203">
                  <c:v>1.4583333333333341E-2</c:v>
                </c:pt>
                <c:pt idx="204">
                  <c:v>1.5277777777777781E-2</c:v>
                </c:pt>
                <c:pt idx="205">
                  <c:v>1.5972222222222224E-2</c:v>
                </c:pt>
                <c:pt idx="206">
                  <c:v>1.5972222222222224E-2</c:v>
                </c:pt>
                <c:pt idx="207">
                  <c:v>1.5972222222222224E-2</c:v>
                </c:pt>
                <c:pt idx="208">
                  <c:v>1.6666666666666701E-2</c:v>
                </c:pt>
                <c:pt idx="209">
                  <c:v>1.6666666666666701E-2</c:v>
                </c:pt>
                <c:pt idx="210">
                  <c:v>1.6666666666666701E-2</c:v>
                </c:pt>
                <c:pt idx="211">
                  <c:v>1.7361111111111143E-2</c:v>
                </c:pt>
                <c:pt idx="212">
                  <c:v>1.7361111111111143E-2</c:v>
                </c:pt>
                <c:pt idx="213">
                  <c:v>1.7361111111111143E-2</c:v>
                </c:pt>
                <c:pt idx="214">
                  <c:v>1.7361111111111143E-2</c:v>
                </c:pt>
                <c:pt idx="215">
                  <c:v>1.8055555555555561E-2</c:v>
                </c:pt>
                <c:pt idx="216">
                  <c:v>1.8055555555555561E-2</c:v>
                </c:pt>
                <c:pt idx="217">
                  <c:v>1.8749999999999999E-2</c:v>
                </c:pt>
                <c:pt idx="218">
                  <c:v>1.9444444444444445E-2</c:v>
                </c:pt>
                <c:pt idx="219">
                  <c:v>2.0138888888888887E-2</c:v>
                </c:pt>
                <c:pt idx="220">
                  <c:v>2.0833333333333412E-2</c:v>
                </c:pt>
                <c:pt idx="221">
                  <c:v>2.0833333333333412E-2</c:v>
                </c:pt>
                <c:pt idx="222">
                  <c:v>2.0833333333333412E-2</c:v>
                </c:pt>
                <c:pt idx="223">
                  <c:v>2.1527777777778163E-2</c:v>
                </c:pt>
                <c:pt idx="224">
                  <c:v>2.1527777777778163E-2</c:v>
                </c:pt>
                <c:pt idx="225">
                  <c:v>2.2222222222222251E-2</c:v>
                </c:pt>
                <c:pt idx="226">
                  <c:v>2.2916666666666672E-2</c:v>
                </c:pt>
                <c:pt idx="227">
                  <c:v>2.3611111111111211E-2</c:v>
                </c:pt>
                <c:pt idx="228">
                  <c:v>2.3611111111111211E-2</c:v>
                </c:pt>
                <c:pt idx="229">
                  <c:v>2.4305555555555556E-2</c:v>
                </c:pt>
                <c:pt idx="230">
                  <c:v>2.4999999999999998E-2</c:v>
                </c:pt>
                <c:pt idx="231">
                  <c:v>2.569444444444445E-2</c:v>
                </c:pt>
                <c:pt idx="232">
                  <c:v>2.6388888888888878E-2</c:v>
                </c:pt>
                <c:pt idx="233">
                  <c:v>2.6388888888888878E-2</c:v>
                </c:pt>
                <c:pt idx="234">
                  <c:v>2.7083333333333452E-2</c:v>
                </c:pt>
                <c:pt idx="235">
                  <c:v>2.7083333333333452E-2</c:v>
                </c:pt>
                <c:pt idx="236">
                  <c:v>2.9166666666666664E-2</c:v>
                </c:pt>
                <c:pt idx="237">
                  <c:v>3.0555555555555582E-2</c:v>
                </c:pt>
                <c:pt idx="238">
                  <c:v>3.0555555555555582E-2</c:v>
                </c:pt>
                <c:pt idx="239">
                  <c:v>3.0555555555555582E-2</c:v>
                </c:pt>
                <c:pt idx="240">
                  <c:v>3.125E-2</c:v>
                </c:pt>
                <c:pt idx="241">
                  <c:v>3.125E-2</c:v>
                </c:pt>
                <c:pt idx="242">
                  <c:v>3.1944444444444449E-2</c:v>
                </c:pt>
                <c:pt idx="243">
                  <c:v>3.2638888888888891E-2</c:v>
                </c:pt>
                <c:pt idx="244">
                  <c:v>3.4722222222222224E-2</c:v>
                </c:pt>
                <c:pt idx="245">
                  <c:v>3.4722222222222224E-2</c:v>
                </c:pt>
                <c:pt idx="246">
                  <c:v>3.5416666666666666E-2</c:v>
                </c:pt>
                <c:pt idx="247">
                  <c:v>3.6805555555555612E-2</c:v>
                </c:pt>
                <c:pt idx="248">
                  <c:v>3.8194444444444441E-2</c:v>
                </c:pt>
                <c:pt idx="249">
                  <c:v>3.8194444444444441E-2</c:v>
                </c:pt>
                <c:pt idx="250">
                  <c:v>3.8194444444444441E-2</c:v>
                </c:pt>
                <c:pt idx="251">
                  <c:v>3.888888888888889E-2</c:v>
                </c:pt>
                <c:pt idx="252">
                  <c:v>3.888888888888889E-2</c:v>
                </c:pt>
                <c:pt idx="253">
                  <c:v>3.888888888888889E-2</c:v>
                </c:pt>
                <c:pt idx="254">
                  <c:v>4.0972222222222333E-2</c:v>
                </c:pt>
                <c:pt idx="255">
                  <c:v>4.0972222222222333E-2</c:v>
                </c:pt>
                <c:pt idx="256">
                  <c:v>4.2361111111111939E-2</c:v>
                </c:pt>
                <c:pt idx="257">
                  <c:v>4.3055555555555375E-2</c:v>
                </c:pt>
                <c:pt idx="258">
                  <c:v>4.3055555555555375E-2</c:v>
                </c:pt>
                <c:pt idx="259">
                  <c:v>4.3749999999999997E-2</c:v>
                </c:pt>
                <c:pt idx="260">
                  <c:v>4.5833333333334114E-2</c:v>
                </c:pt>
                <c:pt idx="261">
                  <c:v>4.5833333333334114E-2</c:v>
                </c:pt>
                <c:pt idx="262">
                  <c:v>4.6527777777777765E-2</c:v>
                </c:pt>
                <c:pt idx="263">
                  <c:v>4.7916666666666823E-2</c:v>
                </c:pt>
                <c:pt idx="264">
                  <c:v>4.8611111111111112E-2</c:v>
                </c:pt>
                <c:pt idx="265">
                  <c:v>5.1388888888888887E-2</c:v>
                </c:pt>
                <c:pt idx="266">
                  <c:v>5.4166666666666904E-2</c:v>
                </c:pt>
                <c:pt idx="267">
                  <c:v>5.4166666666666904E-2</c:v>
                </c:pt>
                <c:pt idx="268">
                  <c:v>5.4166666666666904E-2</c:v>
                </c:pt>
                <c:pt idx="269">
                  <c:v>5.4166666666666904E-2</c:v>
                </c:pt>
                <c:pt idx="270">
                  <c:v>5.6249999999999946E-2</c:v>
                </c:pt>
                <c:pt idx="271">
                  <c:v>5.6944444444444443E-2</c:v>
                </c:pt>
                <c:pt idx="272">
                  <c:v>5.7638888888888892E-2</c:v>
                </c:pt>
                <c:pt idx="273">
                  <c:v>6.1805555555555475E-2</c:v>
                </c:pt>
                <c:pt idx="274">
                  <c:v>6.1805555555555475E-2</c:v>
                </c:pt>
                <c:pt idx="275">
                  <c:v>6.25E-2</c:v>
                </c:pt>
                <c:pt idx="276">
                  <c:v>6.3888888888888884E-2</c:v>
                </c:pt>
                <c:pt idx="277">
                  <c:v>6.4583333333334034E-2</c:v>
                </c:pt>
                <c:pt idx="278">
                  <c:v>7.013888888888889E-2</c:v>
                </c:pt>
                <c:pt idx="279">
                  <c:v>7.013888888888889E-2</c:v>
                </c:pt>
                <c:pt idx="280">
                  <c:v>7.013888888888889E-2</c:v>
                </c:pt>
                <c:pt idx="281">
                  <c:v>7.2916666666666824E-2</c:v>
                </c:pt>
                <c:pt idx="282">
                  <c:v>7.9861111111112104E-2</c:v>
                </c:pt>
                <c:pt idx="283">
                  <c:v>8.4027777777777771E-2</c:v>
                </c:pt>
                <c:pt idx="284">
                  <c:v>8.4722222222222768E-2</c:v>
                </c:pt>
                <c:pt idx="285">
                  <c:v>8.5416666666666724E-2</c:v>
                </c:pt>
                <c:pt idx="286">
                  <c:v>8.6805555555555566E-2</c:v>
                </c:pt>
                <c:pt idx="287">
                  <c:v>8.8888888888888878E-2</c:v>
                </c:pt>
                <c:pt idx="288">
                  <c:v>9.0277777777777693E-2</c:v>
                </c:pt>
                <c:pt idx="289">
                  <c:v>9.0277777777777693E-2</c:v>
                </c:pt>
                <c:pt idx="290">
                  <c:v>9.0972222222222218E-2</c:v>
                </c:pt>
                <c:pt idx="291">
                  <c:v>9.166666666666809E-2</c:v>
                </c:pt>
                <c:pt idx="292">
                  <c:v>9.7916666666666666E-2</c:v>
                </c:pt>
                <c:pt idx="293">
                  <c:v>0.10208333333333333</c:v>
                </c:pt>
                <c:pt idx="294">
                  <c:v>0.10277777777777777</c:v>
                </c:pt>
                <c:pt idx="295">
                  <c:v>0.1111111111111111</c:v>
                </c:pt>
                <c:pt idx="296">
                  <c:v>0.11458333333333333</c:v>
                </c:pt>
                <c:pt idx="297">
                  <c:v>0.11527777777777778</c:v>
                </c:pt>
                <c:pt idx="298">
                  <c:v>0.11597222222222321</c:v>
                </c:pt>
                <c:pt idx="299">
                  <c:v>0.12569444444444444</c:v>
                </c:pt>
                <c:pt idx="300">
                  <c:v>0.12847222222222221</c:v>
                </c:pt>
                <c:pt idx="301">
                  <c:v>0.12916666666666668</c:v>
                </c:pt>
                <c:pt idx="302">
                  <c:v>0.12916666666666668</c:v>
                </c:pt>
                <c:pt idx="303">
                  <c:v>0.13055555555555537</c:v>
                </c:pt>
                <c:pt idx="304">
                  <c:v>0.13055555555555537</c:v>
                </c:pt>
                <c:pt idx="305">
                  <c:v>0.13055555555555537</c:v>
                </c:pt>
                <c:pt idx="306">
                  <c:v>0.13333333333333341</c:v>
                </c:pt>
                <c:pt idx="307">
                  <c:v>0.13402777777777777</c:v>
                </c:pt>
                <c:pt idx="308">
                  <c:v>0.13680555555555557</c:v>
                </c:pt>
                <c:pt idx="309">
                  <c:v>0.14236111111111124</c:v>
                </c:pt>
                <c:pt idx="310">
                  <c:v>0.14930555555555555</c:v>
                </c:pt>
                <c:pt idx="311">
                  <c:v>0.15694444444444913</c:v>
                </c:pt>
                <c:pt idx="312">
                  <c:v>0.1611111111111112</c:v>
                </c:pt>
                <c:pt idx="313">
                  <c:v>0.16388888888888889</c:v>
                </c:pt>
                <c:pt idx="314">
                  <c:v>0.16736111111111121</c:v>
                </c:pt>
                <c:pt idx="315">
                  <c:v>0.16736111111111121</c:v>
                </c:pt>
                <c:pt idx="316">
                  <c:v>0.1701388888888889</c:v>
                </c:pt>
                <c:pt idx="317">
                  <c:v>0.17222222222222244</c:v>
                </c:pt>
                <c:pt idx="318">
                  <c:v>0.17430555555555555</c:v>
                </c:pt>
                <c:pt idx="319">
                  <c:v>0.17430555555555555</c:v>
                </c:pt>
                <c:pt idx="320">
                  <c:v>0.17569444444444657</c:v>
                </c:pt>
                <c:pt idx="321">
                  <c:v>0.18194444444444849</c:v>
                </c:pt>
                <c:pt idx="322">
                  <c:v>0.18680555555555556</c:v>
                </c:pt>
                <c:pt idx="323">
                  <c:v>0.18888888888888891</c:v>
                </c:pt>
                <c:pt idx="324">
                  <c:v>0.19236111111111109</c:v>
                </c:pt>
                <c:pt idx="325">
                  <c:v>0.19305555555555537</c:v>
                </c:pt>
                <c:pt idx="326">
                  <c:v>0.20069444444444631</c:v>
                </c:pt>
                <c:pt idx="327">
                  <c:v>0.20277777777777778</c:v>
                </c:pt>
                <c:pt idx="328">
                  <c:v>0.21111111111111144</c:v>
                </c:pt>
                <c:pt idx="329">
                  <c:v>0.21597222222222417</c:v>
                </c:pt>
                <c:pt idx="330">
                  <c:v>0.21597222222222417</c:v>
                </c:pt>
                <c:pt idx="331">
                  <c:v>0.2166666666666667</c:v>
                </c:pt>
                <c:pt idx="332">
                  <c:v>0.22638888888888889</c:v>
                </c:pt>
                <c:pt idx="333">
                  <c:v>0.23402777777777778</c:v>
                </c:pt>
                <c:pt idx="334">
                  <c:v>0.23541666666666691</c:v>
                </c:pt>
                <c:pt idx="335">
                  <c:v>0.25069444444444444</c:v>
                </c:pt>
                <c:pt idx="336">
                  <c:v>0.25486111111111109</c:v>
                </c:pt>
                <c:pt idx="337">
                  <c:v>0.25555555555555554</c:v>
                </c:pt>
                <c:pt idx="338">
                  <c:v>0.26875000000000004</c:v>
                </c:pt>
                <c:pt idx="339">
                  <c:v>0.2777777777777814</c:v>
                </c:pt>
                <c:pt idx="340">
                  <c:v>0.27847222222222584</c:v>
                </c:pt>
                <c:pt idx="341">
                  <c:v>0.27916666666667023</c:v>
                </c:pt>
                <c:pt idx="342">
                  <c:v>0.27986111111111112</c:v>
                </c:pt>
                <c:pt idx="343">
                  <c:v>0.28541666666667237</c:v>
                </c:pt>
                <c:pt idx="344">
                  <c:v>0.3013888888888977</c:v>
                </c:pt>
                <c:pt idx="345">
                  <c:v>0.30416666666667141</c:v>
                </c:pt>
                <c:pt idx="346">
                  <c:v>0.3048611111111113</c:v>
                </c:pt>
                <c:pt idx="347">
                  <c:v>0.31111111111111112</c:v>
                </c:pt>
                <c:pt idx="348">
                  <c:v>0.34027777777778134</c:v>
                </c:pt>
                <c:pt idx="349">
                  <c:v>0.35277777777778185</c:v>
                </c:pt>
                <c:pt idx="350">
                  <c:v>0.35486111111111107</c:v>
                </c:pt>
                <c:pt idx="351">
                  <c:v>0.35972222222222539</c:v>
                </c:pt>
                <c:pt idx="352">
                  <c:v>0.36250000000000032</c:v>
                </c:pt>
                <c:pt idx="353">
                  <c:v>0.38263888888889352</c:v>
                </c:pt>
                <c:pt idx="354">
                  <c:v>0.38402777777778491</c:v>
                </c:pt>
                <c:pt idx="355">
                  <c:v>0.38819444444444801</c:v>
                </c:pt>
                <c:pt idx="356">
                  <c:v>0.4027777777777814</c:v>
                </c:pt>
                <c:pt idx="357">
                  <c:v>0.42708333333333337</c:v>
                </c:pt>
                <c:pt idx="358">
                  <c:v>0.43125000000000002</c:v>
                </c:pt>
                <c:pt idx="359">
                  <c:v>0.43680555555555872</c:v>
                </c:pt>
                <c:pt idx="360">
                  <c:v>0.44305555555555559</c:v>
                </c:pt>
                <c:pt idx="361">
                  <c:v>0.45972222222222231</c:v>
                </c:pt>
                <c:pt idx="362">
                  <c:v>0.46458333333333335</c:v>
                </c:pt>
                <c:pt idx="363">
                  <c:v>0.46805555555555556</c:v>
                </c:pt>
                <c:pt idx="364">
                  <c:v>0.5</c:v>
                </c:pt>
                <c:pt idx="365">
                  <c:v>0.50902777777777752</c:v>
                </c:pt>
                <c:pt idx="366">
                  <c:v>0.52569444444445168</c:v>
                </c:pt>
                <c:pt idx="367">
                  <c:v>0.52777777777777779</c:v>
                </c:pt>
                <c:pt idx="368">
                  <c:v>0.54236111111111107</c:v>
                </c:pt>
                <c:pt idx="369">
                  <c:v>0.56875000000000064</c:v>
                </c:pt>
                <c:pt idx="370">
                  <c:v>0.57291666666666652</c:v>
                </c:pt>
                <c:pt idx="371">
                  <c:v>0.57430555555555562</c:v>
                </c:pt>
                <c:pt idx="372">
                  <c:v>0.58611111111111058</c:v>
                </c:pt>
                <c:pt idx="373">
                  <c:v>0.61875000000000724</c:v>
                </c:pt>
                <c:pt idx="374">
                  <c:v>0.6479166666666667</c:v>
                </c:pt>
                <c:pt idx="375">
                  <c:v>0.64861111111111913</c:v>
                </c:pt>
                <c:pt idx="376">
                  <c:v>0.65555555555556233</c:v>
                </c:pt>
                <c:pt idx="377">
                  <c:v>0.66041666666666654</c:v>
                </c:pt>
                <c:pt idx="378">
                  <c:v>0.68124999999999991</c:v>
                </c:pt>
                <c:pt idx="379">
                  <c:v>0.68680555555556233</c:v>
                </c:pt>
                <c:pt idx="380">
                  <c:v>0.77500000000000724</c:v>
                </c:pt>
                <c:pt idx="381">
                  <c:v>0.81319444444445077</c:v>
                </c:pt>
                <c:pt idx="382">
                  <c:v>0.85833333333333361</c:v>
                </c:pt>
                <c:pt idx="383">
                  <c:v>0.8631944444444527</c:v>
                </c:pt>
                <c:pt idx="384">
                  <c:v>0.89097222222222228</c:v>
                </c:pt>
                <c:pt idx="385">
                  <c:v>0.8930555555555556</c:v>
                </c:pt>
                <c:pt idx="386">
                  <c:v>0.91041666666665988</c:v>
                </c:pt>
                <c:pt idx="387">
                  <c:v>0.91180555555555565</c:v>
                </c:pt>
                <c:pt idx="388">
                  <c:v>0.97500000000000064</c:v>
                </c:pt>
                <c:pt idx="389">
                  <c:v>0.99027777777777759</c:v>
                </c:pt>
                <c:pt idx="390">
                  <c:v>1.002777777777778</c:v>
                </c:pt>
                <c:pt idx="391">
                  <c:v>1.0090277777777779</c:v>
                </c:pt>
                <c:pt idx="392">
                  <c:v>1.0277777777777777</c:v>
                </c:pt>
                <c:pt idx="393">
                  <c:v>1.1048611111111111</c:v>
                </c:pt>
                <c:pt idx="394">
                  <c:v>1.1347222222222222</c:v>
                </c:pt>
                <c:pt idx="395">
                  <c:v>1.1701388888889017</c:v>
                </c:pt>
                <c:pt idx="396">
                  <c:v>1.2013888888888891</c:v>
                </c:pt>
                <c:pt idx="397">
                  <c:v>1.2083333333333333</c:v>
                </c:pt>
                <c:pt idx="398">
                  <c:v>1.2152777777777777</c:v>
                </c:pt>
                <c:pt idx="399">
                  <c:v>1.2715277777777778</c:v>
                </c:pt>
                <c:pt idx="400">
                  <c:v>1.3583333333333341</c:v>
                </c:pt>
                <c:pt idx="401">
                  <c:v>1.3875</c:v>
                </c:pt>
                <c:pt idx="402">
                  <c:v>1.6680555555555732</c:v>
                </c:pt>
                <c:pt idx="403">
                  <c:v>1.6701388888889015</c:v>
                </c:pt>
                <c:pt idx="404">
                  <c:v>1.8076388888888888</c:v>
                </c:pt>
                <c:pt idx="405">
                  <c:v>1.8145833333333341</c:v>
                </c:pt>
                <c:pt idx="406">
                  <c:v>1.927777777777778</c:v>
                </c:pt>
                <c:pt idx="407">
                  <c:v>1.9847222222222223</c:v>
                </c:pt>
                <c:pt idx="408">
                  <c:v>2.7201388888888891</c:v>
                </c:pt>
                <c:pt idx="409">
                  <c:v>2.9208333333333334</c:v>
                </c:pt>
                <c:pt idx="410">
                  <c:v>2.9986111111111113</c:v>
                </c:pt>
                <c:pt idx="411">
                  <c:v>3.1861111111111202</c:v>
                </c:pt>
                <c:pt idx="412">
                  <c:v>3.254861111111111</c:v>
                </c:pt>
                <c:pt idx="413">
                  <c:v>3.3506944444444438</c:v>
                </c:pt>
                <c:pt idx="414">
                  <c:v>3.3576388888888777</c:v>
                </c:pt>
                <c:pt idx="415">
                  <c:v>3.3875000000000002</c:v>
                </c:pt>
                <c:pt idx="416">
                  <c:v>3.6354166666666665</c:v>
                </c:pt>
                <c:pt idx="417">
                  <c:v>3.9256944444444444</c:v>
                </c:pt>
                <c:pt idx="418">
                  <c:v>4.1493055555555545</c:v>
                </c:pt>
                <c:pt idx="419">
                  <c:v>4.5416666666666714</c:v>
                </c:pt>
                <c:pt idx="420">
                  <c:v>4.5909722222222218</c:v>
                </c:pt>
                <c:pt idx="421">
                  <c:v>4.749305555555555</c:v>
                </c:pt>
                <c:pt idx="422">
                  <c:v>4.7576388888888888</c:v>
                </c:pt>
                <c:pt idx="423">
                  <c:v>4.9256944444444484</c:v>
                </c:pt>
                <c:pt idx="424">
                  <c:v>5.0277777777777137</c:v>
                </c:pt>
                <c:pt idx="425">
                  <c:v>5.0527777777777745</c:v>
                </c:pt>
                <c:pt idx="426">
                  <c:v>5.1312500000000014</c:v>
                </c:pt>
                <c:pt idx="427">
                  <c:v>5.5256944444444454</c:v>
                </c:pt>
                <c:pt idx="428">
                  <c:v>8.1701388888888875</c:v>
                </c:pt>
                <c:pt idx="429">
                  <c:v>8.6590277777777782</c:v>
                </c:pt>
                <c:pt idx="430">
                  <c:v>8.7034722222222225</c:v>
                </c:pt>
                <c:pt idx="431">
                  <c:v>9.2076388888888907</c:v>
                </c:pt>
                <c:pt idx="432">
                  <c:v>10.328472222222222</c:v>
                </c:pt>
                <c:pt idx="433">
                  <c:v>12.783333333333333</c:v>
                </c:pt>
                <c:pt idx="434">
                  <c:v>13.148611111110945</c:v>
                </c:pt>
                <c:pt idx="435">
                  <c:v>13.335416666666827</c:v>
                </c:pt>
                <c:pt idx="436">
                  <c:v>14.776388888888889</c:v>
                </c:pt>
                <c:pt idx="437">
                  <c:v>18.31527777777778</c:v>
                </c:pt>
                <c:pt idx="438">
                  <c:v>20.12361111111111</c:v>
                </c:pt>
                <c:pt idx="439">
                  <c:v>28.00138888888889</c:v>
                </c:pt>
                <c:pt idx="440">
                  <c:v>41.870138888889379</c:v>
                </c:pt>
                <c:pt idx="441">
                  <c:v>42.85208333333285</c:v>
                </c:pt>
                <c:pt idx="442">
                  <c:v>44.472916666666244</c:v>
                </c:pt>
                <c:pt idx="443">
                  <c:v>57.834722222222226</c:v>
                </c:pt>
                <c:pt idx="444">
                  <c:v>85.91736111111112</c:v>
                </c:pt>
              </c:numCache>
            </c:numRef>
          </c:xVal>
          <c:yVal>
            <c:numRef>
              <c:f>重要度!$K$3:$K$447</c:f>
              <c:numCache>
                <c:formatCode>General</c:formatCode>
                <c:ptCount val="445"/>
                <c:pt idx="0">
                  <c:v>2.2471910112360398E-3</c:v>
                </c:pt>
                <c:pt idx="1">
                  <c:v>4.4943820224719114E-3</c:v>
                </c:pt>
                <c:pt idx="2">
                  <c:v>6.7415730337079547E-3</c:v>
                </c:pt>
                <c:pt idx="3">
                  <c:v>8.9887640449438228E-3</c:v>
                </c:pt>
                <c:pt idx="4">
                  <c:v>1.1235955056179775E-2</c:v>
                </c:pt>
                <c:pt idx="5">
                  <c:v>1.3483146067415895E-2</c:v>
                </c:pt>
                <c:pt idx="6">
                  <c:v>1.5730337078651686E-2</c:v>
                </c:pt>
                <c:pt idx="7">
                  <c:v>1.7977528089887892E-2</c:v>
                </c:pt>
                <c:pt idx="8">
                  <c:v>2.0224719101123601E-2</c:v>
                </c:pt>
                <c:pt idx="9">
                  <c:v>2.2471910112360324E-2</c:v>
                </c:pt>
                <c:pt idx="10">
                  <c:v>2.4719101123595506E-2</c:v>
                </c:pt>
                <c:pt idx="11">
                  <c:v>2.6966292134831437E-2</c:v>
                </c:pt>
                <c:pt idx="12">
                  <c:v>2.9213483146067407E-2</c:v>
                </c:pt>
                <c:pt idx="13">
                  <c:v>3.14606741573034E-2</c:v>
                </c:pt>
                <c:pt idx="14">
                  <c:v>3.3707865168539401E-2</c:v>
                </c:pt>
                <c:pt idx="15">
                  <c:v>3.5955056179775291E-2</c:v>
                </c:pt>
                <c:pt idx="16">
                  <c:v>3.820224719101125E-2</c:v>
                </c:pt>
                <c:pt idx="17">
                  <c:v>4.0449438202247189E-2</c:v>
                </c:pt>
                <c:pt idx="18">
                  <c:v>4.2696629213484022E-2</c:v>
                </c:pt>
                <c:pt idx="19">
                  <c:v>4.49438202247191E-2</c:v>
                </c:pt>
                <c:pt idx="20">
                  <c:v>4.7191011235955094E-2</c:v>
                </c:pt>
                <c:pt idx="21">
                  <c:v>4.9438202247191823E-2</c:v>
                </c:pt>
                <c:pt idx="22">
                  <c:v>5.1685393258426963E-2</c:v>
                </c:pt>
                <c:pt idx="23">
                  <c:v>5.3932584269662916E-2</c:v>
                </c:pt>
                <c:pt idx="24">
                  <c:v>5.6179775280898667E-2</c:v>
                </c:pt>
                <c:pt idx="25">
                  <c:v>5.8426966292134827E-2</c:v>
                </c:pt>
                <c:pt idx="26">
                  <c:v>6.0674157303370765E-2</c:v>
                </c:pt>
                <c:pt idx="27">
                  <c:v>6.2921348314606745E-2</c:v>
                </c:pt>
                <c:pt idx="28">
                  <c:v>6.5168539325842822E-2</c:v>
                </c:pt>
                <c:pt idx="29">
                  <c:v>6.7415730337079094E-2</c:v>
                </c:pt>
                <c:pt idx="30">
                  <c:v>6.9662921348315976E-2</c:v>
                </c:pt>
                <c:pt idx="31">
                  <c:v>7.1910112359550568E-2</c:v>
                </c:pt>
                <c:pt idx="32">
                  <c:v>7.415730337078652E-2</c:v>
                </c:pt>
                <c:pt idx="33">
                  <c:v>7.64044943820225E-2</c:v>
                </c:pt>
                <c:pt idx="34">
                  <c:v>7.8651685393258425E-2</c:v>
                </c:pt>
                <c:pt idx="35">
                  <c:v>8.0898876404494724E-2</c:v>
                </c:pt>
                <c:pt idx="36">
                  <c:v>8.3146067415730343E-2</c:v>
                </c:pt>
                <c:pt idx="37">
                  <c:v>8.5393258426966281E-2</c:v>
                </c:pt>
                <c:pt idx="38">
                  <c:v>8.7640449438202248E-2</c:v>
                </c:pt>
                <c:pt idx="39">
                  <c:v>8.98876404494382E-2</c:v>
                </c:pt>
                <c:pt idx="40">
                  <c:v>9.2134831460674166E-2</c:v>
                </c:pt>
                <c:pt idx="41">
                  <c:v>9.4382022471910118E-2</c:v>
                </c:pt>
                <c:pt idx="42">
                  <c:v>9.662921348314607E-2</c:v>
                </c:pt>
                <c:pt idx="43">
                  <c:v>9.8876404494383355E-2</c:v>
                </c:pt>
                <c:pt idx="44">
                  <c:v>0.10112359550561822</c:v>
                </c:pt>
                <c:pt idx="45">
                  <c:v>0.10337078651685402</c:v>
                </c:pt>
                <c:pt idx="46">
                  <c:v>0.10561797752809</c:v>
                </c:pt>
                <c:pt idx="47">
                  <c:v>0.10786516853932586</c:v>
                </c:pt>
                <c:pt idx="48">
                  <c:v>0.1101123595505618</c:v>
                </c:pt>
                <c:pt idx="49">
                  <c:v>0.11235955056179735</c:v>
                </c:pt>
                <c:pt idx="50">
                  <c:v>0.11460674157303562</c:v>
                </c:pt>
                <c:pt idx="51">
                  <c:v>0.11685393258426967</c:v>
                </c:pt>
                <c:pt idx="52">
                  <c:v>0.11910112359550562</c:v>
                </c:pt>
                <c:pt idx="53">
                  <c:v>0.12134831460674014</c:v>
                </c:pt>
                <c:pt idx="54">
                  <c:v>0.12359550561797752</c:v>
                </c:pt>
                <c:pt idx="55">
                  <c:v>0.12584269662921338</c:v>
                </c:pt>
                <c:pt idx="56">
                  <c:v>0.12808988764044943</c:v>
                </c:pt>
                <c:pt idx="57">
                  <c:v>0.13033707865168537</c:v>
                </c:pt>
                <c:pt idx="58">
                  <c:v>0.13258426966292144</c:v>
                </c:pt>
                <c:pt idx="59">
                  <c:v>0.1348314606741573</c:v>
                </c:pt>
                <c:pt idx="60">
                  <c:v>0.13707865168539329</c:v>
                </c:pt>
                <c:pt idx="61">
                  <c:v>0.1393258426966292</c:v>
                </c:pt>
                <c:pt idx="62">
                  <c:v>0.14157303370786686</c:v>
                </c:pt>
                <c:pt idx="63">
                  <c:v>0.14382022471910114</c:v>
                </c:pt>
                <c:pt idx="64">
                  <c:v>0.14606741573033968</c:v>
                </c:pt>
                <c:pt idx="65">
                  <c:v>0.14831460674157304</c:v>
                </c:pt>
                <c:pt idx="66">
                  <c:v>0.15056179775281087</c:v>
                </c:pt>
                <c:pt idx="67">
                  <c:v>0.15280898876404544</c:v>
                </c:pt>
                <c:pt idx="68">
                  <c:v>0.15505617977528091</c:v>
                </c:pt>
                <c:pt idx="69">
                  <c:v>0.15730337078651691</c:v>
                </c:pt>
                <c:pt idx="70">
                  <c:v>0.15955056179775284</c:v>
                </c:pt>
                <c:pt idx="71">
                  <c:v>0.16179775280898875</c:v>
                </c:pt>
                <c:pt idx="72">
                  <c:v>0.16404494382022758</c:v>
                </c:pt>
                <c:pt idx="73">
                  <c:v>0.16629213483146477</c:v>
                </c:pt>
                <c:pt idx="74">
                  <c:v>0.16853932584269882</c:v>
                </c:pt>
                <c:pt idx="75">
                  <c:v>0.17078651685393259</c:v>
                </c:pt>
                <c:pt idx="76">
                  <c:v>0.17303370786516944</c:v>
                </c:pt>
                <c:pt idx="77">
                  <c:v>0.17528089887640738</c:v>
                </c:pt>
                <c:pt idx="78">
                  <c:v>0.17752808988764299</c:v>
                </c:pt>
                <c:pt idx="79">
                  <c:v>0.17977528089887848</c:v>
                </c:pt>
                <c:pt idx="80">
                  <c:v>0.18202247191011239</c:v>
                </c:pt>
                <c:pt idx="81">
                  <c:v>0.18426966292134841</c:v>
                </c:pt>
                <c:pt idx="82">
                  <c:v>0.18651685393258441</c:v>
                </c:pt>
                <c:pt idx="83">
                  <c:v>0.18876404494382243</c:v>
                </c:pt>
                <c:pt idx="84">
                  <c:v>0.1910112359550562</c:v>
                </c:pt>
                <c:pt idx="85">
                  <c:v>0.19325842696629383</c:v>
                </c:pt>
                <c:pt idx="86">
                  <c:v>0.19550561797752808</c:v>
                </c:pt>
                <c:pt idx="87">
                  <c:v>0.19775280898876405</c:v>
                </c:pt>
                <c:pt idx="88">
                  <c:v>0.2</c:v>
                </c:pt>
                <c:pt idx="89">
                  <c:v>0.20224719101123925</c:v>
                </c:pt>
                <c:pt idx="90">
                  <c:v>0.20449438202247663</c:v>
                </c:pt>
                <c:pt idx="91">
                  <c:v>0.20674157303370785</c:v>
                </c:pt>
                <c:pt idx="92">
                  <c:v>0.2089887640449439</c:v>
                </c:pt>
                <c:pt idx="93">
                  <c:v>0.21123595505618167</c:v>
                </c:pt>
                <c:pt idx="94">
                  <c:v>0.21348314606741892</c:v>
                </c:pt>
                <c:pt idx="95">
                  <c:v>0.21573033707865191</c:v>
                </c:pt>
                <c:pt idx="96">
                  <c:v>0.21797752808988763</c:v>
                </c:pt>
                <c:pt idx="97">
                  <c:v>0.22022471910112359</c:v>
                </c:pt>
                <c:pt idx="98">
                  <c:v>0.22247191011235956</c:v>
                </c:pt>
                <c:pt idx="99">
                  <c:v>0.22471910112359594</c:v>
                </c:pt>
                <c:pt idx="100">
                  <c:v>0.22696629213483413</c:v>
                </c:pt>
                <c:pt idx="101">
                  <c:v>0.22921348314607118</c:v>
                </c:pt>
                <c:pt idx="102">
                  <c:v>0.23146067415730529</c:v>
                </c:pt>
                <c:pt idx="103">
                  <c:v>0.23370786516853934</c:v>
                </c:pt>
                <c:pt idx="104">
                  <c:v>0.23595505617977541</c:v>
                </c:pt>
                <c:pt idx="105">
                  <c:v>0.23820224719101382</c:v>
                </c:pt>
                <c:pt idx="106">
                  <c:v>0.24044943820225076</c:v>
                </c:pt>
                <c:pt idx="107">
                  <c:v>0.24269662921348312</c:v>
                </c:pt>
                <c:pt idx="108">
                  <c:v>0.24494382022471911</c:v>
                </c:pt>
                <c:pt idx="109">
                  <c:v>0.24719101123595505</c:v>
                </c:pt>
                <c:pt idx="110">
                  <c:v>0.2494382022471949</c:v>
                </c:pt>
                <c:pt idx="111">
                  <c:v>0.25168539325842698</c:v>
                </c:pt>
                <c:pt idx="112">
                  <c:v>0.25393258426966764</c:v>
                </c:pt>
                <c:pt idx="113">
                  <c:v>0.25617977528090291</c:v>
                </c:pt>
                <c:pt idx="114">
                  <c:v>0.2584269662921389</c:v>
                </c:pt>
                <c:pt idx="115">
                  <c:v>0.26067415730337085</c:v>
                </c:pt>
                <c:pt idx="116">
                  <c:v>0.26292134831461034</c:v>
                </c:pt>
                <c:pt idx="117">
                  <c:v>0.26516853932584894</c:v>
                </c:pt>
                <c:pt idx="118">
                  <c:v>0.26741573033707888</c:v>
                </c:pt>
                <c:pt idx="119">
                  <c:v>0.26966292134831482</c:v>
                </c:pt>
                <c:pt idx="120">
                  <c:v>0.27191011235955553</c:v>
                </c:pt>
                <c:pt idx="121">
                  <c:v>0.27415730337078681</c:v>
                </c:pt>
                <c:pt idx="122">
                  <c:v>0.27640449438202658</c:v>
                </c:pt>
                <c:pt idx="123">
                  <c:v>0.27865168539326246</c:v>
                </c:pt>
                <c:pt idx="124">
                  <c:v>0.28089887640449795</c:v>
                </c:pt>
                <c:pt idx="125">
                  <c:v>0.28314606741573034</c:v>
                </c:pt>
                <c:pt idx="126">
                  <c:v>0.28539325842696373</c:v>
                </c:pt>
                <c:pt idx="127">
                  <c:v>0.28764044943820227</c:v>
                </c:pt>
                <c:pt idx="128">
                  <c:v>0.28988764044943832</c:v>
                </c:pt>
                <c:pt idx="129">
                  <c:v>0.29213483146067432</c:v>
                </c:pt>
                <c:pt idx="130">
                  <c:v>0.29438202247191031</c:v>
                </c:pt>
                <c:pt idx="131">
                  <c:v>0.29662921348314608</c:v>
                </c:pt>
                <c:pt idx="132">
                  <c:v>0.29887640449438607</c:v>
                </c:pt>
                <c:pt idx="133">
                  <c:v>0.30112359550562151</c:v>
                </c:pt>
                <c:pt idx="134">
                  <c:v>0.30337078651686089</c:v>
                </c:pt>
                <c:pt idx="135">
                  <c:v>0.30561797752809305</c:v>
                </c:pt>
                <c:pt idx="136">
                  <c:v>0.30786516853932588</c:v>
                </c:pt>
                <c:pt idx="137">
                  <c:v>0.31011235955056182</c:v>
                </c:pt>
                <c:pt idx="138">
                  <c:v>0.31235955056179776</c:v>
                </c:pt>
                <c:pt idx="139">
                  <c:v>0.31460674157303381</c:v>
                </c:pt>
                <c:pt idx="140">
                  <c:v>0.31685393258427397</c:v>
                </c:pt>
                <c:pt idx="141">
                  <c:v>0.3191011235955058</c:v>
                </c:pt>
                <c:pt idx="142">
                  <c:v>0.32134831460674518</c:v>
                </c:pt>
                <c:pt idx="143">
                  <c:v>0.32359550561798106</c:v>
                </c:pt>
                <c:pt idx="144">
                  <c:v>0.32584269662921983</c:v>
                </c:pt>
                <c:pt idx="145">
                  <c:v>0.32808988764045893</c:v>
                </c:pt>
                <c:pt idx="146">
                  <c:v>0.33033707865168538</c:v>
                </c:pt>
                <c:pt idx="147">
                  <c:v>0.33258426966292998</c:v>
                </c:pt>
                <c:pt idx="148">
                  <c:v>0.33483146067416197</c:v>
                </c:pt>
                <c:pt idx="149">
                  <c:v>0.33707865168539763</c:v>
                </c:pt>
                <c:pt idx="150">
                  <c:v>0.33932584269663324</c:v>
                </c:pt>
                <c:pt idx="151">
                  <c:v>0.34157303370786884</c:v>
                </c:pt>
                <c:pt idx="152">
                  <c:v>0.34382022471910467</c:v>
                </c:pt>
                <c:pt idx="153">
                  <c:v>0.34606741573033706</c:v>
                </c:pt>
                <c:pt idx="154">
                  <c:v>0.34831460674157338</c:v>
                </c:pt>
                <c:pt idx="155">
                  <c:v>0.35056179775281465</c:v>
                </c:pt>
                <c:pt idx="156">
                  <c:v>0.3528089887640537</c:v>
                </c:pt>
                <c:pt idx="157">
                  <c:v>0.35505617977528564</c:v>
                </c:pt>
                <c:pt idx="158">
                  <c:v>0.35730337078651686</c:v>
                </c:pt>
                <c:pt idx="159">
                  <c:v>0.35955056179775996</c:v>
                </c:pt>
                <c:pt idx="160">
                  <c:v>0.36179775280898874</c:v>
                </c:pt>
                <c:pt idx="161">
                  <c:v>0.36404494382022834</c:v>
                </c:pt>
                <c:pt idx="162">
                  <c:v>0.36629213483146067</c:v>
                </c:pt>
                <c:pt idx="163">
                  <c:v>0.36853932584269788</c:v>
                </c:pt>
                <c:pt idx="164">
                  <c:v>0.37078651685393282</c:v>
                </c:pt>
                <c:pt idx="165">
                  <c:v>0.37303370786516882</c:v>
                </c:pt>
                <c:pt idx="166">
                  <c:v>0.37528089887640925</c:v>
                </c:pt>
                <c:pt idx="167">
                  <c:v>0.37752808988765135</c:v>
                </c:pt>
                <c:pt idx="168">
                  <c:v>0.37977528089888046</c:v>
                </c:pt>
                <c:pt idx="169">
                  <c:v>0.38202247191011945</c:v>
                </c:pt>
                <c:pt idx="170">
                  <c:v>0.3842696629213519</c:v>
                </c:pt>
                <c:pt idx="171">
                  <c:v>0.38651685393259066</c:v>
                </c:pt>
                <c:pt idx="172">
                  <c:v>0.38876404494382188</c:v>
                </c:pt>
                <c:pt idx="173">
                  <c:v>0.39101123595506188</c:v>
                </c:pt>
                <c:pt idx="174">
                  <c:v>0.39325842696629232</c:v>
                </c:pt>
                <c:pt idx="175">
                  <c:v>0.39550561797753286</c:v>
                </c:pt>
                <c:pt idx="176">
                  <c:v>0.39775280898876875</c:v>
                </c:pt>
                <c:pt idx="177">
                  <c:v>0.4</c:v>
                </c:pt>
                <c:pt idx="178">
                  <c:v>0.40224719101123579</c:v>
                </c:pt>
                <c:pt idx="179">
                  <c:v>0.40449438202247545</c:v>
                </c:pt>
                <c:pt idx="180">
                  <c:v>0.40674157303370789</c:v>
                </c:pt>
                <c:pt idx="181">
                  <c:v>0.40898876404495327</c:v>
                </c:pt>
                <c:pt idx="182">
                  <c:v>0.41123595505617622</c:v>
                </c:pt>
                <c:pt idx="183">
                  <c:v>0.41348314606741582</c:v>
                </c:pt>
                <c:pt idx="184">
                  <c:v>0.41573033707865181</c:v>
                </c:pt>
                <c:pt idx="185">
                  <c:v>0.41797752808989241</c:v>
                </c:pt>
                <c:pt idx="186">
                  <c:v>0.42022471910112358</c:v>
                </c:pt>
                <c:pt idx="187">
                  <c:v>0.42247191011236357</c:v>
                </c:pt>
                <c:pt idx="188">
                  <c:v>0.42471910112359551</c:v>
                </c:pt>
                <c:pt idx="189">
                  <c:v>0.42696629213483794</c:v>
                </c:pt>
                <c:pt idx="190">
                  <c:v>0.42921348314607038</c:v>
                </c:pt>
                <c:pt idx="191">
                  <c:v>0.43146067415730904</c:v>
                </c:pt>
                <c:pt idx="192">
                  <c:v>0.43370786516853932</c:v>
                </c:pt>
                <c:pt idx="193">
                  <c:v>0.43595505617977531</c:v>
                </c:pt>
                <c:pt idx="194">
                  <c:v>0.43820224719101131</c:v>
                </c:pt>
                <c:pt idx="195">
                  <c:v>0.4404494382022473</c:v>
                </c:pt>
                <c:pt idx="196">
                  <c:v>0.44269662921348318</c:v>
                </c:pt>
                <c:pt idx="197">
                  <c:v>0.44494382022471912</c:v>
                </c:pt>
                <c:pt idx="198">
                  <c:v>0.44719101123595506</c:v>
                </c:pt>
                <c:pt idx="199">
                  <c:v>0.449438202247191</c:v>
                </c:pt>
                <c:pt idx="200">
                  <c:v>0.45168539325842738</c:v>
                </c:pt>
                <c:pt idx="201">
                  <c:v>0.45393258426966865</c:v>
                </c:pt>
                <c:pt idx="202">
                  <c:v>0.45617977528090353</c:v>
                </c:pt>
                <c:pt idx="203">
                  <c:v>0.45842696629213947</c:v>
                </c:pt>
                <c:pt idx="204">
                  <c:v>0.4606741573033708</c:v>
                </c:pt>
                <c:pt idx="205">
                  <c:v>0.46292134831461085</c:v>
                </c:pt>
                <c:pt idx="206">
                  <c:v>0.46516853932584973</c:v>
                </c:pt>
                <c:pt idx="207">
                  <c:v>0.46741573033708222</c:v>
                </c:pt>
                <c:pt idx="208">
                  <c:v>0.46966292134831777</c:v>
                </c:pt>
                <c:pt idx="209">
                  <c:v>0.47191011235955627</c:v>
                </c:pt>
                <c:pt idx="210">
                  <c:v>0.47415730337078682</c:v>
                </c:pt>
                <c:pt idx="211">
                  <c:v>0.47640449438202725</c:v>
                </c:pt>
                <c:pt idx="212">
                  <c:v>0.47865168539326314</c:v>
                </c:pt>
                <c:pt idx="213">
                  <c:v>0.48089887640449841</c:v>
                </c:pt>
                <c:pt idx="214">
                  <c:v>0.48314606741573035</c:v>
                </c:pt>
                <c:pt idx="215">
                  <c:v>0.48539325842696629</c:v>
                </c:pt>
                <c:pt idx="216">
                  <c:v>0.48764044943820228</c:v>
                </c:pt>
                <c:pt idx="217">
                  <c:v>0.48988764044944277</c:v>
                </c:pt>
                <c:pt idx="218">
                  <c:v>0.49213483146067438</c:v>
                </c:pt>
                <c:pt idx="219">
                  <c:v>0.49438202247191032</c:v>
                </c:pt>
                <c:pt idx="220">
                  <c:v>0.49662921348314631</c:v>
                </c:pt>
                <c:pt idx="221">
                  <c:v>0.49887640449438686</c:v>
                </c:pt>
                <c:pt idx="222">
                  <c:v>0.50112359550561758</c:v>
                </c:pt>
                <c:pt idx="223">
                  <c:v>0.50337078651685396</c:v>
                </c:pt>
                <c:pt idx="224">
                  <c:v>0.50561797752809701</c:v>
                </c:pt>
                <c:pt idx="225">
                  <c:v>0.50786516853932551</c:v>
                </c:pt>
                <c:pt idx="226">
                  <c:v>0.51011235955056156</c:v>
                </c:pt>
                <c:pt idx="227">
                  <c:v>0.51235955056179772</c:v>
                </c:pt>
                <c:pt idx="228">
                  <c:v>0.51460674157303354</c:v>
                </c:pt>
                <c:pt idx="229">
                  <c:v>0.5168539325842697</c:v>
                </c:pt>
                <c:pt idx="230">
                  <c:v>0.51910112359550564</c:v>
                </c:pt>
                <c:pt idx="231">
                  <c:v>0.52134831460674169</c:v>
                </c:pt>
                <c:pt idx="232">
                  <c:v>0.52359550561797752</c:v>
                </c:pt>
                <c:pt idx="233">
                  <c:v>0.52584269662922056</c:v>
                </c:pt>
                <c:pt idx="234">
                  <c:v>0.52808988764044962</c:v>
                </c:pt>
                <c:pt idx="235">
                  <c:v>0.53033707865168545</c:v>
                </c:pt>
                <c:pt idx="236">
                  <c:v>0.53258426966291239</c:v>
                </c:pt>
                <c:pt idx="237">
                  <c:v>0.53483146067415765</c:v>
                </c:pt>
                <c:pt idx="238">
                  <c:v>0.53707865168540136</c:v>
                </c:pt>
                <c:pt idx="239">
                  <c:v>0.53932584269662964</c:v>
                </c:pt>
                <c:pt idx="240">
                  <c:v>0.54157303370786458</c:v>
                </c:pt>
                <c:pt idx="241">
                  <c:v>0.54382022471910163</c:v>
                </c:pt>
                <c:pt idx="242">
                  <c:v>0.54606741573033657</c:v>
                </c:pt>
                <c:pt idx="243">
                  <c:v>0.54831460674157362</c:v>
                </c:pt>
                <c:pt idx="244">
                  <c:v>0.55056179775280856</c:v>
                </c:pt>
                <c:pt idx="245">
                  <c:v>0.5528089887640445</c:v>
                </c:pt>
                <c:pt idx="246">
                  <c:v>0.55505617977527455</c:v>
                </c:pt>
                <c:pt idx="247">
                  <c:v>0.55730337078651659</c:v>
                </c:pt>
                <c:pt idx="248">
                  <c:v>0.55955056179773865</c:v>
                </c:pt>
                <c:pt idx="249">
                  <c:v>0.56179775280899669</c:v>
                </c:pt>
                <c:pt idx="250">
                  <c:v>0.56404494382022452</c:v>
                </c:pt>
                <c:pt idx="251">
                  <c:v>0.56629213483146057</c:v>
                </c:pt>
                <c:pt idx="252">
                  <c:v>0.5685393258426884</c:v>
                </c:pt>
                <c:pt idx="253">
                  <c:v>0.57078651685393267</c:v>
                </c:pt>
                <c:pt idx="254">
                  <c:v>0.5730337078651685</c:v>
                </c:pt>
                <c:pt idx="255">
                  <c:v>0.57528089887640455</c:v>
                </c:pt>
                <c:pt idx="256">
                  <c:v>0.57752808988763116</c:v>
                </c:pt>
                <c:pt idx="257">
                  <c:v>0.57977528089888775</c:v>
                </c:pt>
                <c:pt idx="258">
                  <c:v>0.58202247191011236</c:v>
                </c:pt>
                <c:pt idx="259">
                  <c:v>0.58426966292134108</c:v>
                </c:pt>
                <c:pt idx="260">
                  <c:v>0.58651685393258357</c:v>
                </c:pt>
                <c:pt idx="261">
                  <c:v>0.58876404494382018</c:v>
                </c:pt>
                <c:pt idx="262">
                  <c:v>0.59101123595505556</c:v>
                </c:pt>
                <c:pt idx="263">
                  <c:v>0.59325842696629216</c:v>
                </c:pt>
                <c:pt idx="264">
                  <c:v>0.5955056179775281</c:v>
                </c:pt>
                <c:pt idx="265">
                  <c:v>0.59775280898876348</c:v>
                </c:pt>
                <c:pt idx="266">
                  <c:v>0.60000000000000064</c:v>
                </c:pt>
                <c:pt idx="267">
                  <c:v>0.60224719101123558</c:v>
                </c:pt>
                <c:pt idx="268">
                  <c:v>0.60449438202247263</c:v>
                </c:pt>
                <c:pt idx="269">
                  <c:v>0.60674157303372211</c:v>
                </c:pt>
                <c:pt idx="270">
                  <c:v>0.60898876404494351</c:v>
                </c:pt>
                <c:pt idx="271">
                  <c:v>0.61123595505618655</c:v>
                </c:pt>
                <c:pt idx="272">
                  <c:v>0.6134831460674155</c:v>
                </c:pt>
                <c:pt idx="273">
                  <c:v>0.61573033707865465</c:v>
                </c:pt>
                <c:pt idx="274">
                  <c:v>0.6179775280898957</c:v>
                </c:pt>
                <c:pt idx="275">
                  <c:v>0.62022471910112364</c:v>
                </c:pt>
                <c:pt idx="276">
                  <c:v>0.62247191011235969</c:v>
                </c:pt>
                <c:pt idx="277">
                  <c:v>0.62471910112360063</c:v>
                </c:pt>
                <c:pt idx="278">
                  <c:v>0.62696629213483857</c:v>
                </c:pt>
                <c:pt idx="279">
                  <c:v>0.6292134831460674</c:v>
                </c:pt>
                <c:pt idx="280">
                  <c:v>0.63146067415730334</c:v>
                </c:pt>
                <c:pt idx="281">
                  <c:v>0.6337078651685476</c:v>
                </c:pt>
                <c:pt idx="282">
                  <c:v>0.6359550561797942</c:v>
                </c:pt>
                <c:pt idx="283">
                  <c:v>0.6382022471910116</c:v>
                </c:pt>
                <c:pt idx="284">
                  <c:v>0.64044943820224765</c:v>
                </c:pt>
                <c:pt idx="285">
                  <c:v>0.64269662921349735</c:v>
                </c:pt>
                <c:pt idx="286">
                  <c:v>0.64494382022472874</c:v>
                </c:pt>
                <c:pt idx="287">
                  <c:v>0.64719101123596212</c:v>
                </c:pt>
                <c:pt idx="288">
                  <c:v>0.64943820224720039</c:v>
                </c:pt>
                <c:pt idx="289">
                  <c:v>0.6516853932584401</c:v>
                </c:pt>
                <c:pt idx="290">
                  <c:v>0.6539325842696625</c:v>
                </c:pt>
                <c:pt idx="291">
                  <c:v>0.65617977528090365</c:v>
                </c:pt>
                <c:pt idx="292">
                  <c:v>0.65842696629213482</c:v>
                </c:pt>
                <c:pt idx="293">
                  <c:v>0.6606741573033893</c:v>
                </c:pt>
                <c:pt idx="294">
                  <c:v>0.6629213483146148</c:v>
                </c:pt>
                <c:pt idx="295">
                  <c:v>0.66516853932584274</c:v>
                </c:pt>
                <c:pt idx="296">
                  <c:v>0.66741573033708579</c:v>
                </c:pt>
                <c:pt idx="297">
                  <c:v>0.66966292134831462</c:v>
                </c:pt>
                <c:pt idx="298">
                  <c:v>0.67191011235956399</c:v>
                </c:pt>
                <c:pt idx="299">
                  <c:v>0.67415730337079471</c:v>
                </c:pt>
                <c:pt idx="300">
                  <c:v>0.67640449438202765</c:v>
                </c:pt>
                <c:pt idx="301">
                  <c:v>0.67865168539326648</c:v>
                </c:pt>
                <c:pt idx="302">
                  <c:v>0.68089887640451296</c:v>
                </c:pt>
                <c:pt idx="303">
                  <c:v>0.6831460674157307</c:v>
                </c:pt>
                <c:pt idx="304">
                  <c:v>0.6853932584269663</c:v>
                </c:pt>
                <c:pt idx="305">
                  <c:v>0.68764044943820934</c:v>
                </c:pt>
                <c:pt idx="306">
                  <c:v>0.68988764044943862</c:v>
                </c:pt>
                <c:pt idx="307">
                  <c:v>0.69213483146068122</c:v>
                </c:pt>
                <c:pt idx="308">
                  <c:v>0.69438202247191017</c:v>
                </c:pt>
                <c:pt idx="309">
                  <c:v>0.69662921348316509</c:v>
                </c:pt>
                <c:pt idx="310">
                  <c:v>0.69887640449439015</c:v>
                </c:pt>
                <c:pt idx="311">
                  <c:v>0.70112359550561798</c:v>
                </c:pt>
                <c:pt idx="312">
                  <c:v>0.70337078651685392</c:v>
                </c:pt>
                <c:pt idx="313">
                  <c:v>0.70561797752809985</c:v>
                </c:pt>
                <c:pt idx="314">
                  <c:v>0.7078651685393258</c:v>
                </c:pt>
                <c:pt idx="315">
                  <c:v>0.71011235955056151</c:v>
                </c:pt>
                <c:pt idx="316">
                  <c:v>0.71235955056180489</c:v>
                </c:pt>
                <c:pt idx="317">
                  <c:v>0.71460674157303372</c:v>
                </c:pt>
                <c:pt idx="318">
                  <c:v>0.71685393258428121</c:v>
                </c:pt>
                <c:pt idx="319">
                  <c:v>0.7191011235955137</c:v>
                </c:pt>
                <c:pt idx="320">
                  <c:v>0.72134831460674165</c:v>
                </c:pt>
                <c:pt idx="321">
                  <c:v>0.7235955056179777</c:v>
                </c:pt>
                <c:pt idx="322">
                  <c:v>0.72584269662922363</c:v>
                </c:pt>
                <c:pt idx="323">
                  <c:v>0.72808988764045668</c:v>
                </c:pt>
                <c:pt idx="324">
                  <c:v>0.73033707865168562</c:v>
                </c:pt>
                <c:pt idx="325">
                  <c:v>0.73258426966292056</c:v>
                </c:pt>
                <c:pt idx="326">
                  <c:v>0.7348314606741656</c:v>
                </c:pt>
                <c:pt idx="327">
                  <c:v>0.73707865168540543</c:v>
                </c:pt>
                <c:pt idx="328">
                  <c:v>0.73932584269663748</c:v>
                </c:pt>
                <c:pt idx="329">
                  <c:v>0.7415730337078652</c:v>
                </c:pt>
                <c:pt idx="330">
                  <c:v>0.74382022471910925</c:v>
                </c:pt>
                <c:pt idx="331">
                  <c:v>0.74606741573033708</c:v>
                </c:pt>
                <c:pt idx="332">
                  <c:v>0.74831460674158012</c:v>
                </c:pt>
                <c:pt idx="333">
                  <c:v>0.75056179775280896</c:v>
                </c:pt>
                <c:pt idx="334">
                  <c:v>0.7528089887640449</c:v>
                </c:pt>
                <c:pt idx="335">
                  <c:v>0.7550561797752805</c:v>
                </c:pt>
                <c:pt idx="336">
                  <c:v>0.75730337078651688</c:v>
                </c:pt>
                <c:pt idx="337">
                  <c:v>0.75955056179774327</c:v>
                </c:pt>
                <c:pt idx="338">
                  <c:v>0.76179775280900008</c:v>
                </c:pt>
                <c:pt idx="339">
                  <c:v>0.7640449438202247</c:v>
                </c:pt>
                <c:pt idx="340">
                  <c:v>0.76629213483146053</c:v>
                </c:pt>
                <c:pt idx="341">
                  <c:v>0.76853932584269657</c:v>
                </c:pt>
                <c:pt idx="342">
                  <c:v>0.77078651685393262</c:v>
                </c:pt>
                <c:pt idx="343">
                  <c:v>0.77303370786516867</c:v>
                </c:pt>
                <c:pt idx="344">
                  <c:v>0.77528089887640461</c:v>
                </c:pt>
                <c:pt idx="345">
                  <c:v>0.77752808988763411</c:v>
                </c:pt>
                <c:pt idx="346">
                  <c:v>0.7797752808988907</c:v>
                </c:pt>
                <c:pt idx="347">
                  <c:v>0.78202247191011232</c:v>
                </c:pt>
                <c:pt idx="348">
                  <c:v>0.78426966292134837</c:v>
                </c:pt>
                <c:pt idx="349">
                  <c:v>0.7865168539325843</c:v>
                </c:pt>
                <c:pt idx="350">
                  <c:v>0.78876404494382024</c:v>
                </c:pt>
                <c:pt idx="351">
                  <c:v>0.79101123595505618</c:v>
                </c:pt>
                <c:pt idx="352">
                  <c:v>0.79325842696629212</c:v>
                </c:pt>
                <c:pt idx="353">
                  <c:v>0.79550561797752861</c:v>
                </c:pt>
                <c:pt idx="354">
                  <c:v>0.797752808988764</c:v>
                </c:pt>
                <c:pt idx="355">
                  <c:v>0.8</c:v>
                </c:pt>
                <c:pt idx="356">
                  <c:v>0.80224719101122888</c:v>
                </c:pt>
                <c:pt idx="357">
                  <c:v>0.80449438202247192</c:v>
                </c:pt>
                <c:pt idx="358">
                  <c:v>0.80674157303371841</c:v>
                </c:pt>
                <c:pt idx="359">
                  <c:v>0.80898876404494358</c:v>
                </c:pt>
                <c:pt idx="360">
                  <c:v>0.81123595505617974</c:v>
                </c:pt>
                <c:pt idx="361">
                  <c:v>0.81348314606741556</c:v>
                </c:pt>
                <c:pt idx="362">
                  <c:v>0.81573033707865172</c:v>
                </c:pt>
                <c:pt idx="363">
                  <c:v>0.81797752808989399</c:v>
                </c:pt>
                <c:pt idx="364">
                  <c:v>0.8202247191011236</c:v>
                </c:pt>
                <c:pt idx="365">
                  <c:v>0.82247191011235954</c:v>
                </c:pt>
                <c:pt idx="366">
                  <c:v>0.82471910112360003</c:v>
                </c:pt>
                <c:pt idx="367">
                  <c:v>0.82696629213483164</c:v>
                </c:pt>
                <c:pt idx="368">
                  <c:v>0.82921348314606746</c:v>
                </c:pt>
                <c:pt idx="369">
                  <c:v>0.8314606741573034</c:v>
                </c:pt>
                <c:pt idx="370">
                  <c:v>0.83370786516854645</c:v>
                </c:pt>
                <c:pt idx="371">
                  <c:v>0.83595505617979005</c:v>
                </c:pt>
                <c:pt idx="372">
                  <c:v>0.83820224719101122</c:v>
                </c:pt>
                <c:pt idx="373">
                  <c:v>0.8404494382022476</c:v>
                </c:pt>
                <c:pt idx="374">
                  <c:v>0.84269662921349453</c:v>
                </c:pt>
                <c:pt idx="375">
                  <c:v>0.84494382022472725</c:v>
                </c:pt>
                <c:pt idx="376">
                  <c:v>0.84719101123595564</c:v>
                </c:pt>
                <c:pt idx="377">
                  <c:v>0.84943820224719813</c:v>
                </c:pt>
                <c:pt idx="378">
                  <c:v>0.85168539325843651</c:v>
                </c:pt>
                <c:pt idx="379">
                  <c:v>0.85393258426966256</c:v>
                </c:pt>
                <c:pt idx="380">
                  <c:v>0.85617977528090061</c:v>
                </c:pt>
                <c:pt idx="381">
                  <c:v>0.85842696629213489</c:v>
                </c:pt>
                <c:pt idx="382">
                  <c:v>0.86067415730338515</c:v>
                </c:pt>
                <c:pt idx="383">
                  <c:v>0.86292134831460765</c:v>
                </c:pt>
                <c:pt idx="384">
                  <c:v>0.8651685393258427</c:v>
                </c:pt>
                <c:pt idx="385">
                  <c:v>0.86741573033707864</c:v>
                </c:pt>
                <c:pt idx="386">
                  <c:v>0.86966292134831469</c:v>
                </c:pt>
                <c:pt idx="387">
                  <c:v>0.87191011235955995</c:v>
                </c:pt>
                <c:pt idx="388">
                  <c:v>0.87415730337079378</c:v>
                </c:pt>
                <c:pt idx="389">
                  <c:v>0.87640449438202261</c:v>
                </c:pt>
                <c:pt idx="390">
                  <c:v>0.87865168539326477</c:v>
                </c:pt>
                <c:pt idx="391">
                  <c:v>0.88089887640450892</c:v>
                </c:pt>
                <c:pt idx="392">
                  <c:v>0.88314606741573032</c:v>
                </c:pt>
                <c:pt idx="393">
                  <c:v>0.88539325842696626</c:v>
                </c:pt>
                <c:pt idx="394">
                  <c:v>0.88764044943820264</c:v>
                </c:pt>
                <c:pt idx="395">
                  <c:v>0.88988764044943824</c:v>
                </c:pt>
                <c:pt idx="396">
                  <c:v>0.89213483146067463</c:v>
                </c:pt>
                <c:pt idx="397">
                  <c:v>0.89438202247190957</c:v>
                </c:pt>
                <c:pt idx="398">
                  <c:v>0.89662921348316105</c:v>
                </c:pt>
                <c:pt idx="399">
                  <c:v>0.89887640449438833</c:v>
                </c:pt>
                <c:pt idx="400">
                  <c:v>0.90112359550561749</c:v>
                </c:pt>
                <c:pt idx="401">
                  <c:v>0.90337078651685399</c:v>
                </c:pt>
                <c:pt idx="402">
                  <c:v>0.90561797752809803</c:v>
                </c:pt>
                <c:pt idx="403">
                  <c:v>0.90786516853932586</c:v>
                </c:pt>
                <c:pt idx="404">
                  <c:v>0.91011235955056158</c:v>
                </c:pt>
                <c:pt idx="405">
                  <c:v>0.91235955056179774</c:v>
                </c:pt>
                <c:pt idx="406">
                  <c:v>0.91460674157303368</c:v>
                </c:pt>
                <c:pt idx="407">
                  <c:v>0.91685393258426962</c:v>
                </c:pt>
                <c:pt idx="408">
                  <c:v>0.91910112359551199</c:v>
                </c:pt>
                <c:pt idx="409">
                  <c:v>0.9213483146067416</c:v>
                </c:pt>
                <c:pt idx="410">
                  <c:v>0.92359550561797754</c:v>
                </c:pt>
                <c:pt idx="411">
                  <c:v>0.92584269662922158</c:v>
                </c:pt>
                <c:pt idx="412">
                  <c:v>0.92808988764044964</c:v>
                </c:pt>
                <c:pt idx="413">
                  <c:v>0.93033707865168569</c:v>
                </c:pt>
                <c:pt idx="414">
                  <c:v>0.93258426966291341</c:v>
                </c:pt>
                <c:pt idx="415">
                  <c:v>0.93483146067416445</c:v>
                </c:pt>
                <c:pt idx="416">
                  <c:v>0.93707865168540239</c:v>
                </c:pt>
                <c:pt idx="417">
                  <c:v>0.93932584269663555</c:v>
                </c:pt>
                <c:pt idx="418">
                  <c:v>0.94157303370786516</c:v>
                </c:pt>
                <c:pt idx="419">
                  <c:v>0.94382022471910165</c:v>
                </c:pt>
                <c:pt idx="420">
                  <c:v>0.94606741573033659</c:v>
                </c:pt>
                <c:pt idx="421">
                  <c:v>0.94831460674157364</c:v>
                </c:pt>
                <c:pt idx="422">
                  <c:v>0.95056179775280858</c:v>
                </c:pt>
                <c:pt idx="423">
                  <c:v>0.95280898876404496</c:v>
                </c:pt>
                <c:pt idx="424">
                  <c:v>0.95505617977528057</c:v>
                </c:pt>
                <c:pt idx="425">
                  <c:v>0.95730337078651651</c:v>
                </c:pt>
                <c:pt idx="426">
                  <c:v>0.95955056179774123</c:v>
                </c:pt>
                <c:pt idx="427">
                  <c:v>0.96179775280899682</c:v>
                </c:pt>
                <c:pt idx="428">
                  <c:v>0.96404494382022476</c:v>
                </c:pt>
                <c:pt idx="429">
                  <c:v>0.96629213483146059</c:v>
                </c:pt>
                <c:pt idx="430">
                  <c:v>0.96853932584268942</c:v>
                </c:pt>
                <c:pt idx="431">
                  <c:v>0.97078651685393269</c:v>
                </c:pt>
                <c:pt idx="432">
                  <c:v>0.97303370786516852</c:v>
                </c:pt>
                <c:pt idx="433">
                  <c:v>0.97528089887640468</c:v>
                </c:pt>
                <c:pt idx="434">
                  <c:v>0.97752808988763229</c:v>
                </c:pt>
                <c:pt idx="435">
                  <c:v>0.9797752808988891</c:v>
                </c:pt>
                <c:pt idx="436">
                  <c:v>0.98202247191011238</c:v>
                </c:pt>
                <c:pt idx="437">
                  <c:v>0.98426966292134188</c:v>
                </c:pt>
                <c:pt idx="438">
                  <c:v>0.98651685393258426</c:v>
                </c:pt>
                <c:pt idx="439">
                  <c:v>0.9887640449438202</c:v>
                </c:pt>
                <c:pt idx="440">
                  <c:v>0.99101123595505558</c:v>
                </c:pt>
                <c:pt idx="441">
                  <c:v>0.99325842696629218</c:v>
                </c:pt>
                <c:pt idx="442">
                  <c:v>0.99550561797752812</c:v>
                </c:pt>
                <c:pt idx="443">
                  <c:v>0.99775280898876406</c:v>
                </c:pt>
                <c:pt idx="444">
                  <c:v>1</c:v>
                </c:pt>
              </c:numCache>
            </c:numRef>
          </c:yVal>
          <c:smooth val="1"/>
        </c:ser>
        <c:ser>
          <c:idx val="1"/>
          <c:order val="1"/>
          <c:tx>
            <c:v>重要度低い</c:v>
          </c:tx>
          <c:spPr>
            <a:ln w="28575">
              <a:solidFill>
                <a:srgbClr val="0070C0"/>
              </a:solidFill>
              <a:prstDash val="solid"/>
            </a:ln>
          </c:spPr>
          <c:marker>
            <c:symbol val="none"/>
          </c:marker>
          <c:xVal>
            <c:numRef>
              <c:f>重要度!$R$3:$R$1933</c:f>
              <c:numCache>
                <c:formatCode>General</c:formatCode>
                <c:ptCount val="19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6.9444444444445531E-4</c:v>
                </c:pt>
                <c:pt idx="38">
                  <c:v>6.9444444444445531E-4</c:v>
                </c:pt>
                <c:pt idx="39">
                  <c:v>6.9444444444445531E-4</c:v>
                </c:pt>
                <c:pt idx="40">
                  <c:v>6.9444444444445531E-4</c:v>
                </c:pt>
                <c:pt idx="41">
                  <c:v>6.9444444444445531E-4</c:v>
                </c:pt>
                <c:pt idx="42">
                  <c:v>6.9444444444445531E-4</c:v>
                </c:pt>
                <c:pt idx="43">
                  <c:v>6.9444444444445531E-4</c:v>
                </c:pt>
                <c:pt idx="44">
                  <c:v>6.9444444444445531E-4</c:v>
                </c:pt>
                <c:pt idx="45">
                  <c:v>6.9444444444445531E-4</c:v>
                </c:pt>
                <c:pt idx="46">
                  <c:v>6.9444444444445531E-4</c:v>
                </c:pt>
                <c:pt idx="47">
                  <c:v>6.9444444444445531E-4</c:v>
                </c:pt>
                <c:pt idx="48">
                  <c:v>6.9444444444445531E-4</c:v>
                </c:pt>
                <c:pt idx="49">
                  <c:v>6.9444444444445531E-4</c:v>
                </c:pt>
                <c:pt idx="50">
                  <c:v>6.9444444444445531E-4</c:v>
                </c:pt>
                <c:pt idx="51">
                  <c:v>6.9444444444445531E-4</c:v>
                </c:pt>
                <c:pt idx="52">
                  <c:v>6.9444444444445531E-4</c:v>
                </c:pt>
                <c:pt idx="53">
                  <c:v>6.9444444444445531E-4</c:v>
                </c:pt>
                <c:pt idx="54">
                  <c:v>6.9444444444445531E-4</c:v>
                </c:pt>
                <c:pt idx="55">
                  <c:v>6.9444444444445531E-4</c:v>
                </c:pt>
                <c:pt idx="56">
                  <c:v>6.9444444444445531E-4</c:v>
                </c:pt>
                <c:pt idx="57">
                  <c:v>6.9444444444445531E-4</c:v>
                </c:pt>
                <c:pt idx="58">
                  <c:v>6.9444444444445531E-4</c:v>
                </c:pt>
                <c:pt idx="59">
                  <c:v>6.9444444444445531E-4</c:v>
                </c:pt>
                <c:pt idx="60">
                  <c:v>6.9444444444445531E-4</c:v>
                </c:pt>
                <c:pt idx="61">
                  <c:v>6.9444444444445531E-4</c:v>
                </c:pt>
                <c:pt idx="62">
                  <c:v>6.9444444444445531E-4</c:v>
                </c:pt>
                <c:pt idx="63">
                  <c:v>6.9444444444445531E-4</c:v>
                </c:pt>
                <c:pt idx="64">
                  <c:v>6.9444444444445531E-4</c:v>
                </c:pt>
                <c:pt idx="65">
                  <c:v>6.9444444444445531E-4</c:v>
                </c:pt>
                <c:pt idx="66">
                  <c:v>6.9444444444445531E-4</c:v>
                </c:pt>
                <c:pt idx="67">
                  <c:v>6.9444444444445531E-4</c:v>
                </c:pt>
                <c:pt idx="68">
                  <c:v>6.9444444444445531E-4</c:v>
                </c:pt>
                <c:pt idx="69">
                  <c:v>6.9444444444445531E-4</c:v>
                </c:pt>
                <c:pt idx="70">
                  <c:v>6.9444444444445531E-4</c:v>
                </c:pt>
                <c:pt idx="71">
                  <c:v>6.9444444444445531E-4</c:v>
                </c:pt>
                <c:pt idx="72">
                  <c:v>6.9444444444445531E-4</c:v>
                </c:pt>
                <c:pt idx="73">
                  <c:v>6.9444444444445531E-4</c:v>
                </c:pt>
                <c:pt idx="74">
                  <c:v>6.9444444444445531E-4</c:v>
                </c:pt>
                <c:pt idx="75">
                  <c:v>6.9444444444445531E-4</c:v>
                </c:pt>
                <c:pt idx="76">
                  <c:v>6.9444444444445531E-4</c:v>
                </c:pt>
                <c:pt idx="77">
                  <c:v>6.9444444444445531E-4</c:v>
                </c:pt>
                <c:pt idx="78">
                  <c:v>6.9444444444445531E-4</c:v>
                </c:pt>
                <c:pt idx="79">
                  <c:v>6.9444444444445531E-4</c:v>
                </c:pt>
                <c:pt idx="80">
                  <c:v>6.9444444444445531E-4</c:v>
                </c:pt>
                <c:pt idx="81">
                  <c:v>6.9444444444445531E-4</c:v>
                </c:pt>
                <c:pt idx="82">
                  <c:v>6.9444444444445531E-4</c:v>
                </c:pt>
                <c:pt idx="83">
                  <c:v>6.9444444444445531E-4</c:v>
                </c:pt>
                <c:pt idx="84">
                  <c:v>6.9444444444445531E-4</c:v>
                </c:pt>
                <c:pt idx="85">
                  <c:v>6.9444444444445531E-4</c:v>
                </c:pt>
                <c:pt idx="86">
                  <c:v>6.9444444444445531E-4</c:v>
                </c:pt>
                <c:pt idx="87">
                  <c:v>6.9444444444445531E-4</c:v>
                </c:pt>
                <c:pt idx="88">
                  <c:v>6.9444444444445531E-4</c:v>
                </c:pt>
                <c:pt idx="89">
                  <c:v>6.9444444444445531E-4</c:v>
                </c:pt>
                <c:pt idx="90">
                  <c:v>6.9444444444445531E-4</c:v>
                </c:pt>
                <c:pt idx="91">
                  <c:v>6.9444444444445531E-4</c:v>
                </c:pt>
                <c:pt idx="92">
                  <c:v>6.9444444444445531E-4</c:v>
                </c:pt>
                <c:pt idx="93">
                  <c:v>6.9444444444445531E-4</c:v>
                </c:pt>
                <c:pt idx="94">
                  <c:v>6.9444444444445531E-4</c:v>
                </c:pt>
                <c:pt idx="95">
                  <c:v>6.9444444444445531E-4</c:v>
                </c:pt>
                <c:pt idx="96">
                  <c:v>6.9444444444445531E-4</c:v>
                </c:pt>
                <c:pt idx="97">
                  <c:v>6.9444444444445531E-4</c:v>
                </c:pt>
                <c:pt idx="98">
                  <c:v>6.9444444444445531E-4</c:v>
                </c:pt>
                <c:pt idx="99">
                  <c:v>6.9444444444445531E-4</c:v>
                </c:pt>
                <c:pt idx="100">
                  <c:v>6.9444444444445531E-4</c:v>
                </c:pt>
                <c:pt idx="101">
                  <c:v>6.9444444444445531E-4</c:v>
                </c:pt>
                <c:pt idx="102">
                  <c:v>6.9444444444445531E-4</c:v>
                </c:pt>
                <c:pt idx="103">
                  <c:v>6.9444444444445531E-4</c:v>
                </c:pt>
                <c:pt idx="104">
                  <c:v>6.9444444444445531E-4</c:v>
                </c:pt>
                <c:pt idx="105">
                  <c:v>6.9444444444445531E-4</c:v>
                </c:pt>
                <c:pt idx="106">
                  <c:v>6.9444444444445531E-4</c:v>
                </c:pt>
                <c:pt idx="107">
                  <c:v>6.9444444444445531E-4</c:v>
                </c:pt>
                <c:pt idx="108">
                  <c:v>6.9444444444445531E-4</c:v>
                </c:pt>
                <c:pt idx="109">
                  <c:v>6.9444444444445531E-4</c:v>
                </c:pt>
                <c:pt idx="110">
                  <c:v>6.9444444444445531E-4</c:v>
                </c:pt>
                <c:pt idx="111">
                  <c:v>6.9444444444445531E-4</c:v>
                </c:pt>
                <c:pt idx="112">
                  <c:v>6.9444444444445531E-4</c:v>
                </c:pt>
                <c:pt idx="113">
                  <c:v>6.9444444444445531E-4</c:v>
                </c:pt>
                <c:pt idx="114">
                  <c:v>6.9444444444445531E-4</c:v>
                </c:pt>
                <c:pt idx="115">
                  <c:v>6.9444444444445531E-4</c:v>
                </c:pt>
                <c:pt idx="116">
                  <c:v>6.9444444444445531E-4</c:v>
                </c:pt>
                <c:pt idx="117">
                  <c:v>6.9444444444445531E-4</c:v>
                </c:pt>
                <c:pt idx="118">
                  <c:v>6.9444444444445531E-4</c:v>
                </c:pt>
                <c:pt idx="119">
                  <c:v>6.9444444444445531E-4</c:v>
                </c:pt>
                <c:pt idx="120">
                  <c:v>6.9444444444445531E-4</c:v>
                </c:pt>
                <c:pt idx="121">
                  <c:v>6.9444444444445531E-4</c:v>
                </c:pt>
                <c:pt idx="122">
                  <c:v>6.9444444444445531E-4</c:v>
                </c:pt>
                <c:pt idx="123">
                  <c:v>6.9444444444445531E-4</c:v>
                </c:pt>
                <c:pt idx="124">
                  <c:v>6.9444444444445531E-4</c:v>
                </c:pt>
                <c:pt idx="125">
                  <c:v>6.9444444444445531E-4</c:v>
                </c:pt>
                <c:pt idx="126">
                  <c:v>6.9444444444445531E-4</c:v>
                </c:pt>
                <c:pt idx="127">
                  <c:v>6.9444444444445531E-4</c:v>
                </c:pt>
                <c:pt idx="128">
                  <c:v>6.9444444444445531E-4</c:v>
                </c:pt>
                <c:pt idx="129">
                  <c:v>6.9444444444445531E-4</c:v>
                </c:pt>
                <c:pt idx="130">
                  <c:v>6.9444444444445531E-4</c:v>
                </c:pt>
                <c:pt idx="131">
                  <c:v>6.9444444444445531E-4</c:v>
                </c:pt>
                <c:pt idx="132">
                  <c:v>6.9444444444445531E-4</c:v>
                </c:pt>
                <c:pt idx="133">
                  <c:v>6.9444444444445531E-4</c:v>
                </c:pt>
                <c:pt idx="134">
                  <c:v>6.9444444444445531E-4</c:v>
                </c:pt>
                <c:pt idx="135">
                  <c:v>6.9444444444445531E-4</c:v>
                </c:pt>
                <c:pt idx="136">
                  <c:v>6.9444444444445531E-4</c:v>
                </c:pt>
                <c:pt idx="137">
                  <c:v>6.9444444444445531E-4</c:v>
                </c:pt>
                <c:pt idx="138">
                  <c:v>6.9444444444445531E-4</c:v>
                </c:pt>
                <c:pt idx="139">
                  <c:v>6.9444444444445531E-4</c:v>
                </c:pt>
                <c:pt idx="140">
                  <c:v>6.9444444444445531E-4</c:v>
                </c:pt>
                <c:pt idx="141">
                  <c:v>6.9444444444445531E-4</c:v>
                </c:pt>
                <c:pt idx="142">
                  <c:v>6.9444444444445531E-4</c:v>
                </c:pt>
                <c:pt idx="143">
                  <c:v>6.9444444444445531E-4</c:v>
                </c:pt>
                <c:pt idx="144">
                  <c:v>6.9444444444445531E-4</c:v>
                </c:pt>
                <c:pt idx="145">
                  <c:v>6.9444444444445531E-4</c:v>
                </c:pt>
                <c:pt idx="146">
                  <c:v>6.9444444444445531E-4</c:v>
                </c:pt>
                <c:pt idx="147">
                  <c:v>6.9444444444445531E-4</c:v>
                </c:pt>
                <c:pt idx="148">
                  <c:v>6.9444444444445531E-4</c:v>
                </c:pt>
                <c:pt idx="149">
                  <c:v>6.9444444444445531E-4</c:v>
                </c:pt>
                <c:pt idx="150">
                  <c:v>6.9444444444445531E-4</c:v>
                </c:pt>
                <c:pt idx="151">
                  <c:v>6.9444444444445531E-4</c:v>
                </c:pt>
                <c:pt idx="152">
                  <c:v>6.9444444444445531E-4</c:v>
                </c:pt>
                <c:pt idx="153">
                  <c:v>6.9444444444445531E-4</c:v>
                </c:pt>
                <c:pt idx="154">
                  <c:v>6.9444444444445531E-4</c:v>
                </c:pt>
                <c:pt idx="155">
                  <c:v>6.9444444444445531E-4</c:v>
                </c:pt>
                <c:pt idx="156">
                  <c:v>6.9444444444445531E-4</c:v>
                </c:pt>
                <c:pt idx="157">
                  <c:v>6.9444444444445531E-4</c:v>
                </c:pt>
                <c:pt idx="158">
                  <c:v>6.9444444444445531E-4</c:v>
                </c:pt>
                <c:pt idx="159">
                  <c:v>6.9444444444445531E-4</c:v>
                </c:pt>
                <c:pt idx="160">
                  <c:v>6.9444444444445531E-4</c:v>
                </c:pt>
                <c:pt idx="161">
                  <c:v>6.9444444444445531E-4</c:v>
                </c:pt>
                <c:pt idx="162">
                  <c:v>6.9444444444445531E-4</c:v>
                </c:pt>
                <c:pt idx="163">
                  <c:v>6.9444444444445531E-4</c:v>
                </c:pt>
                <c:pt idx="164">
                  <c:v>6.9444444444445531E-4</c:v>
                </c:pt>
                <c:pt idx="165">
                  <c:v>6.9444444444445531E-4</c:v>
                </c:pt>
                <c:pt idx="166">
                  <c:v>6.9444444444445531E-4</c:v>
                </c:pt>
                <c:pt idx="167">
                  <c:v>6.9444444444445531E-4</c:v>
                </c:pt>
                <c:pt idx="168">
                  <c:v>6.9444444444445531E-4</c:v>
                </c:pt>
                <c:pt idx="169">
                  <c:v>6.9444444444445531E-4</c:v>
                </c:pt>
                <c:pt idx="170">
                  <c:v>6.9444444444445531E-4</c:v>
                </c:pt>
                <c:pt idx="171">
                  <c:v>1.3888888888889132E-3</c:v>
                </c:pt>
                <c:pt idx="172">
                  <c:v>1.3888888888889132E-3</c:v>
                </c:pt>
                <c:pt idx="173">
                  <c:v>1.3888888888889132E-3</c:v>
                </c:pt>
                <c:pt idx="174">
                  <c:v>1.3888888888889132E-3</c:v>
                </c:pt>
                <c:pt idx="175">
                  <c:v>1.3888888888889132E-3</c:v>
                </c:pt>
                <c:pt idx="176">
                  <c:v>1.3888888888889132E-3</c:v>
                </c:pt>
                <c:pt idx="177">
                  <c:v>1.3888888888889132E-3</c:v>
                </c:pt>
                <c:pt idx="178">
                  <c:v>1.3888888888889132E-3</c:v>
                </c:pt>
                <c:pt idx="179">
                  <c:v>1.3888888888889132E-3</c:v>
                </c:pt>
                <c:pt idx="180">
                  <c:v>1.3888888888889132E-3</c:v>
                </c:pt>
                <c:pt idx="181">
                  <c:v>1.3888888888889132E-3</c:v>
                </c:pt>
                <c:pt idx="182">
                  <c:v>1.3888888888889132E-3</c:v>
                </c:pt>
                <c:pt idx="183">
                  <c:v>1.3888888888889132E-3</c:v>
                </c:pt>
                <c:pt idx="184">
                  <c:v>1.3888888888889132E-3</c:v>
                </c:pt>
                <c:pt idx="185">
                  <c:v>1.3888888888889132E-3</c:v>
                </c:pt>
                <c:pt idx="186">
                  <c:v>1.3888888888889132E-3</c:v>
                </c:pt>
                <c:pt idx="187">
                  <c:v>1.3888888888889132E-3</c:v>
                </c:pt>
                <c:pt idx="188">
                  <c:v>1.3888888888889132E-3</c:v>
                </c:pt>
                <c:pt idx="189">
                  <c:v>1.3888888888889132E-3</c:v>
                </c:pt>
                <c:pt idx="190">
                  <c:v>1.3888888888889132E-3</c:v>
                </c:pt>
                <c:pt idx="191">
                  <c:v>1.3888888888889132E-3</c:v>
                </c:pt>
                <c:pt idx="192">
                  <c:v>1.3888888888889132E-3</c:v>
                </c:pt>
                <c:pt idx="193">
                  <c:v>1.3888888888889132E-3</c:v>
                </c:pt>
                <c:pt idx="194">
                  <c:v>1.3888888888889132E-3</c:v>
                </c:pt>
                <c:pt idx="195">
                  <c:v>1.3888888888889132E-3</c:v>
                </c:pt>
                <c:pt idx="196">
                  <c:v>1.3888888888889132E-3</c:v>
                </c:pt>
                <c:pt idx="197">
                  <c:v>1.3888888888889132E-3</c:v>
                </c:pt>
                <c:pt idx="198">
                  <c:v>1.3888888888889132E-3</c:v>
                </c:pt>
                <c:pt idx="199">
                  <c:v>1.3888888888889132E-3</c:v>
                </c:pt>
                <c:pt idx="200">
                  <c:v>1.3888888888889132E-3</c:v>
                </c:pt>
                <c:pt idx="201">
                  <c:v>1.3888888888889132E-3</c:v>
                </c:pt>
                <c:pt idx="202">
                  <c:v>1.3888888888889132E-3</c:v>
                </c:pt>
                <c:pt idx="203">
                  <c:v>1.3888888888889132E-3</c:v>
                </c:pt>
                <c:pt idx="204">
                  <c:v>1.3888888888889132E-3</c:v>
                </c:pt>
                <c:pt idx="205">
                  <c:v>1.3888888888889132E-3</c:v>
                </c:pt>
                <c:pt idx="206">
                  <c:v>1.3888888888889132E-3</c:v>
                </c:pt>
                <c:pt idx="207">
                  <c:v>1.3888888888889132E-3</c:v>
                </c:pt>
                <c:pt idx="208">
                  <c:v>1.3888888888889132E-3</c:v>
                </c:pt>
                <c:pt idx="209">
                  <c:v>1.3888888888889132E-3</c:v>
                </c:pt>
                <c:pt idx="210">
                  <c:v>1.3888888888889132E-3</c:v>
                </c:pt>
                <c:pt idx="211">
                  <c:v>1.3888888888889132E-3</c:v>
                </c:pt>
                <c:pt idx="212">
                  <c:v>1.3888888888889132E-3</c:v>
                </c:pt>
                <c:pt idx="213">
                  <c:v>1.3888888888889132E-3</c:v>
                </c:pt>
                <c:pt idx="214">
                  <c:v>1.3888888888889132E-3</c:v>
                </c:pt>
                <c:pt idx="215">
                  <c:v>1.3888888888889132E-3</c:v>
                </c:pt>
                <c:pt idx="216">
                  <c:v>1.3888888888889132E-3</c:v>
                </c:pt>
                <c:pt idx="217">
                  <c:v>1.3888888888889132E-3</c:v>
                </c:pt>
                <c:pt idx="218">
                  <c:v>1.3888888888889132E-3</c:v>
                </c:pt>
                <c:pt idx="219">
                  <c:v>1.3888888888889132E-3</c:v>
                </c:pt>
                <c:pt idx="220">
                  <c:v>1.3888888888889132E-3</c:v>
                </c:pt>
                <c:pt idx="221">
                  <c:v>1.3888888888889132E-3</c:v>
                </c:pt>
                <c:pt idx="222">
                  <c:v>1.3888888888889132E-3</c:v>
                </c:pt>
                <c:pt idx="223">
                  <c:v>1.3888888888889132E-3</c:v>
                </c:pt>
                <c:pt idx="224">
                  <c:v>1.3888888888889132E-3</c:v>
                </c:pt>
                <c:pt idx="225">
                  <c:v>1.3888888888889132E-3</c:v>
                </c:pt>
                <c:pt idx="226">
                  <c:v>1.3888888888889132E-3</c:v>
                </c:pt>
                <c:pt idx="227">
                  <c:v>1.3888888888889132E-3</c:v>
                </c:pt>
                <c:pt idx="228">
                  <c:v>1.3888888888889132E-3</c:v>
                </c:pt>
                <c:pt idx="229">
                  <c:v>1.3888888888889132E-3</c:v>
                </c:pt>
                <c:pt idx="230">
                  <c:v>1.3888888888889132E-3</c:v>
                </c:pt>
                <c:pt idx="231">
                  <c:v>1.3888888888889132E-3</c:v>
                </c:pt>
                <c:pt idx="232">
                  <c:v>1.3888888888889132E-3</c:v>
                </c:pt>
                <c:pt idx="233">
                  <c:v>1.3888888888889132E-3</c:v>
                </c:pt>
                <c:pt idx="234">
                  <c:v>1.3888888888889132E-3</c:v>
                </c:pt>
                <c:pt idx="235">
                  <c:v>1.3888888888889132E-3</c:v>
                </c:pt>
                <c:pt idx="236">
                  <c:v>1.3888888888889132E-3</c:v>
                </c:pt>
                <c:pt idx="237">
                  <c:v>1.3888888888889132E-3</c:v>
                </c:pt>
                <c:pt idx="238">
                  <c:v>1.3888888888889132E-3</c:v>
                </c:pt>
                <c:pt idx="239">
                  <c:v>1.3888888888889132E-3</c:v>
                </c:pt>
                <c:pt idx="240">
                  <c:v>1.3888888888889132E-3</c:v>
                </c:pt>
                <c:pt idx="241">
                  <c:v>1.3888888888889132E-3</c:v>
                </c:pt>
                <c:pt idx="242">
                  <c:v>1.3888888888889132E-3</c:v>
                </c:pt>
                <c:pt idx="243">
                  <c:v>1.3888888888889132E-3</c:v>
                </c:pt>
                <c:pt idx="244">
                  <c:v>1.3888888888889132E-3</c:v>
                </c:pt>
                <c:pt idx="245">
                  <c:v>1.3888888888889132E-3</c:v>
                </c:pt>
                <c:pt idx="246">
                  <c:v>1.3888888888889132E-3</c:v>
                </c:pt>
                <c:pt idx="247">
                  <c:v>1.3888888888889132E-3</c:v>
                </c:pt>
                <c:pt idx="248">
                  <c:v>1.3888888888889132E-3</c:v>
                </c:pt>
                <c:pt idx="249">
                  <c:v>1.3888888888889132E-3</c:v>
                </c:pt>
                <c:pt idx="250">
                  <c:v>1.3888888888889132E-3</c:v>
                </c:pt>
                <c:pt idx="251">
                  <c:v>1.3888888888889132E-3</c:v>
                </c:pt>
                <c:pt idx="252">
                  <c:v>1.3888888888889132E-3</c:v>
                </c:pt>
                <c:pt idx="253">
                  <c:v>1.3888888888889132E-3</c:v>
                </c:pt>
                <c:pt idx="254">
                  <c:v>1.3888888888889132E-3</c:v>
                </c:pt>
                <c:pt idx="255">
                  <c:v>1.3888888888889132E-3</c:v>
                </c:pt>
                <c:pt idx="256">
                  <c:v>1.3888888888889132E-3</c:v>
                </c:pt>
                <c:pt idx="257">
                  <c:v>1.3888888888889132E-3</c:v>
                </c:pt>
                <c:pt idx="258">
                  <c:v>1.3888888888889132E-3</c:v>
                </c:pt>
                <c:pt idx="259">
                  <c:v>1.3888888888889132E-3</c:v>
                </c:pt>
                <c:pt idx="260">
                  <c:v>1.3888888888889132E-3</c:v>
                </c:pt>
                <c:pt idx="261">
                  <c:v>1.3888888888889132E-3</c:v>
                </c:pt>
                <c:pt idx="262">
                  <c:v>1.3888888888889132E-3</c:v>
                </c:pt>
                <c:pt idx="263">
                  <c:v>1.3888888888889132E-3</c:v>
                </c:pt>
                <c:pt idx="264">
                  <c:v>1.3888888888889132E-3</c:v>
                </c:pt>
                <c:pt idx="265">
                  <c:v>1.3888888888889132E-3</c:v>
                </c:pt>
                <c:pt idx="266">
                  <c:v>1.3888888888889132E-3</c:v>
                </c:pt>
                <c:pt idx="267">
                  <c:v>1.3888888888889132E-3</c:v>
                </c:pt>
                <c:pt idx="268">
                  <c:v>1.3888888888889132E-3</c:v>
                </c:pt>
                <c:pt idx="269">
                  <c:v>1.3888888888889132E-3</c:v>
                </c:pt>
                <c:pt idx="270">
                  <c:v>1.3888888888889132E-3</c:v>
                </c:pt>
                <c:pt idx="271">
                  <c:v>1.3888888888889132E-3</c:v>
                </c:pt>
                <c:pt idx="272">
                  <c:v>1.3888888888889132E-3</c:v>
                </c:pt>
                <c:pt idx="273">
                  <c:v>1.3888888888889132E-3</c:v>
                </c:pt>
                <c:pt idx="274">
                  <c:v>1.3888888888889132E-3</c:v>
                </c:pt>
                <c:pt idx="275">
                  <c:v>1.3888888888889132E-3</c:v>
                </c:pt>
                <c:pt idx="276">
                  <c:v>1.3888888888889132E-3</c:v>
                </c:pt>
                <c:pt idx="277">
                  <c:v>1.3888888888889132E-3</c:v>
                </c:pt>
                <c:pt idx="278">
                  <c:v>1.3888888888889132E-3</c:v>
                </c:pt>
                <c:pt idx="279">
                  <c:v>1.3888888888889132E-3</c:v>
                </c:pt>
                <c:pt idx="280">
                  <c:v>1.3888888888889132E-3</c:v>
                </c:pt>
                <c:pt idx="281">
                  <c:v>1.3888888888889132E-3</c:v>
                </c:pt>
                <c:pt idx="282">
                  <c:v>1.3888888888889132E-3</c:v>
                </c:pt>
                <c:pt idx="283">
                  <c:v>1.3888888888889132E-3</c:v>
                </c:pt>
                <c:pt idx="284">
                  <c:v>1.3888888888889132E-3</c:v>
                </c:pt>
                <c:pt idx="285">
                  <c:v>2.0833333333333671E-3</c:v>
                </c:pt>
                <c:pt idx="286">
                  <c:v>2.0833333333333671E-3</c:v>
                </c:pt>
                <c:pt idx="287">
                  <c:v>2.0833333333333671E-3</c:v>
                </c:pt>
                <c:pt idx="288">
                  <c:v>2.0833333333333671E-3</c:v>
                </c:pt>
                <c:pt idx="289">
                  <c:v>2.0833333333333671E-3</c:v>
                </c:pt>
                <c:pt idx="290">
                  <c:v>2.0833333333333671E-3</c:v>
                </c:pt>
                <c:pt idx="291">
                  <c:v>2.0833333333333671E-3</c:v>
                </c:pt>
                <c:pt idx="292">
                  <c:v>2.0833333333333671E-3</c:v>
                </c:pt>
                <c:pt idx="293">
                  <c:v>2.0833333333333671E-3</c:v>
                </c:pt>
                <c:pt idx="294">
                  <c:v>2.0833333333333671E-3</c:v>
                </c:pt>
                <c:pt idx="295">
                  <c:v>2.0833333333333671E-3</c:v>
                </c:pt>
                <c:pt idx="296">
                  <c:v>2.0833333333333671E-3</c:v>
                </c:pt>
                <c:pt idx="297">
                  <c:v>2.0833333333333671E-3</c:v>
                </c:pt>
                <c:pt idx="298">
                  <c:v>2.0833333333333671E-3</c:v>
                </c:pt>
                <c:pt idx="299">
                  <c:v>2.0833333333333671E-3</c:v>
                </c:pt>
                <c:pt idx="300">
                  <c:v>2.0833333333333671E-3</c:v>
                </c:pt>
                <c:pt idx="301">
                  <c:v>2.0833333333333671E-3</c:v>
                </c:pt>
                <c:pt idx="302">
                  <c:v>2.0833333333333671E-3</c:v>
                </c:pt>
                <c:pt idx="303">
                  <c:v>2.0833333333333671E-3</c:v>
                </c:pt>
                <c:pt idx="304">
                  <c:v>2.0833333333333671E-3</c:v>
                </c:pt>
                <c:pt idx="305">
                  <c:v>2.0833333333333671E-3</c:v>
                </c:pt>
                <c:pt idx="306">
                  <c:v>2.0833333333333671E-3</c:v>
                </c:pt>
                <c:pt idx="307">
                  <c:v>2.0833333333333671E-3</c:v>
                </c:pt>
                <c:pt idx="308">
                  <c:v>2.0833333333333671E-3</c:v>
                </c:pt>
                <c:pt idx="309">
                  <c:v>2.0833333333333671E-3</c:v>
                </c:pt>
                <c:pt idx="310">
                  <c:v>2.0833333333333671E-3</c:v>
                </c:pt>
                <c:pt idx="311">
                  <c:v>2.0833333333333671E-3</c:v>
                </c:pt>
                <c:pt idx="312">
                  <c:v>2.0833333333333671E-3</c:v>
                </c:pt>
                <c:pt idx="313">
                  <c:v>2.0833333333333671E-3</c:v>
                </c:pt>
                <c:pt idx="314">
                  <c:v>2.0833333333333671E-3</c:v>
                </c:pt>
                <c:pt idx="315">
                  <c:v>2.0833333333333671E-3</c:v>
                </c:pt>
                <c:pt idx="316">
                  <c:v>2.0833333333333671E-3</c:v>
                </c:pt>
                <c:pt idx="317">
                  <c:v>2.0833333333333671E-3</c:v>
                </c:pt>
                <c:pt idx="318">
                  <c:v>2.0833333333333671E-3</c:v>
                </c:pt>
                <c:pt idx="319">
                  <c:v>2.0833333333333671E-3</c:v>
                </c:pt>
                <c:pt idx="320">
                  <c:v>2.0833333333333671E-3</c:v>
                </c:pt>
                <c:pt idx="321">
                  <c:v>2.0833333333333671E-3</c:v>
                </c:pt>
                <c:pt idx="322">
                  <c:v>2.0833333333333671E-3</c:v>
                </c:pt>
                <c:pt idx="323">
                  <c:v>2.0833333333333671E-3</c:v>
                </c:pt>
                <c:pt idx="324">
                  <c:v>2.0833333333333671E-3</c:v>
                </c:pt>
                <c:pt idx="325">
                  <c:v>2.0833333333333671E-3</c:v>
                </c:pt>
                <c:pt idx="326">
                  <c:v>2.0833333333333671E-3</c:v>
                </c:pt>
                <c:pt idx="327">
                  <c:v>2.0833333333333671E-3</c:v>
                </c:pt>
                <c:pt idx="328">
                  <c:v>2.0833333333333671E-3</c:v>
                </c:pt>
                <c:pt idx="329">
                  <c:v>2.0833333333333671E-3</c:v>
                </c:pt>
                <c:pt idx="330">
                  <c:v>2.0833333333333671E-3</c:v>
                </c:pt>
                <c:pt idx="331">
                  <c:v>2.0833333333333671E-3</c:v>
                </c:pt>
                <c:pt idx="332">
                  <c:v>2.0833333333333671E-3</c:v>
                </c:pt>
                <c:pt idx="333">
                  <c:v>2.0833333333333671E-3</c:v>
                </c:pt>
                <c:pt idx="334">
                  <c:v>2.0833333333333671E-3</c:v>
                </c:pt>
                <c:pt idx="335">
                  <c:v>2.0833333333333671E-3</c:v>
                </c:pt>
                <c:pt idx="336">
                  <c:v>2.0833333333333671E-3</c:v>
                </c:pt>
                <c:pt idx="337">
                  <c:v>2.0833333333333671E-3</c:v>
                </c:pt>
                <c:pt idx="338">
                  <c:v>2.0833333333333671E-3</c:v>
                </c:pt>
                <c:pt idx="339">
                  <c:v>2.0833333333333671E-3</c:v>
                </c:pt>
                <c:pt idx="340">
                  <c:v>2.0833333333333671E-3</c:v>
                </c:pt>
                <c:pt idx="341">
                  <c:v>2.0833333333333671E-3</c:v>
                </c:pt>
                <c:pt idx="342">
                  <c:v>2.0833333333333671E-3</c:v>
                </c:pt>
                <c:pt idx="343">
                  <c:v>2.0833333333333671E-3</c:v>
                </c:pt>
                <c:pt idx="344">
                  <c:v>2.0833333333333671E-3</c:v>
                </c:pt>
                <c:pt idx="345">
                  <c:v>2.0833333333333671E-3</c:v>
                </c:pt>
                <c:pt idx="346">
                  <c:v>2.0833333333333671E-3</c:v>
                </c:pt>
                <c:pt idx="347">
                  <c:v>2.0833333333333671E-3</c:v>
                </c:pt>
                <c:pt idx="348">
                  <c:v>2.0833333333333671E-3</c:v>
                </c:pt>
                <c:pt idx="349">
                  <c:v>2.0833333333333671E-3</c:v>
                </c:pt>
                <c:pt idx="350">
                  <c:v>2.0833333333333671E-3</c:v>
                </c:pt>
                <c:pt idx="351">
                  <c:v>2.0833333333333671E-3</c:v>
                </c:pt>
                <c:pt idx="352">
                  <c:v>2.0833333333333671E-3</c:v>
                </c:pt>
                <c:pt idx="353">
                  <c:v>2.0833333333333671E-3</c:v>
                </c:pt>
                <c:pt idx="354">
                  <c:v>2.0833333333333671E-3</c:v>
                </c:pt>
                <c:pt idx="355">
                  <c:v>2.0833333333333671E-3</c:v>
                </c:pt>
                <c:pt idx="356">
                  <c:v>2.0833333333333671E-3</c:v>
                </c:pt>
                <c:pt idx="357">
                  <c:v>2.0833333333333671E-3</c:v>
                </c:pt>
                <c:pt idx="358">
                  <c:v>2.0833333333333671E-3</c:v>
                </c:pt>
                <c:pt idx="359">
                  <c:v>2.0833333333333671E-3</c:v>
                </c:pt>
                <c:pt idx="360">
                  <c:v>2.0833333333333671E-3</c:v>
                </c:pt>
                <c:pt idx="361">
                  <c:v>2.0833333333333671E-3</c:v>
                </c:pt>
                <c:pt idx="362">
                  <c:v>2.0833333333333671E-3</c:v>
                </c:pt>
                <c:pt idx="363">
                  <c:v>2.0833333333333671E-3</c:v>
                </c:pt>
                <c:pt idx="364">
                  <c:v>2.0833333333333671E-3</c:v>
                </c:pt>
                <c:pt idx="365">
                  <c:v>2.0833333333333671E-3</c:v>
                </c:pt>
                <c:pt idx="366">
                  <c:v>2.0833333333333671E-3</c:v>
                </c:pt>
                <c:pt idx="367">
                  <c:v>2.0833333333333671E-3</c:v>
                </c:pt>
                <c:pt idx="368">
                  <c:v>2.0833333333333671E-3</c:v>
                </c:pt>
                <c:pt idx="369">
                  <c:v>2.0833333333333671E-3</c:v>
                </c:pt>
                <c:pt idx="370">
                  <c:v>2.0833333333333671E-3</c:v>
                </c:pt>
                <c:pt idx="371">
                  <c:v>2.0833333333333671E-3</c:v>
                </c:pt>
                <c:pt idx="372">
                  <c:v>2.0833333333333671E-3</c:v>
                </c:pt>
                <c:pt idx="373">
                  <c:v>2.0833333333333671E-3</c:v>
                </c:pt>
                <c:pt idx="374">
                  <c:v>2.0833333333333671E-3</c:v>
                </c:pt>
                <c:pt idx="375">
                  <c:v>2.0833333333333671E-3</c:v>
                </c:pt>
                <c:pt idx="376">
                  <c:v>2.7777777777778555E-3</c:v>
                </c:pt>
                <c:pt idx="377">
                  <c:v>2.7777777777778555E-3</c:v>
                </c:pt>
                <c:pt idx="378">
                  <c:v>2.7777777777778555E-3</c:v>
                </c:pt>
                <c:pt idx="379">
                  <c:v>2.7777777777778555E-3</c:v>
                </c:pt>
                <c:pt idx="380">
                  <c:v>2.7777777777778555E-3</c:v>
                </c:pt>
                <c:pt idx="381">
                  <c:v>2.7777777777778555E-3</c:v>
                </c:pt>
                <c:pt idx="382">
                  <c:v>2.7777777777778555E-3</c:v>
                </c:pt>
                <c:pt idx="383">
                  <c:v>2.7777777777778555E-3</c:v>
                </c:pt>
                <c:pt idx="384">
                  <c:v>2.7777777777778555E-3</c:v>
                </c:pt>
                <c:pt idx="385">
                  <c:v>2.7777777777778555E-3</c:v>
                </c:pt>
                <c:pt idx="386">
                  <c:v>2.7777777777778555E-3</c:v>
                </c:pt>
                <c:pt idx="387">
                  <c:v>2.7777777777778555E-3</c:v>
                </c:pt>
                <c:pt idx="388">
                  <c:v>2.7777777777778555E-3</c:v>
                </c:pt>
                <c:pt idx="389">
                  <c:v>2.7777777777778555E-3</c:v>
                </c:pt>
                <c:pt idx="390">
                  <c:v>2.7777777777778555E-3</c:v>
                </c:pt>
                <c:pt idx="391">
                  <c:v>2.7777777777778555E-3</c:v>
                </c:pt>
                <c:pt idx="392">
                  <c:v>2.7777777777778555E-3</c:v>
                </c:pt>
                <c:pt idx="393">
                  <c:v>2.7777777777778555E-3</c:v>
                </c:pt>
                <c:pt idx="394">
                  <c:v>2.7777777777778555E-3</c:v>
                </c:pt>
                <c:pt idx="395">
                  <c:v>2.7777777777778555E-3</c:v>
                </c:pt>
                <c:pt idx="396">
                  <c:v>2.7777777777778555E-3</c:v>
                </c:pt>
                <c:pt idx="397">
                  <c:v>2.7777777777778555E-3</c:v>
                </c:pt>
                <c:pt idx="398">
                  <c:v>2.7777777777778555E-3</c:v>
                </c:pt>
                <c:pt idx="399">
                  <c:v>2.7777777777778555E-3</c:v>
                </c:pt>
                <c:pt idx="400">
                  <c:v>2.7777777777778555E-3</c:v>
                </c:pt>
                <c:pt idx="401">
                  <c:v>2.7777777777778555E-3</c:v>
                </c:pt>
                <c:pt idx="402">
                  <c:v>2.7777777777778555E-3</c:v>
                </c:pt>
                <c:pt idx="403">
                  <c:v>2.7777777777778555E-3</c:v>
                </c:pt>
                <c:pt idx="404">
                  <c:v>2.7777777777778555E-3</c:v>
                </c:pt>
                <c:pt idx="405">
                  <c:v>2.7777777777778555E-3</c:v>
                </c:pt>
                <c:pt idx="406">
                  <c:v>2.7777777777778555E-3</c:v>
                </c:pt>
                <c:pt idx="407">
                  <c:v>2.7777777777778555E-3</c:v>
                </c:pt>
                <c:pt idx="408">
                  <c:v>2.7777777777778555E-3</c:v>
                </c:pt>
                <c:pt idx="409">
                  <c:v>2.7777777777778555E-3</c:v>
                </c:pt>
                <c:pt idx="410">
                  <c:v>2.7777777777778555E-3</c:v>
                </c:pt>
                <c:pt idx="411">
                  <c:v>2.7777777777778555E-3</c:v>
                </c:pt>
                <c:pt idx="412">
                  <c:v>2.7777777777778555E-3</c:v>
                </c:pt>
                <c:pt idx="413">
                  <c:v>2.7777777777778555E-3</c:v>
                </c:pt>
                <c:pt idx="414">
                  <c:v>2.7777777777778555E-3</c:v>
                </c:pt>
                <c:pt idx="415">
                  <c:v>2.7777777777778555E-3</c:v>
                </c:pt>
                <c:pt idx="416">
                  <c:v>2.7777777777778555E-3</c:v>
                </c:pt>
                <c:pt idx="417">
                  <c:v>2.7777777777778555E-3</c:v>
                </c:pt>
                <c:pt idx="418">
                  <c:v>2.7777777777778555E-3</c:v>
                </c:pt>
                <c:pt idx="419">
                  <c:v>2.7777777777778555E-3</c:v>
                </c:pt>
                <c:pt idx="420">
                  <c:v>2.7777777777778555E-3</c:v>
                </c:pt>
                <c:pt idx="421">
                  <c:v>2.7777777777778555E-3</c:v>
                </c:pt>
                <c:pt idx="422">
                  <c:v>2.7777777777778555E-3</c:v>
                </c:pt>
                <c:pt idx="423">
                  <c:v>2.7777777777778555E-3</c:v>
                </c:pt>
                <c:pt idx="424">
                  <c:v>2.7777777777778555E-3</c:v>
                </c:pt>
                <c:pt idx="425">
                  <c:v>2.7777777777778555E-3</c:v>
                </c:pt>
                <c:pt idx="426">
                  <c:v>2.7777777777778555E-3</c:v>
                </c:pt>
                <c:pt idx="427">
                  <c:v>2.7777777777778555E-3</c:v>
                </c:pt>
                <c:pt idx="428">
                  <c:v>2.7777777777778555E-3</c:v>
                </c:pt>
                <c:pt idx="429">
                  <c:v>2.7777777777778555E-3</c:v>
                </c:pt>
                <c:pt idx="430">
                  <c:v>2.7777777777778555E-3</c:v>
                </c:pt>
                <c:pt idx="431">
                  <c:v>2.7777777777778555E-3</c:v>
                </c:pt>
                <c:pt idx="432">
                  <c:v>2.7777777777778555E-3</c:v>
                </c:pt>
                <c:pt idx="433">
                  <c:v>3.4722222222222242E-3</c:v>
                </c:pt>
                <c:pt idx="434">
                  <c:v>3.4722222222222242E-3</c:v>
                </c:pt>
                <c:pt idx="435">
                  <c:v>3.4722222222222242E-3</c:v>
                </c:pt>
                <c:pt idx="436">
                  <c:v>3.4722222222222242E-3</c:v>
                </c:pt>
                <c:pt idx="437">
                  <c:v>3.4722222222222242E-3</c:v>
                </c:pt>
                <c:pt idx="438">
                  <c:v>3.4722222222222242E-3</c:v>
                </c:pt>
                <c:pt idx="439">
                  <c:v>3.4722222222222242E-3</c:v>
                </c:pt>
                <c:pt idx="440">
                  <c:v>3.4722222222222242E-3</c:v>
                </c:pt>
                <c:pt idx="441">
                  <c:v>3.4722222222222242E-3</c:v>
                </c:pt>
                <c:pt idx="442">
                  <c:v>3.4722222222222242E-3</c:v>
                </c:pt>
                <c:pt idx="443">
                  <c:v>3.4722222222222242E-3</c:v>
                </c:pt>
                <c:pt idx="444">
                  <c:v>3.4722222222222242E-3</c:v>
                </c:pt>
                <c:pt idx="445">
                  <c:v>3.4722222222222242E-3</c:v>
                </c:pt>
                <c:pt idx="446">
                  <c:v>3.4722222222222242E-3</c:v>
                </c:pt>
                <c:pt idx="447">
                  <c:v>3.4722222222222242E-3</c:v>
                </c:pt>
                <c:pt idx="448">
                  <c:v>3.4722222222222242E-3</c:v>
                </c:pt>
                <c:pt idx="449">
                  <c:v>3.4722222222222242E-3</c:v>
                </c:pt>
                <c:pt idx="450">
                  <c:v>3.4722222222222242E-3</c:v>
                </c:pt>
                <c:pt idx="451">
                  <c:v>3.4722222222222242E-3</c:v>
                </c:pt>
                <c:pt idx="452">
                  <c:v>3.4722222222222242E-3</c:v>
                </c:pt>
                <c:pt idx="453">
                  <c:v>3.4722222222222242E-3</c:v>
                </c:pt>
                <c:pt idx="454">
                  <c:v>3.4722222222222242E-3</c:v>
                </c:pt>
                <c:pt idx="455">
                  <c:v>3.4722222222222242E-3</c:v>
                </c:pt>
                <c:pt idx="456">
                  <c:v>3.4722222222222242E-3</c:v>
                </c:pt>
                <c:pt idx="457">
                  <c:v>3.4722222222222242E-3</c:v>
                </c:pt>
                <c:pt idx="458">
                  <c:v>3.4722222222222242E-3</c:v>
                </c:pt>
                <c:pt idx="459">
                  <c:v>3.4722222222222242E-3</c:v>
                </c:pt>
                <c:pt idx="460">
                  <c:v>3.4722222222222242E-3</c:v>
                </c:pt>
                <c:pt idx="461">
                  <c:v>3.4722222222222242E-3</c:v>
                </c:pt>
                <c:pt idx="462">
                  <c:v>4.1666666666666683E-3</c:v>
                </c:pt>
                <c:pt idx="463">
                  <c:v>4.1666666666666683E-3</c:v>
                </c:pt>
                <c:pt idx="464">
                  <c:v>4.1666666666666683E-3</c:v>
                </c:pt>
                <c:pt idx="465">
                  <c:v>4.1666666666666683E-3</c:v>
                </c:pt>
                <c:pt idx="466">
                  <c:v>4.1666666666666683E-3</c:v>
                </c:pt>
                <c:pt idx="467">
                  <c:v>4.1666666666666683E-3</c:v>
                </c:pt>
                <c:pt idx="468">
                  <c:v>4.1666666666666683E-3</c:v>
                </c:pt>
                <c:pt idx="469">
                  <c:v>4.1666666666666683E-3</c:v>
                </c:pt>
                <c:pt idx="470">
                  <c:v>4.1666666666666683E-3</c:v>
                </c:pt>
                <c:pt idx="471">
                  <c:v>4.1666666666666683E-3</c:v>
                </c:pt>
                <c:pt idx="472">
                  <c:v>4.1666666666666683E-3</c:v>
                </c:pt>
                <c:pt idx="473">
                  <c:v>4.1666666666666683E-3</c:v>
                </c:pt>
                <c:pt idx="474">
                  <c:v>4.1666666666666683E-3</c:v>
                </c:pt>
                <c:pt idx="475">
                  <c:v>4.1666666666666683E-3</c:v>
                </c:pt>
                <c:pt idx="476">
                  <c:v>4.1666666666666683E-3</c:v>
                </c:pt>
                <c:pt idx="477">
                  <c:v>4.1666666666666683E-3</c:v>
                </c:pt>
                <c:pt idx="478">
                  <c:v>4.1666666666666683E-3</c:v>
                </c:pt>
                <c:pt idx="479">
                  <c:v>4.1666666666666683E-3</c:v>
                </c:pt>
                <c:pt idx="480">
                  <c:v>4.1666666666666683E-3</c:v>
                </c:pt>
                <c:pt idx="481">
                  <c:v>4.1666666666666683E-3</c:v>
                </c:pt>
                <c:pt idx="482">
                  <c:v>4.1666666666666683E-3</c:v>
                </c:pt>
                <c:pt idx="483">
                  <c:v>4.1666666666666683E-3</c:v>
                </c:pt>
                <c:pt idx="484">
                  <c:v>4.1666666666666683E-3</c:v>
                </c:pt>
                <c:pt idx="485">
                  <c:v>4.1666666666666683E-3</c:v>
                </c:pt>
                <c:pt idx="486">
                  <c:v>4.1666666666666683E-3</c:v>
                </c:pt>
                <c:pt idx="487">
                  <c:v>4.1666666666666683E-3</c:v>
                </c:pt>
                <c:pt idx="488">
                  <c:v>4.1666666666666683E-3</c:v>
                </c:pt>
                <c:pt idx="489">
                  <c:v>4.1666666666666683E-3</c:v>
                </c:pt>
                <c:pt idx="490">
                  <c:v>4.1666666666666683E-3</c:v>
                </c:pt>
                <c:pt idx="491">
                  <c:v>4.1666666666666683E-3</c:v>
                </c:pt>
                <c:pt idx="492">
                  <c:v>4.1666666666666683E-3</c:v>
                </c:pt>
                <c:pt idx="493">
                  <c:v>4.1666666666666683E-3</c:v>
                </c:pt>
                <c:pt idx="494">
                  <c:v>4.1666666666666683E-3</c:v>
                </c:pt>
                <c:pt idx="495">
                  <c:v>4.1666666666666683E-3</c:v>
                </c:pt>
                <c:pt idx="496">
                  <c:v>4.1666666666666683E-3</c:v>
                </c:pt>
                <c:pt idx="497">
                  <c:v>4.1666666666666683E-3</c:v>
                </c:pt>
                <c:pt idx="498">
                  <c:v>4.1666666666666683E-3</c:v>
                </c:pt>
                <c:pt idx="499">
                  <c:v>4.1666666666666683E-3</c:v>
                </c:pt>
                <c:pt idx="500">
                  <c:v>4.1666666666666683E-3</c:v>
                </c:pt>
                <c:pt idx="501">
                  <c:v>4.1666666666666683E-3</c:v>
                </c:pt>
                <c:pt idx="502">
                  <c:v>4.1666666666666683E-3</c:v>
                </c:pt>
                <c:pt idx="503">
                  <c:v>4.1666666666666683E-3</c:v>
                </c:pt>
                <c:pt idx="504">
                  <c:v>4.1666666666666683E-3</c:v>
                </c:pt>
                <c:pt idx="505">
                  <c:v>4.1666666666666683E-3</c:v>
                </c:pt>
                <c:pt idx="506">
                  <c:v>4.1666666666666683E-3</c:v>
                </c:pt>
                <c:pt idx="507">
                  <c:v>4.1666666666666683E-3</c:v>
                </c:pt>
                <c:pt idx="508">
                  <c:v>4.1666666666666683E-3</c:v>
                </c:pt>
                <c:pt idx="509">
                  <c:v>4.8611111111111112E-3</c:v>
                </c:pt>
                <c:pt idx="510">
                  <c:v>4.8611111111111112E-3</c:v>
                </c:pt>
                <c:pt idx="511">
                  <c:v>4.8611111111111112E-3</c:v>
                </c:pt>
                <c:pt idx="512">
                  <c:v>4.8611111111111112E-3</c:v>
                </c:pt>
                <c:pt idx="513">
                  <c:v>4.8611111111111112E-3</c:v>
                </c:pt>
                <c:pt idx="514">
                  <c:v>4.8611111111111112E-3</c:v>
                </c:pt>
                <c:pt idx="515">
                  <c:v>4.8611111111111112E-3</c:v>
                </c:pt>
                <c:pt idx="516">
                  <c:v>4.8611111111111112E-3</c:v>
                </c:pt>
                <c:pt idx="517">
                  <c:v>4.8611111111111112E-3</c:v>
                </c:pt>
                <c:pt idx="518">
                  <c:v>4.8611111111111112E-3</c:v>
                </c:pt>
                <c:pt idx="519">
                  <c:v>4.8611111111111112E-3</c:v>
                </c:pt>
                <c:pt idx="520">
                  <c:v>4.8611111111111112E-3</c:v>
                </c:pt>
                <c:pt idx="521">
                  <c:v>4.8611111111111112E-3</c:v>
                </c:pt>
                <c:pt idx="522">
                  <c:v>4.8611111111111112E-3</c:v>
                </c:pt>
                <c:pt idx="523">
                  <c:v>4.8611111111111112E-3</c:v>
                </c:pt>
                <c:pt idx="524">
                  <c:v>4.8611111111111112E-3</c:v>
                </c:pt>
                <c:pt idx="525">
                  <c:v>4.8611111111111112E-3</c:v>
                </c:pt>
                <c:pt idx="526">
                  <c:v>4.8611111111111112E-3</c:v>
                </c:pt>
                <c:pt idx="527">
                  <c:v>4.8611111111111112E-3</c:v>
                </c:pt>
                <c:pt idx="528">
                  <c:v>4.8611111111111112E-3</c:v>
                </c:pt>
                <c:pt idx="529">
                  <c:v>4.8611111111111112E-3</c:v>
                </c:pt>
                <c:pt idx="530">
                  <c:v>4.8611111111111112E-3</c:v>
                </c:pt>
                <c:pt idx="531">
                  <c:v>4.8611111111111112E-3</c:v>
                </c:pt>
                <c:pt idx="532">
                  <c:v>4.8611111111111112E-3</c:v>
                </c:pt>
                <c:pt idx="533">
                  <c:v>5.5555555555555558E-3</c:v>
                </c:pt>
                <c:pt idx="534">
                  <c:v>5.5555555555555558E-3</c:v>
                </c:pt>
                <c:pt idx="535">
                  <c:v>5.5555555555555558E-3</c:v>
                </c:pt>
                <c:pt idx="536">
                  <c:v>5.5555555555555558E-3</c:v>
                </c:pt>
                <c:pt idx="537">
                  <c:v>5.5555555555555558E-3</c:v>
                </c:pt>
                <c:pt idx="538">
                  <c:v>5.5555555555555558E-3</c:v>
                </c:pt>
                <c:pt idx="539">
                  <c:v>5.5555555555555558E-3</c:v>
                </c:pt>
                <c:pt idx="540">
                  <c:v>5.5555555555555558E-3</c:v>
                </c:pt>
                <c:pt idx="541">
                  <c:v>5.5555555555555558E-3</c:v>
                </c:pt>
                <c:pt idx="542">
                  <c:v>5.5555555555555558E-3</c:v>
                </c:pt>
                <c:pt idx="543">
                  <c:v>5.5555555555555558E-3</c:v>
                </c:pt>
                <c:pt idx="544">
                  <c:v>5.5555555555555558E-3</c:v>
                </c:pt>
                <c:pt idx="545">
                  <c:v>5.5555555555555558E-3</c:v>
                </c:pt>
                <c:pt idx="546">
                  <c:v>5.5555555555555558E-3</c:v>
                </c:pt>
                <c:pt idx="547">
                  <c:v>5.5555555555555558E-3</c:v>
                </c:pt>
                <c:pt idx="548">
                  <c:v>5.5555555555555558E-3</c:v>
                </c:pt>
                <c:pt idx="549">
                  <c:v>5.5555555555555558E-3</c:v>
                </c:pt>
                <c:pt idx="550">
                  <c:v>5.5555555555555558E-3</c:v>
                </c:pt>
                <c:pt idx="551">
                  <c:v>5.5555555555555558E-3</c:v>
                </c:pt>
                <c:pt idx="552">
                  <c:v>5.5555555555555558E-3</c:v>
                </c:pt>
                <c:pt idx="553">
                  <c:v>5.5555555555555558E-3</c:v>
                </c:pt>
                <c:pt idx="554">
                  <c:v>5.5555555555555558E-3</c:v>
                </c:pt>
                <c:pt idx="555">
                  <c:v>5.5555555555555558E-3</c:v>
                </c:pt>
                <c:pt idx="556">
                  <c:v>5.5555555555555558E-3</c:v>
                </c:pt>
                <c:pt idx="557">
                  <c:v>5.5555555555555558E-3</c:v>
                </c:pt>
                <c:pt idx="558">
                  <c:v>5.5555555555555558E-3</c:v>
                </c:pt>
                <c:pt idx="559">
                  <c:v>5.5555555555555558E-3</c:v>
                </c:pt>
                <c:pt idx="560">
                  <c:v>5.5555555555555558E-3</c:v>
                </c:pt>
                <c:pt idx="561">
                  <c:v>5.5555555555555558E-3</c:v>
                </c:pt>
                <c:pt idx="562">
                  <c:v>5.5555555555555558E-3</c:v>
                </c:pt>
                <c:pt idx="563">
                  <c:v>5.5555555555555558E-3</c:v>
                </c:pt>
                <c:pt idx="564">
                  <c:v>5.5555555555555558E-3</c:v>
                </c:pt>
                <c:pt idx="565">
                  <c:v>5.5555555555555558E-3</c:v>
                </c:pt>
                <c:pt idx="566">
                  <c:v>6.2500000000000134E-3</c:v>
                </c:pt>
                <c:pt idx="567">
                  <c:v>6.2500000000000134E-3</c:v>
                </c:pt>
                <c:pt idx="568">
                  <c:v>6.2500000000000134E-3</c:v>
                </c:pt>
                <c:pt idx="569">
                  <c:v>6.2500000000000134E-3</c:v>
                </c:pt>
                <c:pt idx="570">
                  <c:v>6.2500000000000134E-3</c:v>
                </c:pt>
                <c:pt idx="571">
                  <c:v>6.2500000000000134E-3</c:v>
                </c:pt>
                <c:pt idx="572">
                  <c:v>6.2500000000000134E-3</c:v>
                </c:pt>
                <c:pt idx="573">
                  <c:v>6.2500000000000134E-3</c:v>
                </c:pt>
                <c:pt idx="574">
                  <c:v>6.2500000000000134E-3</c:v>
                </c:pt>
                <c:pt idx="575">
                  <c:v>6.2500000000000134E-3</c:v>
                </c:pt>
                <c:pt idx="576">
                  <c:v>6.2500000000000134E-3</c:v>
                </c:pt>
                <c:pt idx="577">
                  <c:v>6.2500000000000134E-3</c:v>
                </c:pt>
                <c:pt idx="578">
                  <c:v>6.2500000000000134E-3</c:v>
                </c:pt>
                <c:pt idx="579">
                  <c:v>6.2500000000000134E-3</c:v>
                </c:pt>
                <c:pt idx="580">
                  <c:v>6.2500000000000134E-3</c:v>
                </c:pt>
                <c:pt idx="581">
                  <c:v>6.2500000000000134E-3</c:v>
                </c:pt>
                <c:pt idx="582">
                  <c:v>6.2500000000000134E-3</c:v>
                </c:pt>
                <c:pt idx="583">
                  <c:v>6.2500000000000134E-3</c:v>
                </c:pt>
                <c:pt idx="584">
                  <c:v>6.2500000000000134E-3</c:v>
                </c:pt>
                <c:pt idx="585">
                  <c:v>6.2500000000000134E-3</c:v>
                </c:pt>
                <c:pt idx="586">
                  <c:v>6.2500000000000134E-3</c:v>
                </c:pt>
                <c:pt idx="587">
                  <c:v>6.2500000000000134E-3</c:v>
                </c:pt>
                <c:pt idx="588">
                  <c:v>6.2500000000000134E-3</c:v>
                </c:pt>
                <c:pt idx="589">
                  <c:v>6.2500000000000134E-3</c:v>
                </c:pt>
                <c:pt idx="590">
                  <c:v>6.9444444444445195E-3</c:v>
                </c:pt>
                <c:pt idx="591">
                  <c:v>6.9444444444445195E-3</c:v>
                </c:pt>
                <c:pt idx="592">
                  <c:v>6.9444444444445195E-3</c:v>
                </c:pt>
                <c:pt idx="593">
                  <c:v>6.9444444444445195E-3</c:v>
                </c:pt>
                <c:pt idx="594">
                  <c:v>6.9444444444445195E-3</c:v>
                </c:pt>
                <c:pt idx="595">
                  <c:v>6.9444444444445195E-3</c:v>
                </c:pt>
                <c:pt idx="596">
                  <c:v>6.9444444444445195E-3</c:v>
                </c:pt>
                <c:pt idx="597">
                  <c:v>6.9444444444445195E-3</c:v>
                </c:pt>
                <c:pt idx="598">
                  <c:v>6.9444444444445195E-3</c:v>
                </c:pt>
                <c:pt idx="599">
                  <c:v>6.9444444444445195E-3</c:v>
                </c:pt>
                <c:pt idx="600">
                  <c:v>6.9444444444445195E-3</c:v>
                </c:pt>
                <c:pt idx="601">
                  <c:v>6.9444444444445195E-3</c:v>
                </c:pt>
                <c:pt idx="602">
                  <c:v>6.9444444444445195E-3</c:v>
                </c:pt>
                <c:pt idx="603">
                  <c:v>6.9444444444445195E-3</c:v>
                </c:pt>
                <c:pt idx="604">
                  <c:v>6.9444444444445195E-3</c:v>
                </c:pt>
                <c:pt idx="605">
                  <c:v>6.9444444444445195E-3</c:v>
                </c:pt>
                <c:pt idx="606">
                  <c:v>7.6388888888888904E-3</c:v>
                </c:pt>
                <c:pt idx="607">
                  <c:v>7.6388888888888904E-3</c:v>
                </c:pt>
                <c:pt idx="608">
                  <c:v>7.6388888888888904E-3</c:v>
                </c:pt>
                <c:pt idx="609">
                  <c:v>7.6388888888888904E-3</c:v>
                </c:pt>
                <c:pt idx="610">
                  <c:v>7.6388888888888904E-3</c:v>
                </c:pt>
                <c:pt idx="611">
                  <c:v>7.6388888888888904E-3</c:v>
                </c:pt>
                <c:pt idx="612">
                  <c:v>7.6388888888888904E-3</c:v>
                </c:pt>
                <c:pt idx="613">
                  <c:v>7.6388888888888904E-3</c:v>
                </c:pt>
                <c:pt idx="614">
                  <c:v>7.6388888888888904E-3</c:v>
                </c:pt>
                <c:pt idx="615">
                  <c:v>7.6388888888888904E-3</c:v>
                </c:pt>
                <c:pt idx="616">
                  <c:v>7.6388888888888904E-3</c:v>
                </c:pt>
                <c:pt idx="617">
                  <c:v>7.6388888888888904E-3</c:v>
                </c:pt>
                <c:pt idx="618">
                  <c:v>7.6388888888888904E-3</c:v>
                </c:pt>
                <c:pt idx="619">
                  <c:v>7.6388888888888904E-3</c:v>
                </c:pt>
                <c:pt idx="620">
                  <c:v>7.6388888888888904E-3</c:v>
                </c:pt>
                <c:pt idx="621">
                  <c:v>7.6388888888888904E-3</c:v>
                </c:pt>
                <c:pt idx="622">
                  <c:v>7.6388888888888904E-3</c:v>
                </c:pt>
                <c:pt idx="623">
                  <c:v>7.6388888888888904E-3</c:v>
                </c:pt>
                <c:pt idx="624">
                  <c:v>8.3333333333333367E-3</c:v>
                </c:pt>
                <c:pt idx="625">
                  <c:v>8.3333333333333367E-3</c:v>
                </c:pt>
                <c:pt idx="626">
                  <c:v>8.3333333333333367E-3</c:v>
                </c:pt>
                <c:pt idx="627">
                  <c:v>8.3333333333333367E-3</c:v>
                </c:pt>
                <c:pt idx="628">
                  <c:v>8.3333333333333367E-3</c:v>
                </c:pt>
                <c:pt idx="629">
                  <c:v>8.3333333333333367E-3</c:v>
                </c:pt>
                <c:pt idx="630">
                  <c:v>8.3333333333333367E-3</c:v>
                </c:pt>
                <c:pt idx="631">
                  <c:v>8.3333333333333367E-3</c:v>
                </c:pt>
                <c:pt idx="632">
                  <c:v>8.3333333333333367E-3</c:v>
                </c:pt>
                <c:pt idx="633">
                  <c:v>8.3333333333333367E-3</c:v>
                </c:pt>
                <c:pt idx="634">
                  <c:v>8.3333333333333367E-3</c:v>
                </c:pt>
                <c:pt idx="635">
                  <c:v>8.3333333333333367E-3</c:v>
                </c:pt>
                <c:pt idx="636">
                  <c:v>8.3333333333333367E-3</c:v>
                </c:pt>
                <c:pt idx="637">
                  <c:v>8.3333333333333367E-3</c:v>
                </c:pt>
                <c:pt idx="638">
                  <c:v>8.3333333333333367E-3</c:v>
                </c:pt>
                <c:pt idx="639">
                  <c:v>8.3333333333333367E-3</c:v>
                </c:pt>
                <c:pt idx="640">
                  <c:v>8.3333333333333367E-3</c:v>
                </c:pt>
                <c:pt idx="641">
                  <c:v>9.0277777777777787E-3</c:v>
                </c:pt>
                <c:pt idx="642">
                  <c:v>9.0277777777777787E-3</c:v>
                </c:pt>
                <c:pt idx="643">
                  <c:v>9.0277777777777787E-3</c:v>
                </c:pt>
                <c:pt idx="644">
                  <c:v>9.0277777777777787E-3</c:v>
                </c:pt>
                <c:pt idx="645">
                  <c:v>9.0277777777777787E-3</c:v>
                </c:pt>
                <c:pt idx="646">
                  <c:v>9.0277777777777787E-3</c:v>
                </c:pt>
                <c:pt idx="647">
                  <c:v>9.0277777777777787E-3</c:v>
                </c:pt>
                <c:pt idx="648">
                  <c:v>9.0277777777777787E-3</c:v>
                </c:pt>
                <c:pt idx="649">
                  <c:v>9.0277777777777787E-3</c:v>
                </c:pt>
                <c:pt idx="650">
                  <c:v>9.0277777777777787E-3</c:v>
                </c:pt>
                <c:pt idx="651">
                  <c:v>9.0277777777777787E-3</c:v>
                </c:pt>
                <c:pt idx="652">
                  <c:v>9.0277777777777787E-3</c:v>
                </c:pt>
                <c:pt idx="653">
                  <c:v>9.0277777777777787E-3</c:v>
                </c:pt>
                <c:pt idx="654">
                  <c:v>9.0277777777777787E-3</c:v>
                </c:pt>
                <c:pt idx="655">
                  <c:v>9.0277777777777787E-3</c:v>
                </c:pt>
                <c:pt idx="656">
                  <c:v>9.0277777777777787E-3</c:v>
                </c:pt>
                <c:pt idx="657">
                  <c:v>9.7222222222222224E-3</c:v>
                </c:pt>
                <c:pt idx="658">
                  <c:v>9.7222222222222224E-3</c:v>
                </c:pt>
                <c:pt idx="659">
                  <c:v>9.7222222222222224E-3</c:v>
                </c:pt>
                <c:pt idx="660">
                  <c:v>9.7222222222222224E-3</c:v>
                </c:pt>
                <c:pt idx="661">
                  <c:v>9.7222222222222224E-3</c:v>
                </c:pt>
                <c:pt idx="662">
                  <c:v>9.7222222222222224E-3</c:v>
                </c:pt>
                <c:pt idx="663">
                  <c:v>9.7222222222222224E-3</c:v>
                </c:pt>
                <c:pt idx="664">
                  <c:v>9.7222222222222224E-3</c:v>
                </c:pt>
                <c:pt idx="665">
                  <c:v>9.7222222222222224E-3</c:v>
                </c:pt>
                <c:pt idx="666">
                  <c:v>9.7222222222222224E-3</c:v>
                </c:pt>
                <c:pt idx="667">
                  <c:v>9.7222222222222224E-3</c:v>
                </c:pt>
                <c:pt idx="668">
                  <c:v>9.7222222222222224E-3</c:v>
                </c:pt>
                <c:pt idx="669">
                  <c:v>9.7222222222222224E-3</c:v>
                </c:pt>
                <c:pt idx="670">
                  <c:v>9.7222222222222224E-3</c:v>
                </c:pt>
                <c:pt idx="671">
                  <c:v>1.0416666666666666E-2</c:v>
                </c:pt>
                <c:pt idx="672">
                  <c:v>1.0416666666666666E-2</c:v>
                </c:pt>
                <c:pt idx="673">
                  <c:v>1.0416666666666666E-2</c:v>
                </c:pt>
                <c:pt idx="674">
                  <c:v>1.0416666666666666E-2</c:v>
                </c:pt>
                <c:pt idx="675">
                  <c:v>1.0416666666666666E-2</c:v>
                </c:pt>
                <c:pt idx="676">
                  <c:v>1.0416666666666666E-2</c:v>
                </c:pt>
                <c:pt idx="677">
                  <c:v>1.0416666666666666E-2</c:v>
                </c:pt>
                <c:pt idx="678">
                  <c:v>1.0416666666666666E-2</c:v>
                </c:pt>
                <c:pt idx="679">
                  <c:v>1.0416666666666666E-2</c:v>
                </c:pt>
                <c:pt idx="680">
                  <c:v>1.0416666666666666E-2</c:v>
                </c:pt>
                <c:pt idx="681">
                  <c:v>1.0416666666666666E-2</c:v>
                </c:pt>
                <c:pt idx="682">
                  <c:v>1.0416666666666666E-2</c:v>
                </c:pt>
                <c:pt idx="683">
                  <c:v>1.0416666666666666E-2</c:v>
                </c:pt>
                <c:pt idx="684">
                  <c:v>1.0416666666666666E-2</c:v>
                </c:pt>
                <c:pt idx="685">
                  <c:v>1.0416666666666666E-2</c:v>
                </c:pt>
                <c:pt idx="686">
                  <c:v>1.1111111111111125E-2</c:v>
                </c:pt>
                <c:pt idx="687">
                  <c:v>1.1111111111111125E-2</c:v>
                </c:pt>
                <c:pt idx="688">
                  <c:v>1.1111111111111125E-2</c:v>
                </c:pt>
                <c:pt idx="689">
                  <c:v>1.1111111111111125E-2</c:v>
                </c:pt>
                <c:pt idx="690">
                  <c:v>1.1111111111111125E-2</c:v>
                </c:pt>
                <c:pt idx="691">
                  <c:v>1.1111111111111125E-2</c:v>
                </c:pt>
                <c:pt idx="692">
                  <c:v>1.1111111111111125E-2</c:v>
                </c:pt>
                <c:pt idx="693">
                  <c:v>1.1111111111111125E-2</c:v>
                </c:pt>
                <c:pt idx="694">
                  <c:v>1.1805555555555793E-2</c:v>
                </c:pt>
                <c:pt idx="695">
                  <c:v>1.1805555555555793E-2</c:v>
                </c:pt>
                <c:pt idx="696">
                  <c:v>1.1805555555555793E-2</c:v>
                </c:pt>
                <c:pt idx="697">
                  <c:v>1.1805555555555793E-2</c:v>
                </c:pt>
                <c:pt idx="698">
                  <c:v>1.1805555555555793E-2</c:v>
                </c:pt>
                <c:pt idx="699">
                  <c:v>1.1805555555555793E-2</c:v>
                </c:pt>
                <c:pt idx="700">
                  <c:v>1.1805555555555793E-2</c:v>
                </c:pt>
                <c:pt idx="701">
                  <c:v>1.1805555555555793E-2</c:v>
                </c:pt>
                <c:pt idx="702">
                  <c:v>1.1805555555555793E-2</c:v>
                </c:pt>
                <c:pt idx="703">
                  <c:v>1.1805555555555793E-2</c:v>
                </c:pt>
                <c:pt idx="704">
                  <c:v>1.1805555555555793E-2</c:v>
                </c:pt>
                <c:pt idx="705">
                  <c:v>1.2499999999999956E-2</c:v>
                </c:pt>
                <c:pt idx="706">
                  <c:v>1.2499999999999956E-2</c:v>
                </c:pt>
                <c:pt idx="707">
                  <c:v>1.2499999999999956E-2</c:v>
                </c:pt>
                <c:pt idx="708">
                  <c:v>1.2499999999999956E-2</c:v>
                </c:pt>
                <c:pt idx="709">
                  <c:v>1.2499999999999956E-2</c:v>
                </c:pt>
                <c:pt idx="710">
                  <c:v>1.2499999999999956E-2</c:v>
                </c:pt>
                <c:pt idx="711">
                  <c:v>1.2499999999999956E-2</c:v>
                </c:pt>
                <c:pt idx="712">
                  <c:v>1.2499999999999956E-2</c:v>
                </c:pt>
                <c:pt idx="713">
                  <c:v>1.2499999999999956E-2</c:v>
                </c:pt>
                <c:pt idx="714">
                  <c:v>1.2499999999999956E-2</c:v>
                </c:pt>
                <c:pt idx="715">
                  <c:v>1.2499999999999956E-2</c:v>
                </c:pt>
                <c:pt idx="716">
                  <c:v>1.3194444444444439E-2</c:v>
                </c:pt>
                <c:pt idx="717">
                  <c:v>1.3194444444444439E-2</c:v>
                </c:pt>
                <c:pt idx="718">
                  <c:v>1.3194444444444439E-2</c:v>
                </c:pt>
                <c:pt idx="719">
                  <c:v>1.3194444444444439E-2</c:v>
                </c:pt>
                <c:pt idx="720">
                  <c:v>1.3194444444444439E-2</c:v>
                </c:pt>
                <c:pt idx="721">
                  <c:v>1.3194444444444439E-2</c:v>
                </c:pt>
                <c:pt idx="722">
                  <c:v>1.3194444444444439E-2</c:v>
                </c:pt>
                <c:pt idx="723">
                  <c:v>1.3194444444444439E-2</c:v>
                </c:pt>
                <c:pt idx="724">
                  <c:v>1.3888888888889101E-2</c:v>
                </c:pt>
                <c:pt idx="725">
                  <c:v>1.3888888888889101E-2</c:v>
                </c:pt>
                <c:pt idx="726">
                  <c:v>1.3888888888889101E-2</c:v>
                </c:pt>
                <c:pt idx="727">
                  <c:v>1.3888888888889101E-2</c:v>
                </c:pt>
                <c:pt idx="728">
                  <c:v>1.3888888888889101E-2</c:v>
                </c:pt>
                <c:pt idx="729">
                  <c:v>1.3888888888889101E-2</c:v>
                </c:pt>
                <c:pt idx="730">
                  <c:v>1.4583333333333341E-2</c:v>
                </c:pt>
                <c:pt idx="731">
                  <c:v>1.4583333333333341E-2</c:v>
                </c:pt>
                <c:pt idx="732">
                  <c:v>1.4583333333333341E-2</c:v>
                </c:pt>
                <c:pt idx="733">
                  <c:v>1.4583333333333341E-2</c:v>
                </c:pt>
                <c:pt idx="734">
                  <c:v>1.5277777777777781E-2</c:v>
                </c:pt>
                <c:pt idx="735">
                  <c:v>1.5277777777777781E-2</c:v>
                </c:pt>
                <c:pt idx="736">
                  <c:v>1.5277777777777781E-2</c:v>
                </c:pt>
                <c:pt idx="737">
                  <c:v>1.5277777777777781E-2</c:v>
                </c:pt>
                <c:pt idx="738">
                  <c:v>1.5277777777777781E-2</c:v>
                </c:pt>
                <c:pt idx="739">
                  <c:v>1.5277777777777781E-2</c:v>
                </c:pt>
                <c:pt idx="740">
                  <c:v>1.5277777777777781E-2</c:v>
                </c:pt>
                <c:pt idx="741">
                  <c:v>1.5277777777777781E-2</c:v>
                </c:pt>
                <c:pt idx="742">
                  <c:v>1.5277777777777781E-2</c:v>
                </c:pt>
                <c:pt idx="743">
                  <c:v>1.5277777777777781E-2</c:v>
                </c:pt>
                <c:pt idx="744">
                  <c:v>1.5972222222222224E-2</c:v>
                </c:pt>
                <c:pt idx="745">
                  <c:v>1.5972222222222224E-2</c:v>
                </c:pt>
                <c:pt idx="746">
                  <c:v>1.5972222222222224E-2</c:v>
                </c:pt>
                <c:pt idx="747">
                  <c:v>1.5972222222222224E-2</c:v>
                </c:pt>
                <c:pt idx="748">
                  <c:v>1.5972222222222224E-2</c:v>
                </c:pt>
                <c:pt idx="749">
                  <c:v>1.5972222222222224E-2</c:v>
                </c:pt>
                <c:pt idx="750">
                  <c:v>1.5972222222222224E-2</c:v>
                </c:pt>
                <c:pt idx="751">
                  <c:v>1.5972222222222224E-2</c:v>
                </c:pt>
                <c:pt idx="752">
                  <c:v>1.6666666666666701E-2</c:v>
                </c:pt>
                <c:pt idx="753">
                  <c:v>1.6666666666666701E-2</c:v>
                </c:pt>
                <c:pt idx="754">
                  <c:v>1.6666666666666701E-2</c:v>
                </c:pt>
                <c:pt idx="755">
                  <c:v>1.6666666666666701E-2</c:v>
                </c:pt>
                <c:pt idx="756">
                  <c:v>1.6666666666666701E-2</c:v>
                </c:pt>
                <c:pt idx="757">
                  <c:v>1.6666666666666701E-2</c:v>
                </c:pt>
                <c:pt idx="758">
                  <c:v>1.6666666666666701E-2</c:v>
                </c:pt>
                <c:pt idx="759">
                  <c:v>1.6666666666666701E-2</c:v>
                </c:pt>
                <c:pt idx="760">
                  <c:v>1.6666666666666701E-2</c:v>
                </c:pt>
                <c:pt idx="761">
                  <c:v>1.7361111111111143E-2</c:v>
                </c:pt>
                <c:pt idx="762">
                  <c:v>1.7361111111111143E-2</c:v>
                </c:pt>
                <c:pt idx="763">
                  <c:v>1.7361111111111143E-2</c:v>
                </c:pt>
                <c:pt idx="764">
                  <c:v>1.7361111111111143E-2</c:v>
                </c:pt>
                <c:pt idx="765">
                  <c:v>1.7361111111111143E-2</c:v>
                </c:pt>
                <c:pt idx="766">
                  <c:v>1.7361111111111143E-2</c:v>
                </c:pt>
                <c:pt idx="767">
                  <c:v>1.7361111111111143E-2</c:v>
                </c:pt>
                <c:pt idx="768">
                  <c:v>1.7361111111111143E-2</c:v>
                </c:pt>
                <c:pt idx="769">
                  <c:v>1.7361111111111143E-2</c:v>
                </c:pt>
                <c:pt idx="770">
                  <c:v>1.8055555555555561E-2</c:v>
                </c:pt>
                <c:pt idx="771">
                  <c:v>1.8055555555555561E-2</c:v>
                </c:pt>
                <c:pt idx="772">
                  <c:v>1.8055555555555561E-2</c:v>
                </c:pt>
                <c:pt idx="773">
                  <c:v>1.8055555555555561E-2</c:v>
                </c:pt>
                <c:pt idx="774">
                  <c:v>1.8749999999999999E-2</c:v>
                </c:pt>
                <c:pt idx="775">
                  <c:v>1.8749999999999999E-2</c:v>
                </c:pt>
                <c:pt idx="776">
                  <c:v>1.8749999999999999E-2</c:v>
                </c:pt>
                <c:pt idx="777">
                  <c:v>1.8749999999999999E-2</c:v>
                </c:pt>
                <c:pt idx="778">
                  <c:v>1.8749999999999999E-2</c:v>
                </c:pt>
                <c:pt idx="779">
                  <c:v>1.8749999999999999E-2</c:v>
                </c:pt>
                <c:pt idx="780">
                  <c:v>1.8749999999999999E-2</c:v>
                </c:pt>
                <c:pt idx="781">
                  <c:v>1.8749999999999999E-2</c:v>
                </c:pt>
                <c:pt idx="782">
                  <c:v>1.9444444444444445E-2</c:v>
                </c:pt>
                <c:pt idx="783">
                  <c:v>1.9444444444444445E-2</c:v>
                </c:pt>
                <c:pt idx="784">
                  <c:v>1.9444444444444445E-2</c:v>
                </c:pt>
                <c:pt idx="785">
                  <c:v>1.9444444444444445E-2</c:v>
                </c:pt>
                <c:pt idx="786">
                  <c:v>1.9444444444444445E-2</c:v>
                </c:pt>
                <c:pt idx="787">
                  <c:v>1.9444444444444445E-2</c:v>
                </c:pt>
                <c:pt idx="788">
                  <c:v>2.0138888888888887E-2</c:v>
                </c:pt>
                <c:pt idx="789">
                  <c:v>2.0138888888888887E-2</c:v>
                </c:pt>
                <c:pt idx="790">
                  <c:v>2.0138888888888887E-2</c:v>
                </c:pt>
                <c:pt idx="791">
                  <c:v>2.0833333333333412E-2</c:v>
                </c:pt>
                <c:pt idx="792">
                  <c:v>2.0833333333333412E-2</c:v>
                </c:pt>
                <c:pt idx="793">
                  <c:v>2.0833333333333412E-2</c:v>
                </c:pt>
                <c:pt idx="794">
                  <c:v>2.0833333333333412E-2</c:v>
                </c:pt>
                <c:pt idx="795">
                  <c:v>2.1527777777778163E-2</c:v>
                </c:pt>
                <c:pt idx="796">
                  <c:v>2.1527777777778163E-2</c:v>
                </c:pt>
                <c:pt idx="797">
                  <c:v>2.2222222222222251E-2</c:v>
                </c:pt>
                <c:pt idx="798">
                  <c:v>2.2222222222222251E-2</c:v>
                </c:pt>
                <c:pt idx="799">
                  <c:v>2.2222222222222251E-2</c:v>
                </c:pt>
                <c:pt idx="800">
                  <c:v>2.2222222222222251E-2</c:v>
                </c:pt>
                <c:pt idx="801">
                  <c:v>2.2222222222222251E-2</c:v>
                </c:pt>
                <c:pt idx="802">
                  <c:v>2.2916666666666672E-2</c:v>
                </c:pt>
                <c:pt idx="803">
                  <c:v>2.2916666666666672E-2</c:v>
                </c:pt>
                <c:pt idx="804">
                  <c:v>2.2916666666666672E-2</c:v>
                </c:pt>
                <c:pt idx="805">
                  <c:v>2.2916666666666672E-2</c:v>
                </c:pt>
                <c:pt idx="806">
                  <c:v>2.3611111111111211E-2</c:v>
                </c:pt>
                <c:pt idx="807">
                  <c:v>2.3611111111111211E-2</c:v>
                </c:pt>
                <c:pt idx="808">
                  <c:v>2.3611111111111211E-2</c:v>
                </c:pt>
                <c:pt idx="809">
                  <c:v>2.3611111111111211E-2</c:v>
                </c:pt>
                <c:pt idx="810">
                  <c:v>2.4305555555555556E-2</c:v>
                </c:pt>
                <c:pt idx="811">
                  <c:v>2.4305555555555556E-2</c:v>
                </c:pt>
                <c:pt idx="812">
                  <c:v>2.4305555555555556E-2</c:v>
                </c:pt>
                <c:pt idx="813">
                  <c:v>2.4999999999999998E-2</c:v>
                </c:pt>
                <c:pt idx="814">
                  <c:v>2.4999999999999998E-2</c:v>
                </c:pt>
                <c:pt idx="815">
                  <c:v>2.4999999999999998E-2</c:v>
                </c:pt>
                <c:pt idx="816">
                  <c:v>2.4999999999999998E-2</c:v>
                </c:pt>
                <c:pt idx="817">
                  <c:v>2.4999999999999998E-2</c:v>
                </c:pt>
                <c:pt idx="818">
                  <c:v>2.569444444444445E-2</c:v>
                </c:pt>
                <c:pt idx="819">
                  <c:v>2.569444444444445E-2</c:v>
                </c:pt>
                <c:pt idx="820">
                  <c:v>2.569444444444445E-2</c:v>
                </c:pt>
                <c:pt idx="821">
                  <c:v>2.6388888888888878E-2</c:v>
                </c:pt>
                <c:pt idx="822">
                  <c:v>2.6388888888888878E-2</c:v>
                </c:pt>
                <c:pt idx="823">
                  <c:v>2.7083333333333452E-2</c:v>
                </c:pt>
                <c:pt idx="824">
                  <c:v>2.7083333333333452E-2</c:v>
                </c:pt>
                <c:pt idx="825">
                  <c:v>2.7083333333333452E-2</c:v>
                </c:pt>
                <c:pt idx="826">
                  <c:v>2.7083333333333452E-2</c:v>
                </c:pt>
                <c:pt idx="827">
                  <c:v>2.777777777777846E-2</c:v>
                </c:pt>
                <c:pt idx="828">
                  <c:v>2.777777777777846E-2</c:v>
                </c:pt>
                <c:pt idx="829">
                  <c:v>2.777777777777846E-2</c:v>
                </c:pt>
                <c:pt idx="830">
                  <c:v>2.8472222222222242E-2</c:v>
                </c:pt>
                <c:pt idx="831">
                  <c:v>2.9166666666666664E-2</c:v>
                </c:pt>
                <c:pt idx="832">
                  <c:v>2.9861111111111251E-2</c:v>
                </c:pt>
                <c:pt idx="833">
                  <c:v>2.9861111111111251E-2</c:v>
                </c:pt>
                <c:pt idx="834">
                  <c:v>2.9861111111111251E-2</c:v>
                </c:pt>
                <c:pt idx="835">
                  <c:v>2.9861111111111251E-2</c:v>
                </c:pt>
                <c:pt idx="836">
                  <c:v>2.9861111111111251E-2</c:v>
                </c:pt>
                <c:pt idx="837">
                  <c:v>2.9861111111111251E-2</c:v>
                </c:pt>
                <c:pt idx="838">
                  <c:v>3.0555555555555582E-2</c:v>
                </c:pt>
                <c:pt idx="839">
                  <c:v>3.0555555555555582E-2</c:v>
                </c:pt>
                <c:pt idx="840">
                  <c:v>3.0555555555555582E-2</c:v>
                </c:pt>
                <c:pt idx="841">
                  <c:v>3.0555555555555582E-2</c:v>
                </c:pt>
                <c:pt idx="842">
                  <c:v>3.125E-2</c:v>
                </c:pt>
                <c:pt idx="843">
                  <c:v>3.125E-2</c:v>
                </c:pt>
                <c:pt idx="844">
                  <c:v>3.125E-2</c:v>
                </c:pt>
                <c:pt idx="845">
                  <c:v>3.1944444444444449E-2</c:v>
                </c:pt>
                <c:pt idx="846">
                  <c:v>3.1944444444444449E-2</c:v>
                </c:pt>
                <c:pt idx="847">
                  <c:v>3.1944444444444449E-2</c:v>
                </c:pt>
                <c:pt idx="848">
                  <c:v>3.1944444444444449E-2</c:v>
                </c:pt>
                <c:pt idx="849">
                  <c:v>3.1944444444444449E-2</c:v>
                </c:pt>
                <c:pt idx="850">
                  <c:v>3.1944444444444449E-2</c:v>
                </c:pt>
                <c:pt idx="851">
                  <c:v>3.1944444444444449E-2</c:v>
                </c:pt>
                <c:pt idx="852">
                  <c:v>3.1944444444444449E-2</c:v>
                </c:pt>
                <c:pt idx="853">
                  <c:v>3.2638888888888891E-2</c:v>
                </c:pt>
                <c:pt idx="854">
                  <c:v>3.2638888888888891E-2</c:v>
                </c:pt>
                <c:pt idx="855">
                  <c:v>3.333333333333334E-2</c:v>
                </c:pt>
                <c:pt idx="856">
                  <c:v>3.402777777777824E-2</c:v>
                </c:pt>
                <c:pt idx="857">
                  <c:v>3.402777777777824E-2</c:v>
                </c:pt>
                <c:pt idx="858">
                  <c:v>3.402777777777824E-2</c:v>
                </c:pt>
                <c:pt idx="859">
                  <c:v>3.4722222222222224E-2</c:v>
                </c:pt>
                <c:pt idx="860">
                  <c:v>3.4722222222222224E-2</c:v>
                </c:pt>
                <c:pt idx="861">
                  <c:v>3.4722222222222224E-2</c:v>
                </c:pt>
                <c:pt idx="862">
                  <c:v>3.4722222222222224E-2</c:v>
                </c:pt>
                <c:pt idx="863">
                  <c:v>3.4722222222222224E-2</c:v>
                </c:pt>
                <c:pt idx="864">
                  <c:v>3.4722222222222224E-2</c:v>
                </c:pt>
                <c:pt idx="865">
                  <c:v>3.5416666666666666E-2</c:v>
                </c:pt>
                <c:pt idx="866">
                  <c:v>3.6805555555555612E-2</c:v>
                </c:pt>
                <c:pt idx="867">
                  <c:v>3.7500000000000006E-2</c:v>
                </c:pt>
                <c:pt idx="868">
                  <c:v>3.8194444444444441E-2</c:v>
                </c:pt>
                <c:pt idx="869">
                  <c:v>3.8194444444444441E-2</c:v>
                </c:pt>
                <c:pt idx="870">
                  <c:v>3.8194444444444441E-2</c:v>
                </c:pt>
                <c:pt idx="871">
                  <c:v>3.888888888888889E-2</c:v>
                </c:pt>
                <c:pt idx="872">
                  <c:v>3.888888888888889E-2</c:v>
                </c:pt>
                <c:pt idx="873">
                  <c:v>3.888888888888889E-2</c:v>
                </c:pt>
                <c:pt idx="874">
                  <c:v>3.9583333333333331E-2</c:v>
                </c:pt>
                <c:pt idx="875">
                  <c:v>3.9583333333333331E-2</c:v>
                </c:pt>
                <c:pt idx="876">
                  <c:v>4.0277777777777767E-2</c:v>
                </c:pt>
                <c:pt idx="877">
                  <c:v>4.0277777777777767E-2</c:v>
                </c:pt>
                <c:pt idx="878">
                  <c:v>4.0277777777777767E-2</c:v>
                </c:pt>
                <c:pt idx="879">
                  <c:v>4.0972222222222333E-2</c:v>
                </c:pt>
                <c:pt idx="880">
                  <c:v>4.0972222222222333E-2</c:v>
                </c:pt>
                <c:pt idx="881">
                  <c:v>4.0972222222222333E-2</c:v>
                </c:pt>
                <c:pt idx="882">
                  <c:v>4.0972222222222333E-2</c:v>
                </c:pt>
                <c:pt idx="883">
                  <c:v>4.0972222222222333E-2</c:v>
                </c:pt>
                <c:pt idx="884">
                  <c:v>4.1666666666666664E-2</c:v>
                </c:pt>
                <c:pt idx="885">
                  <c:v>4.1666666666666664E-2</c:v>
                </c:pt>
                <c:pt idx="886">
                  <c:v>4.1666666666666664E-2</c:v>
                </c:pt>
                <c:pt idx="887">
                  <c:v>4.2361111111111939E-2</c:v>
                </c:pt>
                <c:pt idx="888">
                  <c:v>4.3055555555555375E-2</c:v>
                </c:pt>
                <c:pt idx="889">
                  <c:v>4.3055555555555375E-2</c:v>
                </c:pt>
                <c:pt idx="890">
                  <c:v>4.3749999999999997E-2</c:v>
                </c:pt>
                <c:pt idx="891">
                  <c:v>4.3749999999999997E-2</c:v>
                </c:pt>
                <c:pt idx="892">
                  <c:v>4.3749999999999997E-2</c:v>
                </c:pt>
                <c:pt idx="893">
                  <c:v>4.4444444444444439E-2</c:v>
                </c:pt>
                <c:pt idx="894">
                  <c:v>4.4444444444444439E-2</c:v>
                </c:pt>
                <c:pt idx="895">
                  <c:v>4.4444444444444439E-2</c:v>
                </c:pt>
                <c:pt idx="896">
                  <c:v>4.4444444444444439E-2</c:v>
                </c:pt>
                <c:pt idx="897">
                  <c:v>4.5138888888888888E-2</c:v>
                </c:pt>
                <c:pt idx="898">
                  <c:v>4.5833333333334114E-2</c:v>
                </c:pt>
                <c:pt idx="899">
                  <c:v>4.5833333333334114E-2</c:v>
                </c:pt>
                <c:pt idx="900">
                  <c:v>4.6527777777777765E-2</c:v>
                </c:pt>
                <c:pt idx="901">
                  <c:v>4.6527777777777765E-2</c:v>
                </c:pt>
                <c:pt idx="902">
                  <c:v>4.7222222222222332E-2</c:v>
                </c:pt>
                <c:pt idx="903">
                  <c:v>4.7222222222222332E-2</c:v>
                </c:pt>
                <c:pt idx="904">
                  <c:v>4.7222222222222332E-2</c:v>
                </c:pt>
                <c:pt idx="905">
                  <c:v>4.7916666666666823E-2</c:v>
                </c:pt>
                <c:pt idx="906">
                  <c:v>4.7916666666666823E-2</c:v>
                </c:pt>
                <c:pt idx="907">
                  <c:v>4.7916666666666823E-2</c:v>
                </c:pt>
                <c:pt idx="908">
                  <c:v>4.8611111111111112E-2</c:v>
                </c:pt>
                <c:pt idx="909">
                  <c:v>4.8611111111111112E-2</c:v>
                </c:pt>
                <c:pt idx="910">
                  <c:v>4.8611111111111112E-2</c:v>
                </c:pt>
                <c:pt idx="911">
                  <c:v>4.8611111111111112E-2</c:v>
                </c:pt>
                <c:pt idx="912">
                  <c:v>4.8611111111111112E-2</c:v>
                </c:pt>
                <c:pt idx="913">
                  <c:v>4.8611111111111112E-2</c:v>
                </c:pt>
                <c:pt idx="914">
                  <c:v>4.9305555555555547E-2</c:v>
                </c:pt>
                <c:pt idx="915">
                  <c:v>4.9305555555555547E-2</c:v>
                </c:pt>
                <c:pt idx="916">
                  <c:v>4.9305555555555547E-2</c:v>
                </c:pt>
                <c:pt idx="917">
                  <c:v>4.9305555555555547E-2</c:v>
                </c:pt>
                <c:pt idx="918">
                  <c:v>0.05</c:v>
                </c:pt>
                <c:pt idx="919">
                  <c:v>0.05</c:v>
                </c:pt>
                <c:pt idx="920">
                  <c:v>0.05</c:v>
                </c:pt>
                <c:pt idx="921">
                  <c:v>5.0694444444444493E-2</c:v>
                </c:pt>
                <c:pt idx="922">
                  <c:v>5.2083333333334134E-2</c:v>
                </c:pt>
                <c:pt idx="923">
                  <c:v>5.2777777777777792E-2</c:v>
                </c:pt>
                <c:pt idx="924">
                  <c:v>5.3472222222222324E-2</c:v>
                </c:pt>
                <c:pt idx="925">
                  <c:v>5.3472222222222324E-2</c:v>
                </c:pt>
                <c:pt idx="926">
                  <c:v>5.3472222222222324E-2</c:v>
                </c:pt>
                <c:pt idx="927">
                  <c:v>5.4166666666666904E-2</c:v>
                </c:pt>
                <c:pt idx="928">
                  <c:v>5.4166666666666904E-2</c:v>
                </c:pt>
                <c:pt idx="929">
                  <c:v>5.4861111111111999E-2</c:v>
                </c:pt>
                <c:pt idx="930">
                  <c:v>5.4861111111111999E-2</c:v>
                </c:pt>
                <c:pt idx="931">
                  <c:v>5.4861111111111999E-2</c:v>
                </c:pt>
                <c:pt idx="932">
                  <c:v>5.4861111111111999E-2</c:v>
                </c:pt>
                <c:pt idx="933">
                  <c:v>5.4861111111111999E-2</c:v>
                </c:pt>
                <c:pt idx="934">
                  <c:v>5.5555555555555455E-2</c:v>
                </c:pt>
                <c:pt idx="935">
                  <c:v>5.6249999999999946E-2</c:v>
                </c:pt>
                <c:pt idx="936">
                  <c:v>5.6249999999999946E-2</c:v>
                </c:pt>
                <c:pt idx="937">
                  <c:v>5.6944444444444443E-2</c:v>
                </c:pt>
                <c:pt idx="938">
                  <c:v>5.6944444444444443E-2</c:v>
                </c:pt>
                <c:pt idx="939">
                  <c:v>5.7638888888888892E-2</c:v>
                </c:pt>
                <c:pt idx="940">
                  <c:v>5.7638888888888892E-2</c:v>
                </c:pt>
                <c:pt idx="941">
                  <c:v>5.7638888888888892E-2</c:v>
                </c:pt>
                <c:pt idx="942">
                  <c:v>5.7638888888888892E-2</c:v>
                </c:pt>
                <c:pt idx="943">
                  <c:v>5.7638888888888892E-2</c:v>
                </c:pt>
                <c:pt idx="944">
                  <c:v>5.7638888888888892E-2</c:v>
                </c:pt>
                <c:pt idx="945">
                  <c:v>5.7638888888888892E-2</c:v>
                </c:pt>
                <c:pt idx="946">
                  <c:v>5.8333333333334188E-2</c:v>
                </c:pt>
                <c:pt idx="947">
                  <c:v>6.0416666666666834E-2</c:v>
                </c:pt>
                <c:pt idx="948">
                  <c:v>6.0416666666666834E-2</c:v>
                </c:pt>
                <c:pt idx="949">
                  <c:v>6.0416666666666834E-2</c:v>
                </c:pt>
                <c:pt idx="950">
                  <c:v>6.1111111111111123E-2</c:v>
                </c:pt>
                <c:pt idx="951">
                  <c:v>6.1111111111111123E-2</c:v>
                </c:pt>
                <c:pt idx="952">
                  <c:v>6.1805555555555475E-2</c:v>
                </c:pt>
                <c:pt idx="953">
                  <c:v>6.1805555555555475E-2</c:v>
                </c:pt>
                <c:pt idx="954">
                  <c:v>6.25E-2</c:v>
                </c:pt>
                <c:pt idx="955">
                  <c:v>6.25E-2</c:v>
                </c:pt>
                <c:pt idx="956">
                  <c:v>6.3194444444444484E-2</c:v>
                </c:pt>
                <c:pt idx="957">
                  <c:v>6.3194444444444484E-2</c:v>
                </c:pt>
                <c:pt idx="958">
                  <c:v>6.3888888888888884E-2</c:v>
                </c:pt>
                <c:pt idx="959">
                  <c:v>6.3888888888888884E-2</c:v>
                </c:pt>
                <c:pt idx="960">
                  <c:v>6.4583333333334034E-2</c:v>
                </c:pt>
                <c:pt idx="961">
                  <c:v>6.5972222222222224E-2</c:v>
                </c:pt>
                <c:pt idx="962">
                  <c:v>6.666666666666668E-2</c:v>
                </c:pt>
                <c:pt idx="963">
                  <c:v>6.666666666666668E-2</c:v>
                </c:pt>
                <c:pt idx="964">
                  <c:v>6.666666666666668E-2</c:v>
                </c:pt>
                <c:pt idx="965">
                  <c:v>6.7361111111112024E-2</c:v>
                </c:pt>
                <c:pt idx="966">
                  <c:v>6.805555555555555E-2</c:v>
                </c:pt>
                <c:pt idx="967">
                  <c:v>6.8750000000000019E-2</c:v>
                </c:pt>
                <c:pt idx="968">
                  <c:v>7.013888888888889E-2</c:v>
                </c:pt>
                <c:pt idx="969">
                  <c:v>7.013888888888889E-2</c:v>
                </c:pt>
                <c:pt idx="970">
                  <c:v>7.0833333333334123E-2</c:v>
                </c:pt>
                <c:pt idx="971">
                  <c:v>7.0833333333334123E-2</c:v>
                </c:pt>
                <c:pt idx="972">
                  <c:v>7.1527777777777773E-2</c:v>
                </c:pt>
                <c:pt idx="973">
                  <c:v>7.1527777777777773E-2</c:v>
                </c:pt>
                <c:pt idx="974">
                  <c:v>7.2222222222222424E-2</c:v>
                </c:pt>
                <c:pt idx="975">
                  <c:v>7.2222222222222424E-2</c:v>
                </c:pt>
                <c:pt idx="976">
                  <c:v>7.2916666666666824E-2</c:v>
                </c:pt>
                <c:pt idx="977">
                  <c:v>7.3611111111111113E-2</c:v>
                </c:pt>
                <c:pt idx="978">
                  <c:v>7.3611111111111113E-2</c:v>
                </c:pt>
                <c:pt idx="979">
                  <c:v>7.3611111111111113E-2</c:v>
                </c:pt>
                <c:pt idx="980">
                  <c:v>7.4305555555555555E-2</c:v>
                </c:pt>
                <c:pt idx="981">
                  <c:v>7.5000000000000011E-2</c:v>
                </c:pt>
                <c:pt idx="982">
                  <c:v>7.5000000000000011E-2</c:v>
                </c:pt>
                <c:pt idx="983">
                  <c:v>7.5694444444444439E-2</c:v>
                </c:pt>
                <c:pt idx="984">
                  <c:v>7.6388888888888895E-2</c:v>
                </c:pt>
                <c:pt idx="985">
                  <c:v>7.6388888888888895E-2</c:v>
                </c:pt>
                <c:pt idx="986">
                  <c:v>7.6388888888888895E-2</c:v>
                </c:pt>
                <c:pt idx="987">
                  <c:v>7.7083333333334114E-2</c:v>
                </c:pt>
                <c:pt idx="988">
                  <c:v>7.7083333333334114E-2</c:v>
                </c:pt>
                <c:pt idx="989">
                  <c:v>7.7777777777777779E-2</c:v>
                </c:pt>
                <c:pt idx="990">
                  <c:v>7.7777777777777779E-2</c:v>
                </c:pt>
                <c:pt idx="991">
                  <c:v>7.7777777777777779E-2</c:v>
                </c:pt>
                <c:pt idx="992">
                  <c:v>7.8472222222222332E-2</c:v>
                </c:pt>
                <c:pt idx="993">
                  <c:v>8.0555555555557573E-2</c:v>
                </c:pt>
                <c:pt idx="994">
                  <c:v>8.2638888888890247E-2</c:v>
                </c:pt>
                <c:pt idx="995">
                  <c:v>8.2638888888890247E-2</c:v>
                </c:pt>
                <c:pt idx="996">
                  <c:v>8.3333333333333343E-2</c:v>
                </c:pt>
                <c:pt idx="997">
                  <c:v>8.3333333333333343E-2</c:v>
                </c:pt>
                <c:pt idx="998">
                  <c:v>8.4027777777777771E-2</c:v>
                </c:pt>
                <c:pt idx="999">
                  <c:v>8.4722222222222768E-2</c:v>
                </c:pt>
                <c:pt idx="1000">
                  <c:v>8.4722222222222768E-2</c:v>
                </c:pt>
                <c:pt idx="1001">
                  <c:v>8.7500000000000008E-2</c:v>
                </c:pt>
                <c:pt idx="1002">
                  <c:v>8.7500000000000008E-2</c:v>
                </c:pt>
                <c:pt idx="1003">
                  <c:v>8.7500000000000008E-2</c:v>
                </c:pt>
                <c:pt idx="1004">
                  <c:v>8.8888888888888878E-2</c:v>
                </c:pt>
                <c:pt idx="1005">
                  <c:v>8.9583333333333348E-2</c:v>
                </c:pt>
                <c:pt idx="1006">
                  <c:v>9.0277777777777693E-2</c:v>
                </c:pt>
                <c:pt idx="1007">
                  <c:v>9.166666666666809E-2</c:v>
                </c:pt>
                <c:pt idx="1008">
                  <c:v>9.166666666666809E-2</c:v>
                </c:pt>
                <c:pt idx="1009">
                  <c:v>9.2361111111110589E-2</c:v>
                </c:pt>
                <c:pt idx="1010">
                  <c:v>9.3055555555557612E-2</c:v>
                </c:pt>
                <c:pt idx="1011">
                  <c:v>9.3055555555557612E-2</c:v>
                </c:pt>
                <c:pt idx="1012">
                  <c:v>9.3750000000001499E-2</c:v>
                </c:pt>
                <c:pt idx="1013">
                  <c:v>9.3750000000001499E-2</c:v>
                </c:pt>
                <c:pt idx="1014">
                  <c:v>9.4444444444444525E-2</c:v>
                </c:pt>
                <c:pt idx="1015">
                  <c:v>9.4444444444444525E-2</c:v>
                </c:pt>
                <c:pt idx="1016">
                  <c:v>9.4444444444444525E-2</c:v>
                </c:pt>
                <c:pt idx="1017">
                  <c:v>9.5138888888888898E-2</c:v>
                </c:pt>
                <c:pt idx="1018">
                  <c:v>9.5138888888888898E-2</c:v>
                </c:pt>
                <c:pt idx="1019">
                  <c:v>9.5833333333333326E-2</c:v>
                </c:pt>
                <c:pt idx="1020">
                  <c:v>9.5833333333333326E-2</c:v>
                </c:pt>
                <c:pt idx="1021">
                  <c:v>9.5833333333333326E-2</c:v>
                </c:pt>
                <c:pt idx="1022">
                  <c:v>9.6527777777777754E-2</c:v>
                </c:pt>
                <c:pt idx="1023">
                  <c:v>9.7916666666666666E-2</c:v>
                </c:pt>
                <c:pt idx="1024">
                  <c:v>0.10138888888888888</c:v>
                </c:pt>
                <c:pt idx="1025">
                  <c:v>0.10138888888888888</c:v>
                </c:pt>
                <c:pt idx="1026">
                  <c:v>0.10208333333333333</c:v>
                </c:pt>
                <c:pt idx="1027">
                  <c:v>0.10347222222222333</c:v>
                </c:pt>
                <c:pt idx="1028">
                  <c:v>0.10347222222222333</c:v>
                </c:pt>
                <c:pt idx="1029">
                  <c:v>0.10486111111111122</c:v>
                </c:pt>
                <c:pt idx="1030">
                  <c:v>0.10555555555555562</c:v>
                </c:pt>
                <c:pt idx="1031">
                  <c:v>0.10625000000000002</c:v>
                </c:pt>
                <c:pt idx="1032">
                  <c:v>0.10833333333333332</c:v>
                </c:pt>
                <c:pt idx="1033">
                  <c:v>0.10833333333333332</c:v>
                </c:pt>
                <c:pt idx="1034">
                  <c:v>0.10833333333333332</c:v>
                </c:pt>
                <c:pt idx="1035">
                  <c:v>0.10902777777777779</c:v>
                </c:pt>
                <c:pt idx="1036">
                  <c:v>0.1097222222222244</c:v>
                </c:pt>
                <c:pt idx="1037">
                  <c:v>0.1097222222222244</c:v>
                </c:pt>
                <c:pt idx="1038">
                  <c:v>0.11041666666666665</c:v>
                </c:pt>
                <c:pt idx="1039">
                  <c:v>0.11180555555555556</c:v>
                </c:pt>
                <c:pt idx="1040">
                  <c:v>0.11180555555555556</c:v>
                </c:pt>
                <c:pt idx="1041">
                  <c:v>0.11319444444444469</c:v>
                </c:pt>
                <c:pt idx="1042">
                  <c:v>0.11319444444444469</c:v>
                </c:pt>
                <c:pt idx="1043">
                  <c:v>0.11388888888888885</c:v>
                </c:pt>
                <c:pt idx="1044">
                  <c:v>0.11458333333333333</c:v>
                </c:pt>
                <c:pt idx="1045">
                  <c:v>0.11527777777777778</c:v>
                </c:pt>
                <c:pt idx="1046">
                  <c:v>0.11527777777777778</c:v>
                </c:pt>
                <c:pt idx="1047">
                  <c:v>0.11597222222222321</c:v>
                </c:pt>
                <c:pt idx="1048">
                  <c:v>0.11666666666666672</c:v>
                </c:pt>
                <c:pt idx="1049">
                  <c:v>0.11736111111111112</c:v>
                </c:pt>
                <c:pt idx="1050">
                  <c:v>0.11944444444444446</c:v>
                </c:pt>
                <c:pt idx="1051">
                  <c:v>0.12013888888888889</c:v>
                </c:pt>
                <c:pt idx="1052">
                  <c:v>0.12083333333333332</c:v>
                </c:pt>
                <c:pt idx="1053">
                  <c:v>0.12152777777777776</c:v>
                </c:pt>
                <c:pt idx="1054">
                  <c:v>0.12222222222222424</c:v>
                </c:pt>
                <c:pt idx="1055">
                  <c:v>0.12222222222222424</c:v>
                </c:pt>
                <c:pt idx="1056">
                  <c:v>0.12291666666666666</c:v>
                </c:pt>
                <c:pt idx="1057">
                  <c:v>0.1236111111111121</c:v>
                </c:pt>
                <c:pt idx="1058">
                  <c:v>0.12430555555555572</c:v>
                </c:pt>
                <c:pt idx="1059">
                  <c:v>0.125</c:v>
                </c:pt>
                <c:pt idx="1060">
                  <c:v>0.12569444444444444</c:v>
                </c:pt>
                <c:pt idx="1061">
                  <c:v>0.12708333333333341</c:v>
                </c:pt>
                <c:pt idx="1062">
                  <c:v>0.12708333333333341</c:v>
                </c:pt>
                <c:pt idx="1063">
                  <c:v>0.12708333333333341</c:v>
                </c:pt>
                <c:pt idx="1064">
                  <c:v>0.12847222222222221</c:v>
                </c:pt>
                <c:pt idx="1065">
                  <c:v>0.12916666666666668</c:v>
                </c:pt>
                <c:pt idx="1066">
                  <c:v>0.12916666666666668</c:v>
                </c:pt>
                <c:pt idx="1067">
                  <c:v>0.12916666666666668</c:v>
                </c:pt>
                <c:pt idx="1068">
                  <c:v>0.1298611111111112</c:v>
                </c:pt>
                <c:pt idx="1069">
                  <c:v>0.13055555555555537</c:v>
                </c:pt>
                <c:pt idx="1070">
                  <c:v>0.13055555555555537</c:v>
                </c:pt>
                <c:pt idx="1071">
                  <c:v>0.13055555555555537</c:v>
                </c:pt>
                <c:pt idx="1072">
                  <c:v>0.13055555555555537</c:v>
                </c:pt>
                <c:pt idx="1073">
                  <c:v>0.13194444444444764</c:v>
                </c:pt>
                <c:pt idx="1074">
                  <c:v>0.13263888888888889</c:v>
                </c:pt>
                <c:pt idx="1075">
                  <c:v>0.13333333333333341</c:v>
                </c:pt>
                <c:pt idx="1076">
                  <c:v>0.13333333333333341</c:v>
                </c:pt>
                <c:pt idx="1077">
                  <c:v>0.13402777777777777</c:v>
                </c:pt>
                <c:pt idx="1078">
                  <c:v>0.13680555555555557</c:v>
                </c:pt>
                <c:pt idx="1079">
                  <c:v>0.13680555555555557</c:v>
                </c:pt>
                <c:pt idx="1080">
                  <c:v>0.13680555555555557</c:v>
                </c:pt>
                <c:pt idx="1081">
                  <c:v>0.13680555555555557</c:v>
                </c:pt>
                <c:pt idx="1082">
                  <c:v>0.139583333333335</c:v>
                </c:pt>
                <c:pt idx="1083">
                  <c:v>0.14027777777777778</c:v>
                </c:pt>
                <c:pt idx="1084">
                  <c:v>0.14097222222222244</c:v>
                </c:pt>
                <c:pt idx="1085">
                  <c:v>0.14097222222222244</c:v>
                </c:pt>
                <c:pt idx="1086">
                  <c:v>0.14166666666666666</c:v>
                </c:pt>
                <c:pt idx="1087">
                  <c:v>0.14166666666666666</c:v>
                </c:pt>
                <c:pt idx="1088">
                  <c:v>0.14166666666666666</c:v>
                </c:pt>
                <c:pt idx="1089">
                  <c:v>0.14236111111111124</c:v>
                </c:pt>
                <c:pt idx="1090">
                  <c:v>0.14305555555555555</c:v>
                </c:pt>
                <c:pt idx="1091">
                  <c:v>0.14444444444444823</c:v>
                </c:pt>
                <c:pt idx="1092">
                  <c:v>0.1451388888888889</c:v>
                </c:pt>
                <c:pt idx="1093">
                  <c:v>0.1451388888888889</c:v>
                </c:pt>
                <c:pt idx="1094">
                  <c:v>0.14652777777777778</c:v>
                </c:pt>
                <c:pt idx="1095">
                  <c:v>0.14652777777777778</c:v>
                </c:pt>
                <c:pt idx="1096">
                  <c:v>0.14652777777777778</c:v>
                </c:pt>
                <c:pt idx="1097">
                  <c:v>0.14930555555555555</c:v>
                </c:pt>
                <c:pt idx="1098">
                  <c:v>0.14930555555555555</c:v>
                </c:pt>
                <c:pt idx="1099">
                  <c:v>0.14930555555555555</c:v>
                </c:pt>
                <c:pt idx="1100">
                  <c:v>0.15000000000000024</c:v>
                </c:pt>
                <c:pt idx="1101">
                  <c:v>0.15000000000000024</c:v>
                </c:pt>
                <c:pt idx="1102">
                  <c:v>0.15069444444444699</c:v>
                </c:pt>
                <c:pt idx="1103">
                  <c:v>0.15138888888888891</c:v>
                </c:pt>
                <c:pt idx="1104">
                  <c:v>0.15208333333333551</c:v>
                </c:pt>
                <c:pt idx="1105">
                  <c:v>0.15277777777777779</c:v>
                </c:pt>
                <c:pt idx="1106">
                  <c:v>0.15347222222222417</c:v>
                </c:pt>
                <c:pt idx="1107">
                  <c:v>0.15486111111111298</c:v>
                </c:pt>
                <c:pt idx="1108">
                  <c:v>0.15555555555555556</c:v>
                </c:pt>
                <c:pt idx="1109">
                  <c:v>0.15555555555555556</c:v>
                </c:pt>
                <c:pt idx="1110">
                  <c:v>0.15763888888888891</c:v>
                </c:pt>
                <c:pt idx="1111">
                  <c:v>0.15833333333333593</c:v>
                </c:pt>
                <c:pt idx="1112">
                  <c:v>0.15833333333333593</c:v>
                </c:pt>
                <c:pt idx="1113">
                  <c:v>0.15902777777777791</c:v>
                </c:pt>
                <c:pt idx="1114">
                  <c:v>0.15972222222222446</c:v>
                </c:pt>
                <c:pt idx="1115">
                  <c:v>0.16041666666666671</c:v>
                </c:pt>
                <c:pt idx="1116">
                  <c:v>0.1611111111111112</c:v>
                </c:pt>
                <c:pt idx="1117">
                  <c:v>0.16250000000000001</c:v>
                </c:pt>
                <c:pt idx="1118">
                  <c:v>0.16458333333333341</c:v>
                </c:pt>
                <c:pt idx="1119">
                  <c:v>0.16527777777777777</c:v>
                </c:pt>
                <c:pt idx="1120">
                  <c:v>0.16527777777777777</c:v>
                </c:pt>
                <c:pt idx="1121">
                  <c:v>0.16805555555555537</c:v>
                </c:pt>
                <c:pt idx="1122">
                  <c:v>0.16944444444444795</c:v>
                </c:pt>
                <c:pt idx="1123">
                  <c:v>0.1701388888888889</c:v>
                </c:pt>
                <c:pt idx="1124">
                  <c:v>0.17152777777777778</c:v>
                </c:pt>
                <c:pt idx="1125">
                  <c:v>0.17569444444444657</c:v>
                </c:pt>
                <c:pt idx="1126">
                  <c:v>0.17708333333333523</c:v>
                </c:pt>
                <c:pt idx="1127">
                  <c:v>0.17777777777777776</c:v>
                </c:pt>
                <c:pt idx="1128">
                  <c:v>0.1791666666666667</c:v>
                </c:pt>
                <c:pt idx="1129">
                  <c:v>0.18194444444444849</c:v>
                </c:pt>
                <c:pt idx="1130">
                  <c:v>0.18333333333333551</c:v>
                </c:pt>
                <c:pt idx="1131">
                  <c:v>0.18333333333333551</c:v>
                </c:pt>
                <c:pt idx="1132">
                  <c:v>0.18402777777777776</c:v>
                </c:pt>
                <c:pt idx="1133">
                  <c:v>0.18680555555555556</c:v>
                </c:pt>
                <c:pt idx="1134">
                  <c:v>0.18750000000000044</c:v>
                </c:pt>
                <c:pt idx="1135">
                  <c:v>0.18750000000000044</c:v>
                </c:pt>
                <c:pt idx="1136">
                  <c:v>0.1881944444444473</c:v>
                </c:pt>
                <c:pt idx="1137">
                  <c:v>0.18888888888888891</c:v>
                </c:pt>
                <c:pt idx="1138">
                  <c:v>0.19097222222222221</c:v>
                </c:pt>
                <c:pt idx="1139">
                  <c:v>0.19305555555555537</c:v>
                </c:pt>
                <c:pt idx="1140">
                  <c:v>0.19305555555555537</c:v>
                </c:pt>
                <c:pt idx="1141">
                  <c:v>0.19305555555555537</c:v>
                </c:pt>
                <c:pt idx="1142">
                  <c:v>0.19444444444444758</c:v>
                </c:pt>
                <c:pt idx="1143">
                  <c:v>0.19722222222222224</c:v>
                </c:pt>
                <c:pt idx="1144">
                  <c:v>0.19930555555555537</c:v>
                </c:pt>
                <c:pt idx="1145">
                  <c:v>0.2</c:v>
                </c:pt>
                <c:pt idx="1146">
                  <c:v>0.2</c:v>
                </c:pt>
                <c:pt idx="1147">
                  <c:v>0.202083333333335</c:v>
                </c:pt>
                <c:pt idx="1148">
                  <c:v>0.20347222222222244</c:v>
                </c:pt>
                <c:pt idx="1149">
                  <c:v>0.20347222222222244</c:v>
                </c:pt>
                <c:pt idx="1150">
                  <c:v>0.20416666666666666</c:v>
                </c:pt>
                <c:pt idx="1151">
                  <c:v>0.20486111111111124</c:v>
                </c:pt>
                <c:pt idx="1152">
                  <c:v>0.20694444444444823</c:v>
                </c:pt>
                <c:pt idx="1153">
                  <c:v>0.20972222222222395</c:v>
                </c:pt>
                <c:pt idx="1154">
                  <c:v>0.21111111111111144</c:v>
                </c:pt>
                <c:pt idx="1155">
                  <c:v>0.21180555555555555</c:v>
                </c:pt>
                <c:pt idx="1156">
                  <c:v>0.21319444444444702</c:v>
                </c:pt>
                <c:pt idx="1157">
                  <c:v>0.21527777777777779</c:v>
                </c:pt>
                <c:pt idx="1158">
                  <c:v>0.21527777777777779</c:v>
                </c:pt>
                <c:pt idx="1159">
                  <c:v>0.2166666666666667</c:v>
                </c:pt>
                <c:pt idx="1160">
                  <c:v>0.21736111111111298</c:v>
                </c:pt>
                <c:pt idx="1161">
                  <c:v>0.22083333333333341</c:v>
                </c:pt>
                <c:pt idx="1162">
                  <c:v>0.2215277777777778</c:v>
                </c:pt>
                <c:pt idx="1163">
                  <c:v>0.2215277777777778</c:v>
                </c:pt>
                <c:pt idx="1164">
                  <c:v>0.22222222222222224</c:v>
                </c:pt>
                <c:pt idx="1165">
                  <c:v>0.22291666666666671</c:v>
                </c:pt>
                <c:pt idx="1166">
                  <c:v>0.22638888888888889</c:v>
                </c:pt>
                <c:pt idx="1167">
                  <c:v>0.22638888888888889</c:v>
                </c:pt>
                <c:pt idx="1168">
                  <c:v>0.2277777777777778</c:v>
                </c:pt>
                <c:pt idx="1169">
                  <c:v>0.22847222222222224</c:v>
                </c:pt>
                <c:pt idx="1170">
                  <c:v>0.22986111111111121</c:v>
                </c:pt>
                <c:pt idx="1171">
                  <c:v>0.23125000000000001</c:v>
                </c:pt>
                <c:pt idx="1172">
                  <c:v>0.23125000000000001</c:v>
                </c:pt>
                <c:pt idx="1173">
                  <c:v>0.23194444444444801</c:v>
                </c:pt>
                <c:pt idx="1174">
                  <c:v>0.2326388888888889</c:v>
                </c:pt>
                <c:pt idx="1175">
                  <c:v>0.23402777777777778</c:v>
                </c:pt>
                <c:pt idx="1176">
                  <c:v>0.23472222222222244</c:v>
                </c:pt>
                <c:pt idx="1177">
                  <c:v>0.23541666666666691</c:v>
                </c:pt>
                <c:pt idx="1178">
                  <c:v>0.23819444444444662</c:v>
                </c:pt>
                <c:pt idx="1179">
                  <c:v>0.23819444444444662</c:v>
                </c:pt>
                <c:pt idx="1180">
                  <c:v>0.2388888888888889</c:v>
                </c:pt>
                <c:pt idx="1181">
                  <c:v>0.23958333333333526</c:v>
                </c:pt>
                <c:pt idx="1182">
                  <c:v>0.24027777777777778</c:v>
                </c:pt>
                <c:pt idx="1183">
                  <c:v>0.24097222222222395</c:v>
                </c:pt>
                <c:pt idx="1184">
                  <c:v>0.24097222222222395</c:v>
                </c:pt>
                <c:pt idx="1185">
                  <c:v>0.24236111111111144</c:v>
                </c:pt>
                <c:pt idx="1186">
                  <c:v>0.24236111111111144</c:v>
                </c:pt>
                <c:pt idx="1187">
                  <c:v>0.24722222222222417</c:v>
                </c:pt>
                <c:pt idx="1188">
                  <c:v>0.24791666666666856</c:v>
                </c:pt>
                <c:pt idx="1189">
                  <c:v>0.24791666666666856</c:v>
                </c:pt>
                <c:pt idx="1190">
                  <c:v>0.24861111111111298</c:v>
                </c:pt>
                <c:pt idx="1191">
                  <c:v>0.25069444444444444</c:v>
                </c:pt>
                <c:pt idx="1192">
                  <c:v>0.25208333333333333</c:v>
                </c:pt>
                <c:pt idx="1193">
                  <c:v>0.25208333333333333</c:v>
                </c:pt>
                <c:pt idx="1194">
                  <c:v>0.25277777777777782</c:v>
                </c:pt>
                <c:pt idx="1195">
                  <c:v>0.25555555555555554</c:v>
                </c:pt>
                <c:pt idx="1196">
                  <c:v>0.25624999999999998</c:v>
                </c:pt>
                <c:pt idx="1197">
                  <c:v>0.25624999999999998</c:v>
                </c:pt>
                <c:pt idx="1198">
                  <c:v>0.25694444444444442</c:v>
                </c:pt>
                <c:pt idx="1199">
                  <c:v>0.25763888888888886</c:v>
                </c:pt>
                <c:pt idx="1200">
                  <c:v>0.25763888888888886</c:v>
                </c:pt>
                <c:pt idx="1201">
                  <c:v>0.25763888888888886</c:v>
                </c:pt>
                <c:pt idx="1202">
                  <c:v>0.26319444444444445</c:v>
                </c:pt>
                <c:pt idx="1203">
                  <c:v>0.26319444444444445</c:v>
                </c:pt>
                <c:pt idx="1204">
                  <c:v>0.26319444444444445</c:v>
                </c:pt>
                <c:pt idx="1205">
                  <c:v>0.26597222222222539</c:v>
                </c:pt>
                <c:pt idx="1206">
                  <c:v>0.27083333333333326</c:v>
                </c:pt>
                <c:pt idx="1207">
                  <c:v>0.27638888888889607</c:v>
                </c:pt>
                <c:pt idx="1208">
                  <c:v>0.27638888888889607</c:v>
                </c:pt>
                <c:pt idx="1209">
                  <c:v>0.27638888888889607</c:v>
                </c:pt>
                <c:pt idx="1210">
                  <c:v>0.27638888888889607</c:v>
                </c:pt>
                <c:pt idx="1211">
                  <c:v>0.27916666666667023</c:v>
                </c:pt>
                <c:pt idx="1212">
                  <c:v>0.27986111111111112</c:v>
                </c:pt>
                <c:pt idx="1213">
                  <c:v>0.28055555555555556</c:v>
                </c:pt>
                <c:pt idx="1214">
                  <c:v>0.28125</c:v>
                </c:pt>
                <c:pt idx="1215">
                  <c:v>0.28194444444444638</c:v>
                </c:pt>
                <c:pt idx="1216">
                  <c:v>0.28472222222222232</c:v>
                </c:pt>
                <c:pt idx="1217">
                  <c:v>0.28611111111111109</c:v>
                </c:pt>
                <c:pt idx="1218">
                  <c:v>0.28611111111111109</c:v>
                </c:pt>
                <c:pt idx="1219">
                  <c:v>0.29166666666667074</c:v>
                </c:pt>
                <c:pt idx="1220">
                  <c:v>0.29305555555555557</c:v>
                </c:pt>
                <c:pt idx="1221">
                  <c:v>0.29305555555555557</c:v>
                </c:pt>
                <c:pt idx="1222">
                  <c:v>0.29652777777778411</c:v>
                </c:pt>
                <c:pt idx="1223">
                  <c:v>0.30347222222222697</c:v>
                </c:pt>
                <c:pt idx="1224">
                  <c:v>0.30416666666667141</c:v>
                </c:pt>
                <c:pt idx="1225">
                  <c:v>0.3048611111111113</c:v>
                </c:pt>
                <c:pt idx="1226">
                  <c:v>0.30625000000000002</c:v>
                </c:pt>
                <c:pt idx="1227">
                  <c:v>0.30833333333333335</c:v>
                </c:pt>
                <c:pt idx="1228">
                  <c:v>0.30833333333333335</c:v>
                </c:pt>
                <c:pt idx="1229">
                  <c:v>0.30972222222222584</c:v>
                </c:pt>
                <c:pt idx="1230">
                  <c:v>0.31180555555555872</c:v>
                </c:pt>
                <c:pt idx="1231">
                  <c:v>0.31388888888889827</c:v>
                </c:pt>
                <c:pt idx="1232">
                  <c:v>0.31388888888889827</c:v>
                </c:pt>
                <c:pt idx="1233">
                  <c:v>0.31527777777778343</c:v>
                </c:pt>
                <c:pt idx="1234">
                  <c:v>0.31527777777778343</c:v>
                </c:pt>
                <c:pt idx="1235">
                  <c:v>0.32083333333333336</c:v>
                </c:pt>
                <c:pt idx="1236">
                  <c:v>0.32083333333333336</c:v>
                </c:pt>
                <c:pt idx="1237">
                  <c:v>0.32152777777778491</c:v>
                </c:pt>
                <c:pt idx="1238">
                  <c:v>0.32222222222222635</c:v>
                </c:pt>
                <c:pt idx="1239">
                  <c:v>0.32500000000000356</c:v>
                </c:pt>
                <c:pt idx="1240">
                  <c:v>0.32708333333333661</c:v>
                </c:pt>
                <c:pt idx="1241">
                  <c:v>0.32847222222222827</c:v>
                </c:pt>
                <c:pt idx="1242">
                  <c:v>0.33055555555555582</c:v>
                </c:pt>
                <c:pt idx="1243">
                  <c:v>0.33125000000000032</c:v>
                </c:pt>
                <c:pt idx="1244">
                  <c:v>0.33194444444445015</c:v>
                </c:pt>
                <c:pt idx="1245">
                  <c:v>0.33263888888889442</c:v>
                </c:pt>
                <c:pt idx="1246">
                  <c:v>0.33333333333333331</c:v>
                </c:pt>
                <c:pt idx="1247">
                  <c:v>0.33472222222222692</c:v>
                </c:pt>
                <c:pt idx="1248">
                  <c:v>0.33541666666667386</c:v>
                </c:pt>
                <c:pt idx="1249">
                  <c:v>0.34027777777778134</c:v>
                </c:pt>
                <c:pt idx="1250">
                  <c:v>0.34305555555555556</c:v>
                </c:pt>
                <c:pt idx="1251">
                  <c:v>0.34305555555555556</c:v>
                </c:pt>
                <c:pt idx="1252">
                  <c:v>0.34375</c:v>
                </c:pt>
                <c:pt idx="1253">
                  <c:v>0.34513888888888888</c:v>
                </c:pt>
                <c:pt idx="1254">
                  <c:v>0.34583333333333333</c:v>
                </c:pt>
                <c:pt idx="1255">
                  <c:v>0.3520833333333333</c:v>
                </c:pt>
                <c:pt idx="1256">
                  <c:v>0.35763888888889245</c:v>
                </c:pt>
                <c:pt idx="1257">
                  <c:v>0.35902777777778411</c:v>
                </c:pt>
                <c:pt idx="1258">
                  <c:v>0.36180555555555582</c:v>
                </c:pt>
                <c:pt idx="1259">
                  <c:v>0.36319444444444482</c:v>
                </c:pt>
                <c:pt idx="1260">
                  <c:v>0.36527777777778248</c:v>
                </c:pt>
                <c:pt idx="1261">
                  <c:v>0.36597222222222692</c:v>
                </c:pt>
                <c:pt idx="1262">
                  <c:v>0.36805555555555552</c:v>
                </c:pt>
                <c:pt idx="1263">
                  <c:v>0.3701388888888929</c:v>
                </c:pt>
                <c:pt idx="1264">
                  <c:v>0.37361111111111112</c:v>
                </c:pt>
                <c:pt idx="1265">
                  <c:v>0.37569444444444638</c:v>
                </c:pt>
                <c:pt idx="1266">
                  <c:v>0.37638888888889827</c:v>
                </c:pt>
                <c:pt idx="1267">
                  <c:v>0.38125000000000031</c:v>
                </c:pt>
                <c:pt idx="1268">
                  <c:v>0.38194444444444914</c:v>
                </c:pt>
                <c:pt idx="1269">
                  <c:v>0.38333333333333336</c:v>
                </c:pt>
                <c:pt idx="1270">
                  <c:v>0.38888888888889844</c:v>
                </c:pt>
                <c:pt idx="1271">
                  <c:v>0.38958333333333661</c:v>
                </c:pt>
                <c:pt idx="1272">
                  <c:v>0.39305555555555582</c:v>
                </c:pt>
                <c:pt idx="1273">
                  <c:v>0.39513888888889437</c:v>
                </c:pt>
                <c:pt idx="1274">
                  <c:v>0.39513888888889437</c:v>
                </c:pt>
                <c:pt idx="1275">
                  <c:v>0.39722222222222692</c:v>
                </c:pt>
                <c:pt idx="1276">
                  <c:v>0.4027777777777814</c:v>
                </c:pt>
                <c:pt idx="1277">
                  <c:v>0.40347222222222584</c:v>
                </c:pt>
                <c:pt idx="1278">
                  <c:v>0.40416666666667023</c:v>
                </c:pt>
                <c:pt idx="1279">
                  <c:v>0.40416666666667023</c:v>
                </c:pt>
                <c:pt idx="1280">
                  <c:v>0.40972222222222232</c:v>
                </c:pt>
                <c:pt idx="1281">
                  <c:v>0.41180555555555581</c:v>
                </c:pt>
                <c:pt idx="1282">
                  <c:v>0.41250000000000031</c:v>
                </c:pt>
                <c:pt idx="1283">
                  <c:v>0.4145833333333333</c:v>
                </c:pt>
                <c:pt idx="1284">
                  <c:v>0.42083333333333334</c:v>
                </c:pt>
                <c:pt idx="1285">
                  <c:v>0.42291666666667244</c:v>
                </c:pt>
                <c:pt idx="1286">
                  <c:v>0.42291666666667244</c:v>
                </c:pt>
                <c:pt idx="1287">
                  <c:v>0.42708333333333337</c:v>
                </c:pt>
                <c:pt idx="1288">
                  <c:v>0.43055555555555558</c:v>
                </c:pt>
                <c:pt idx="1289">
                  <c:v>0.43888888888889827</c:v>
                </c:pt>
                <c:pt idx="1290">
                  <c:v>0.44236111111111115</c:v>
                </c:pt>
                <c:pt idx="1291">
                  <c:v>0.44444444444444448</c:v>
                </c:pt>
                <c:pt idx="1292">
                  <c:v>0.44652777777778185</c:v>
                </c:pt>
                <c:pt idx="1293">
                  <c:v>0.44791666666667074</c:v>
                </c:pt>
                <c:pt idx="1294">
                  <c:v>0.44930555555555557</c:v>
                </c:pt>
                <c:pt idx="1295">
                  <c:v>0.45138888888889567</c:v>
                </c:pt>
                <c:pt idx="1296">
                  <c:v>0.45347222222222539</c:v>
                </c:pt>
                <c:pt idx="1297">
                  <c:v>0.45347222222222539</c:v>
                </c:pt>
                <c:pt idx="1298">
                  <c:v>0.45416666666666738</c:v>
                </c:pt>
                <c:pt idx="1299">
                  <c:v>0.45763888888888898</c:v>
                </c:pt>
                <c:pt idx="1300">
                  <c:v>0.46388888888889596</c:v>
                </c:pt>
                <c:pt idx="1301">
                  <c:v>0.46736111111111112</c:v>
                </c:pt>
                <c:pt idx="1302">
                  <c:v>0.47013888888888888</c:v>
                </c:pt>
                <c:pt idx="1303">
                  <c:v>0.47152777777778343</c:v>
                </c:pt>
                <c:pt idx="1304">
                  <c:v>0.47986111111111107</c:v>
                </c:pt>
                <c:pt idx="1305">
                  <c:v>0.48125000000000001</c:v>
                </c:pt>
                <c:pt idx="1306">
                  <c:v>0.48263888888889245</c:v>
                </c:pt>
                <c:pt idx="1307">
                  <c:v>0.4861111111111111</c:v>
                </c:pt>
                <c:pt idx="1308">
                  <c:v>0.4861111111111111</c:v>
                </c:pt>
                <c:pt idx="1309">
                  <c:v>0.49097222222222692</c:v>
                </c:pt>
                <c:pt idx="1310">
                  <c:v>0.49166666666667141</c:v>
                </c:pt>
                <c:pt idx="1311">
                  <c:v>0.4965277777777849</c:v>
                </c:pt>
                <c:pt idx="1312">
                  <c:v>0.50138888888888888</c:v>
                </c:pt>
                <c:pt idx="1313">
                  <c:v>0.50416666666665988</c:v>
                </c:pt>
                <c:pt idx="1314">
                  <c:v>0.50972222222222219</c:v>
                </c:pt>
                <c:pt idx="1315">
                  <c:v>0.51041666666665897</c:v>
                </c:pt>
                <c:pt idx="1316">
                  <c:v>0.51597222222222228</c:v>
                </c:pt>
                <c:pt idx="1317">
                  <c:v>0.51736111111111116</c:v>
                </c:pt>
                <c:pt idx="1318">
                  <c:v>0.5208333333333337</c:v>
                </c:pt>
                <c:pt idx="1319">
                  <c:v>0.52291666666666659</c:v>
                </c:pt>
                <c:pt idx="1320">
                  <c:v>0.52500000000000002</c:v>
                </c:pt>
                <c:pt idx="1321">
                  <c:v>0.52777777777777779</c:v>
                </c:pt>
                <c:pt idx="1322">
                  <c:v>0.53263888888889521</c:v>
                </c:pt>
                <c:pt idx="1323">
                  <c:v>0.53333333333333333</c:v>
                </c:pt>
                <c:pt idx="1324">
                  <c:v>0.53472222222222221</c:v>
                </c:pt>
                <c:pt idx="1325">
                  <c:v>0.53680555555555565</c:v>
                </c:pt>
                <c:pt idx="1326">
                  <c:v>0.54722222222222217</c:v>
                </c:pt>
                <c:pt idx="1327">
                  <c:v>0.5527777777777777</c:v>
                </c:pt>
                <c:pt idx="1328">
                  <c:v>0.55416666666666659</c:v>
                </c:pt>
                <c:pt idx="1329">
                  <c:v>0.56597222222222221</c:v>
                </c:pt>
                <c:pt idx="1330">
                  <c:v>0.57152777777777752</c:v>
                </c:pt>
                <c:pt idx="1331">
                  <c:v>0.58749999999999958</c:v>
                </c:pt>
                <c:pt idx="1332">
                  <c:v>0.58888888888888891</c:v>
                </c:pt>
                <c:pt idx="1333">
                  <c:v>0.58888888888888891</c:v>
                </c:pt>
                <c:pt idx="1334">
                  <c:v>0.58958333333333257</c:v>
                </c:pt>
                <c:pt idx="1335">
                  <c:v>0.59444444444444444</c:v>
                </c:pt>
                <c:pt idx="1336">
                  <c:v>0.60069444444445586</c:v>
                </c:pt>
                <c:pt idx="1337">
                  <c:v>0.60138888888888964</c:v>
                </c:pt>
                <c:pt idx="1338">
                  <c:v>0.60208333333333364</c:v>
                </c:pt>
                <c:pt idx="1339">
                  <c:v>0.60277777777777863</c:v>
                </c:pt>
                <c:pt idx="1340">
                  <c:v>0.60625000000000062</c:v>
                </c:pt>
                <c:pt idx="1341">
                  <c:v>0.6111111111111116</c:v>
                </c:pt>
                <c:pt idx="1342">
                  <c:v>0.61180555555556371</c:v>
                </c:pt>
                <c:pt idx="1343">
                  <c:v>0.63333333333333364</c:v>
                </c:pt>
                <c:pt idx="1344">
                  <c:v>0.63750000000000062</c:v>
                </c:pt>
                <c:pt idx="1345">
                  <c:v>0.64097222222222261</c:v>
                </c:pt>
                <c:pt idx="1346">
                  <c:v>0.65138888888889601</c:v>
                </c:pt>
                <c:pt idx="1347">
                  <c:v>0.65208333333334045</c:v>
                </c:pt>
                <c:pt idx="1348">
                  <c:v>0.66458333333333364</c:v>
                </c:pt>
                <c:pt idx="1349">
                  <c:v>0.67500000000000804</c:v>
                </c:pt>
                <c:pt idx="1350">
                  <c:v>0.6875</c:v>
                </c:pt>
                <c:pt idx="1351">
                  <c:v>0.69236111111111109</c:v>
                </c:pt>
                <c:pt idx="1352">
                  <c:v>0.69305555555555565</c:v>
                </c:pt>
                <c:pt idx="1353">
                  <c:v>0.69305555555555565</c:v>
                </c:pt>
                <c:pt idx="1354">
                  <c:v>0.69930555555555562</c:v>
                </c:pt>
                <c:pt idx="1355">
                  <c:v>0.71111111111111114</c:v>
                </c:pt>
                <c:pt idx="1356">
                  <c:v>0.72986111111111163</c:v>
                </c:pt>
                <c:pt idx="1357">
                  <c:v>0.73472222222222261</c:v>
                </c:pt>
                <c:pt idx="1358">
                  <c:v>0.7354166666666665</c:v>
                </c:pt>
                <c:pt idx="1359">
                  <c:v>0.74097222222222225</c:v>
                </c:pt>
                <c:pt idx="1360">
                  <c:v>0.75416666666666654</c:v>
                </c:pt>
                <c:pt idx="1361">
                  <c:v>0.75486111111111165</c:v>
                </c:pt>
                <c:pt idx="1362">
                  <c:v>0.75833333333333364</c:v>
                </c:pt>
                <c:pt idx="1363">
                  <c:v>0.75833333333333364</c:v>
                </c:pt>
                <c:pt idx="1364">
                  <c:v>0.75902777777777775</c:v>
                </c:pt>
                <c:pt idx="1365">
                  <c:v>0.76111111111111163</c:v>
                </c:pt>
                <c:pt idx="1366">
                  <c:v>0.76388888888889817</c:v>
                </c:pt>
                <c:pt idx="1367">
                  <c:v>0.76875000000000815</c:v>
                </c:pt>
                <c:pt idx="1368">
                  <c:v>0.77013888888889703</c:v>
                </c:pt>
                <c:pt idx="1369">
                  <c:v>0.78888888888888964</c:v>
                </c:pt>
                <c:pt idx="1370">
                  <c:v>0.78888888888888964</c:v>
                </c:pt>
                <c:pt idx="1371">
                  <c:v>0.79027777777777752</c:v>
                </c:pt>
                <c:pt idx="1372">
                  <c:v>0.79097222222222219</c:v>
                </c:pt>
                <c:pt idx="1373">
                  <c:v>0.79236111111111107</c:v>
                </c:pt>
                <c:pt idx="1374">
                  <c:v>0.79305555555555562</c:v>
                </c:pt>
                <c:pt idx="1375">
                  <c:v>0.79513888888888884</c:v>
                </c:pt>
                <c:pt idx="1376">
                  <c:v>0.7979166666666665</c:v>
                </c:pt>
                <c:pt idx="1377">
                  <c:v>0.7979166666666665</c:v>
                </c:pt>
                <c:pt idx="1378">
                  <c:v>0.80416666666666659</c:v>
                </c:pt>
                <c:pt idx="1379">
                  <c:v>0.80624999999999991</c:v>
                </c:pt>
                <c:pt idx="1380">
                  <c:v>0.80902777777777779</c:v>
                </c:pt>
                <c:pt idx="1381">
                  <c:v>0.82430555555555562</c:v>
                </c:pt>
                <c:pt idx="1382">
                  <c:v>0.82708333333333361</c:v>
                </c:pt>
                <c:pt idx="1383">
                  <c:v>0.84791666666666654</c:v>
                </c:pt>
                <c:pt idx="1384">
                  <c:v>0.85069444444445586</c:v>
                </c:pt>
                <c:pt idx="1385">
                  <c:v>0.85069444444445586</c:v>
                </c:pt>
                <c:pt idx="1386">
                  <c:v>0.85138888888888964</c:v>
                </c:pt>
                <c:pt idx="1387">
                  <c:v>0.85555555555555562</c:v>
                </c:pt>
                <c:pt idx="1388">
                  <c:v>0.85625000000000062</c:v>
                </c:pt>
                <c:pt idx="1389">
                  <c:v>0.85833333333333361</c:v>
                </c:pt>
                <c:pt idx="1390">
                  <c:v>0.8611111111111116</c:v>
                </c:pt>
                <c:pt idx="1391">
                  <c:v>0.86250000000000004</c:v>
                </c:pt>
                <c:pt idx="1392">
                  <c:v>0.8666666666666667</c:v>
                </c:pt>
                <c:pt idx="1393">
                  <c:v>0.87152777777777779</c:v>
                </c:pt>
                <c:pt idx="1394">
                  <c:v>0.87152777777777779</c:v>
                </c:pt>
                <c:pt idx="1395">
                  <c:v>0.87638888888889521</c:v>
                </c:pt>
                <c:pt idx="1396">
                  <c:v>0.87777777777778065</c:v>
                </c:pt>
                <c:pt idx="1397">
                  <c:v>0.87777777777778065</c:v>
                </c:pt>
                <c:pt idx="1398">
                  <c:v>0.88055555555555554</c:v>
                </c:pt>
                <c:pt idx="1399">
                  <c:v>0.88472222222222219</c:v>
                </c:pt>
                <c:pt idx="1400">
                  <c:v>0.88680555555555562</c:v>
                </c:pt>
                <c:pt idx="1401">
                  <c:v>0.88958333333333328</c:v>
                </c:pt>
                <c:pt idx="1402">
                  <c:v>0.8916666666666665</c:v>
                </c:pt>
                <c:pt idx="1403">
                  <c:v>0.8958333333333337</c:v>
                </c:pt>
                <c:pt idx="1404">
                  <c:v>0.90486111111111112</c:v>
                </c:pt>
                <c:pt idx="1405">
                  <c:v>0.90625</c:v>
                </c:pt>
                <c:pt idx="1406">
                  <c:v>0.91388888888888964</c:v>
                </c:pt>
                <c:pt idx="1407">
                  <c:v>0.9145833333333333</c:v>
                </c:pt>
                <c:pt idx="1408">
                  <c:v>0.91805555555555562</c:v>
                </c:pt>
                <c:pt idx="1409">
                  <c:v>0.92361111111111105</c:v>
                </c:pt>
                <c:pt idx="1410">
                  <c:v>0.92499999999999993</c:v>
                </c:pt>
                <c:pt idx="1411">
                  <c:v>0.92916666666666659</c:v>
                </c:pt>
                <c:pt idx="1412">
                  <c:v>0.92916666666666659</c:v>
                </c:pt>
                <c:pt idx="1413">
                  <c:v>0.94166666666666654</c:v>
                </c:pt>
                <c:pt idx="1414">
                  <c:v>0.94236111111111109</c:v>
                </c:pt>
                <c:pt idx="1415">
                  <c:v>0.94722222222222219</c:v>
                </c:pt>
                <c:pt idx="1416">
                  <c:v>0.94722222222222219</c:v>
                </c:pt>
                <c:pt idx="1417">
                  <c:v>0.94791666666666652</c:v>
                </c:pt>
                <c:pt idx="1418">
                  <c:v>0.95763888888889692</c:v>
                </c:pt>
                <c:pt idx="1419">
                  <c:v>0.96111111111111114</c:v>
                </c:pt>
                <c:pt idx="1420">
                  <c:v>0.96388888888889601</c:v>
                </c:pt>
                <c:pt idx="1421">
                  <c:v>0.96736111111111112</c:v>
                </c:pt>
                <c:pt idx="1422">
                  <c:v>0.96875000000000644</c:v>
                </c:pt>
                <c:pt idx="1423">
                  <c:v>0.96875000000000644</c:v>
                </c:pt>
                <c:pt idx="1424">
                  <c:v>0.97638888888888964</c:v>
                </c:pt>
                <c:pt idx="1425">
                  <c:v>0.9784722222222223</c:v>
                </c:pt>
                <c:pt idx="1426">
                  <c:v>0.9881944444444446</c:v>
                </c:pt>
                <c:pt idx="1427">
                  <c:v>0.9881944444444446</c:v>
                </c:pt>
                <c:pt idx="1428">
                  <c:v>0.99097222222222159</c:v>
                </c:pt>
                <c:pt idx="1429">
                  <c:v>0.99097222222222159</c:v>
                </c:pt>
                <c:pt idx="1430">
                  <c:v>0.99166666666666659</c:v>
                </c:pt>
                <c:pt idx="1431">
                  <c:v>0.99236111111111058</c:v>
                </c:pt>
                <c:pt idx="1432">
                  <c:v>1.0111111111111111</c:v>
                </c:pt>
                <c:pt idx="1433">
                  <c:v>1.0215277777777778</c:v>
                </c:pt>
                <c:pt idx="1434">
                  <c:v>1.0277777777777777</c:v>
                </c:pt>
                <c:pt idx="1435">
                  <c:v>1.0298611111111098</c:v>
                </c:pt>
                <c:pt idx="1436">
                  <c:v>1.03125</c:v>
                </c:pt>
                <c:pt idx="1437">
                  <c:v>1.0333333333333334</c:v>
                </c:pt>
                <c:pt idx="1438">
                  <c:v>1.052777777777778</c:v>
                </c:pt>
                <c:pt idx="1439">
                  <c:v>1.0604166666666681</c:v>
                </c:pt>
                <c:pt idx="1440">
                  <c:v>1.0604166666666681</c:v>
                </c:pt>
                <c:pt idx="1441">
                  <c:v>1.0687500000000001</c:v>
                </c:pt>
                <c:pt idx="1442">
                  <c:v>1.0701388888888901</c:v>
                </c:pt>
                <c:pt idx="1443">
                  <c:v>1.0805555555555661</c:v>
                </c:pt>
                <c:pt idx="1444">
                  <c:v>1.0805555555555661</c:v>
                </c:pt>
                <c:pt idx="1445">
                  <c:v>1.1111111111111109</c:v>
                </c:pt>
                <c:pt idx="1446">
                  <c:v>1.1263888888889031</c:v>
                </c:pt>
                <c:pt idx="1447">
                  <c:v>1.1284722222222223</c:v>
                </c:pt>
                <c:pt idx="1448">
                  <c:v>1.1291666666666667</c:v>
                </c:pt>
                <c:pt idx="1449">
                  <c:v>1.1354166666666667</c:v>
                </c:pt>
                <c:pt idx="1450">
                  <c:v>1.1388888888889015</c:v>
                </c:pt>
                <c:pt idx="1451">
                  <c:v>1.1402777777777904</c:v>
                </c:pt>
                <c:pt idx="1452">
                  <c:v>1.1499999999999857</c:v>
                </c:pt>
                <c:pt idx="1453">
                  <c:v>1.1541666666666681</c:v>
                </c:pt>
                <c:pt idx="1454">
                  <c:v>1.1576388888888889</c:v>
                </c:pt>
                <c:pt idx="1455">
                  <c:v>1.1611111111111121</c:v>
                </c:pt>
                <c:pt idx="1456">
                  <c:v>1.1625000000000001</c:v>
                </c:pt>
                <c:pt idx="1457">
                  <c:v>1.1625000000000001</c:v>
                </c:pt>
                <c:pt idx="1458">
                  <c:v>1.1881944444444446</c:v>
                </c:pt>
                <c:pt idx="1459">
                  <c:v>1.1902777777777922</c:v>
                </c:pt>
                <c:pt idx="1460">
                  <c:v>1.2055555555555557</c:v>
                </c:pt>
                <c:pt idx="1461">
                  <c:v>1.20625</c:v>
                </c:pt>
                <c:pt idx="1462">
                  <c:v>1.2291666666666659</c:v>
                </c:pt>
                <c:pt idx="1463">
                  <c:v>1.2326388888888888</c:v>
                </c:pt>
                <c:pt idx="1464">
                  <c:v>1.2479166666666666</c:v>
                </c:pt>
                <c:pt idx="1465">
                  <c:v>1.2506944444444303</c:v>
                </c:pt>
                <c:pt idx="1466">
                  <c:v>1.2694444444444317</c:v>
                </c:pt>
                <c:pt idx="1467">
                  <c:v>1.2708333333333333</c:v>
                </c:pt>
                <c:pt idx="1468">
                  <c:v>1.2805555555555561</c:v>
                </c:pt>
                <c:pt idx="1469">
                  <c:v>1.2944444444444438</c:v>
                </c:pt>
                <c:pt idx="1470">
                  <c:v>1.2972222222222218</c:v>
                </c:pt>
                <c:pt idx="1471">
                  <c:v>1.298611111111112</c:v>
                </c:pt>
                <c:pt idx="1472">
                  <c:v>1.305555555555556</c:v>
                </c:pt>
                <c:pt idx="1473">
                  <c:v>1.3104166666666681</c:v>
                </c:pt>
                <c:pt idx="1474">
                  <c:v>1.3111111111111111</c:v>
                </c:pt>
                <c:pt idx="1475">
                  <c:v>1.352083333333346</c:v>
                </c:pt>
                <c:pt idx="1476">
                  <c:v>1.3770833333333341</c:v>
                </c:pt>
                <c:pt idx="1477">
                  <c:v>1.377777777777778</c:v>
                </c:pt>
                <c:pt idx="1478">
                  <c:v>1.3798611111111112</c:v>
                </c:pt>
                <c:pt idx="1479">
                  <c:v>1.4034722222222218</c:v>
                </c:pt>
                <c:pt idx="1480">
                  <c:v>1.4180555555555561</c:v>
                </c:pt>
                <c:pt idx="1481">
                  <c:v>1.429861111111097</c:v>
                </c:pt>
                <c:pt idx="1482">
                  <c:v>1.430555555555556</c:v>
                </c:pt>
                <c:pt idx="1483">
                  <c:v>1.4465277777777779</c:v>
                </c:pt>
                <c:pt idx="1484">
                  <c:v>1.473611111111111</c:v>
                </c:pt>
                <c:pt idx="1485">
                  <c:v>1.5</c:v>
                </c:pt>
                <c:pt idx="1486">
                  <c:v>1.5159722222222218</c:v>
                </c:pt>
                <c:pt idx="1487">
                  <c:v>1.54375</c:v>
                </c:pt>
                <c:pt idx="1488">
                  <c:v>1.596527777777778</c:v>
                </c:pt>
                <c:pt idx="1489">
                  <c:v>1.6534722222222222</c:v>
                </c:pt>
                <c:pt idx="1490">
                  <c:v>1.6763888888889049</c:v>
                </c:pt>
                <c:pt idx="1491">
                  <c:v>1.6902777777777918</c:v>
                </c:pt>
                <c:pt idx="1492">
                  <c:v>1.697222222222222</c:v>
                </c:pt>
                <c:pt idx="1493">
                  <c:v>1.7201388888888891</c:v>
                </c:pt>
                <c:pt idx="1494">
                  <c:v>1.7319444444444279</c:v>
                </c:pt>
                <c:pt idx="1495">
                  <c:v>1.8298611111111098</c:v>
                </c:pt>
                <c:pt idx="1496">
                  <c:v>1.8319444444444317</c:v>
                </c:pt>
                <c:pt idx="1497">
                  <c:v>1.839583333333334</c:v>
                </c:pt>
                <c:pt idx="1498">
                  <c:v>1.8506944444444438</c:v>
                </c:pt>
                <c:pt idx="1499">
                  <c:v>1.914583333333346</c:v>
                </c:pt>
                <c:pt idx="1500">
                  <c:v>1.9319444444444438</c:v>
                </c:pt>
                <c:pt idx="1501">
                  <c:v>1.9444444444444442</c:v>
                </c:pt>
                <c:pt idx="1502">
                  <c:v>1.9541666666666793</c:v>
                </c:pt>
                <c:pt idx="1503">
                  <c:v>1.9576388888888887</c:v>
                </c:pt>
                <c:pt idx="1504">
                  <c:v>1.9916666666666669</c:v>
                </c:pt>
                <c:pt idx="1505">
                  <c:v>1.9979166666666681</c:v>
                </c:pt>
                <c:pt idx="1506">
                  <c:v>1.9993055555555561</c:v>
                </c:pt>
                <c:pt idx="1507">
                  <c:v>2.0388888888888768</c:v>
                </c:pt>
                <c:pt idx="1508">
                  <c:v>2.0437499999999997</c:v>
                </c:pt>
                <c:pt idx="1509">
                  <c:v>2.0548611111111108</c:v>
                </c:pt>
                <c:pt idx="1510">
                  <c:v>2.0819444444444444</c:v>
                </c:pt>
                <c:pt idx="1511">
                  <c:v>2.0986111111111114</c:v>
                </c:pt>
                <c:pt idx="1512">
                  <c:v>2.1208333333333336</c:v>
                </c:pt>
                <c:pt idx="1513">
                  <c:v>2.146527777777826</c:v>
                </c:pt>
                <c:pt idx="1514">
                  <c:v>2.1902777777778071</c:v>
                </c:pt>
                <c:pt idx="1515">
                  <c:v>2.2020833333333334</c:v>
                </c:pt>
                <c:pt idx="1516">
                  <c:v>2.2118055555555558</c:v>
                </c:pt>
                <c:pt idx="1517">
                  <c:v>2.2604166666666692</c:v>
                </c:pt>
                <c:pt idx="1518">
                  <c:v>2.271527777777826</c:v>
                </c:pt>
                <c:pt idx="1519">
                  <c:v>2.2840277777778328</c:v>
                </c:pt>
                <c:pt idx="1520">
                  <c:v>2.3312499999999492</c:v>
                </c:pt>
                <c:pt idx="1521">
                  <c:v>2.3416666666666668</c:v>
                </c:pt>
                <c:pt idx="1522">
                  <c:v>2.4118055555555538</c:v>
                </c:pt>
                <c:pt idx="1523">
                  <c:v>2.4416666666666664</c:v>
                </c:pt>
                <c:pt idx="1524">
                  <c:v>2.4590277777777811</c:v>
                </c:pt>
                <c:pt idx="1525">
                  <c:v>2.4701388888888887</c:v>
                </c:pt>
                <c:pt idx="1526">
                  <c:v>2.4743055555555555</c:v>
                </c:pt>
                <c:pt idx="1527">
                  <c:v>2.5069444444444438</c:v>
                </c:pt>
                <c:pt idx="1528">
                  <c:v>2.5555555555555554</c:v>
                </c:pt>
                <c:pt idx="1529">
                  <c:v>2.5840277777778269</c:v>
                </c:pt>
                <c:pt idx="1530">
                  <c:v>2.6</c:v>
                </c:pt>
                <c:pt idx="1531">
                  <c:v>2.6013888888888888</c:v>
                </c:pt>
                <c:pt idx="1532">
                  <c:v>2.6243055555555612</c:v>
                </c:pt>
                <c:pt idx="1533">
                  <c:v>2.629861111111111</c:v>
                </c:pt>
                <c:pt idx="1534">
                  <c:v>2.6347222222222242</c:v>
                </c:pt>
                <c:pt idx="1535">
                  <c:v>2.6569444444444437</c:v>
                </c:pt>
                <c:pt idx="1536">
                  <c:v>2.6798611111111108</c:v>
                </c:pt>
                <c:pt idx="1537">
                  <c:v>2.6895833333333332</c:v>
                </c:pt>
                <c:pt idx="1538">
                  <c:v>2.7305555555555556</c:v>
                </c:pt>
                <c:pt idx="1539">
                  <c:v>2.7458333333333336</c:v>
                </c:pt>
                <c:pt idx="1540">
                  <c:v>2.7479166666667036</c:v>
                </c:pt>
                <c:pt idx="1541">
                  <c:v>2.7701388888888889</c:v>
                </c:pt>
                <c:pt idx="1542">
                  <c:v>2.7805555555555612</c:v>
                </c:pt>
                <c:pt idx="1543">
                  <c:v>2.8430555555555559</c:v>
                </c:pt>
                <c:pt idx="1544">
                  <c:v>2.9090277777778071</c:v>
                </c:pt>
                <c:pt idx="1545">
                  <c:v>2.912499999999965</c:v>
                </c:pt>
                <c:pt idx="1546">
                  <c:v>2.9381944444444441</c:v>
                </c:pt>
                <c:pt idx="1547">
                  <c:v>2.9381944444444441</c:v>
                </c:pt>
                <c:pt idx="1548">
                  <c:v>2.9756944444444438</c:v>
                </c:pt>
                <c:pt idx="1549">
                  <c:v>3.0111111111111111</c:v>
                </c:pt>
                <c:pt idx="1550">
                  <c:v>3.0194444444444377</c:v>
                </c:pt>
                <c:pt idx="1551">
                  <c:v>3.05</c:v>
                </c:pt>
                <c:pt idx="1552">
                  <c:v>3.0513888888888867</c:v>
                </c:pt>
                <c:pt idx="1553">
                  <c:v>3.0770833333333334</c:v>
                </c:pt>
                <c:pt idx="1554">
                  <c:v>3.1097222222222252</c:v>
                </c:pt>
                <c:pt idx="1555">
                  <c:v>3.15</c:v>
                </c:pt>
                <c:pt idx="1556">
                  <c:v>3.1756944444444444</c:v>
                </c:pt>
                <c:pt idx="1557">
                  <c:v>3.2131944444444787</c:v>
                </c:pt>
                <c:pt idx="1558">
                  <c:v>3.2256944444444446</c:v>
                </c:pt>
                <c:pt idx="1559">
                  <c:v>3.2326388888888777</c:v>
                </c:pt>
                <c:pt idx="1560">
                  <c:v>3.2638888888888888</c:v>
                </c:pt>
                <c:pt idx="1561">
                  <c:v>3.3090277777777812</c:v>
                </c:pt>
                <c:pt idx="1562">
                  <c:v>3.4006944444444445</c:v>
                </c:pt>
                <c:pt idx="1563">
                  <c:v>3.4861111111111112</c:v>
                </c:pt>
                <c:pt idx="1564">
                  <c:v>3.5</c:v>
                </c:pt>
                <c:pt idx="1565">
                  <c:v>3.5256944444444445</c:v>
                </c:pt>
                <c:pt idx="1566">
                  <c:v>3.5256944444444445</c:v>
                </c:pt>
                <c:pt idx="1567">
                  <c:v>3.620138888888889</c:v>
                </c:pt>
                <c:pt idx="1568">
                  <c:v>3.6402777777778157</c:v>
                </c:pt>
                <c:pt idx="1569">
                  <c:v>3.6708333333333334</c:v>
                </c:pt>
                <c:pt idx="1570">
                  <c:v>3.6763888888888867</c:v>
                </c:pt>
                <c:pt idx="1571">
                  <c:v>3.6979166666666692</c:v>
                </c:pt>
                <c:pt idx="1572">
                  <c:v>3.7861111111111212</c:v>
                </c:pt>
                <c:pt idx="1573">
                  <c:v>3.7909722222222242</c:v>
                </c:pt>
                <c:pt idx="1574">
                  <c:v>3.8097222222222222</c:v>
                </c:pt>
                <c:pt idx="1575">
                  <c:v>3.8416666666666668</c:v>
                </c:pt>
                <c:pt idx="1576">
                  <c:v>3.8597222222222225</c:v>
                </c:pt>
                <c:pt idx="1577">
                  <c:v>3.8784722222222223</c:v>
                </c:pt>
                <c:pt idx="1578">
                  <c:v>3.9027777777777812</c:v>
                </c:pt>
                <c:pt idx="1579">
                  <c:v>3.9381944444444441</c:v>
                </c:pt>
                <c:pt idx="1580">
                  <c:v>3.9416666666666664</c:v>
                </c:pt>
                <c:pt idx="1581">
                  <c:v>3.9451388888888888</c:v>
                </c:pt>
                <c:pt idx="1582">
                  <c:v>3.9826388888888777</c:v>
                </c:pt>
                <c:pt idx="1583">
                  <c:v>4.020833333333333</c:v>
                </c:pt>
                <c:pt idx="1584">
                  <c:v>4.0222222222222221</c:v>
                </c:pt>
                <c:pt idx="1585">
                  <c:v>4.2312500000000579</c:v>
                </c:pt>
                <c:pt idx="1586">
                  <c:v>4.2590277777777779</c:v>
                </c:pt>
                <c:pt idx="1587">
                  <c:v>4.3152777777777755</c:v>
                </c:pt>
                <c:pt idx="1588">
                  <c:v>4.3180555555554854</c:v>
                </c:pt>
                <c:pt idx="1589">
                  <c:v>4.3326388888888889</c:v>
                </c:pt>
                <c:pt idx="1590">
                  <c:v>4.3611111111111107</c:v>
                </c:pt>
                <c:pt idx="1591">
                  <c:v>4.3631944444444395</c:v>
                </c:pt>
                <c:pt idx="1592">
                  <c:v>4.5249999999999755</c:v>
                </c:pt>
                <c:pt idx="1593">
                  <c:v>4.6555555555554484</c:v>
                </c:pt>
                <c:pt idx="1594">
                  <c:v>4.742361111111193</c:v>
                </c:pt>
                <c:pt idx="1595">
                  <c:v>4.7916666666666714</c:v>
                </c:pt>
                <c:pt idx="1596">
                  <c:v>4.8305555555555255</c:v>
                </c:pt>
                <c:pt idx="1597">
                  <c:v>4.8416666666666694</c:v>
                </c:pt>
                <c:pt idx="1598">
                  <c:v>4.9256944444444484</c:v>
                </c:pt>
                <c:pt idx="1599">
                  <c:v>4.9409722222222223</c:v>
                </c:pt>
                <c:pt idx="1600">
                  <c:v>4.9479166666665906</c:v>
                </c:pt>
                <c:pt idx="1601">
                  <c:v>4.9590277777777771</c:v>
                </c:pt>
                <c:pt idx="1602">
                  <c:v>4.9902777777777771</c:v>
                </c:pt>
                <c:pt idx="1603">
                  <c:v>5.0124999999999975</c:v>
                </c:pt>
                <c:pt idx="1604">
                  <c:v>5.0479166666665654</c:v>
                </c:pt>
                <c:pt idx="1605">
                  <c:v>5.15625</c:v>
                </c:pt>
                <c:pt idx="1606">
                  <c:v>5.1937500000000005</c:v>
                </c:pt>
                <c:pt idx="1607">
                  <c:v>5.3340277777777745</c:v>
                </c:pt>
                <c:pt idx="1608">
                  <c:v>5.4124999999999996</c:v>
                </c:pt>
                <c:pt idx="1609">
                  <c:v>5.6048611111111111</c:v>
                </c:pt>
                <c:pt idx="1610">
                  <c:v>5.7395833333333934</c:v>
                </c:pt>
                <c:pt idx="1611">
                  <c:v>5.7583333333333524</c:v>
                </c:pt>
                <c:pt idx="1612">
                  <c:v>5.8055555555554736</c:v>
                </c:pt>
                <c:pt idx="1613">
                  <c:v>5.8236111111111111</c:v>
                </c:pt>
                <c:pt idx="1614">
                  <c:v>5.8874999999999975</c:v>
                </c:pt>
                <c:pt idx="1615">
                  <c:v>5.8965277777777745</c:v>
                </c:pt>
                <c:pt idx="1616">
                  <c:v>5.9062500000000124</c:v>
                </c:pt>
                <c:pt idx="1617">
                  <c:v>5.9347222222222324</c:v>
                </c:pt>
                <c:pt idx="1618">
                  <c:v>5.9444444444444464</c:v>
                </c:pt>
                <c:pt idx="1619">
                  <c:v>5.9458333333333524</c:v>
                </c:pt>
                <c:pt idx="1620">
                  <c:v>5.9652777777777777</c:v>
                </c:pt>
                <c:pt idx="1621">
                  <c:v>5.9805555555555445</c:v>
                </c:pt>
                <c:pt idx="1622">
                  <c:v>5.9888888888888889</c:v>
                </c:pt>
                <c:pt idx="1623">
                  <c:v>6.0062500000000014</c:v>
                </c:pt>
                <c:pt idx="1624">
                  <c:v>6.0069444444444464</c:v>
                </c:pt>
                <c:pt idx="1625">
                  <c:v>6.0624999999999956</c:v>
                </c:pt>
                <c:pt idx="1626">
                  <c:v>6.1041666666665888</c:v>
                </c:pt>
                <c:pt idx="1627">
                  <c:v>6.1222222222222218</c:v>
                </c:pt>
                <c:pt idx="1628">
                  <c:v>6.1374999999999975</c:v>
                </c:pt>
                <c:pt idx="1629">
                  <c:v>6.147916666666541</c:v>
                </c:pt>
                <c:pt idx="1630">
                  <c:v>6.1604166666665563</c:v>
                </c:pt>
                <c:pt idx="1631">
                  <c:v>6.2805555555555355</c:v>
                </c:pt>
                <c:pt idx="1632">
                  <c:v>6.4104166666666655</c:v>
                </c:pt>
                <c:pt idx="1633">
                  <c:v>6.4250000000000007</c:v>
                </c:pt>
                <c:pt idx="1634">
                  <c:v>6.717361111111174</c:v>
                </c:pt>
                <c:pt idx="1635">
                  <c:v>6.7826388888888891</c:v>
                </c:pt>
                <c:pt idx="1636">
                  <c:v>6.790972222222222</c:v>
                </c:pt>
                <c:pt idx="1637">
                  <c:v>6.8305555555555255</c:v>
                </c:pt>
                <c:pt idx="1638">
                  <c:v>6.8645833333333295</c:v>
                </c:pt>
                <c:pt idx="1639">
                  <c:v>7.0215277777777745</c:v>
                </c:pt>
                <c:pt idx="1640">
                  <c:v>7.0215277777777745</c:v>
                </c:pt>
                <c:pt idx="1641">
                  <c:v>7.0729166666665906</c:v>
                </c:pt>
                <c:pt idx="1642">
                  <c:v>7.0847222222222221</c:v>
                </c:pt>
                <c:pt idx="1643">
                  <c:v>7.1138888888888845</c:v>
                </c:pt>
                <c:pt idx="1644">
                  <c:v>7.1534722222222218</c:v>
                </c:pt>
                <c:pt idx="1645">
                  <c:v>7.2305555555555445</c:v>
                </c:pt>
                <c:pt idx="1646">
                  <c:v>7.4222222222222234</c:v>
                </c:pt>
                <c:pt idx="1647">
                  <c:v>7.5388888888888888</c:v>
                </c:pt>
                <c:pt idx="1648">
                  <c:v>7.6388888888888875</c:v>
                </c:pt>
                <c:pt idx="1649">
                  <c:v>7.6861111111111118</c:v>
                </c:pt>
                <c:pt idx="1650">
                  <c:v>7.7479166666665824</c:v>
                </c:pt>
                <c:pt idx="1651">
                  <c:v>7.7840277777777755</c:v>
                </c:pt>
                <c:pt idx="1652">
                  <c:v>7.7986111111111134</c:v>
                </c:pt>
                <c:pt idx="1653">
                  <c:v>7.8284722222222225</c:v>
                </c:pt>
                <c:pt idx="1654">
                  <c:v>7.9173611111111848</c:v>
                </c:pt>
                <c:pt idx="1655">
                  <c:v>7.9319444444444533</c:v>
                </c:pt>
                <c:pt idx="1656">
                  <c:v>7.9590277777777771</c:v>
                </c:pt>
                <c:pt idx="1657">
                  <c:v>7.9645833333333327</c:v>
                </c:pt>
                <c:pt idx="1658">
                  <c:v>8.0715277777777779</c:v>
                </c:pt>
                <c:pt idx="1659">
                  <c:v>8.0840277777777789</c:v>
                </c:pt>
                <c:pt idx="1660">
                  <c:v>8.1013888888888879</c:v>
                </c:pt>
                <c:pt idx="1661">
                  <c:v>8.1180555555555483</c:v>
                </c:pt>
                <c:pt idx="1662">
                  <c:v>8.1423611111109455</c:v>
                </c:pt>
                <c:pt idx="1663">
                  <c:v>8.1951388888888896</c:v>
                </c:pt>
                <c:pt idx="1664">
                  <c:v>8.2263888888888879</c:v>
                </c:pt>
                <c:pt idx="1665">
                  <c:v>8.2555555555555564</c:v>
                </c:pt>
                <c:pt idx="1666">
                  <c:v>8.2784722222222218</c:v>
                </c:pt>
                <c:pt idx="1667">
                  <c:v>8.2944444444444443</c:v>
                </c:pt>
                <c:pt idx="1668">
                  <c:v>8.3805555555555564</c:v>
                </c:pt>
                <c:pt idx="1669">
                  <c:v>8.3812500000000014</c:v>
                </c:pt>
                <c:pt idx="1670">
                  <c:v>8.455555555555728</c:v>
                </c:pt>
                <c:pt idx="1671">
                  <c:v>8.5222222222222221</c:v>
                </c:pt>
                <c:pt idx="1672">
                  <c:v>8.5791666666666728</c:v>
                </c:pt>
                <c:pt idx="1673">
                  <c:v>8.7611111111110489</c:v>
                </c:pt>
                <c:pt idx="1674">
                  <c:v>8.793055555555549</c:v>
                </c:pt>
                <c:pt idx="1675">
                  <c:v>9.0840277777777789</c:v>
                </c:pt>
                <c:pt idx="1676">
                  <c:v>9.1833333333333336</c:v>
                </c:pt>
                <c:pt idx="1677">
                  <c:v>9.3097222222223248</c:v>
                </c:pt>
                <c:pt idx="1678">
                  <c:v>9.3763888888890179</c:v>
                </c:pt>
                <c:pt idx="1679">
                  <c:v>9.4326388888890325</c:v>
                </c:pt>
                <c:pt idx="1680">
                  <c:v>9.4479166666666661</c:v>
                </c:pt>
                <c:pt idx="1681">
                  <c:v>9.5513888888888907</c:v>
                </c:pt>
                <c:pt idx="1682">
                  <c:v>9.5583333333333336</c:v>
                </c:pt>
                <c:pt idx="1683">
                  <c:v>9.6118055555555539</c:v>
                </c:pt>
                <c:pt idx="1684">
                  <c:v>10.043750000000001</c:v>
                </c:pt>
                <c:pt idx="1685">
                  <c:v>10.061805555555555</c:v>
                </c:pt>
                <c:pt idx="1686">
                  <c:v>10.067361111110998</c:v>
                </c:pt>
                <c:pt idx="1687">
                  <c:v>10.196527777777778</c:v>
                </c:pt>
                <c:pt idx="1688">
                  <c:v>10.200694444444444</c:v>
                </c:pt>
                <c:pt idx="1689">
                  <c:v>10.255555555555556</c:v>
                </c:pt>
                <c:pt idx="1690">
                  <c:v>10.332638888889061</c:v>
                </c:pt>
                <c:pt idx="1691">
                  <c:v>10.680555555555555</c:v>
                </c:pt>
                <c:pt idx="1692">
                  <c:v>10.791666666666666</c:v>
                </c:pt>
                <c:pt idx="1693">
                  <c:v>10.824305555555553</c:v>
                </c:pt>
                <c:pt idx="1694">
                  <c:v>10.8375</c:v>
                </c:pt>
                <c:pt idx="1695">
                  <c:v>10.891666666666676</c:v>
                </c:pt>
                <c:pt idx="1696">
                  <c:v>10.898611111111098</c:v>
                </c:pt>
                <c:pt idx="1697">
                  <c:v>10.90416666666667</c:v>
                </c:pt>
                <c:pt idx="1698">
                  <c:v>11.011111111110985</c:v>
                </c:pt>
                <c:pt idx="1699">
                  <c:v>11.070833333333336</c:v>
                </c:pt>
                <c:pt idx="1700">
                  <c:v>11.072916666666726</c:v>
                </c:pt>
                <c:pt idx="1701">
                  <c:v>11.084722222222222</c:v>
                </c:pt>
                <c:pt idx="1702">
                  <c:v>11.08888888888889</c:v>
                </c:pt>
                <c:pt idx="1703">
                  <c:v>11.180555555555555</c:v>
                </c:pt>
                <c:pt idx="1704">
                  <c:v>11.201388888888888</c:v>
                </c:pt>
                <c:pt idx="1705">
                  <c:v>11.277777777777768</c:v>
                </c:pt>
                <c:pt idx="1706">
                  <c:v>11.466666666666807</c:v>
                </c:pt>
                <c:pt idx="1707">
                  <c:v>11.550694444444456</c:v>
                </c:pt>
                <c:pt idx="1708">
                  <c:v>11.613888888888889</c:v>
                </c:pt>
                <c:pt idx="1709">
                  <c:v>11.759027777777778</c:v>
                </c:pt>
                <c:pt idx="1710">
                  <c:v>11.796527777777778</c:v>
                </c:pt>
                <c:pt idx="1711">
                  <c:v>11.879166666666791</c:v>
                </c:pt>
                <c:pt idx="1712">
                  <c:v>11.99791666666667</c:v>
                </c:pt>
                <c:pt idx="1713">
                  <c:v>12.136111111110985</c:v>
                </c:pt>
                <c:pt idx="1714">
                  <c:v>12.435416666666807</c:v>
                </c:pt>
                <c:pt idx="1715">
                  <c:v>12.995833333333374</c:v>
                </c:pt>
                <c:pt idx="1716">
                  <c:v>13.044444444444444</c:v>
                </c:pt>
                <c:pt idx="1717">
                  <c:v>13.142361111110967</c:v>
                </c:pt>
                <c:pt idx="1718">
                  <c:v>13.227777777777748</c:v>
                </c:pt>
                <c:pt idx="1719">
                  <c:v>13.613194444444446</c:v>
                </c:pt>
                <c:pt idx="1720">
                  <c:v>13.959027777777779</c:v>
                </c:pt>
                <c:pt idx="1721">
                  <c:v>14.018750000000001</c:v>
                </c:pt>
                <c:pt idx="1722">
                  <c:v>14.084027777777768</c:v>
                </c:pt>
                <c:pt idx="1723">
                  <c:v>14.180555555555555</c:v>
                </c:pt>
                <c:pt idx="1724">
                  <c:v>14.237500000000001</c:v>
                </c:pt>
                <c:pt idx="1725">
                  <c:v>14.310416666666807</c:v>
                </c:pt>
                <c:pt idx="1726">
                  <c:v>14.738888888888868</c:v>
                </c:pt>
                <c:pt idx="1727">
                  <c:v>14.763888888888889</c:v>
                </c:pt>
                <c:pt idx="1728">
                  <c:v>14.763888888888889</c:v>
                </c:pt>
                <c:pt idx="1729">
                  <c:v>14.815277777777775</c:v>
                </c:pt>
                <c:pt idx="1730">
                  <c:v>14.827083333333334</c:v>
                </c:pt>
                <c:pt idx="1731">
                  <c:v>14.879861111111111</c:v>
                </c:pt>
                <c:pt idx="1732">
                  <c:v>15.177083333333332</c:v>
                </c:pt>
                <c:pt idx="1733">
                  <c:v>15.274305555555548</c:v>
                </c:pt>
                <c:pt idx="1734">
                  <c:v>15.408333333333333</c:v>
                </c:pt>
                <c:pt idx="1735">
                  <c:v>15.471527777777778</c:v>
                </c:pt>
                <c:pt idx="1736">
                  <c:v>15.720833333333333</c:v>
                </c:pt>
                <c:pt idx="1737">
                  <c:v>15.801388888888889</c:v>
                </c:pt>
                <c:pt idx="1738">
                  <c:v>15.807638888889041</c:v>
                </c:pt>
                <c:pt idx="1739">
                  <c:v>15.912500000000026</c:v>
                </c:pt>
                <c:pt idx="1740">
                  <c:v>16.046527777777499</c:v>
                </c:pt>
                <c:pt idx="1741">
                  <c:v>16.425694444444446</c:v>
                </c:pt>
                <c:pt idx="1742">
                  <c:v>16.731249999999989</c:v>
                </c:pt>
                <c:pt idx="1743">
                  <c:v>16.761805555555554</c:v>
                </c:pt>
                <c:pt idx="1744">
                  <c:v>17.193055555555631</c:v>
                </c:pt>
                <c:pt idx="1745">
                  <c:v>17.793055555555558</c:v>
                </c:pt>
                <c:pt idx="1746">
                  <c:v>17.850694444444535</c:v>
                </c:pt>
                <c:pt idx="1747">
                  <c:v>18.00208333333298</c:v>
                </c:pt>
                <c:pt idx="1748">
                  <c:v>18.372222222222089</c:v>
                </c:pt>
                <c:pt idx="1749">
                  <c:v>18.465277777777459</c:v>
                </c:pt>
                <c:pt idx="1750">
                  <c:v>18.750694444444445</c:v>
                </c:pt>
                <c:pt idx="1751">
                  <c:v>18.780555555555527</c:v>
                </c:pt>
                <c:pt idx="1752">
                  <c:v>19.004166666666691</c:v>
                </c:pt>
                <c:pt idx="1753">
                  <c:v>19.011111111111131</c:v>
                </c:pt>
                <c:pt idx="1754">
                  <c:v>19.104861111111401</c:v>
                </c:pt>
                <c:pt idx="1755">
                  <c:v>19.196527777777689</c:v>
                </c:pt>
                <c:pt idx="1756">
                  <c:v>19.351388888888891</c:v>
                </c:pt>
                <c:pt idx="1757">
                  <c:v>19.416666666666668</c:v>
                </c:pt>
                <c:pt idx="1758">
                  <c:v>19.462499999999611</c:v>
                </c:pt>
                <c:pt idx="1759">
                  <c:v>19.979861111111131</c:v>
                </c:pt>
                <c:pt idx="1760">
                  <c:v>20.011805555555735</c:v>
                </c:pt>
                <c:pt idx="1761">
                  <c:v>20.044444444444444</c:v>
                </c:pt>
                <c:pt idx="1762">
                  <c:v>20.052083333333016</c:v>
                </c:pt>
                <c:pt idx="1763">
                  <c:v>20.09097222222222</c:v>
                </c:pt>
                <c:pt idx="1764">
                  <c:v>20.368055555555554</c:v>
                </c:pt>
                <c:pt idx="1765">
                  <c:v>20.677777777777781</c:v>
                </c:pt>
                <c:pt idx="1766">
                  <c:v>21.509722222221964</c:v>
                </c:pt>
                <c:pt idx="1767">
                  <c:v>21.706250000000001</c:v>
                </c:pt>
                <c:pt idx="1768">
                  <c:v>21.727083333333056</c:v>
                </c:pt>
                <c:pt idx="1769">
                  <c:v>21.835416666666667</c:v>
                </c:pt>
                <c:pt idx="1770">
                  <c:v>22.082638888888646</c:v>
                </c:pt>
                <c:pt idx="1771">
                  <c:v>22.300694444444495</c:v>
                </c:pt>
                <c:pt idx="1772">
                  <c:v>22.731249999999989</c:v>
                </c:pt>
                <c:pt idx="1773">
                  <c:v>22.763888888888893</c:v>
                </c:pt>
                <c:pt idx="1774">
                  <c:v>23.024305555555557</c:v>
                </c:pt>
                <c:pt idx="1775">
                  <c:v>23.04583333333294</c:v>
                </c:pt>
                <c:pt idx="1776">
                  <c:v>23.061111111111114</c:v>
                </c:pt>
                <c:pt idx="1777">
                  <c:v>23.181944444444635</c:v>
                </c:pt>
                <c:pt idx="1778">
                  <c:v>23.393750000000001</c:v>
                </c:pt>
                <c:pt idx="1779">
                  <c:v>23.845138888888886</c:v>
                </c:pt>
                <c:pt idx="1780">
                  <c:v>24.463194444444444</c:v>
                </c:pt>
                <c:pt idx="1781">
                  <c:v>24.572916666666668</c:v>
                </c:pt>
                <c:pt idx="1782">
                  <c:v>24.725694444444443</c:v>
                </c:pt>
                <c:pt idx="1783">
                  <c:v>25.100694444444535</c:v>
                </c:pt>
                <c:pt idx="1784">
                  <c:v>25.331250000000235</c:v>
                </c:pt>
                <c:pt idx="1785">
                  <c:v>25.341666666666665</c:v>
                </c:pt>
                <c:pt idx="1786">
                  <c:v>25.861111111111111</c:v>
                </c:pt>
                <c:pt idx="1787">
                  <c:v>26.012499999999989</c:v>
                </c:pt>
                <c:pt idx="1788">
                  <c:v>26.043055555555558</c:v>
                </c:pt>
                <c:pt idx="1789">
                  <c:v>26.361111111111111</c:v>
                </c:pt>
                <c:pt idx="1790">
                  <c:v>26.441666666666666</c:v>
                </c:pt>
                <c:pt idx="1791">
                  <c:v>26.961111111111109</c:v>
                </c:pt>
                <c:pt idx="1792">
                  <c:v>27.220138888888886</c:v>
                </c:pt>
                <c:pt idx="1793">
                  <c:v>28.704861111111235</c:v>
                </c:pt>
                <c:pt idx="1794">
                  <c:v>28.748611111111089</c:v>
                </c:pt>
                <c:pt idx="1795">
                  <c:v>28.896527777777589</c:v>
                </c:pt>
                <c:pt idx="1796">
                  <c:v>29.122222222222089</c:v>
                </c:pt>
                <c:pt idx="1797">
                  <c:v>29.87638888888889</c:v>
                </c:pt>
                <c:pt idx="1798">
                  <c:v>29.916666666666668</c:v>
                </c:pt>
                <c:pt idx="1799">
                  <c:v>30.020138888888887</c:v>
                </c:pt>
                <c:pt idx="1800">
                  <c:v>30.06388888888889</c:v>
                </c:pt>
                <c:pt idx="1801">
                  <c:v>30.597222222222189</c:v>
                </c:pt>
                <c:pt idx="1802">
                  <c:v>31.309722222222089</c:v>
                </c:pt>
                <c:pt idx="1803">
                  <c:v>31.60833333333294</c:v>
                </c:pt>
                <c:pt idx="1804">
                  <c:v>32.552777777777777</c:v>
                </c:pt>
                <c:pt idx="1805">
                  <c:v>32.593055555555559</c:v>
                </c:pt>
                <c:pt idx="1806">
                  <c:v>32.840972222222227</c:v>
                </c:pt>
                <c:pt idx="1807">
                  <c:v>33.836805555555394</c:v>
                </c:pt>
                <c:pt idx="1808">
                  <c:v>33.922222222222217</c:v>
                </c:pt>
                <c:pt idx="1809">
                  <c:v>35.014583333332908</c:v>
                </c:pt>
                <c:pt idx="1810">
                  <c:v>35.549305555555556</c:v>
                </c:pt>
                <c:pt idx="1811">
                  <c:v>35.763888888889063</c:v>
                </c:pt>
                <c:pt idx="1812">
                  <c:v>35.875</c:v>
                </c:pt>
                <c:pt idx="1813">
                  <c:v>37.529861111111096</c:v>
                </c:pt>
                <c:pt idx="1814">
                  <c:v>37.65</c:v>
                </c:pt>
                <c:pt idx="1815">
                  <c:v>38.815972222222221</c:v>
                </c:pt>
                <c:pt idx="1816">
                  <c:v>38.885416666665975</c:v>
                </c:pt>
                <c:pt idx="1817">
                  <c:v>39.013888888888886</c:v>
                </c:pt>
                <c:pt idx="1818">
                  <c:v>39.036805555555546</c:v>
                </c:pt>
                <c:pt idx="1819">
                  <c:v>39.564583333333324</c:v>
                </c:pt>
                <c:pt idx="1820">
                  <c:v>39.784027777777744</c:v>
                </c:pt>
                <c:pt idx="1821">
                  <c:v>39.960416666666099</c:v>
                </c:pt>
                <c:pt idx="1822">
                  <c:v>42.095138888889856</c:v>
                </c:pt>
                <c:pt idx="1823">
                  <c:v>42.30972222222222</c:v>
                </c:pt>
                <c:pt idx="1824">
                  <c:v>43.162500000000428</c:v>
                </c:pt>
                <c:pt idx="1825">
                  <c:v>44.102777777777781</c:v>
                </c:pt>
                <c:pt idx="1826">
                  <c:v>44.108333333333363</c:v>
                </c:pt>
                <c:pt idx="1827">
                  <c:v>44.125694444444441</c:v>
                </c:pt>
                <c:pt idx="1828">
                  <c:v>44.277777777777779</c:v>
                </c:pt>
                <c:pt idx="1829">
                  <c:v>45.459722222222226</c:v>
                </c:pt>
                <c:pt idx="1830">
                  <c:v>45.581944444443884</c:v>
                </c:pt>
                <c:pt idx="1831">
                  <c:v>45.915277777777774</c:v>
                </c:pt>
                <c:pt idx="1832">
                  <c:v>46.818055555555546</c:v>
                </c:pt>
                <c:pt idx="1833">
                  <c:v>47.584722222222226</c:v>
                </c:pt>
                <c:pt idx="1834">
                  <c:v>48.362500000000011</c:v>
                </c:pt>
                <c:pt idx="1835">
                  <c:v>49.955555555555556</c:v>
                </c:pt>
                <c:pt idx="1836">
                  <c:v>51.878472222222221</c:v>
                </c:pt>
                <c:pt idx="1837">
                  <c:v>51.931249999999999</c:v>
                </c:pt>
                <c:pt idx="1838">
                  <c:v>55.806249999999999</c:v>
                </c:pt>
                <c:pt idx="1839">
                  <c:v>56.125000000000163</c:v>
                </c:pt>
                <c:pt idx="1840">
                  <c:v>56.883333333333326</c:v>
                </c:pt>
                <c:pt idx="1841">
                  <c:v>59.03125</c:v>
                </c:pt>
                <c:pt idx="1842">
                  <c:v>59.138888888889063</c:v>
                </c:pt>
                <c:pt idx="1843">
                  <c:v>59.258333333333333</c:v>
                </c:pt>
                <c:pt idx="1844">
                  <c:v>60.987500000000004</c:v>
                </c:pt>
                <c:pt idx="1845">
                  <c:v>61.004861111110571</c:v>
                </c:pt>
                <c:pt idx="1846">
                  <c:v>61.181249999999999</c:v>
                </c:pt>
                <c:pt idx="1847">
                  <c:v>61.923611111111107</c:v>
                </c:pt>
                <c:pt idx="1848">
                  <c:v>62.431249999999999</c:v>
                </c:pt>
                <c:pt idx="1849">
                  <c:v>62.582638888889313</c:v>
                </c:pt>
                <c:pt idx="1850">
                  <c:v>63.25277777777778</c:v>
                </c:pt>
                <c:pt idx="1851">
                  <c:v>65.048611111111114</c:v>
                </c:pt>
                <c:pt idx="1852">
                  <c:v>65.277777777777658</c:v>
                </c:pt>
                <c:pt idx="1853">
                  <c:v>65.741666666667982</c:v>
                </c:pt>
                <c:pt idx="1854">
                  <c:v>65.742361111111109</c:v>
                </c:pt>
                <c:pt idx="1855">
                  <c:v>65.742361111111109</c:v>
                </c:pt>
                <c:pt idx="1856">
                  <c:v>65.742361111111109</c:v>
                </c:pt>
                <c:pt idx="1857">
                  <c:v>66.022222222222211</c:v>
                </c:pt>
                <c:pt idx="1858">
                  <c:v>66.085416666666589</c:v>
                </c:pt>
                <c:pt idx="1859">
                  <c:v>66.396527777777777</c:v>
                </c:pt>
                <c:pt idx="1860">
                  <c:v>66.804166666666674</c:v>
                </c:pt>
                <c:pt idx="1861">
                  <c:v>66.940277777777794</c:v>
                </c:pt>
                <c:pt idx="1862">
                  <c:v>67.972222222222214</c:v>
                </c:pt>
                <c:pt idx="1863">
                  <c:v>71.040277777777774</c:v>
                </c:pt>
                <c:pt idx="1864">
                  <c:v>71.134722222222209</c:v>
                </c:pt>
                <c:pt idx="1865">
                  <c:v>72.14791666666666</c:v>
                </c:pt>
                <c:pt idx="1866">
                  <c:v>73.586111111111109</c:v>
                </c:pt>
                <c:pt idx="1867">
                  <c:v>74.811805555555551</c:v>
                </c:pt>
                <c:pt idx="1868">
                  <c:v>75.434027777778027</c:v>
                </c:pt>
                <c:pt idx="1869">
                  <c:v>76.854166666666657</c:v>
                </c:pt>
                <c:pt idx="1870">
                  <c:v>76.854166666666657</c:v>
                </c:pt>
                <c:pt idx="1871">
                  <c:v>77.787499999999994</c:v>
                </c:pt>
                <c:pt idx="1872">
                  <c:v>77.900000000000006</c:v>
                </c:pt>
                <c:pt idx="1873">
                  <c:v>78.046527777777797</c:v>
                </c:pt>
                <c:pt idx="1874">
                  <c:v>78.058333333332271</c:v>
                </c:pt>
                <c:pt idx="1875">
                  <c:v>78.418750000000003</c:v>
                </c:pt>
                <c:pt idx="1876">
                  <c:v>79.061805555555551</c:v>
                </c:pt>
                <c:pt idx="1877">
                  <c:v>80.982638888888758</c:v>
                </c:pt>
                <c:pt idx="1878">
                  <c:v>81.27569444444444</c:v>
                </c:pt>
                <c:pt idx="1879">
                  <c:v>81.544444444444466</c:v>
                </c:pt>
                <c:pt idx="1880">
                  <c:v>81.921527777777797</c:v>
                </c:pt>
                <c:pt idx="1881">
                  <c:v>82.268055555555549</c:v>
                </c:pt>
                <c:pt idx="1882">
                  <c:v>82.465972222222149</c:v>
                </c:pt>
                <c:pt idx="1883">
                  <c:v>82.974999999999994</c:v>
                </c:pt>
                <c:pt idx="1884">
                  <c:v>83.890277777777783</c:v>
                </c:pt>
                <c:pt idx="1885">
                  <c:v>84.8638888888878</c:v>
                </c:pt>
                <c:pt idx="1886">
                  <c:v>84.936111111111117</c:v>
                </c:pt>
                <c:pt idx="1887">
                  <c:v>86.542361111111049</c:v>
                </c:pt>
                <c:pt idx="1888">
                  <c:v>86.868749999999949</c:v>
                </c:pt>
                <c:pt idx="1889">
                  <c:v>91.720138888888258</c:v>
                </c:pt>
                <c:pt idx="1890">
                  <c:v>92.476388888887598</c:v>
                </c:pt>
                <c:pt idx="1891">
                  <c:v>94.011111111111106</c:v>
                </c:pt>
                <c:pt idx="1892">
                  <c:v>98.947916666666927</c:v>
                </c:pt>
                <c:pt idx="1893">
                  <c:v>100.67638888888723</c:v>
                </c:pt>
                <c:pt idx="1894">
                  <c:v>109.99236111111111</c:v>
                </c:pt>
                <c:pt idx="1895">
                  <c:v>114.62847222222028</c:v>
                </c:pt>
                <c:pt idx="1896">
                  <c:v>116.81527777777778</c:v>
                </c:pt>
                <c:pt idx="1897">
                  <c:v>117.84583333333325</c:v>
                </c:pt>
                <c:pt idx="1898">
                  <c:v>119.49305555555556</c:v>
                </c:pt>
                <c:pt idx="1899">
                  <c:v>123.00277777777681</c:v>
                </c:pt>
                <c:pt idx="1900">
                  <c:v>127.07152777777779</c:v>
                </c:pt>
                <c:pt idx="1901">
                  <c:v>127.85763888888845</c:v>
                </c:pt>
                <c:pt idx="1902">
                  <c:v>128.95069444444442</c:v>
                </c:pt>
                <c:pt idx="1903">
                  <c:v>140.65347222222218</c:v>
                </c:pt>
                <c:pt idx="1904">
                  <c:v>145.80486111110972</c:v>
                </c:pt>
                <c:pt idx="1905">
                  <c:v>152.62777777777777</c:v>
                </c:pt>
                <c:pt idx="1906">
                  <c:v>158.09930555555556</c:v>
                </c:pt>
                <c:pt idx="1907">
                  <c:v>172.59930555555556</c:v>
                </c:pt>
                <c:pt idx="1908">
                  <c:v>201.07777777777775</c:v>
                </c:pt>
                <c:pt idx="1909">
                  <c:v>202.11597222222034</c:v>
                </c:pt>
                <c:pt idx="1910">
                  <c:v>223.23819444444445</c:v>
                </c:pt>
                <c:pt idx="1911">
                  <c:v>228.50833333333549</c:v>
                </c:pt>
                <c:pt idx="1912">
                  <c:v>228.69861111111098</c:v>
                </c:pt>
                <c:pt idx="1913">
                  <c:v>237.48541666666767</c:v>
                </c:pt>
                <c:pt idx="1914">
                  <c:v>265.92708333333775</c:v>
                </c:pt>
                <c:pt idx="1915">
                  <c:v>267.18611111111113</c:v>
                </c:pt>
                <c:pt idx="1916">
                  <c:v>273.48541666666665</c:v>
                </c:pt>
                <c:pt idx="1917">
                  <c:v>291.83749999999969</c:v>
                </c:pt>
                <c:pt idx="1918">
                  <c:v>298.79374999999823</c:v>
                </c:pt>
                <c:pt idx="1919">
                  <c:v>305.24930555555551</c:v>
                </c:pt>
                <c:pt idx="1920">
                  <c:v>321.79097222222163</c:v>
                </c:pt>
                <c:pt idx="1921">
                  <c:v>337.98680555555529</c:v>
                </c:pt>
                <c:pt idx="1922">
                  <c:v>387.86319444444399</c:v>
                </c:pt>
                <c:pt idx="1923">
                  <c:v>411.40694444444364</c:v>
                </c:pt>
                <c:pt idx="1924">
                  <c:v>419.99305555555134</c:v>
                </c:pt>
                <c:pt idx="1925">
                  <c:v>432.37569444444443</c:v>
                </c:pt>
                <c:pt idx="1926">
                  <c:v>443.83749999999969</c:v>
                </c:pt>
                <c:pt idx="1927">
                  <c:v>454.14861111111202</c:v>
                </c:pt>
                <c:pt idx="1928">
                  <c:v>459.02152777777314</c:v>
                </c:pt>
                <c:pt idx="1929">
                  <c:v>469.73194444444363</c:v>
                </c:pt>
                <c:pt idx="1930">
                  <c:v>478.95763888888865</c:v>
                </c:pt>
              </c:numCache>
            </c:numRef>
          </c:xVal>
          <c:yVal>
            <c:numRef>
              <c:f>重要度!$S$3:$S$1933</c:f>
              <c:numCache>
                <c:formatCode>General</c:formatCode>
                <c:ptCount val="1931"/>
                <c:pt idx="0">
                  <c:v>5.1786639047127496E-4</c:v>
                </c:pt>
                <c:pt idx="1">
                  <c:v>1.0357327809425167E-3</c:v>
                </c:pt>
                <c:pt idx="2">
                  <c:v>1.5535991714137913E-3</c:v>
                </c:pt>
                <c:pt idx="3">
                  <c:v>2.0714655618850352E-3</c:v>
                </c:pt>
                <c:pt idx="4">
                  <c:v>2.5893319523563755E-3</c:v>
                </c:pt>
                <c:pt idx="5">
                  <c:v>3.1071983428276368E-3</c:v>
                </c:pt>
                <c:pt idx="6">
                  <c:v>3.6250647332988092E-3</c:v>
                </c:pt>
                <c:pt idx="7">
                  <c:v>4.1429311237700713E-3</c:v>
                </c:pt>
                <c:pt idx="8">
                  <c:v>4.6607975142413313E-3</c:v>
                </c:pt>
                <c:pt idx="9">
                  <c:v>5.1786639047127362E-3</c:v>
                </c:pt>
                <c:pt idx="10">
                  <c:v>5.6965302951838504E-3</c:v>
                </c:pt>
                <c:pt idx="11">
                  <c:v>6.2143966856551894E-3</c:v>
                </c:pt>
                <c:pt idx="12">
                  <c:v>6.7322630761264034E-3</c:v>
                </c:pt>
                <c:pt idx="13">
                  <c:v>7.2501294665976834E-3</c:v>
                </c:pt>
                <c:pt idx="14">
                  <c:v>7.7679958570688766E-3</c:v>
                </c:pt>
                <c:pt idx="15">
                  <c:v>8.2858622475401548E-3</c:v>
                </c:pt>
                <c:pt idx="16">
                  <c:v>8.8037286380114026E-3</c:v>
                </c:pt>
                <c:pt idx="17">
                  <c:v>9.3215950284827268E-3</c:v>
                </c:pt>
                <c:pt idx="18">
                  <c:v>9.8394614189539747E-3</c:v>
                </c:pt>
                <c:pt idx="19">
                  <c:v>1.0357327809425169E-2</c:v>
                </c:pt>
                <c:pt idx="20">
                  <c:v>1.0875194199896427E-2</c:v>
                </c:pt>
                <c:pt idx="21">
                  <c:v>1.1393060590367723E-2</c:v>
                </c:pt>
                <c:pt idx="22">
                  <c:v>1.1910926980838944E-2</c:v>
                </c:pt>
                <c:pt idx="23">
                  <c:v>1.2428793371310202E-2</c:v>
                </c:pt>
                <c:pt idx="24">
                  <c:v>1.2946659761781503E-2</c:v>
                </c:pt>
                <c:pt idx="25">
                  <c:v>1.3464526152252763E-2</c:v>
                </c:pt>
                <c:pt idx="26">
                  <c:v>1.3982392542723977E-2</c:v>
                </c:pt>
                <c:pt idx="27">
                  <c:v>1.4500258933195235E-2</c:v>
                </c:pt>
                <c:pt idx="28">
                  <c:v>1.5018125323666543E-2</c:v>
                </c:pt>
                <c:pt idx="29">
                  <c:v>1.5535991714137803E-2</c:v>
                </c:pt>
                <c:pt idx="30">
                  <c:v>1.6053858104609027E-2</c:v>
                </c:pt>
                <c:pt idx="31">
                  <c:v>1.6571724495080511E-2</c:v>
                </c:pt>
                <c:pt idx="32">
                  <c:v>1.7089590885551526E-2</c:v>
                </c:pt>
                <c:pt idx="33">
                  <c:v>1.7607457276022791E-2</c:v>
                </c:pt>
                <c:pt idx="34">
                  <c:v>1.812532366649406E-2</c:v>
                </c:pt>
                <c:pt idx="35">
                  <c:v>1.8643190056965547E-2</c:v>
                </c:pt>
                <c:pt idx="36">
                  <c:v>1.9161056447436802E-2</c:v>
                </c:pt>
                <c:pt idx="37">
                  <c:v>1.9678922837907821E-2</c:v>
                </c:pt>
                <c:pt idx="38">
                  <c:v>2.0196789228379079E-2</c:v>
                </c:pt>
                <c:pt idx="39">
                  <c:v>2.0714655618850341E-2</c:v>
                </c:pt>
                <c:pt idx="40">
                  <c:v>2.1232522009321651E-2</c:v>
                </c:pt>
                <c:pt idx="41">
                  <c:v>2.1750388399792837E-2</c:v>
                </c:pt>
                <c:pt idx="42">
                  <c:v>2.2268254790264112E-2</c:v>
                </c:pt>
                <c:pt idx="43">
                  <c:v>2.2786121180735381E-2</c:v>
                </c:pt>
                <c:pt idx="44">
                  <c:v>2.3303987571206691E-2</c:v>
                </c:pt>
                <c:pt idx="45">
                  <c:v>2.3821853961677887E-2</c:v>
                </c:pt>
                <c:pt idx="46">
                  <c:v>2.4339720352149145E-2</c:v>
                </c:pt>
                <c:pt idx="47">
                  <c:v>2.4857586742620404E-2</c:v>
                </c:pt>
                <c:pt idx="48">
                  <c:v>2.5375453133091627E-2</c:v>
                </c:pt>
                <c:pt idx="49">
                  <c:v>2.589331952356368E-2</c:v>
                </c:pt>
                <c:pt idx="50">
                  <c:v>2.6411185914034251E-2</c:v>
                </c:pt>
                <c:pt idx="51">
                  <c:v>2.692905230450544E-2</c:v>
                </c:pt>
                <c:pt idx="52">
                  <c:v>2.7446918694977229E-2</c:v>
                </c:pt>
                <c:pt idx="53">
                  <c:v>2.7964785085447953E-2</c:v>
                </c:pt>
                <c:pt idx="54">
                  <c:v>2.8482651475919211E-2</c:v>
                </c:pt>
                <c:pt idx="55">
                  <c:v>2.9000517866390612E-2</c:v>
                </c:pt>
                <c:pt idx="56">
                  <c:v>2.9518384256861728E-2</c:v>
                </c:pt>
                <c:pt idx="57">
                  <c:v>3.003625064733299E-2</c:v>
                </c:pt>
                <c:pt idx="58">
                  <c:v>3.0554117037804251E-2</c:v>
                </c:pt>
                <c:pt idx="59">
                  <c:v>3.1071983428276301E-2</c:v>
                </c:pt>
                <c:pt idx="60">
                  <c:v>3.158984981874681E-2</c:v>
                </c:pt>
                <c:pt idx="61">
                  <c:v>3.2107716209218019E-2</c:v>
                </c:pt>
                <c:pt idx="62">
                  <c:v>3.2625582599689291E-2</c:v>
                </c:pt>
                <c:pt idx="63">
                  <c:v>3.3143448990160536E-2</c:v>
                </c:pt>
                <c:pt idx="64">
                  <c:v>3.3661315380631801E-2</c:v>
                </c:pt>
                <c:pt idx="65">
                  <c:v>3.4179181771103052E-2</c:v>
                </c:pt>
                <c:pt idx="66">
                  <c:v>3.4697048161574831E-2</c:v>
                </c:pt>
                <c:pt idx="67">
                  <c:v>3.5214914552045611E-2</c:v>
                </c:pt>
                <c:pt idx="68">
                  <c:v>3.5732780942516834E-2</c:v>
                </c:pt>
                <c:pt idx="69">
                  <c:v>3.6250647332988085E-2</c:v>
                </c:pt>
                <c:pt idx="70">
                  <c:v>3.6768513723459392E-2</c:v>
                </c:pt>
                <c:pt idx="71">
                  <c:v>3.7286380113930616E-2</c:v>
                </c:pt>
                <c:pt idx="72">
                  <c:v>3.7804246504402401E-2</c:v>
                </c:pt>
                <c:pt idx="73">
                  <c:v>3.8322112894873202E-2</c:v>
                </c:pt>
                <c:pt idx="74">
                  <c:v>3.883997928534489E-2</c:v>
                </c:pt>
                <c:pt idx="75">
                  <c:v>3.9357845675816155E-2</c:v>
                </c:pt>
                <c:pt idx="76">
                  <c:v>3.9875712066287421E-2</c:v>
                </c:pt>
                <c:pt idx="77">
                  <c:v>4.0393578456758193E-2</c:v>
                </c:pt>
                <c:pt idx="78">
                  <c:v>4.0911444847230152E-2</c:v>
                </c:pt>
                <c:pt idx="79">
                  <c:v>4.1429311237700682E-2</c:v>
                </c:pt>
                <c:pt idx="80">
                  <c:v>4.1947177628171885E-2</c:v>
                </c:pt>
                <c:pt idx="81">
                  <c:v>4.2465044018643934E-2</c:v>
                </c:pt>
                <c:pt idx="82">
                  <c:v>4.2982910409114512E-2</c:v>
                </c:pt>
                <c:pt idx="83">
                  <c:v>4.3500776799585708E-2</c:v>
                </c:pt>
                <c:pt idx="84">
                  <c:v>4.4018643190056994E-2</c:v>
                </c:pt>
                <c:pt idx="85">
                  <c:v>4.4536509580528433E-2</c:v>
                </c:pt>
                <c:pt idx="86">
                  <c:v>4.5054375970999476E-2</c:v>
                </c:pt>
                <c:pt idx="87">
                  <c:v>4.5572242361470686E-2</c:v>
                </c:pt>
                <c:pt idx="88">
                  <c:v>4.6090108751941999E-2</c:v>
                </c:pt>
                <c:pt idx="89">
                  <c:v>4.6607975142413313E-2</c:v>
                </c:pt>
                <c:pt idx="90">
                  <c:v>4.7125841532884447E-2</c:v>
                </c:pt>
                <c:pt idx="91">
                  <c:v>4.7643707923355774E-2</c:v>
                </c:pt>
                <c:pt idx="92">
                  <c:v>4.8161574313827032E-2</c:v>
                </c:pt>
                <c:pt idx="93">
                  <c:v>4.8679440704298277E-2</c:v>
                </c:pt>
                <c:pt idx="94">
                  <c:v>4.9197307094769563E-2</c:v>
                </c:pt>
                <c:pt idx="95">
                  <c:v>4.9715173485240814E-2</c:v>
                </c:pt>
                <c:pt idx="96">
                  <c:v>5.0233039875712093E-2</c:v>
                </c:pt>
                <c:pt idx="97">
                  <c:v>5.0750906266183324E-2</c:v>
                </c:pt>
                <c:pt idx="98">
                  <c:v>5.1268772656654367E-2</c:v>
                </c:pt>
                <c:pt idx="99">
                  <c:v>5.1786639047127186E-2</c:v>
                </c:pt>
                <c:pt idx="100">
                  <c:v>5.2304505437597099E-2</c:v>
                </c:pt>
                <c:pt idx="101">
                  <c:v>5.2822371828069134E-2</c:v>
                </c:pt>
                <c:pt idx="102">
                  <c:v>5.3340238218539622E-2</c:v>
                </c:pt>
                <c:pt idx="103">
                  <c:v>5.3858104609010873E-2</c:v>
                </c:pt>
                <c:pt idx="104">
                  <c:v>5.4375970999482132E-2</c:v>
                </c:pt>
                <c:pt idx="105">
                  <c:v>5.4893837389953924E-2</c:v>
                </c:pt>
                <c:pt idx="106">
                  <c:v>5.5411703780424662E-2</c:v>
                </c:pt>
                <c:pt idx="107">
                  <c:v>5.5929570170895886E-2</c:v>
                </c:pt>
                <c:pt idx="108">
                  <c:v>5.6447436561367165E-2</c:v>
                </c:pt>
                <c:pt idx="109">
                  <c:v>5.6965302951838423E-2</c:v>
                </c:pt>
                <c:pt idx="110">
                  <c:v>5.7483169342309702E-2</c:v>
                </c:pt>
                <c:pt idx="111">
                  <c:v>5.8001035732780926E-2</c:v>
                </c:pt>
                <c:pt idx="112">
                  <c:v>5.8518902123252177E-2</c:v>
                </c:pt>
                <c:pt idx="113">
                  <c:v>5.9036768513724004E-2</c:v>
                </c:pt>
                <c:pt idx="114">
                  <c:v>5.9554634904195852E-2</c:v>
                </c:pt>
                <c:pt idx="115">
                  <c:v>6.0072501294665979E-2</c:v>
                </c:pt>
                <c:pt idx="116">
                  <c:v>6.0590367685137293E-2</c:v>
                </c:pt>
                <c:pt idx="117">
                  <c:v>6.1108234075608503E-2</c:v>
                </c:pt>
                <c:pt idx="118">
                  <c:v>6.1626100466079255E-2</c:v>
                </c:pt>
                <c:pt idx="119">
                  <c:v>6.2143966856551533E-2</c:v>
                </c:pt>
                <c:pt idx="120">
                  <c:v>6.2661833247022333E-2</c:v>
                </c:pt>
                <c:pt idx="121">
                  <c:v>6.3179699637493522E-2</c:v>
                </c:pt>
                <c:pt idx="122">
                  <c:v>6.369756602796478E-2</c:v>
                </c:pt>
                <c:pt idx="123">
                  <c:v>6.421543241843701E-2</c:v>
                </c:pt>
                <c:pt idx="124">
                  <c:v>6.4733298808908643E-2</c:v>
                </c:pt>
                <c:pt idx="125">
                  <c:v>6.5251165199378555E-2</c:v>
                </c:pt>
                <c:pt idx="126">
                  <c:v>6.5769031589849924E-2</c:v>
                </c:pt>
                <c:pt idx="127">
                  <c:v>6.6286897980321113E-2</c:v>
                </c:pt>
                <c:pt idx="128">
                  <c:v>6.680476437079233E-2</c:v>
                </c:pt>
                <c:pt idx="129">
                  <c:v>6.7322630761263824E-2</c:v>
                </c:pt>
                <c:pt idx="130">
                  <c:v>6.7840497151736012E-2</c:v>
                </c:pt>
                <c:pt idx="131">
                  <c:v>6.8358363542206119E-2</c:v>
                </c:pt>
                <c:pt idx="132">
                  <c:v>6.8876229932677432E-2</c:v>
                </c:pt>
                <c:pt idx="133">
                  <c:v>6.9394096323149926E-2</c:v>
                </c:pt>
                <c:pt idx="134">
                  <c:v>6.991196271361988E-2</c:v>
                </c:pt>
                <c:pt idx="135">
                  <c:v>7.0429829104091138E-2</c:v>
                </c:pt>
                <c:pt idx="136">
                  <c:v>7.0947695494562396E-2</c:v>
                </c:pt>
                <c:pt idx="137">
                  <c:v>7.1465561885033904E-2</c:v>
                </c:pt>
                <c:pt idx="138">
                  <c:v>7.1983428275504927E-2</c:v>
                </c:pt>
                <c:pt idx="139">
                  <c:v>7.2501294665976199E-2</c:v>
                </c:pt>
                <c:pt idx="140">
                  <c:v>7.3019161056447512E-2</c:v>
                </c:pt>
                <c:pt idx="141">
                  <c:v>7.3537027446919034E-2</c:v>
                </c:pt>
                <c:pt idx="142">
                  <c:v>7.4054893837390889E-2</c:v>
                </c:pt>
                <c:pt idx="143">
                  <c:v>7.4572760227861523E-2</c:v>
                </c:pt>
                <c:pt idx="144">
                  <c:v>7.5090626618332934E-2</c:v>
                </c:pt>
                <c:pt idx="145">
                  <c:v>7.5608493008803734E-2</c:v>
                </c:pt>
                <c:pt idx="146">
                  <c:v>7.6126359399274965E-2</c:v>
                </c:pt>
                <c:pt idx="147">
                  <c:v>7.6644225789746251E-2</c:v>
                </c:pt>
                <c:pt idx="148">
                  <c:v>7.7162092180217523E-2</c:v>
                </c:pt>
                <c:pt idx="149">
                  <c:v>7.7679958570688767E-2</c:v>
                </c:pt>
                <c:pt idx="150">
                  <c:v>7.8197824961160081E-2</c:v>
                </c:pt>
                <c:pt idx="151">
                  <c:v>7.8715691351632866E-2</c:v>
                </c:pt>
                <c:pt idx="152">
                  <c:v>7.923355774210257E-2</c:v>
                </c:pt>
                <c:pt idx="153">
                  <c:v>7.9751424132574134E-2</c:v>
                </c:pt>
                <c:pt idx="154">
                  <c:v>8.0269290523045073E-2</c:v>
                </c:pt>
                <c:pt idx="155">
                  <c:v>8.0787156913516317E-2</c:v>
                </c:pt>
                <c:pt idx="156">
                  <c:v>8.1305023303987575E-2</c:v>
                </c:pt>
                <c:pt idx="157">
                  <c:v>8.1822889694458847E-2</c:v>
                </c:pt>
                <c:pt idx="158">
                  <c:v>8.2340756084929981E-2</c:v>
                </c:pt>
                <c:pt idx="159">
                  <c:v>8.2858622475401364E-2</c:v>
                </c:pt>
                <c:pt idx="160">
                  <c:v>8.3376488865872747E-2</c:v>
                </c:pt>
                <c:pt idx="161">
                  <c:v>8.3894355256345671E-2</c:v>
                </c:pt>
                <c:pt idx="162">
                  <c:v>8.4412221646814889E-2</c:v>
                </c:pt>
                <c:pt idx="163">
                  <c:v>8.4930088037287368E-2</c:v>
                </c:pt>
                <c:pt idx="164">
                  <c:v>8.5447954427757614E-2</c:v>
                </c:pt>
                <c:pt idx="165">
                  <c:v>8.5965820818230412E-2</c:v>
                </c:pt>
                <c:pt idx="166">
                  <c:v>8.6483687208699409E-2</c:v>
                </c:pt>
                <c:pt idx="167">
                  <c:v>8.7001553599171444E-2</c:v>
                </c:pt>
                <c:pt idx="168">
                  <c:v>8.7519419989642744E-2</c:v>
                </c:pt>
                <c:pt idx="169">
                  <c:v>8.8037286380114002E-2</c:v>
                </c:pt>
                <c:pt idx="170">
                  <c:v>8.8555152770587758E-2</c:v>
                </c:pt>
                <c:pt idx="171">
                  <c:v>8.9073019161056546E-2</c:v>
                </c:pt>
                <c:pt idx="172">
                  <c:v>8.9590885551528748E-2</c:v>
                </c:pt>
                <c:pt idx="173">
                  <c:v>9.0108751941998952E-2</c:v>
                </c:pt>
                <c:pt idx="174">
                  <c:v>9.0626618332471903E-2</c:v>
                </c:pt>
                <c:pt idx="175">
                  <c:v>9.1144484722941496E-2</c:v>
                </c:pt>
                <c:pt idx="176">
                  <c:v>9.1662351113412768E-2</c:v>
                </c:pt>
                <c:pt idx="177">
                  <c:v>9.2180217503883999E-2</c:v>
                </c:pt>
                <c:pt idx="178">
                  <c:v>9.2698083894355229E-2</c:v>
                </c:pt>
                <c:pt idx="179">
                  <c:v>9.3215950284826765E-2</c:v>
                </c:pt>
                <c:pt idx="180">
                  <c:v>9.3733816675298065E-2</c:v>
                </c:pt>
                <c:pt idx="181">
                  <c:v>9.4251683065769046E-2</c:v>
                </c:pt>
                <c:pt idx="182">
                  <c:v>9.4769549456240748E-2</c:v>
                </c:pt>
                <c:pt idx="183">
                  <c:v>9.5287415846711479E-2</c:v>
                </c:pt>
                <c:pt idx="184">
                  <c:v>9.5805282237182848E-2</c:v>
                </c:pt>
                <c:pt idx="185">
                  <c:v>9.6323148627654065E-2</c:v>
                </c:pt>
                <c:pt idx="186">
                  <c:v>9.6841015018125309E-2</c:v>
                </c:pt>
                <c:pt idx="187">
                  <c:v>9.7358881408596581E-2</c:v>
                </c:pt>
                <c:pt idx="188">
                  <c:v>9.7876747799067867E-2</c:v>
                </c:pt>
                <c:pt idx="189">
                  <c:v>9.8394614189539265E-2</c:v>
                </c:pt>
                <c:pt idx="190">
                  <c:v>9.8912480580010564E-2</c:v>
                </c:pt>
                <c:pt idx="191">
                  <c:v>9.9430346970483752E-2</c:v>
                </c:pt>
                <c:pt idx="192">
                  <c:v>9.9948213360952873E-2</c:v>
                </c:pt>
                <c:pt idx="193">
                  <c:v>0.10046607975142517</c:v>
                </c:pt>
                <c:pt idx="194">
                  <c:v>0.10098394614189539</c:v>
                </c:pt>
                <c:pt idx="195">
                  <c:v>0.10150181253236557</c:v>
                </c:pt>
                <c:pt idx="196">
                  <c:v>0.10201967892283792</c:v>
                </c:pt>
                <c:pt idx="197">
                  <c:v>0.10253754531330916</c:v>
                </c:pt>
                <c:pt idx="198">
                  <c:v>0.10305541170378042</c:v>
                </c:pt>
                <c:pt idx="199">
                  <c:v>0.10357327809425169</c:v>
                </c:pt>
                <c:pt idx="200">
                  <c:v>0.10409114448472413</c:v>
                </c:pt>
                <c:pt idx="201">
                  <c:v>0.1046090108751942</c:v>
                </c:pt>
                <c:pt idx="202">
                  <c:v>0.10512687726566677</c:v>
                </c:pt>
                <c:pt idx="203">
                  <c:v>0.10564474365613852</c:v>
                </c:pt>
                <c:pt idx="204">
                  <c:v>0.10616261004660972</c:v>
                </c:pt>
                <c:pt idx="205">
                  <c:v>0.10668047643708035</c:v>
                </c:pt>
                <c:pt idx="206">
                  <c:v>0.10719834282755072</c:v>
                </c:pt>
                <c:pt idx="207">
                  <c:v>0.10771620921802307</c:v>
                </c:pt>
                <c:pt idx="208">
                  <c:v>0.108234075608494</c:v>
                </c:pt>
                <c:pt idx="209">
                  <c:v>0.10875194199896426</c:v>
                </c:pt>
                <c:pt idx="210">
                  <c:v>0.10926980838943552</c:v>
                </c:pt>
                <c:pt idx="211">
                  <c:v>0.10978767477990679</c:v>
                </c:pt>
                <c:pt idx="212">
                  <c:v>0.11030554117037804</c:v>
                </c:pt>
                <c:pt idx="213">
                  <c:v>0.11082340756084932</c:v>
                </c:pt>
                <c:pt idx="214">
                  <c:v>0.11134127395132062</c:v>
                </c:pt>
                <c:pt idx="215">
                  <c:v>0.11185914034179181</c:v>
                </c:pt>
                <c:pt idx="216">
                  <c:v>0.11237700673226295</c:v>
                </c:pt>
                <c:pt idx="217">
                  <c:v>0.11289487312273433</c:v>
                </c:pt>
                <c:pt idx="218">
                  <c:v>0.11341273951320559</c:v>
                </c:pt>
                <c:pt idx="219">
                  <c:v>0.11393060590367712</c:v>
                </c:pt>
                <c:pt idx="220">
                  <c:v>0.11444847229414695</c:v>
                </c:pt>
                <c:pt idx="221">
                  <c:v>0.11496633868461972</c:v>
                </c:pt>
                <c:pt idx="222">
                  <c:v>0.11548420507509062</c:v>
                </c:pt>
                <c:pt idx="223">
                  <c:v>0.11600207146556279</c:v>
                </c:pt>
                <c:pt idx="224">
                  <c:v>0.11651993785603314</c:v>
                </c:pt>
                <c:pt idx="225">
                  <c:v>0.11703780424650442</c:v>
                </c:pt>
                <c:pt idx="226">
                  <c:v>0.11755567063697572</c:v>
                </c:pt>
                <c:pt idx="227">
                  <c:v>0.11807353702744691</c:v>
                </c:pt>
                <c:pt idx="228">
                  <c:v>0.11859140341791879</c:v>
                </c:pt>
                <c:pt idx="229">
                  <c:v>0.11910926980838962</c:v>
                </c:pt>
                <c:pt idx="230">
                  <c:v>0.11962713619886065</c:v>
                </c:pt>
                <c:pt idx="231">
                  <c:v>0.12014500258933219</c:v>
                </c:pt>
                <c:pt idx="232">
                  <c:v>0.12066286897980322</c:v>
                </c:pt>
                <c:pt idx="233">
                  <c:v>0.12118073537027479</c:v>
                </c:pt>
                <c:pt idx="234">
                  <c:v>0.12169860176074573</c:v>
                </c:pt>
                <c:pt idx="235">
                  <c:v>0.12221646815121805</c:v>
                </c:pt>
                <c:pt idx="236">
                  <c:v>0.12273433454169014</c:v>
                </c:pt>
                <c:pt idx="237">
                  <c:v>0.12325220093216083</c:v>
                </c:pt>
                <c:pt idx="238">
                  <c:v>0.12377006732263079</c:v>
                </c:pt>
                <c:pt idx="239">
                  <c:v>0.12428793371310209</c:v>
                </c:pt>
                <c:pt idx="240">
                  <c:v>0.12480580010357328</c:v>
                </c:pt>
                <c:pt idx="241">
                  <c:v>0.12532366649404417</c:v>
                </c:pt>
                <c:pt idx="242">
                  <c:v>0.1258415328845158</c:v>
                </c:pt>
                <c:pt idx="243">
                  <c:v>0.12635939927498702</c:v>
                </c:pt>
                <c:pt idx="244">
                  <c:v>0.12687726566545832</c:v>
                </c:pt>
                <c:pt idx="245">
                  <c:v>0.12739513205593145</c:v>
                </c:pt>
                <c:pt idx="246">
                  <c:v>0.12791299844640386</c:v>
                </c:pt>
                <c:pt idx="247">
                  <c:v>0.12843086483687224</c:v>
                </c:pt>
                <c:pt idx="248">
                  <c:v>0.12894873122734576</c:v>
                </c:pt>
                <c:pt idx="249">
                  <c:v>0.12946659761781459</c:v>
                </c:pt>
                <c:pt idx="250">
                  <c:v>0.12998446400828589</c:v>
                </c:pt>
                <c:pt idx="251">
                  <c:v>0.13050233039875711</c:v>
                </c:pt>
                <c:pt idx="252">
                  <c:v>0.13102019678922841</c:v>
                </c:pt>
                <c:pt idx="253">
                  <c:v>0.13153806317969971</c:v>
                </c:pt>
                <c:pt idx="254">
                  <c:v>0.1320559295701709</c:v>
                </c:pt>
                <c:pt idx="255">
                  <c:v>0.13257379596064212</c:v>
                </c:pt>
                <c:pt idx="256">
                  <c:v>0.13309166235111342</c:v>
                </c:pt>
                <c:pt idx="257">
                  <c:v>0.13360952874158277</c:v>
                </c:pt>
                <c:pt idx="258">
                  <c:v>0.13412739513205593</c:v>
                </c:pt>
                <c:pt idx="259">
                  <c:v>0.13464526152252912</c:v>
                </c:pt>
                <c:pt idx="260">
                  <c:v>0.13516312791299845</c:v>
                </c:pt>
                <c:pt idx="261">
                  <c:v>0.13568099430346969</c:v>
                </c:pt>
                <c:pt idx="262">
                  <c:v>0.13619886069394097</c:v>
                </c:pt>
                <c:pt idx="263">
                  <c:v>0.13671672708441221</c:v>
                </c:pt>
                <c:pt idx="264">
                  <c:v>0.13723459347488348</c:v>
                </c:pt>
                <c:pt idx="265">
                  <c:v>0.13775245986535639</c:v>
                </c:pt>
                <c:pt idx="266">
                  <c:v>0.138270326255826</c:v>
                </c:pt>
                <c:pt idx="267">
                  <c:v>0.13878819264629982</c:v>
                </c:pt>
                <c:pt idx="268">
                  <c:v>0.13930605903676851</c:v>
                </c:pt>
                <c:pt idx="269">
                  <c:v>0.13982392542723976</c:v>
                </c:pt>
                <c:pt idx="270">
                  <c:v>0.14034179181771272</c:v>
                </c:pt>
                <c:pt idx="271">
                  <c:v>0.14085965820818167</c:v>
                </c:pt>
                <c:pt idx="272">
                  <c:v>0.14137752459865163</c:v>
                </c:pt>
                <c:pt idx="273">
                  <c:v>0.14189539098912698</c:v>
                </c:pt>
                <c:pt idx="274">
                  <c:v>0.14241325737959798</c:v>
                </c:pt>
                <c:pt idx="275">
                  <c:v>0.142931123770069</c:v>
                </c:pt>
                <c:pt idx="276">
                  <c:v>0.14344899016054144</c:v>
                </c:pt>
                <c:pt idx="277">
                  <c:v>0.14396685655101243</c:v>
                </c:pt>
                <c:pt idx="278">
                  <c:v>0.14448472294148121</c:v>
                </c:pt>
                <c:pt idx="279">
                  <c:v>0.1450025893319524</c:v>
                </c:pt>
                <c:pt idx="280">
                  <c:v>0.14552045572242681</c:v>
                </c:pt>
                <c:pt idx="281">
                  <c:v>0.14603832211289774</c:v>
                </c:pt>
                <c:pt idx="282">
                  <c:v>0.14655618850336874</c:v>
                </c:pt>
                <c:pt idx="283">
                  <c:v>0.1470740548938374</c:v>
                </c:pt>
                <c:pt idx="284">
                  <c:v>0.1475919212843087</c:v>
                </c:pt>
                <c:pt idx="285">
                  <c:v>0.14810978767477992</c:v>
                </c:pt>
                <c:pt idx="286">
                  <c:v>0.14862765406525116</c:v>
                </c:pt>
                <c:pt idx="287">
                  <c:v>0.14914552045572244</c:v>
                </c:pt>
                <c:pt idx="288">
                  <c:v>0.1496633868461974</c:v>
                </c:pt>
                <c:pt idx="289">
                  <c:v>0.15018125323666495</c:v>
                </c:pt>
                <c:pt idx="290">
                  <c:v>0.15069911962713786</c:v>
                </c:pt>
                <c:pt idx="291">
                  <c:v>0.15121698601761033</c:v>
                </c:pt>
                <c:pt idx="292">
                  <c:v>0.15173485240807871</c:v>
                </c:pt>
                <c:pt idx="293">
                  <c:v>0.15225271879854987</c:v>
                </c:pt>
                <c:pt idx="294">
                  <c:v>0.15277058518902309</c:v>
                </c:pt>
                <c:pt idx="295">
                  <c:v>0.15328845157949725</c:v>
                </c:pt>
                <c:pt idx="296">
                  <c:v>0.15380631796996391</c:v>
                </c:pt>
                <c:pt idx="297">
                  <c:v>0.15432418436043763</c:v>
                </c:pt>
                <c:pt idx="298">
                  <c:v>0.15484205075090846</c:v>
                </c:pt>
                <c:pt idx="299">
                  <c:v>0.15535991714137945</c:v>
                </c:pt>
                <c:pt idx="300">
                  <c:v>0.15587778353184994</c:v>
                </c:pt>
                <c:pt idx="301">
                  <c:v>0.15639564992232294</c:v>
                </c:pt>
                <c:pt idx="302">
                  <c:v>0.15691351631279388</c:v>
                </c:pt>
                <c:pt idx="303">
                  <c:v>0.15743138270326623</c:v>
                </c:pt>
                <c:pt idx="304">
                  <c:v>0.15794924909373736</c:v>
                </c:pt>
                <c:pt idx="305">
                  <c:v>0.15846711548420825</c:v>
                </c:pt>
                <c:pt idx="306">
                  <c:v>0.15898498187467919</c:v>
                </c:pt>
                <c:pt idx="307">
                  <c:v>0.15950284826514771</c:v>
                </c:pt>
                <c:pt idx="308">
                  <c:v>0.16002071465561665</c:v>
                </c:pt>
                <c:pt idx="309">
                  <c:v>0.16053858104609203</c:v>
                </c:pt>
                <c:pt idx="310">
                  <c:v>0.16105644743656194</c:v>
                </c:pt>
                <c:pt idx="311">
                  <c:v>0.16157431382703291</c:v>
                </c:pt>
                <c:pt idx="312">
                  <c:v>0.16209218021750391</c:v>
                </c:pt>
                <c:pt idx="313">
                  <c:v>0.16261004660797521</c:v>
                </c:pt>
                <c:pt idx="314">
                  <c:v>0.16312791299844637</c:v>
                </c:pt>
                <c:pt idx="315">
                  <c:v>0.16364577938891767</c:v>
                </c:pt>
                <c:pt idx="316">
                  <c:v>0.16416364577938888</c:v>
                </c:pt>
                <c:pt idx="317">
                  <c:v>0.16468151216986018</c:v>
                </c:pt>
                <c:pt idx="318">
                  <c:v>0.16519937856033357</c:v>
                </c:pt>
                <c:pt idx="319">
                  <c:v>0.16571724495080456</c:v>
                </c:pt>
                <c:pt idx="320">
                  <c:v>0.16623511134127394</c:v>
                </c:pt>
                <c:pt idx="321">
                  <c:v>0.16675297773174522</c:v>
                </c:pt>
                <c:pt idx="322">
                  <c:v>0.16727084412221646</c:v>
                </c:pt>
                <c:pt idx="323">
                  <c:v>0.16778871051268773</c:v>
                </c:pt>
                <c:pt idx="324">
                  <c:v>0.16830657690315629</c:v>
                </c:pt>
                <c:pt idx="325">
                  <c:v>0.16882444329363025</c:v>
                </c:pt>
                <c:pt idx="326">
                  <c:v>0.16934230968410149</c:v>
                </c:pt>
                <c:pt idx="327">
                  <c:v>0.16986017607457277</c:v>
                </c:pt>
                <c:pt idx="328">
                  <c:v>0.17037804246504401</c:v>
                </c:pt>
                <c:pt idx="329">
                  <c:v>0.17089590885551528</c:v>
                </c:pt>
                <c:pt idx="330">
                  <c:v>0.17141377524598653</c:v>
                </c:pt>
                <c:pt idx="331">
                  <c:v>0.17193164163645791</c:v>
                </c:pt>
                <c:pt idx="332">
                  <c:v>0.17244950802693143</c:v>
                </c:pt>
                <c:pt idx="333">
                  <c:v>0.17296737441740387</c:v>
                </c:pt>
                <c:pt idx="334">
                  <c:v>0.17348524080787486</c:v>
                </c:pt>
                <c:pt idx="335">
                  <c:v>0.17400310719834294</c:v>
                </c:pt>
                <c:pt idx="336">
                  <c:v>0.17452097358881408</c:v>
                </c:pt>
                <c:pt idx="337">
                  <c:v>0.1750388399792854</c:v>
                </c:pt>
                <c:pt idx="338">
                  <c:v>0.17555670636975657</c:v>
                </c:pt>
                <c:pt idx="339">
                  <c:v>0.17607457276022789</c:v>
                </c:pt>
                <c:pt idx="340">
                  <c:v>0.17659243915070202</c:v>
                </c:pt>
                <c:pt idx="341">
                  <c:v>0.17711030554117299</c:v>
                </c:pt>
                <c:pt idx="342">
                  <c:v>0.17762817193164163</c:v>
                </c:pt>
                <c:pt idx="343">
                  <c:v>0.17814603832211479</c:v>
                </c:pt>
                <c:pt idx="344">
                  <c:v>0.17866390471258414</c:v>
                </c:pt>
                <c:pt idx="345">
                  <c:v>0.17918177110305517</c:v>
                </c:pt>
                <c:pt idx="346">
                  <c:v>0.17969963749352671</c:v>
                </c:pt>
                <c:pt idx="347">
                  <c:v>0.18021750388400007</c:v>
                </c:pt>
                <c:pt idx="348">
                  <c:v>0.18073537027447106</c:v>
                </c:pt>
                <c:pt idx="349">
                  <c:v>0.18125323666494211</c:v>
                </c:pt>
                <c:pt idx="350">
                  <c:v>0.18177110305541191</c:v>
                </c:pt>
                <c:pt idx="351">
                  <c:v>0.18228896944588296</c:v>
                </c:pt>
                <c:pt idx="352">
                  <c:v>0.18280683583635637</c:v>
                </c:pt>
                <c:pt idx="353">
                  <c:v>0.18332470222682548</c:v>
                </c:pt>
                <c:pt idx="354">
                  <c:v>0.18384256861729839</c:v>
                </c:pt>
                <c:pt idx="355">
                  <c:v>0.18436043500777091</c:v>
                </c:pt>
                <c:pt idx="356">
                  <c:v>0.18487830139823924</c:v>
                </c:pt>
                <c:pt idx="357">
                  <c:v>0.18539616778871051</c:v>
                </c:pt>
                <c:pt idx="358">
                  <c:v>0.18591403417918531</c:v>
                </c:pt>
                <c:pt idx="359">
                  <c:v>0.18643190056965472</c:v>
                </c:pt>
                <c:pt idx="360">
                  <c:v>0.18694976696012713</c:v>
                </c:pt>
                <c:pt idx="361">
                  <c:v>0.18746763335059813</c:v>
                </c:pt>
                <c:pt idx="362">
                  <c:v>0.18798549974107051</c:v>
                </c:pt>
                <c:pt idx="363">
                  <c:v>0.18850336613153998</c:v>
                </c:pt>
                <c:pt idx="364">
                  <c:v>0.18902123252201247</c:v>
                </c:pt>
                <c:pt idx="365">
                  <c:v>0.18953909891248344</c:v>
                </c:pt>
                <c:pt idx="366">
                  <c:v>0.19005696530295182</c:v>
                </c:pt>
                <c:pt idx="367">
                  <c:v>0.19057483169342321</c:v>
                </c:pt>
                <c:pt idx="368">
                  <c:v>0.1910926980838944</c:v>
                </c:pt>
                <c:pt idx="369">
                  <c:v>0.19161056447436561</c:v>
                </c:pt>
                <c:pt idx="370">
                  <c:v>0.19212843086483691</c:v>
                </c:pt>
                <c:pt idx="371">
                  <c:v>0.19264629725530821</c:v>
                </c:pt>
                <c:pt idx="372">
                  <c:v>0.19316416364577937</c:v>
                </c:pt>
                <c:pt idx="373">
                  <c:v>0.1936820300362507</c:v>
                </c:pt>
                <c:pt idx="374">
                  <c:v>0.19419989642672358</c:v>
                </c:pt>
                <c:pt idx="375">
                  <c:v>0.19471776281719602</c:v>
                </c:pt>
                <c:pt idx="376">
                  <c:v>0.19523562920766438</c:v>
                </c:pt>
                <c:pt idx="377">
                  <c:v>0.19575349559813787</c:v>
                </c:pt>
                <c:pt idx="378">
                  <c:v>0.19627136198860687</c:v>
                </c:pt>
                <c:pt idx="379">
                  <c:v>0.1967892283790782</c:v>
                </c:pt>
                <c:pt idx="380">
                  <c:v>0.19730709476954947</c:v>
                </c:pt>
                <c:pt idx="381">
                  <c:v>0.19782496116002071</c:v>
                </c:pt>
                <c:pt idx="382">
                  <c:v>0.19834282755049418</c:v>
                </c:pt>
                <c:pt idx="383">
                  <c:v>0.19886069394096323</c:v>
                </c:pt>
                <c:pt idx="384">
                  <c:v>0.1993785603314345</c:v>
                </c:pt>
                <c:pt idx="385">
                  <c:v>0.19989642672190591</c:v>
                </c:pt>
                <c:pt idx="386">
                  <c:v>0.20041429311238107</c:v>
                </c:pt>
                <c:pt idx="387">
                  <c:v>0.20093215950285045</c:v>
                </c:pt>
                <c:pt idx="388">
                  <c:v>0.20145002589331953</c:v>
                </c:pt>
                <c:pt idx="389">
                  <c:v>0.20196789228379144</c:v>
                </c:pt>
                <c:pt idx="390">
                  <c:v>0.20248575867426241</c:v>
                </c:pt>
                <c:pt idx="391">
                  <c:v>0.2030036250647333</c:v>
                </c:pt>
                <c:pt idx="392">
                  <c:v>0.20352149145520679</c:v>
                </c:pt>
                <c:pt idx="393">
                  <c:v>0.20403935784567773</c:v>
                </c:pt>
                <c:pt idx="394">
                  <c:v>0.20455722423614708</c:v>
                </c:pt>
                <c:pt idx="395">
                  <c:v>0.20507509062661833</c:v>
                </c:pt>
                <c:pt idx="396">
                  <c:v>0.20559295701708971</c:v>
                </c:pt>
                <c:pt idx="397">
                  <c:v>0.20611082340756084</c:v>
                </c:pt>
                <c:pt idx="398">
                  <c:v>0.20662868979803214</c:v>
                </c:pt>
                <c:pt idx="399">
                  <c:v>0.20714655618850336</c:v>
                </c:pt>
                <c:pt idx="400">
                  <c:v>0.20766442257897474</c:v>
                </c:pt>
                <c:pt idx="401">
                  <c:v>0.20818228896944591</c:v>
                </c:pt>
                <c:pt idx="402">
                  <c:v>0.20870015535991721</c:v>
                </c:pt>
                <c:pt idx="403">
                  <c:v>0.20921802175039048</c:v>
                </c:pt>
                <c:pt idx="404">
                  <c:v>0.20973588814085994</c:v>
                </c:pt>
                <c:pt idx="405">
                  <c:v>0.21025375453133363</c:v>
                </c:pt>
                <c:pt idx="406">
                  <c:v>0.21077162092180218</c:v>
                </c:pt>
                <c:pt idx="407">
                  <c:v>0.21128948731227695</c:v>
                </c:pt>
                <c:pt idx="408">
                  <c:v>0.21180735370274653</c:v>
                </c:pt>
                <c:pt idx="409">
                  <c:v>0.21232522009321592</c:v>
                </c:pt>
                <c:pt idx="410">
                  <c:v>0.21284308648368724</c:v>
                </c:pt>
                <c:pt idx="411">
                  <c:v>0.21336095287415846</c:v>
                </c:pt>
                <c:pt idx="412">
                  <c:v>0.21387881926462968</c:v>
                </c:pt>
                <c:pt idx="413">
                  <c:v>0.21439668565510278</c:v>
                </c:pt>
                <c:pt idx="414">
                  <c:v>0.21491455204557244</c:v>
                </c:pt>
                <c:pt idx="415">
                  <c:v>0.21543241843604613</c:v>
                </c:pt>
                <c:pt idx="416">
                  <c:v>0.21595028482651707</c:v>
                </c:pt>
                <c:pt idx="417">
                  <c:v>0.21646815121698801</c:v>
                </c:pt>
                <c:pt idx="418">
                  <c:v>0.21698601760745903</c:v>
                </c:pt>
                <c:pt idx="419">
                  <c:v>0.21750388399793144</c:v>
                </c:pt>
                <c:pt idx="420">
                  <c:v>0.21802175038839991</c:v>
                </c:pt>
                <c:pt idx="421">
                  <c:v>0.21853961677887104</c:v>
                </c:pt>
                <c:pt idx="422">
                  <c:v>0.21905748316934587</c:v>
                </c:pt>
                <c:pt idx="423">
                  <c:v>0.21957534955981528</c:v>
                </c:pt>
                <c:pt idx="424">
                  <c:v>0.22009321595028483</c:v>
                </c:pt>
                <c:pt idx="425">
                  <c:v>0.22061108234075608</c:v>
                </c:pt>
                <c:pt idx="426">
                  <c:v>0.2211289487312274</c:v>
                </c:pt>
                <c:pt idx="427">
                  <c:v>0.22164681512169859</c:v>
                </c:pt>
                <c:pt idx="428">
                  <c:v>0.22216468151217153</c:v>
                </c:pt>
                <c:pt idx="429">
                  <c:v>0.22268254790264067</c:v>
                </c:pt>
                <c:pt idx="430">
                  <c:v>0.22320041429311238</c:v>
                </c:pt>
                <c:pt idx="431">
                  <c:v>0.22371828068358371</c:v>
                </c:pt>
                <c:pt idx="432">
                  <c:v>0.2242361470740549</c:v>
                </c:pt>
                <c:pt idx="433">
                  <c:v>0.22475401346452614</c:v>
                </c:pt>
                <c:pt idx="434">
                  <c:v>0.22527187985499739</c:v>
                </c:pt>
                <c:pt idx="435">
                  <c:v>0.22578974624546871</c:v>
                </c:pt>
                <c:pt idx="436">
                  <c:v>0.22630761263593988</c:v>
                </c:pt>
                <c:pt idx="437">
                  <c:v>0.2268254790264112</c:v>
                </c:pt>
                <c:pt idx="438">
                  <c:v>0.22734334541688411</c:v>
                </c:pt>
                <c:pt idx="439">
                  <c:v>0.22786121180735391</c:v>
                </c:pt>
                <c:pt idx="440">
                  <c:v>0.22837907819782496</c:v>
                </c:pt>
                <c:pt idx="441">
                  <c:v>0.22889694458829837</c:v>
                </c:pt>
                <c:pt idx="442">
                  <c:v>0.22941481097876748</c:v>
                </c:pt>
                <c:pt idx="443">
                  <c:v>0.22993267736923872</c:v>
                </c:pt>
                <c:pt idx="444">
                  <c:v>0.23045054375971</c:v>
                </c:pt>
                <c:pt idx="445">
                  <c:v>0.23096841015018382</c:v>
                </c:pt>
                <c:pt idx="446">
                  <c:v>0.23148627654065251</c:v>
                </c:pt>
                <c:pt idx="447">
                  <c:v>0.23200414293112562</c:v>
                </c:pt>
                <c:pt idx="448">
                  <c:v>0.23252200932159503</c:v>
                </c:pt>
                <c:pt idx="449">
                  <c:v>0.23303987571206641</c:v>
                </c:pt>
                <c:pt idx="450">
                  <c:v>0.23355774210253771</c:v>
                </c:pt>
                <c:pt idx="451">
                  <c:v>0.23407560849300868</c:v>
                </c:pt>
                <c:pt idx="452">
                  <c:v>0.23459347488348198</c:v>
                </c:pt>
                <c:pt idx="453">
                  <c:v>0.23511134127395131</c:v>
                </c:pt>
                <c:pt idx="454">
                  <c:v>0.23562920766442291</c:v>
                </c:pt>
                <c:pt idx="455">
                  <c:v>0.23614707405489391</c:v>
                </c:pt>
                <c:pt idx="456">
                  <c:v>0.23666494044536729</c:v>
                </c:pt>
                <c:pt idx="457">
                  <c:v>0.23718280683583634</c:v>
                </c:pt>
                <c:pt idx="458">
                  <c:v>0.23770067322630761</c:v>
                </c:pt>
                <c:pt idx="459">
                  <c:v>0.23821853961677891</c:v>
                </c:pt>
                <c:pt idx="460">
                  <c:v>0.23873640600725274</c:v>
                </c:pt>
                <c:pt idx="461">
                  <c:v>0.23925427239772354</c:v>
                </c:pt>
                <c:pt idx="462">
                  <c:v>0.23977213878819453</c:v>
                </c:pt>
                <c:pt idx="463">
                  <c:v>0.24029000517866494</c:v>
                </c:pt>
                <c:pt idx="464">
                  <c:v>0.24080787156913541</c:v>
                </c:pt>
                <c:pt idx="465">
                  <c:v>0.24132573795960638</c:v>
                </c:pt>
                <c:pt idx="466">
                  <c:v>0.24184360435007771</c:v>
                </c:pt>
                <c:pt idx="467">
                  <c:v>0.24236147074054895</c:v>
                </c:pt>
                <c:pt idx="468">
                  <c:v>0.24287933713102336</c:v>
                </c:pt>
                <c:pt idx="469">
                  <c:v>0.24339720352149599</c:v>
                </c:pt>
                <c:pt idx="470">
                  <c:v>0.24391506991196527</c:v>
                </c:pt>
                <c:pt idx="471">
                  <c:v>0.24443293630243756</c:v>
                </c:pt>
                <c:pt idx="472">
                  <c:v>0.24495080269290709</c:v>
                </c:pt>
                <c:pt idx="473">
                  <c:v>0.24546866908337694</c:v>
                </c:pt>
                <c:pt idx="474">
                  <c:v>0.24598653547384774</c:v>
                </c:pt>
                <c:pt idx="475">
                  <c:v>0.24650440186432249</c:v>
                </c:pt>
                <c:pt idx="476">
                  <c:v>0.24702226825479026</c:v>
                </c:pt>
                <c:pt idx="477">
                  <c:v>0.24754013464526498</c:v>
                </c:pt>
                <c:pt idx="478">
                  <c:v>0.24805800103573294</c:v>
                </c:pt>
                <c:pt idx="479">
                  <c:v>0.24857586742620424</c:v>
                </c:pt>
                <c:pt idx="480">
                  <c:v>0.24909373381667782</c:v>
                </c:pt>
                <c:pt idx="481">
                  <c:v>0.24961160020714659</c:v>
                </c:pt>
                <c:pt idx="482">
                  <c:v>0.25012946659761781</c:v>
                </c:pt>
                <c:pt idx="483">
                  <c:v>0.25064733298808589</c:v>
                </c:pt>
                <c:pt idx="484">
                  <c:v>0.25116519937856036</c:v>
                </c:pt>
                <c:pt idx="485">
                  <c:v>0.25168306576903182</c:v>
                </c:pt>
                <c:pt idx="486">
                  <c:v>0.25220093215950284</c:v>
                </c:pt>
                <c:pt idx="487">
                  <c:v>0.25271879854997431</c:v>
                </c:pt>
                <c:pt idx="488">
                  <c:v>0.25323666494044855</c:v>
                </c:pt>
                <c:pt idx="489">
                  <c:v>0.2537545313309168</c:v>
                </c:pt>
                <c:pt idx="490">
                  <c:v>0.25427239772138777</c:v>
                </c:pt>
                <c:pt idx="491">
                  <c:v>0.25479026411185912</c:v>
                </c:pt>
                <c:pt idx="492">
                  <c:v>0.25530813050233025</c:v>
                </c:pt>
                <c:pt idx="493">
                  <c:v>0.25582599689280777</c:v>
                </c:pt>
                <c:pt idx="494">
                  <c:v>0.25634386328327696</c:v>
                </c:pt>
                <c:pt idx="495">
                  <c:v>0.25686172967374432</c:v>
                </c:pt>
                <c:pt idx="496">
                  <c:v>0.25737959606421901</c:v>
                </c:pt>
                <c:pt idx="497">
                  <c:v>0.25789746245468681</c:v>
                </c:pt>
                <c:pt idx="498">
                  <c:v>0.25841532884515794</c:v>
                </c:pt>
                <c:pt idx="499">
                  <c:v>0.2589331952356293</c:v>
                </c:pt>
                <c:pt idx="500">
                  <c:v>0.25945106162610049</c:v>
                </c:pt>
                <c:pt idx="501">
                  <c:v>0.25996892801657184</c:v>
                </c:pt>
                <c:pt idx="502">
                  <c:v>0.26048679440704775</c:v>
                </c:pt>
                <c:pt idx="503">
                  <c:v>0.26100466079751738</c:v>
                </c:pt>
                <c:pt idx="504">
                  <c:v>0.26152252718798957</c:v>
                </c:pt>
                <c:pt idx="505">
                  <c:v>0.26204039357845682</c:v>
                </c:pt>
                <c:pt idx="506">
                  <c:v>0.26255825996892801</c:v>
                </c:pt>
                <c:pt idx="507">
                  <c:v>0.26307612635939931</c:v>
                </c:pt>
                <c:pt idx="508">
                  <c:v>0.26359399274987338</c:v>
                </c:pt>
                <c:pt idx="509">
                  <c:v>0.2641118591403418</c:v>
                </c:pt>
                <c:pt idx="510">
                  <c:v>0.26462972553081332</c:v>
                </c:pt>
                <c:pt idx="511">
                  <c:v>0.26514759192128434</c:v>
                </c:pt>
                <c:pt idx="512">
                  <c:v>0.26566545831175559</c:v>
                </c:pt>
                <c:pt idx="513">
                  <c:v>0.26618332470222683</c:v>
                </c:pt>
                <c:pt idx="514">
                  <c:v>0.26670119109269808</c:v>
                </c:pt>
                <c:pt idx="515">
                  <c:v>0.26721905748316571</c:v>
                </c:pt>
                <c:pt idx="516">
                  <c:v>0.26773692387364417</c:v>
                </c:pt>
                <c:pt idx="517">
                  <c:v>0.26825479026411186</c:v>
                </c:pt>
                <c:pt idx="518">
                  <c:v>0.26877265665458311</c:v>
                </c:pt>
                <c:pt idx="519">
                  <c:v>0.26929052304505435</c:v>
                </c:pt>
                <c:pt idx="520">
                  <c:v>0.26980838943552582</c:v>
                </c:pt>
                <c:pt idx="521">
                  <c:v>0.27032625582600045</c:v>
                </c:pt>
                <c:pt idx="522">
                  <c:v>0.27084412221646831</c:v>
                </c:pt>
                <c:pt idx="523">
                  <c:v>0.27136198860693939</c:v>
                </c:pt>
                <c:pt idx="524">
                  <c:v>0.27187985499741474</c:v>
                </c:pt>
                <c:pt idx="525">
                  <c:v>0.27239772138788765</c:v>
                </c:pt>
                <c:pt idx="526">
                  <c:v>0.27291558777835673</c:v>
                </c:pt>
                <c:pt idx="527">
                  <c:v>0.27343345416882425</c:v>
                </c:pt>
                <c:pt idx="528">
                  <c:v>0.27395132055929572</c:v>
                </c:pt>
                <c:pt idx="529">
                  <c:v>0.27446918694977102</c:v>
                </c:pt>
                <c:pt idx="530">
                  <c:v>0.27498705334023832</c:v>
                </c:pt>
                <c:pt idx="531">
                  <c:v>0.275504919730713</c:v>
                </c:pt>
                <c:pt idx="532">
                  <c:v>0.27602278612118081</c:v>
                </c:pt>
                <c:pt idx="533">
                  <c:v>0.276540652511652</c:v>
                </c:pt>
                <c:pt idx="534">
                  <c:v>0.2770585189021233</c:v>
                </c:pt>
                <c:pt idx="535">
                  <c:v>0.2775763852926002</c:v>
                </c:pt>
                <c:pt idx="536">
                  <c:v>0.27809425168306584</c:v>
                </c:pt>
                <c:pt idx="537">
                  <c:v>0.27861211807353703</c:v>
                </c:pt>
                <c:pt idx="538">
                  <c:v>0.27912998446400838</c:v>
                </c:pt>
                <c:pt idx="539">
                  <c:v>0.27964785085447952</c:v>
                </c:pt>
                <c:pt idx="540">
                  <c:v>0.28016571724495642</c:v>
                </c:pt>
                <c:pt idx="541">
                  <c:v>0.28068358363542562</c:v>
                </c:pt>
                <c:pt idx="542">
                  <c:v>0.28120145002589325</c:v>
                </c:pt>
                <c:pt idx="543">
                  <c:v>0.28171931641636133</c:v>
                </c:pt>
                <c:pt idx="544">
                  <c:v>0.28223718280683574</c:v>
                </c:pt>
                <c:pt idx="545">
                  <c:v>0.2827550491973071</c:v>
                </c:pt>
                <c:pt idx="546">
                  <c:v>0.28327291558778189</c:v>
                </c:pt>
                <c:pt idx="547">
                  <c:v>0.28379078197825436</c:v>
                </c:pt>
                <c:pt idx="548">
                  <c:v>0.28430864836872088</c:v>
                </c:pt>
                <c:pt idx="549">
                  <c:v>0.28482651475919624</c:v>
                </c:pt>
                <c:pt idx="550">
                  <c:v>0.28534438114967203</c:v>
                </c:pt>
                <c:pt idx="551">
                  <c:v>0.28586224754013467</c:v>
                </c:pt>
                <c:pt idx="552">
                  <c:v>0.28638011393061308</c:v>
                </c:pt>
                <c:pt idx="553">
                  <c:v>0.28689798032107738</c:v>
                </c:pt>
                <c:pt idx="554">
                  <c:v>0.28741584671154841</c:v>
                </c:pt>
                <c:pt idx="555">
                  <c:v>0.28793371310201982</c:v>
                </c:pt>
                <c:pt idx="556">
                  <c:v>0.2884515794924945</c:v>
                </c:pt>
                <c:pt idx="557">
                  <c:v>0.28896944588296686</c:v>
                </c:pt>
                <c:pt idx="558">
                  <c:v>0.28948731227343388</c:v>
                </c:pt>
                <c:pt idx="559">
                  <c:v>0.29000517866390485</c:v>
                </c:pt>
                <c:pt idx="560">
                  <c:v>0.29052304505437598</c:v>
                </c:pt>
                <c:pt idx="561">
                  <c:v>0.291040911444854</c:v>
                </c:pt>
                <c:pt idx="562">
                  <c:v>0.29155877783532302</c:v>
                </c:pt>
                <c:pt idx="563">
                  <c:v>0.29207664422578988</c:v>
                </c:pt>
                <c:pt idx="564">
                  <c:v>0.29259451061626102</c:v>
                </c:pt>
                <c:pt idx="565">
                  <c:v>0.29311237700673232</c:v>
                </c:pt>
                <c:pt idx="566">
                  <c:v>0.293630243397207</c:v>
                </c:pt>
                <c:pt idx="567">
                  <c:v>0.29414810978767925</c:v>
                </c:pt>
                <c:pt idx="568">
                  <c:v>0.29466597617814638</c:v>
                </c:pt>
                <c:pt idx="569">
                  <c:v>0.29518384256861735</c:v>
                </c:pt>
                <c:pt idx="570">
                  <c:v>0.29570170895908882</c:v>
                </c:pt>
                <c:pt idx="571">
                  <c:v>0.29621957534956639</c:v>
                </c:pt>
                <c:pt idx="572">
                  <c:v>0.29673744174003103</c:v>
                </c:pt>
                <c:pt idx="573">
                  <c:v>0.29725530813050233</c:v>
                </c:pt>
                <c:pt idx="574">
                  <c:v>0.29777317452097357</c:v>
                </c:pt>
                <c:pt idx="575">
                  <c:v>0.29829104091144476</c:v>
                </c:pt>
                <c:pt idx="576">
                  <c:v>0.29880890730192272</c:v>
                </c:pt>
                <c:pt idx="577">
                  <c:v>0.29932677369239447</c:v>
                </c:pt>
                <c:pt idx="578">
                  <c:v>0.29984464008286438</c:v>
                </c:pt>
                <c:pt idx="579">
                  <c:v>0.3003625064733299</c:v>
                </c:pt>
                <c:pt idx="580">
                  <c:v>0.30088037286380953</c:v>
                </c:pt>
                <c:pt idx="581">
                  <c:v>0.30139823925427894</c:v>
                </c:pt>
                <c:pt idx="582">
                  <c:v>0.30191610564475085</c:v>
                </c:pt>
                <c:pt idx="583">
                  <c:v>0.30243397203521538</c:v>
                </c:pt>
                <c:pt idx="584">
                  <c:v>0.30295183842568618</c:v>
                </c:pt>
                <c:pt idx="585">
                  <c:v>0.30346970481615748</c:v>
                </c:pt>
                <c:pt idx="586">
                  <c:v>0.30398757120663511</c:v>
                </c:pt>
                <c:pt idx="587">
                  <c:v>0.30450543759709997</c:v>
                </c:pt>
                <c:pt idx="588">
                  <c:v>0.30502330398757693</c:v>
                </c:pt>
                <c:pt idx="589">
                  <c:v>0.30554117037804612</c:v>
                </c:pt>
                <c:pt idx="590">
                  <c:v>0.3060590367685137</c:v>
                </c:pt>
                <c:pt idx="591">
                  <c:v>0.30657690315899144</c:v>
                </c:pt>
                <c:pt idx="592">
                  <c:v>0.30709476954946346</c:v>
                </c:pt>
                <c:pt idx="593">
                  <c:v>0.30761263593993327</c:v>
                </c:pt>
                <c:pt idx="594">
                  <c:v>0.30813050233039885</c:v>
                </c:pt>
                <c:pt idx="595">
                  <c:v>0.30864836872087492</c:v>
                </c:pt>
                <c:pt idx="596">
                  <c:v>0.3091662351113445</c:v>
                </c:pt>
                <c:pt idx="597">
                  <c:v>0.30968410150181663</c:v>
                </c:pt>
                <c:pt idx="598">
                  <c:v>0.31020196789228943</c:v>
                </c:pt>
                <c:pt idx="599">
                  <c:v>0.31071983428275868</c:v>
                </c:pt>
                <c:pt idx="600">
                  <c:v>0.31123770067322626</c:v>
                </c:pt>
                <c:pt idx="601">
                  <c:v>0.31175556706370072</c:v>
                </c:pt>
                <c:pt idx="602">
                  <c:v>0.3122734334541688</c:v>
                </c:pt>
                <c:pt idx="603">
                  <c:v>0.31279129984464576</c:v>
                </c:pt>
                <c:pt idx="604">
                  <c:v>0.3133091662351149</c:v>
                </c:pt>
                <c:pt idx="605">
                  <c:v>0.31382703262558281</c:v>
                </c:pt>
                <c:pt idx="606">
                  <c:v>0.31434489901606016</c:v>
                </c:pt>
                <c:pt idx="607">
                  <c:v>0.31486276540652924</c:v>
                </c:pt>
                <c:pt idx="608">
                  <c:v>0.31538063179700326</c:v>
                </c:pt>
                <c:pt idx="609">
                  <c:v>0.31589849818747473</c:v>
                </c:pt>
                <c:pt idx="610">
                  <c:v>0.31641636457794603</c:v>
                </c:pt>
                <c:pt idx="611">
                  <c:v>0.31693423096841333</c:v>
                </c:pt>
                <c:pt idx="612">
                  <c:v>0.31745209735888852</c:v>
                </c:pt>
                <c:pt idx="613">
                  <c:v>0.31796996374936209</c:v>
                </c:pt>
                <c:pt idx="614">
                  <c:v>0.31848783013983101</c:v>
                </c:pt>
                <c:pt idx="615">
                  <c:v>0.31900569653029531</c:v>
                </c:pt>
                <c:pt idx="616">
                  <c:v>0.31952356292077277</c:v>
                </c:pt>
                <c:pt idx="617">
                  <c:v>0.3200414293112378</c:v>
                </c:pt>
                <c:pt idx="618">
                  <c:v>0.32055929570170932</c:v>
                </c:pt>
                <c:pt idx="619">
                  <c:v>0.32107716209218384</c:v>
                </c:pt>
                <c:pt idx="620">
                  <c:v>0.32159502848265148</c:v>
                </c:pt>
                <c:pt idx="621">
                  <c:v>0.32211289487312589</c:v>
                </c:pt>
                <c:pt idx="622">
                  <c:v>0.32263076126359802</c:v>
                </c:pt>
                <c:pt idx="623">
                  <c:v>0.32314862765407093</c:v>
                </c:pt>
                <c:pt idx="624">
                  <c:v>0.32366649404454012</c:v>
                </c:pt>
                <c:pt idx="625">
                  <c:v>0.32418436043501248</c:v>
                </c:pt>
                <c:pt idx="626">
                  <c:v>0.32470222682548217</c:v>
                </c:pt>
                <c:pt idx="627">
                  <c:v>0.32522009321595741</c:v>
                </c:pt>
                <c:pt idx="628">
                  <c:v>0.32573795960642155</c:v>
                </c:pt>
                <c:pt idx="629">
                  <c:v>0.3262558259968964</c:v>
                </c:pt>
                <c:pt idx="630">
                  <c:v>0.32677369238736886</c:v>
                </c:pt>
                <c:pt idx="631">
                  <c:v>0.32729155877783533</c:v>
                </c:pt>
                <c:pt idx="632">
                  <c:v>0.32780942516831063</c:v>
                </c:pt>
                <c:pt idx="633">
                  <c:v>0.32832729155878343</c:v>
                </c:pt>
                <c:pt idx="634">
                  <c:v>0.32884515794925612</c:v>
                </c:pt>
                <c:pt idx="635">
                  <c:v>0.32936302433972503</c:v>
                </c:pt>
                <c:pt idx="636">
                  <c:v>0.32988089073019788</c:v>
                </c:pt>
                <c:pt idx="637">
                  <c:v>0.33039875712066996</c:v>
                </c:pt>
                <c:pt idx="638">
                  <c:v>0.33091662351113432</c:v>
                </c:pt>
                <c:pt idx="639">
                  <c:v>0.33143448990161251</c:v>
                </c:pt>
                <c:pt idx="640">
                  <c:v>0.33195235629208142</c:v>
                </c:pt>
                <c:pt idx="641">
                  <c:v>0.33247022268255416</c:v>
                </c:pt>
                <c:pt idx="642">
                  <c:v>0.33298808907302629</c:v>
                </c:pt>
                <c:pt idx="643">
                  <c:v>0.33350595546349082</c:v>
                </c:pt>
                <c:pt idx="644">
                  <c:v>0.33402382185396873</c:v>
                </c:pt>
                <c:pt idx="645">
                  <c:v>0.33454168824443764</c:v>
                </c:pt>
                <c:pt idx="646">
                  <c:v>0.33505955463490739</c:v>
                </c:pt>
                <c:pt idx="647">
                  <c:v>0.33557742102537952</c:v>
                </c:pt>
                <c:pt idx="648">
                  <c:v>0.33609528741585237</c:v>
                </c:pt>
                <c:pt idx="649">
                  <c:v>0.33661315380631796</c:v>
                </c:pt>
                <c:pt idx="650">
                  <c:v>0.33713102019678926</c:v>
                </c:pt>
                <c:pt idx="651">
                  <c:v>0.33764888658726666</c:v>
                </c:pt>
                <c:pt idx="652">
                  <c:v>0.33816675297773585</c:v>
                </c:pt>
                <c:pt idx="653">
                  <c:v>0.33868461936821243</c:v>
                </c:pt>
                <c:pt idx="654">
                  <c:v>0.33920248575868139</c:v>
                </c:pt>
                <c:pt idx="655">
                  <c:v>0.33972035214915036</c:v>
                </c:pt>
                <c:pt idx="656">
                  <c:v>0.34023821853961678</c:v>
                </c:pt>
                <c:pt idx="657">
                  <c:v>0.34075608493008802</c:v>
                </c:pt>
                <c:pt idx="658">
                  <c:v>0.34127395132055932</c:v>
                </c:pt>
                <c:pt idx="659">
                  <c:v>0.34179181771103029</c:v>
                </c:pt>
                <c:pt idx="660">
                  <c:v>0.34230968410150181</c:v>
                </c:pt>
                <c:pt idx="661">
                  <c:v>0.34282755049197305</c:v>
                </c:pt>
                <c:pt idx="662">
                  <c:v>0.34334541688244841</c:v>
                </c:pt>
                <c:pt idx="663">
                  <c:v>0.34386328327292126</c:v>
                </c:pt>
                <c:pt idx="664">
                  <c:v>0.34438114966338684</c:v>
                </c:pt>
                <c:pt idx="665">
                  <c:v>0.34489901605385831</c:v>
                </c:pt>
                <c:pt idx="666">
                  <c:v>0.34541688244433238</c:v>
                </c:pt>
                <c:pt idx="667">
                  <c:v>0.34593474883480474</c:v>
                </c:pt>
                <c:pt idx="668">
                  <c:v>0.34645261522527754</c:v>
                </c:pt>
                <c:pt idx="669">
                  <c:v>0.34697048161575023</c:v>
                </c:pt>
                <c:pt idx="670">
                  <c:v>0.34748834800621442</c:v>
                </c:pt>
                <c:pt idx="671">
                  <c:v>0.34800621439668838</c:v>
                </c:pt>
                <c:pt idx="672">
                  <c:v>0.34852408078716096</c:v>
                </c:pt>
                <c:pt idx="673">
                  <c:v>0.34904194717762832</c:v>
                </c:pt>
                <c:pt idx="674">
                  <c:v>0.34955981356809945</c:v>
                </c:pt>
                <c:pt idx="675">
                  <c:v>0.35007767995857542</c:v>
                </c:pt>
                <c:pt idx="676">
                  <c:v>0.35059554634904438</c:v>
                </c:pt>
                <c:pt idx="677">
                  <c:v>0.3511134127395133</c:v>
                </c:pt>
                <c:pt idx="678">
                  <c:v>0.35163127912998482</c:v>
                </c:pt>
                <c:pt idx="679">
                  <c:v>0.35214914552045584</c:v>
                </c:pt>
                <c:pt idx="680">
                  <c:v>0.35266701191092698</c:v>
                </c:pt>
                <c:pt idx="681">
                  <c:v>0.35318487830139988</c:v>
                </c:pt>
                <c:pt idx="682">
                  <c:v>0.35370274469186952</c:v>
                </c:pt>
                <c:pt idx="683">
                  <c:v>0.35422061108234643</c:v>
                </c:pt>
                <c:pt idx="684">
                  <c:v>0.35473847747281556</c:v>
                </c:pt>
                <c:pt idx="685">
                  <c:v>0.35525634386328331</c:v>
                </c:pt>
                <c:pt idx="686">
                  <c:v>0.35577421025375588</c:v>
                </c:pt>
                <c:pt idx="687">
                  <c:v>0.3562920766442258</c:v>
                </c:pt>
                <c:pt idx="688">
                  <c:v>0.35680994303470276</c:v>
                </c:pt>
                <c:pt idx="689">
                  <c:v>0.35732780942517189</c:v>
                </c:pt>
                <c:pt idx="690">
                  <c:v>0.35784567581564647</c:v>
                </c:pt>
                <c:pt idx="691">
                  <c:v>0.35836354220611083</c:v>
                </c:pt>
                <c:pt idx="692">
                  <c:v>0.35888140859658207</c:v>
                </c:pt>
                <c:pt idx="693">
                  <c:v>0.35939927498705893</c:v>
                </c:pt>
                <c:pt idx="694">
                  <c:v>0.35991714137752817</c:v>
                </c:pt>
                <c:pt idx="695">
                  <c:v>0.36043500776799586</c:v>
                </c:pt>
                <c:pt idx="696">
                  <c:v>0.36095287415847288</c:v>
                </c:pt>
                <c:pt idx="697">
                  <c:v>0.36147074054893835</c:v>
                </c:pt>
                <c:pt idx="698">
                  <c:v>0.36198860693941853</c:v>
                </c:pt>
                <c:pt idx="699">
                  <c:v>0.36250647332989044</c:v>
                </c:pt>
                <c:pt idx="700">
                  <c:v>0.36302433972035691</c:v>
                </c:pt>
                <c:pt idx="701">
                  <c:v>0.36354220611082338</c:v>
                </c:pt>
                <c:pt idx="702">
                  <c:v>0.36406007250129468</c:v>
                </c:pt>
                <c:pt idx="703">
                  <c:v>0.36457793889176598</c:v>
                </c:pt>
                <c:pt idx="704">
                  <c:v>0.3650958052822415</c:v>
                </c:pt>
                <c:pt idx="705">
                  <c:v>0.36561367167271314</c:v>
                </c:pt>
                <c:pt idx="706">
                  <c:v>0.3661315380631765</c:v>
                </c:pt>
                <c:pt idx="707">
                  <c:v>0.36664940445365096</c:v>
                </c:pt>
                <c:pt idx="708">
                  <c:v>0.36716727084412232</c:v>
                </c:pt>
                <c:pt idx="709">
                  <c:v>0.367685137234597</c:v>
                </c:pt>
                <c:pt idx="710">
                  <c:v>0.36820300362506481</c:v>
                </c:pt>
                <c:pt idx="711">
                  <c:v>0.36872087001553638</c:v>
                </c:pt>
                <c:pt idx="712">
                  <c:v>0.36923873640600724</c:v>
                </c:pt>
                <c:pt idx="713">
                  <c:v>0.36975660279647848</c:v>
                </c:pt>
                <c:pt idx="714">
                  <c:v>0.37027446918695656</c:v>
                </c:pt>
                <c:pt idx="715">
                  <c:v>0.37079233557742108</c:v>
                </c:pt>
                <c:pt idx="716">
                  <c:v>0.37131020196790177</c:v>
                </c:pt>
                <c:pt idx="717">
                  <c:v>0.37182806835837068</c:v>
                </c:pt>
                <c:pt idx="718">
                  <c:v>0.37234593474883482</c:v>
                </c:pt>
                <c:pt idx="719">
                  <c:v>0.37286380113931278</c:v>
                </c:pt>
                <c:pt idx="720">
                  <c:v>0.37338166752978447</c:v>
                </c:pt>
                <c:pt idx="721">
                  <c:v>0.37389953392025427</c:v>
                </c:pt>
                <c:pt idx="722">
                  <c:v>0.37441740031072385</c:v>
                </c:pt>
                <c:pt idx="723">
                  <c:v>0.37493526670119109</c:v>
                </c:pt>
                <c:pt idx="724">
                  <c:v>0.37545313309166589</c:v>
                </c:pt>
                <c:pt idx="725">
                  <c:v>0.37597099948213808</c:v>
                </c:pt>
                <c:pt idx="726">
                  <c:v>0.37648886587261704</c:v>
                </c:pt>
                <c:pt idx="727">
                  <c:v>0.37700673226308012</c:v>
                </c:pt>
                <c:pt idx="728">
                  <c:v>0.37752459865355265</c:v>
                </c:pt>
                <c:pt idx="729">
                  <c:v>0.37804246504402528</c:v>
                </c:pt>
                <c:pt idx="730">
                  <c:v>0.37856033143449441</c:v>
                </c:pt>
                <c:pt idx="731">
                  <c:v>0.3790781978249706</c:v>
                </c:pt>
                <c:pt idx="732">
                  <c:v>0.37959606421543624</c:v>
                </c:pt>
                <c:pt idx="733">
                  <c:v>0.38011393060590382</c:v>
                </c:pt>
                <c:pt idx="734">
                  <c:v>0.38063179699637495</c:v>
                </c:pt>
                <c:pt idx="735">
                  <c:v>0.38114966338685335</c:v>
                </c:pt>
                <c:pt idx="736">
                  <c:v>0.38166752977731788</c:v>
                </c:pt>
                <c:pt idx="737">
                  <c:v>0.38218539616779257</c:v>
                </c:pt>
                <c:pt idx="738">
                  <c:v>0.38270326255825998</c:v>
                </c:pt>
                <c:pt idx="739">
                  <c:v>0.38322112894873128</c:v>
                </c:pt>
                <c:pt idx="740">
                  <c:v>0.38373899533920958</c:v>
                </c:pt>
                <c:pt idx="741">
                  <c:v>0.38425686172968326</c:v>
                </c:pt>
                <c:pt idx="742">
                  <c:v>0.38477472812014885</c:v>
                </c:pt>
                <c:pt idx="743">
                  <c:v>0.38529259451061632</c:v>
                </c:pt>
                <c:pt idx="744">
                  <c:v>0.385810460901094</c:v>
                </c:pt>
                <c:pt idx="745">
                  <c:v>0.38632832729156596</c:v>
                </c:pt>
                <c:pt idx="746">
                  <c:v>0.38684619368203577</c:v>
                </c:pt>
                <c:pt idx="747">
                  <c:v>0.38736406007250845</c:v>
                </c:pt>
                <c:pt idx="748">
                  <c:v>0.38788192646297748</c:v>
                </c:pt>
                <c:pt idx="749">
                  <c:v>0.38839979285345022</c:v>
                </c:pt>
                <c:pt idx="750">
                  <c:v>0.38891765924391936</c:v>
                </c:pt>
                <c:pt idx="751">
                  <c:v>0.38943552563438638</c:v>
                </c:pt>
                <c:pt idx="752">
                  <c:v>0.38995339202486468</c:v>
                </c:pt>
                <c:pt idx="753">
                  <c:v>0.39047125841532876</c:v>
                </c:pt>
                <c:pt idx="754">
                  <c:v>0.39098912480580655</c:v>
                </c:pt>
                <c:pt idx="755">
                  <c:v>0.39150699119627846</c:v>
                </c:pt>
                <c:pt idx="756">
                  <c:v>0.39202485758674838</c:v>
                </c:pt>
                <c:pt idx="757">
                  <c:v>0.39254272397722106</c:v>
                </c:pt>
                <c:pt idx="758">
                  <c:v>0.39306059036769336</c:v>
                </c:pt>
                <c:pt idx="759">
                  <c:v>0.39357845675815961</c:v>
                </c:pt>
                <c:pt idx="760">
                  <c:v>0.39409632314863174</c:v>
                </c:pt>
                <c:pt idx="761">
                  <c:v>0.39461418953910465</c:v>
                </c:pt>
                <c:pt idx="762">
                  <c:v>0.39513205592957373</c:v>
                </c:pt>
                <c:pt idx="763">
                  <c:v>0.39564992232004625</c:v>
                </c:pt>
                <c:pt idx="764">
                  <c:v>0.39616778871051583</c:v>
                </c:pt>
                <c:pt idx="765">
                  <c:v>0.39668565510098802</c:v>
                </c:pt>
                <c:pt idx="766">
                  <c:v>0.39720352149145532</c:v>
                </c:pt>
                <c:pt idx="767">
                  <c:v>0.39772138788193001</c:v>
                </c:pt>
                <c:pt idx="768">
                  <c:v>0.3982392542723977</c:v>
                </c:pt>
                <c:pt idx="769">
                  <c:v>0.39875712066287217</c:v>
                </c:pt>
                <c:pt idx="770">
                  <c:v>0.39927498705334741</c:v>
                </c:pt>
                <c:pt idx="771">
                  <c:v>0.39979285344381182</c:v>
                </c:pt>
                <c:pt idx="772">
                  <c:v>0.4003107198342899</c:v>
                </c:pt>
                <c:pt idx="773">
                  <c:v>0.40082858622476208</c:v>
                </c:pt>
                <c:pt idx="774">
                  <c:v>0.40134645261522528</c:v>
                </c:pt>
                <c:pt idx="775">
                  <c:v>0.40186431900570058</c:v>
                </c:pt>
                <c:pt idx="776">
                  <c:v>0.40238218539617343</c:v>
                </c:pt>
                <c:pt idx="777">
                  <c:v>0.40290005178663907</c:v>
                </c:pt>
                <c:pt idx="778">
                  <c:v>0.40341791817711031</c:v>
                </c:pt>
                <c:pt idx="779">
                  <c:v>0.40393578456758156</c:v>
                </c:pt>
                <c:pt idx="780">
                  <c:v>0.4044536509580528</c:v>
                </c:pt>
                <c:pt idx="781">
                  <c:v>0.40497151734852432</c:v>
                </c:pt>
                <c:pt idx="782">
                  <c:v>0.4054893837389989</c:v>
                </c:pt>
                <c:pt idx="783">
                  <c:v>0.40600725012946681</c:v>
                </c:pt>
                <c:pt idx="784">
                  <c:v>0.40652511651993783</c:v>
                </c:pt>
                <c:pt idx="785">
                  <c:v>0.40704298291041324</c:v>
                </c:pt>
                <c:pt idx="786">
                  <c:v>0.40756084930088604</c:v>
                </c:pt>
                <c:pt idx="787">
                  <c:v>0.40807871569135518</c:v>
                </c:pt>
                <c:pt idx="788">
                  <c:v>0.40859658208182287</c:v>
                </c:pt>
                <c:pt idx="789">
                  <c:v>0.40911444847229417</c:v>
                </c:pt>
                <c:pt idx="790">
                  <c:v>0.40963231486276541</c:v>
                </c:pt>
                <c:pt idx="791">
                  <c:v>0.41015018125323682</c:v>
                </c:pt>
                <c:pt idx="792">
                  <c:v>0.4106680476437079</c:v>
                </c:pt>
                <c:pt idx="793">
                  <c:v>0.41118591403417931</c:v>
                </c:pt>
                <c:pt idx="794">
                  <c:v>0.41170378042465361</c:v>
                </c:pt>
                <c:pt idx="795">
                  <c:v>0.41222164681512169</c:v>
                </c:pt>
                <c:pt idx="796">
                  <c:v>0.41273951320559293</c:v>
                </c:pt>
                <c:pt idx="797">
                  <c:v>0.41325737959606434</c:v>
                </c:pt>
                <c:pt idx="798">
                  <c:v>0.41377524598653526</c:v>
                </c:pt>
                <c:pt idx="799">
                  <c:v>0.41429311237700672</c:v>
                </c:pt>
                <c:pt idx="800">
                  <c:v>0.41481097876748507</c:v>
                </c:pt>
                <c:pt idx="801">
                  <c:v>0.41532884515795876</c:v>
                </c:pt>
                <c:pt idx="802">
                  <c:v>0.41584671154842406</c:v>
                </c:pt>
                <c:pt idx="803">
                  <c:v>0.41636457793889958</c:v>
                </c:pt>
                <c:pt idx="804">
                  <c:v>0.41688244432936916</c:v>
                </c:pt>
                <c:pt idx="805">
                  <c:v>0.41740031071983835</c:v>
                </c:pt>
                <c:pt idx="806">
                  <c:v>0.41791817711031126</c:v>
                </c:pt>
                <c:pt idx="807">
                  <c:v>0.41843604350077684</c:v>
                </c:pt>
                <c:pt idx="808">
                  <c:v>0.41895390989125286</c:v>
                </c:pt>
                <c:pt idx="809">
                  <c:v>0.4194717762817225</c:v>
                </c:pt>
                <c:pt idx="810">
                  <c:v>0.41998964267219058</c:v>
                </c:pt>
                <c:pt idx="811">
                  <c:v>0.42050750906266743</c:v>
                </c:pt>
                <c:pt idx="812">
                  <c:v>0.42102537545313307</c:v>
                </c:pt>
                <c:pt idx="813">
                  <c:v>0.42154324184360437</c:v>
                </c:pt>
                <c:pt idx="814">
                  <c:v>0.42206110823407877</c:v>
                </c:pt>
                <c:pt idx="815">
                  <c:v>0.42257897462455396</c:v>
                </c:pt>
                <c:pt idx="816">
                  <c:v>0.42309684101501832</c:v>
                </c:pt>
                <c:pt idx="817">
                  <c:v>0.42361470740549295</c:v>
                </c:pt>
                <c:pt idx="818">
                  <c:v>0.42413257379596542</c:v>
                </c:pt>
                <c:pt idx="819">
                  <c:v>0.42465044018643189</c:v>
                </c:pt>
                <c:pt idx="820">
                  <c:v>0.4251683065769033</c:v>
                </c:pt>
                <c:pt idx="821">
                  <c:v>0.42568617296738015</c:v>
                </c:pt>
                <c:pt idx="822">
                  <c:v>0.42620403935785273</c:v>
                </c:pt>
                <c:pt idx="823">
                  <c:v>0.42672190574831692</c:v>
                </c:pt>
                <c:pt idx="824">
                  <c:v>0.42723977213878817</c:v>
                </c:pt>
                <c:pt idx="825">
                  <c:v>0.42775763852925947</c:v>
                </c:pt>
                <c:pt idx="826">
                  <c:v>0.42827550491973082</c:v>
                </c:pt>
                <c:pt idx="827">
                  <c:v>0.42879337131020551</c:v>
                </c:pt>
                <c:pt idx="828">
                  <c:v>0.42931123770067797</c:v>
                </c:pt>
                <c:pt idx="829">
                  <c:v>0.42982910409114738</c:v>
                </c:pt>
                <c:pt idx="830">
                  <c:v>0.43034697048161985</c:v>
                </c:pt>
                <c:pt idx="831">
                  <c:v>0.43086483687209265</c:v>
                </c:pt>
                <c:pt idx="832">
                  <c:v>0.43138270326256783</c:v>
                </c:pt>
                <c:pt idx="833">
                  <c:v>0.43190056965303436</c:v>
                </c:pt>
                <c:pt idx="834">
                  <c:v>0.43241843604350338</c:v>
                </c:pt>
                <c:pt idx="835">
                  <c:v>0.43293630243397202</c:v>
                </c:pt>
                <c:pt idx="836">
                  <c:v>0.43345416882445248</c:v>
                </c:pt>
                <c:pt idx="837">
                  <c:v>0.43397203521492161</c:v>
                </c:pt>
                <c:pt idx="838">
                  <c:v>0.43448990160539047</c:v>
                </c:pt>
                <c:pt idx="839">
                  <c:v>0.43500776799586643</c:v>
                </c:pt>
                <c:pt idx="840">
                  <c:v>0.43552563438632835</c:v>
                </c:pt>
                <c:pt idx="841">
                  <c:v>0.4360435007767996</c:v>
                </c:pt>
                <c:pt idx="842">
                  <c:v>0.43656136716727789</c:v>
                </c:pt>
                <c:pt idx="843">
                  <c:v>0.43707923355774686</c:v>
                </c:pt>
                <c:pt idx="844">
                  <c:v>0.43759709994821488</c:v>
                </c:pt>
                <c:pt idx="845">
                  <c:v>0.43811496633869179</c:v>
                </c:pt>
                <c:pt idx="846">
                  <c:v>0.43863283272915587</c:v>
                </c:pt>
                <c:pt idx="847">
                  <c:v>0.43915069911963422</c:v>
                </c:pt>
                <c:pt idx="848">
                  <c:v>0.43966856551010314</c:v>
                </c:pt>
                <c:pt idx="849">
                  <c:v>0.44018643190057088</c:v>
                </c:pt>
                <c:pt idx="850">
                  <c:v>0.44070429829104091</c:v>
                </c:pt>
                <c:pt idx="851">
                  <c:v>0.44122216468151215</c:v>
                </c:pt>
                <c:pt idx="852">
                  <c:v>0.44174003107198329</c:v>
                </c:pt>
                <c:pt idx="853">
                  <c:v>0.44225789746245481</c:v>
                </c:pt>
                <c:pt idx="854">
                  <c:v>0.44277576385292688</c:v>
                </c:pt>
                <c:pt idx="855">
                  <c:v>0.44329363024339247</c:v>
                </c:pt>
                <c:pt idx="856">
                  <c:v>0.44381149663386882</c:v>
                </c:pt>
                <c:pt idx="857">
                  <c:v>0.4443293630243465</c:v>
                </c:pt>
                <c:pt idx="858">
                  <c:v>0.44484722941481097</c:v>
                </c:pt>
                <c:pt idx="859">
                  <c:v>0.44536509580528238</c:v>
                </c:pt>
                <c:pt idx="860">
                  <c:v>0.44588296219576068</c:v>
                </c:pt>
                <c:pt idx="861">
                  <c:v>0.44640082858622476</c:v>
                </c:pt>
                <c:pt idx="862">
                  <c:v>0.44691869497669956</c:v>
                </c:pt>
                <c:pt idx="863">
                  <c:v>0.44743656136717197</c:v>
                </c:pt>
                <c:pt idx="864">
                  <c:v>0.44795442775763888</c:v>
                </c:pt>
                <c:pt idx="865">
                  <c:v>0.4484722941481098</c:v>
                </c:pt>
                <c:pt idx="866">
                  <c:v>0.44899016053858104</c:v>
                </c:pt>
                <c:pt idx="867">
                  <c:v>0.44950802692905584</c:v>
                </c:pt>
                <c:pt idx="868">
                  <c:v>0.45002589331952836</c:v>
                </c:pt>
                <c:pt idx="869">
                  <c:v>0.45054375970999483</c:v>
                </c:pt>
                <c:pt idx="870">
                  <c:v>0.45106162610046607</c:v>
                </c:pt>
                <c:pt idx="871">
                  <c:v>0.45157949249093726</c:v>
                </c:pt>
                <c:pt idx="872">
                  <c:v>0.45209735888140823</c:v>
                </c:pt>
                <c:pt idx="873">
                  <c:v>0.45261522527187986</c:v>
                </c:pt>
                <c:pt idx="874">
                  <c:v>0.45313309166235111</c:v>
                </c:pt>
                <c:pt idx="875">
                  <c:v>0.45365095805282235</c:v>
                </c:pt>
                <c:pt idx="876">
                  <c:v>0.45416882444329365</c:v>
                </c:pt>
                <c:pt idx="877">
                  <c:v>0.45468669083376845</c:v>
                </c:pt>
                <c:pt idx="878">
                  <c:v>0.45520455722423631</c:v>
                </c:pt>
                <c:pt idx="879">
                  <c:v>0.45572242361470738</c:v>
                </c:pt>
                <c:pt idx="880">
                  <c:v>0.45624029000517863</c:v>
                </c:pt>
                <c:pt idx="881">
                  <c:v>0.45675815639564998</c:v>
                </c:pt>
                <c:pt idx="882">
                  <c:v>0.45727602278612073</c:v>
                </c:pt>
                <c:pt idx="883">
                  <c:v>0.45779388917659225</c:v>
                </c:pt>
                <c:pt idx="884">
                  <c:v>0.45831175556706388</c:v>
                </c:pt>
                <c:pt idx="885">
                  <c:v>0.45882962195753896</c:v>
                </c:pt>
                <c:pt idx="886">
                  <c:v>0.45934748834800632</c:v>
                </c:pt>
                <c:pt idx="887">
                  <c:v>0.45986535473847745</c:v>
                </c:pt>
                <c:pt idx="888">
                  <c:v>0.46038322112895325</c:v>
                </c:pt>
                <c:pt idx="889">
                  <c:v>0.46090108751942038</c:v>
                </c:pt>
                <c:pt idx="890">
                  <c:v>0.46141895390989845</c:v>
                </c:pt>
                <c:pt idx="891">
                  <c:v>0.46193682030036248</c:v>
                </c:pt>
                <c:pt idx="892">
                  <c:v>0.46245468669083722</c:v>
                </c:pt>
                <c:pt idx="893">
                  <c:v>0.46297255308130508</c:v>
                </c:pt>
                <c:pt idx="894">
                  <c:v>0.46349041947177627</c:v>
                </c:pt>
                <c:pt idx="895">
                  <c:v>0.46400828586225468</c:v>
                </c:pt>
                <c:pt idx="896">
                  <c:v>0.46452615225271882</c:v>
                </c:pt>
                <c:pt idx="897">
                  <c:v>0.46504401864318973</c:v>
                </c:pt>
                <c:pt idx="898">
                  <c:v>0.46556188503366563</c:v>
                </c:pt>
                <c:pt idx="899">
                  <c:v>0.46607975142413255</c:v>
                </c:pt>
                <c:pt idx="900">
                  <c:v>0.46659761781460762</c:v>
                </c:pt>
                <c:pt idx="901">
                  <c:v>0.46711548420507532</c:v>
                </c:pt>
                <c:pt idx="902">
                  <c:v>0.46763335059554623</c:v>
                </c:pt>
                <c:pt idx="903">
                  <c:v>0.46815121698601753</c:v>
                </c:pt>
                <c:pt idx="904">
                  <c:v>0.46866908337648888</c:v>
                </c:pt>
                <c:pt idx="905">
                  <c:v>0.46918694976696396</c:v>
                </c:pt>
                <c:pt idx="906">
                  <c:v>0.46970481615743137</c:v>
                </c:pt>
                <c:pt idx="907">
                  <c:v>0.47022268254790595</c:v>
                </c:pt>
                <c:pt idx="908">
                  <c:v>0.47074054893837375</c:v>
                </c:pt>
                <c:pt idx="909">
                  <c:v>0.47125841532885088</c:v>
                </c:pt>
                <c:pt idx="910">
                  <c:v>0.47177628171932012</c:v>
                </c:pt>
                <c:pt idx="911">
                  <c:v>0.47229414810978765</c:v>
                </c:pt>
                <c:pt idx="912">
                  <c:v>0.47281201450026222</c:v>
                </c:pt>
                <c:pt idx="913">
                  <c:v>0.47332988089073441</c:v>
                </c:pt>
                <c:pt idx="914">
                  <c:v>0.47384774728120188</c:v>
                </c:pt>
                <c:pt idx="915">
                  <c:v>0.47436561367167634</c:v>
                </c:pt>
                <c:pt idx="916">
                  <c:v>0.47488348006214887</c:v>
                </c:pt>
                <c:pt idx="917">
                  <c:v>0.47540134645261528</c:v>
                </c:pt>
                <c:pt idx="918">
                  <c:v>0.47591921284308647</c:v>
                </c:pt>
                <c:pt idx="919">
                  <c:v>0.47643707923355788</c:v>
                </c:pt>
                <c:pt idx="920">
                  <c:v>0.47695494562403262</c:v>
                </c:pt>
                <c:pt idx="921">
                  <c:v>0.47747281201450503</c:v>
                </c:pt>
                <c:pt idx="922">
                  <c:v>0.47799067840497467</c:v>
                </c:pt>
                <c:pt idx="923">
                  <c:v>0.47850854479544686</c:v>
                </c:pt>
                <c:pt idx="924">
                  <c:v>0.47902641118591976</c:v>
                </c:pt>
                <c:pt idx="925">
                  <c:v>0.47954427757638535</c:v>
                </c:pt>
                <c:pt idx="926">
                  <c:v>0.48006214396686137</c:v>
                </c:pt>
                <c:pt idx="927">
                  <c:v>0.480580010357331</c:v>
                </c:pt>
                <c:pt idx="928">
                  <c:v>0.48109787674779908</c:v>
                </c:pt>
                <c:pt idx="929">
                  <c:v>0.48161574313827032</c:v>
                </c:pt>
                <c:pt idx="930">
                  <c:v>0.48213360952874157</c:v>
                </c:pt>
                <c:pt idx="931">
                  <c:v>0.48265147591921753</c:v>
                </c:pt>
                <c:pt idx="932">
                  <c:v>0.48316934230968728</c:v>
                </c:pt>
                <c:pt idx="933">
                  <c:v>0.48368720870015536</c:v>
                </c:pt>
                <c:pt idx="934">
                  <c:v>0.48420507509062682</c:v>
                </c:pt>
                <c:pt idx="935">
                  <c:v>0.4847229414810979</c:v>
                </c:pt>
                <c:pt idx="936">
                  <c:v>0.48524080787156931</c:v>
                </c:pt>
                <c:pt idx="937">
                  <c:v>0.48575867426204672</c:v>
                </c:pt>
                <c:pt idx="938">
                  <c:v>0.4862765406525118</c:v>
                </c:pt>
                <c:pt idx="939">
                  <c:v>0.48679440704298332</c:v>
                </c:pt>
                <c:pt idx="940">
                  <c:v>0.48731227343346128</c:v>
                </c:pt>
                <c:pt idx="941">
                  <c:v>0.48783013982392542</c:v>
                </c:pt>
                <c:pt idx="942">
                  <c:v>0.48834800621439983</c:v>
                </c:pt>
                <c:pt idx="943">
                  <c:v>0.48886587260487502</c:v>
                </c:pt>
                <c:pt idx="944">
                  <c:v>0.48938373899533932</c:v>
                </c:pt>
                <c:pt idx="945">
                  <c:v>0.48990160538581751</c:v>
                </c:pt>
                <c:pt idx="946">
                  <c:v>0.49041947177628642</c:v>
                </c:pt>
                <c:pt idx="947">
                  <c:v>0.490937338166753</c:v>
                </c:pt>
                <c:pt idx="948">
                  <c:v>0.4914552045572243</c:v>
                </c:pt>
                <c:pt idx="949">
                  <c:v>0.49197307094770115</c:v>
                </c:pt>
                <c:pt idx="950">
                  <c:v>0.49249093733817034</c:v>
                </c:pt>
                <c:pt idx="951">
                  <c:v>0.4930088037286447</c:v>
                </c:pt>
                <c:pt idx="952">
                  <c:v>0.49352667011911555</c:v>
                </c:pt>
                <c:pt idx="953">
                  <c:v>0.49404453650958052</c:v>
                </c:pt>
                <c:pt idx="954">
                  <c:v>0.49456240290005743</c:v>
                </c:pt>
                <c:pt idx="955">
                  <c:v>0.49508026929053012</c:v>
                </c:pt>
                <c:pt idx="956">
                  <c:v>0.49559813568099431</c:v>
                </c:pt>
                <c:pt idx="957">
                  <c:v>0.49611600207146872</c:v>
                </c:pt>
                <c:pt idx="958">
                  <c:v>0.49663386846193674</c:v>
                </c:pt>
                <c:pt idx="959">
                  <c:v>0.49715173485240832</c:v>
                </c:pt>
                <c:pt idx="960">
                  <c:v>0.49766960124288639</c:v>
                </c:pt>
                <c:pt idx="961">
                  <c:v>0.49818746763335536</c:v>
                </c:pt>
                <c:pt idx="962">
                  <c:v>0.49870533402382183</c:v>
                </c:pt>
                <c:pt idx="963">
                  <c:v>0.4992232004142933</c:v>
                </c:pt>
                <c:pt idx="964">
                  <c:v>0.49974106680476438</c:v>
                </c:pt>
                <c:pt idx="965">
                  <c:v>0.50025893319523551</c:v>
                </c:pt>
                <c:pt idx="966">
                  <c:v>0.50077679958570687</c:v>
                </c:pt>
                <c:pt idx="967">
                  <c:v>0.50129466597617811</c:v>
                </c:pt>
                <c:pt idx="968">
                  <c:v>0.50181253236664936</c:v>
                </c:pt>
                <c:pt idx="969">
                  <c:v>0.50233039875711127</c:v>
                </c:pt>
                <c:pt idx="970">
                  <c:v>0.50284826514759262</c:v>
                </c:pt>
                <c:pt idx="971">
                  <c:v>0.50336613153805609</c:v>
                </c:pt>
                <c:pt idx="972">
                  <c:v>0.50388399792853444</c:v>
                </c:pt>
                <c:pt idx="973">
                  <c:v>0.50440186431900569</c:v>
                </c:pt>
                <c:pt idx="974">
                  <c:v>0.50491973070947693</c:v>
                </c:pt>
                <c:pt idx="975">
                  <c:v>0.50543759709994007</c:v>
                </c:pt>
                <c:pt idx="976">
                  <c:v>0.50595546349041964</c:v>
                </c:pt>
                <c:pt idx="977">
                  <c:v>0.50647332988088956</c:v>
                </c:pt>
                <c:pt idx="978">
                  <c:v>0.50699119627136202</c:v>
                </c:pt>
                <c:pt idx="979">
                  <c:v>0.5075090626618336</c:v>
                </c:pt>
                <c:pt idx="980">
                  <c:v>0.50802692905229641</c:v>
                </c:pt>
                <c:pt idx="981">
                  <c:v>0.50854479544277553</c:v>
                </c:pt>
                <c:pt idx="982">
                  <c:v>0.50906266183323545</c:v>
                </c:pt>
                <c:pt idx="983">
                  <c:v>0.50958052822371758</c:v>
                </c:pt>
                <c:pt idx="984">
                  <c:v>0.5100983946141977</c:v>
                </c:pt>
                <c:pt idx="985">
                  <c:v>0.51061626100465263</c:v>
                </c:pt>
                <c:pt idx="986">
                  <c:v>0.51113412739513209</c:v>
                </c:pt>
                <c:pt idx="987">
                  <c:v>0.51165199378560333</c:v>
                </c:pt>
                <c:pt idx="988">
                  <c:v>0.51216986017607469</c:v>
                </c:pt>
                <c:pt idx="989">
                  <c:v>0.51268772656654582</c:v>
                </c:pt>
                <c:pt idx="990">
                  <c:v>0.51320559295701706</c:v>
                </c:pt>
                <c:pt idx="991">
                  <c:v>0.51372345934748864</c:v>
                </c:pt>
                <c:pt idx="992">
                  <c:v>0.51424132573794801</c:v>
                </c:pt>
                <c:pt idx="993">
                  <c:v>0.51475919212843801</c:v>
                </c:pt>
                <c:pt idx="994">
                  <c:v>0.51527705851890215</c:v>
                </c:pt>
                <c:pt idx="995">
                  <c:v>0.51579492490937362</c:v>
                </c:pt>
                <c:pt idx="996">
                  <c:v>0.51631279129983743</c:v>
                </c:pt>
                <c:pt idx="997">
                  <c:v>0.51683065769032221</c:v>
                </c:pt>
                <c:pt idx="998">
                  <c:v>0.51734852408078713</c:v>
                </c:pt>
                <c:pt idx="999">
                  <c:v>0.51786639047124905</c:v>
                </c:pt>
                <c:pt idx="1000">
                  <c:v>0.51838425686172951</c:v>
                </c:pt>
                <c:pt idx="1001">
                  <c:v>0.51890212325219998</c:v>
                </c:pt>
                <c:pt idx="1002">
                  <c:v>0.51941998964266256</c:v>
                </c:pt>
                <c:pt idx="1003">
                  <c:v>0.51993785603315068</c:v>
                </c:pt>
                <c:pt idx="1004">
                  <c:v>0.52045572242361471</c:v>
                </c:pt>
                <c:pt idx="1005">
                  <c:v>0.52097358881408551</c:v>
                </c:pt>
                <c:pt idx="1006">
                  <c:v>0.52149145520455764</c:v>
                </c:pt>
                <c:pt idx="1007">
                  <c:v>0.52200932159502844</c:v>
                </c:pt>
                <c:pt idx="1008">
                  <c:v>0.52252718798549957</c:v>
                </c:pt>
                <c:pt idx="1009">
                  <c:v>0.52304505437597915</c:v>
                </c:pt>
                <c:pt idx="1010">
                  <c:v>0.52356292076642807</c:v>
                </c:pt>
                <c:pt idx="1011">
                  <c:v>0.52408078715690642</c:v>
                </c:pt>
                <c:pt idx="1012">
                  <c:v>0.5245986535473911</c:v>
                </c:pt>
                <c:pt idx="1013">
                  <c:v>0.52511651993784603</c:v>
                </c:pt>
                <c:pt idx="1014">
                  <c:v>0.5256343863283276</c:v>
                </c:pt>
                <c:pt idx="1015">
                  <c:v>0.52615225271879862</c:v>
                </c:pt>
                <c:pt idx="1016">
                  <c:v>0.52667011910926986</c:v>
                </c:pt>
                <c:pt idx="1017">
                  <c:v>0.52718798549973656</c:v>
                </c:pt>
                <c:pt idx="1018">
                  <c:v>0.52770585189021235</c:v>
                </c:pt>
                <c:pt idx="1019">
                  <c:v>0.5282237182806836</c:v>
                </c:pt>
                <c:pt idx="1020">
                  <c:v>0.52874158467115484</c:v>
                </c:pt>
                <c:pt idx="1021">
                  <c:v>0.52925945106162609</c:v>
                </c:pt>
                <c:pt idx="1022">
                  <c:v>0.52977731745210366</c:v>
                </c:pt>
                <c:pt idx="1023">
                  <c:v>0.53029518384256857</c:v>
                </c:pt>
                <c:pt idx="1024">
                  <c:v>0.53081305023303993</c:v>
                </c:pt>
                <c:pt idx="1025">
                  <c:v>0.53133091662352072</c:v>
                </c:pt>
                <c:pt idx="1026">
                  <c:v>0.53184878301398264</c:v>
                </c:pt>
                <c:pt idx="1027">
                  <c:v>0.53236664940444856</c:v>
                </c:pt>
                <c:pt idx="1028">
                  <c:v>0.53288451579492457</c:v>
                </c:pt>
                <c:pt idx="1029">
                  <c:v>0.53340238218539548</c:v>
                </c:pt>
                <c:pt idx="1030">
                  <c:v>0.53392024857586762</c:v>
                </c:pt>
                <c:pt idx="1031">
                  <c:v>0.53443811496633142</c:v>
                </c:pt>
                <c:pt idx="1032">
                  <c:v>0.53495598135681</c:v>
                </c:pt>
                <c:pt idx="1033">
                  <c:v>0.53547384774728057</c:v>
                </c:pt>
                <c:pt idx="1034">
                  <c:v>0.5359917141377526</c:v>
                </c:pt>
                <c:pt idx="1035">
                  <c:v>0.53650958052822351</c:v>
                </c:pt>
                <c:pt idx="1036">
                  <c:v>0.53702744691869564</c:v>
                </c:pt>
                <c:pt idx="1037">
                  <c:v>0.53754531330917499</c:v>
                </c:pt>
                <c:pt idx="1038">
                  <c:v>0.53806317969963746</c:v>
                </c:pt>
                <c:pt idx="1039">
                  <c:v>0.53858104609010871</c:v>
                </c:pt>
                <c:pt idx="1040">
                  <c:v>0.5390989124805956</c:v>
                </c:pt>
                <c:pt idx="1041">
                  <c:v>0.5396167788710442</c:v>
                </c:pt>
                <c:pt idx="1042">
                  <c:v>0.54013464526152255</c:v>
                </c:pt>
                <c:pt idx="1043">
                  <c:v>0.54065251165199379</c:v>
                </c:pt>
                <c:pt idx="1044">
                  <c:v>0.54117037804246459</c:v>
                </c:pt>
                <c:pt idx="1045">
                  <c:v>0.54168824443293628</c:v>
                </c:pt>
                <c:pt idx="1046">
                  <c:v>0.54220611082340753</c:v>
                </c:pt>
                <c:pt idx="1047">
                  <c:v>0.54272397721389098</c:v>
                </c:pt>
                <c:pt idx="1048">
                  <c:v>0.54324184360435723</c:v>
                </c:pt>
                <c:pt idx="1049">
                  <c:v>0.5437597099948217</c:v>
                </c:pt>
                <c:pt idx="1050">
                  <c:v>0.54427757638529262</c:v>
                </c:pt>
                <c:pt idx="1051">
                  <c:v>0.54479544277576464</c:v>
                </c:pt>
                <c:pt idx="1052">
                  <c:v>0.545313309166223</c:v>
                </c:pt>
                <c:pt idx="1053">
                  <c:v>0.54583117555670635</c:v>
                </c:pt>
                <c:pt idx="1054">
                  <c:v>0.5463490419471777</c:v>
                </c:pt>
                <c:pt idx="1055">
                  <c:v>0.54686690833764062</c:v>
                </c:pt>
                <c:pt idx="1056">
                  <c:v>0.54738477472812019</c:v>
                </c:pt>
                <c:pt idx="1057">
                  <c:v>0.54790264111859777</c:v>
                </c:pt>
                <c:pt idx="1058">
                  <c:v>0.54842050750906268</c:v>
                </c:pt>
                <c:pt idx="1059">
                  <c:v>0.54893837389953393</c:v>
                </c:pt>
                <c:pt idx="1060">
                  <c:v>0.54945624029000517</c:v>
                </c:pt>
                <c:pt idx="1061">
                  <c:v>0.54997410668048685</c:v>
                </c:pt>
                <c:pt idx="1062">
                  <c:v>0.55049197307094766</c:v>
                </c:pt>
                <c:pt idx="1063">
                  <c:v>0.55100983946142601</c:v>
                </c:pt>
                <c:pt idx="1064">
                  <c:v>0.55152770585189026</c:v>
                </c:pt>
                <c:pt idx="1065">
                  <c:v>0.55204557224236162</c:v>
                </c:pt>
                <c:pt idx="1066">
                  <c:v>0.55256343863283253</c:v>
                </c:pt>
                <c:pt idx="1067">
                  <c:v>0.55308130502330399</c:v>
                </c:pt>
                <c:pt idx="1068">
                  <c:v>0.55359917141378234</c:v>
                </c:pt>
                <c:pt idx="1069">
                  <c:v>0.55411703780424648</c:v>
                </c:pt>
                <c:pt idx="1070">
                  <c:v>0.55463490419471773</c:v>
                </c:pt>
                <c:pt idx="1071">
                  <c:v>0.55515277058518964</c:v>
                </c:pt>
                <c:pt idx="1072">
                  <c:v>0.55567063697566565</c:v>
                </c:pt>
                <c:pt idx="1073">
                  <c:v>0.55618850336613168</c:v>
                </c:pt>
                <c:pt idx="1074">
                  <c:v>0.55670636975659948</c:v>
                </c:pt>
                <c:pt idx="1075">
                  <c:v>0.55722423614708305</c:v>
                </c:pt>
                <c:pt idx="1076">
                  <c:v>0.55774210253754564</c:v>
                </c:pt>
                <c:pt idx="1077">
                  <c:v>0.55825996892801655</c:v>
                </c:pt>
                <c:pt idx="1078">
                  <c:v>0.55877783531850189</c:v>
                </c:pt>
                <c:pt idx="1079">
                  <c:v>0.55929570170895859</c:v>
                </c:pt>
                <c:pt idx="1080">
                  <c:v>0.55981356809943039</c:v>
                </c:pt>
                <c:pt idx="1081">
                  <c:v>0.56033143448990164</c:v>
                </c:pt>
                <c:pt idx="1082">
                  <c:v>0.56084930088037765</c:v>
                </c:pt>
                <c:pt idx="1083">
                  <c:v>0.56136716727084357</c:v>
                </c:pt>
                <c:pt idx="1084">
                  <c:v>0.56188503366132359</c:v>
                </c:pt>
                <c:pt idx="1085">
                  <c:v>0.5624029000517865</c:v>
                </c:pt>
                <c:pt idx="1086">
                  <c:v>0.56292076644225786</c:v>
                </c:pt>
                <c:pt idx="1087">
                  <c:v>0.5634386328327291</c:v>
                </c:pt>
                <c:pt idx="1088">
                  <c:v>0.56395649922320068</c:v>
                </c:pt>
                <c:pt idx="1089">
                  <c:v>0.5644743656136717</c:v>
                </c:pt>
                <c:pt idx="1090">
                  <c:v>0.56499223200415172</c:v>
                </c:pt>
                <c:pt idx="1091">
                  <c:v>0.56551009839461419</c:v>
                </c:pt>
                <c:pt idx="1092">
                  <c:v>0.56602796478508544</c:v>
                </c:pt>
                <c:pt idx="1093">
                  <c:v>0.56654583117556379</c:v>
                </c:pt>
                <c:pt idx="1094">
                  <c:v>0.56706369756602792</c:v>
                </c:pt>
                <c:pt idx="1095">
                  <c:v>0.56758156395649917</c:v>
                </c:pt>
                <c:pt idx="1096">
                  <c:v>0.56809943034698063</c:v>
                </c:pt>
                <c:pt idx="1097">
                  <c:v>0.56861729673744177</c:v>
                </c:pt>
                <c:pt idx="1098">
                  <c:v>0.56913516312791257</c:v>
                </c:pt>
                <c:pt idx="1099">
                  <c:v>0.56965302951839236</c:v>
                </c:pt>
                <c:pt idx="1100">
                  <c:v>0.57017089590885561</c:v>
                </c:pt>
                <c:pt idx="1101">
                  <c:v>0.57068876229932675</c:v>
                </c:pt>
                <c:pt idx="1102">
                  <c:v>0.57120662868980165</c:v>
                </c:pt>
                <c:pt idx="1103">
                  <c:v>0.57172449508026935</c:v>
                </c:pt>
                <c:pt idx="1104">
                  <c:v>0.57224236147074059</c:v>
                </c:pt>
                <c:pt idx="1105">
                  <c:v>0.5727602278612115</c:v>
                </c:pt>
                <c:pt idx="1106">
                  <c:v>0.57327809425168363</c:v>
                </c:pt>
                <c:pt idx="1107">
                  <c:v>0.57379596064215665</c:v>
                </c:pt>
                <c:pt idx="1108">
                  <c:v>0.57431382703262557</c:v>
                </c:pt>
                <c:pt idx="1109">
                  <c:v>0.57483169342311113</c:v>
                </c:pt>
                <c:pt idx="1110">
                  <c:v>0.57534955981356861</c:v>
                </c:pt>
                <c:pt idx="1111">
                  <c:v>0.57586742620403963</c:v>
                </c:pt>
                <c:pt idx="1112">
                  <c:v>0.5763852925945222</c:v>
                </c:pt>
                <c:pt idx="1113">
                  <c:v>0.5769031589849819</c:v>
                </c:pt>
                <c:pt idx="1114">
                  <c:v>0.57742102537545315</c:v>
                </c:pt>
                <c:pt idx="1115">
                  <c:v>0.57793889176592439</c:v>
                </c:pt>
                <c:pt idx="1116">
                  <c:v>0.57845675815639552</c:v>
                </c:pt>
                <c:pt idx="1117">
                  <c:v>0.57897462454686865</c:v>
                </c:pt>
                <c:pt idx="1118">
                  <c:v>0.57949249093733757</c:v>
                </c:pt>
                <c:pt idx="1119">
                  <c:v>0.58001035732780948</c:v>
                </c:pt>
                <c:pt idx="1120">
                  <c:v>0.5805282237182805</c:v>
                </c:pt>
                <c:pt idx="1121">
                  <c:v>0.58104609010875197</c:v>
                </c:pt>
                <c:pt idx="1122">
                  <c:v>0.58156395649921688</c:v>
                </c:pt>
                <c:pt idx="1123">
                  <c:v>0.58208182288969468</c:v>
                </c:pt>
                <c:pt idx="1124">
                  <c:v>0.58259968928016559</c:v>
                </c:pt>
                <c:pt idx="1125">
                  <c:v>0.58311755567062873</c:v>
                </c:pt>
                <c:pt idx="1126">
                  <c:v>0.58363542206110863</c:v>
                </c:pt>
                <c:pt idx="1127">
                  <c:v>0.58415328845157954</c:v>
                </c:pt>
                <c:pt idx="1128">
                  <c:v>0.58467115484205057</c:v>
                </c:pt>
                <c:pt idx="1129">
                  <c:v>0.58518902123252159</c:v>
                </c:pt>
                <c:pt idx="1130">
                  <c:v>0.58570688762299328</c:v>
                </c:pt>
                <c:pt idx="1131">
                  <c:v>0.58622475401346452</c:v>
                </c:pt>
                <c:pt idx="1132">
                  <c:v>0.58674262040393577</c:v>
                </c:pt>
                <c:pt idx="1133">
                  <c:v>0.58726048679440657</c:v>
                </c:pt>
                <c:pt idx="1134">
                  <c:v>0.58777835318488636</c:v>
                </c:pt>
                <c:pt idx="1135">
                  <c:v>0.5882962195753495</c:v>
                </c:pt>
                <c:pt idx="1136">
                  <c:v>0.58881408596581353</c:v>
                </c:pt>
                <c:pt idx="1137">
                  <c:v>0.5893319523562921</c:v>
                </c:pt>
                <c:pt idx="1138">
                  <c:v>0.58984981874676334</c:v>
                </c:pt>
                <c:pt idx="1139">
                  <c:v>0.59036768513721838</c:v>
                </c:pt>
                <c:pt idx="1140">
                  <c:v>0.5908855515277055</c:v>
                </c:pt>
                <c:pt idx="1141">
                  <c:v>0.59140341791817763</c:v>
                </c:pt>
                <c:pt idx="1142">
                  <c:v>0.59192128430864832</c:v>
                </c:pt>
                <c:pt idx="1143">
                  <c:v>0.59243915069911968</c:v>
                </c:pt>
                <c:pt idx="1144">
                  <c:v>0.59295701708959903</c:v>
                </c:pt>
                <c:pt idx="1145">
                  <c:v>0.59347488348006217</c:v>
                </c:pt>
                <c:pt idx="1146">
                  <c:v>0.59399274987052619</c:v>
                </c:pt>
                <c:pt idx="1147">
                  <c:v>0.59451061626100454</c:v>
                </c:pt>
                <c:pt idx="1148">
                  <c:v>0.595028482651483</c:v>
                </c:pt>
                <c:pt idx="1149">
                  <c:v>0.59554634904193093</c:v>
                </c:pt>
                <c:pt idx="1150">
                  <c:v>0.59606421543241839</c:v>
                </c:pt>
                <c:pt idx="1151">
                  <c:v>0.59658208182287542</c:v>
                </c:pt>
                <c:pt idx="1152">
                  <c:v>0.59709994821336099</c:v>
                </c:pt>
                <c:pt idx="1153">
                  <c:v>0.59761781460383934</c:v>
                </c:pt>
                <c:pt idx="1154">
                  <c:v>0.59813568099430348</c:v>
                </c:pt>
                <c:pt idx="1155">
                  <c:v>0.59865354738477472</c:v>
                </c:pt>
                <c:pt idx="1156">
                  <c:v>0.59917141377524596</c:v>
                </c:pt>
                <c:pt idx="1157">
                  <c:v>0.59968928016571721</c:v>
                </c:pt>
                <c:pt idx="1158">
                  <c:v>0.60020714655619556</c:v>
                </c:pt>
                <c:pt idx="1159">
                  <c:v>0.60072501294666791</c:v>
                </c:pt>
                <c:pt idx="1160">
                  <c:v>0.60124287933713105</c:v>
                </c:pt>
                <c:pt idx="1161">
                  <c:v>0.60176074572759997</c:v>
                </c:pt>
                <c:pt idx="1162">
                  <c:v>0.60227861211809253</c:v>
                </c:pt>
                <c:pt idx="1163">
                  <c:v>0.60279647850855855</c:v>
                </c:pt>
                <c:pt idx="1164">
                  <c:v>0.60331434489901559</c:v>
                </c:pt>
                <c:pt idx="1165">
                  <c:v>0.6038322112894956</c:v>
                </c:pt>
                <c:pt idx="1166">
                  <c:v>0.60435007767995863</c:v>
                </c:pt>
                <c:pt idx="1167">
                  <c:v>0.60486794407042987</c:v>
                </c:pt>
                <c:pt idx="1168">
                  <c:v>0.60538581046090822</c:v>
                </c:pt>
                <c:pt idx="1169">
                  <c:v>0.60590367685138058</c:v>
                </c:pt>
                <c:pt idx="1170">
                  <c:v>0.60642154324184361</c:v>
                </c:pt>
                <c:pt idx="1171">
                  <c:v>0.60693940963231485</c:v>
                </c:pt>
                <c:pt idx="1172">
                  <c:v>0.60745727602278665</c:v>
                </c:pt>
                <c:pt idx="1173">
                  <c:v>0.60797514241326445</c:v>
                </c:pt>
                <c:pt idx="1174">
                  <c:v>0.6084930088037287</c:v>
                </c:pt>
                <c:pt idx="1175">
                  <c:v>0.60901087519420005</c:v>
                </c:pt>
                <c:pt idx="1176">
                  <c:v>0.60952874158467163</c:v>
                </c:pt>
                <c:pt idx="1177">
                  <c:v>0.61004660797514265</c:v>
                </c:pt>
                <c:pt idx="1178">
                  <c:v>0.61056447436561367</c:v>
                </c:pt>
                <c:pt idx="1179">
                  <c:v>0.61108234075608459</c:v>
                </c:pt>
                <c:pt idx="1180">
                  <c:v>0.61160020714656438</c:v>
                </c:pt>
                <c:pt idx="1181">
                  <c:v>0.61211807353702763</c:v>
                </c:pt>
                <c:pt idx="1182">
                  <c:v>0.61263593992749865</c:v>
                </c:pt>
                <c:pt idx="1183">
                  <c:v>0.61315380631797711</c:v>
                </c:pt>
                <c:pt idx="1184">
                  <c:v>0.61367167270845546</c:v>
                </c:pt>
                <c:pt idx="1185">
                  <c:v>0.61418953909891261</c:v>
                </c:pt>
                <c:pt idx="1186">
                  <c:v>0.61470740548939318</c:v>
                </c:pt>
                <c:pt idx="1187">
                  <c:v>0.61522527187985565</c:v>
                </c:pt>
                <c:pt idx="1188">
                  <c:v>0.61574313827033333</c:v>
                </c:pt>
                <c:pt idx="1189">
                  <c:v>0.61626100466080558</c:v>
                </c:pt>
                <c:pt idx="1190">
                  <c:v>0.61677887105126872</c:v>
                </c:pt>
                <c:pt idx="1191">
                  <c:v>0.61729673744174063</c:v>
                </c:pt>
                <c:pt idx="1192">
                  <c:v>0.61781460383221132</c:v>
                </c:pt>
                <c:pt idx="1193">
                  <c:v>0.61833247022268267</c:v>
                </c:pt>
                <c:pt idx="1194">
                  <c:v>0.61885033661316802</c:v>
                </c:pt>
                <c:pt idx="1195">
                  <c:v>0.61936820300362505</c:v>
                </c:pt>
                <c:pt idx="1196">
                  <c:v>0.61988606939409663</c:v>
                </c:pt>
                <c:pt idx="1197">
                  <c:v>0.62040393578456754</c:v>
                </c:pt>
                <c:pt idx="1198">
                  <c:v>0.62092180217505244</c:v>
                </c:pt>
                <c:pt idx="1199">
                  <c:v>0.62143966856551824</c:v>
                </c:pt>
                <c:pt idx="1200">
                  <c:v>0.62195753495598161</c:v>
                </c:pt>
                <c:pt idx="1201">
                  <c:v>0.62247540134645263</c:v>
                </c:pt>
                <c:pt idx="1202">
                  <c:v>0.62299326773692387</c:v>
                </c:pt>
                <c:pt idx="1203">
                  <c:v>0.62351113412739512</c:v>
                </c:pt>
                <c:pt idx="1204">
                  <c:v>0.62402900051787802</c:v>
                </c:pt>
                <c:pt idx="1205">
                  <c:v>0.62454686690833761</c:v>
                </c:pt>
                <c:pt idx="1206">
                  <c:v>0.62506473329881851</c:v>
                </c:pt>
                <c:pt idx="1207">
                  <c:v>0.62558259968928021</c:v>
                </c:pt>
                <c:pt idx="1208">
                  <c:v>0.62610046607975856</c:v>
                </c:pt>
                <c:pt idx="1209">
                  <c:v>0.62661833247023069</c:v>
                </c:pt>
                <c:pt idx="1210">
                  <c:v>0.62713619886069349</c:v>
                </c:pt>
                <c:pt idx="1211">
                  <c:v>0.62765406525116563</c:v>
                </c:pt>
                <c:pt idx="1212">
                  <c:v>0.62817193164163665</c:v>
                </c:pt>
                <c:pt idx="1213">
                  <c:v>0.62868979803211478</c:v>
                </c:pt>
                <c:pt idx="1214">
                  <c:v>0.62920766442258702</c:v>
                </c:pt>
                <c:pt idx="1215">
                  <c:v>0.62972553081305849</c:v>
                </c:pt>
                <c:pt idx="1216">
                  <c:v>0.63024339720353095</c:v>
                </c:pt>
                <c:pt idx="1217">
                  <c:v>0.63076126359400408</c:v>
                </c:pt>
                <c:pt idx="1218">
                  <c:v>0.631279129984464</c:v>
                </c:pt>
                <c:pt idx="1219">
                  <c:v>0.63179699637494324</c:v>
                </c:pt>
                <c:pt idx="1220">
                  <c:v>0.6323148627654066</c:v>
                </c:pt>
                <c:pt idx="1221">
                  <c:v>0.63283272915587774</c:v>
                </c:pt>
                <c:pt idx="1222">
                  <c:v>0.63335059554634909</c:v>
                </c:pt>
                <c:pt idx="1223">
                  <c:v>0.63386846193682034</c:v>
                </c:pt>
                <c:pt idx="1224">
                  <c:v>0.63438632832729158</c:v>
                </c:pt>
                <c:pt idx="1225">
                  <c:v>0.63490419471776249</c:v>
                </c:pt>
                <c:pt idx="1226">
                  <c:v>0.63542206110823407</c:v>
                </c:pt>
                <c:pt idx="1227">
                  <c:v>0.63593992749871675</c:v>
                </c:pt>
                <c:pt idx="1228">
                  <c:v>0.63645779388918355</c:v>
                </c:pt>
                <c:pt idx="1229">
                  <c:v>0.63697566027965569</c:v>
                </c:pt>
                <c:pt idx="1230">
                  <c:v>0.63749352667012726</c:v>
                </c:pt>
                <c:pt idx="1231">
                  <c:v>0.63801139306059984</c:v>
                </c:pt>
                <c:pt idx="1232">
                  <c:v>0.63852925945106165</c:v>
                </c:pt>
                <c:pt idx="1233">
                  <c:v>0.63904712584153289</c:v>
                </c:pt>
                <c:pt idx="1234">
                  <c:v>0.63956499223200414</c:v>
                </c:pt>
                <c:pt idx="1235">
                  <c:v>0.64008285862248349</c:v>
                </c:pt>
                <c:pt idx="1236">
                  <c:v>0.64060072501294651</c:v>
                </c:pt>
                <c:pt idx="1237">
                  <c:v>0.64111859140341865</c:v>
                </c:pt>
                <c:pt idx="1238">
                  <c:v>0.64163645779390122</c:v>
                </c:pt>
                <c:pt idx="1239">
                  <c:v>0.64215432418436069</c:v>
                </c:pt>
                <c:pt idx="1240">
                  <c:v>0.64267219057483982</c:v>
                </c:pt>
                <c:pt idx="1241">
                  <c:v>0.64319005696531251</c:v>
                </c:pt>
                <c:pt idx="1242">
                  <c:v>0.64370792335578553</c:v>
                </c:pt>
                <c:pt idx="1243">
                  <c:v>0.64422578974624456</c:v>
                </c:pt>
                <c:pt idx="1244">
                  <c:v>0.6447436561367309</c:v>
                </c:pt>
                <c:pt idx="1245">
                  <c:v>0.64526152252719604</c:v>
                </c:pt>
                <c:pt idx="1246">
                  <c:v>0.64577938891765929</c:v>
                </c:pt>
                <c:pt idx="1247">
                  <c:v>0.64629725530814186</c:v>
                </c:pt>
                <c:pt idx="1248">
                  <c:v>0.64681512169860855</c:v>
                </c:pt>
                <c:pt idx="1249">
                  <c:v>0.64733298808907302</c:v>
                </c:pt>
                <c:pt idx="1250">
                  <c:v>0.6478508544795587</c:v>
                </c:pt>
                <c:pt idx="1251">
                  <c:v>0.64836872087001551</c:v>
                </c:pt>
                <c:pt idx="1252">
                  <c:v>0.64888658726048765</c:v>
                </c:pt>
                <c:pt idx="1253">
                  <c:v>0.64940445365096477</c:v>
                </c:pt>
                <c:pt idx="1254">
                  <c:v>0.64992232004142969</c:v>
                </c:pt>
                <c:pt idx="1255">
                  <c:v>0.6504401864319006</c:v>
                </c:pt>
                <c:pt idx="1256">
                  <c:v>0.65095805282238128</c:v>
                </c:pt>
                <c:pt idx="1257">
                  <c:v>0.65147591921284365</c:v>
                </c:pt>
                <c:pt idx="1258">
                  <c:v>0.651993785603321</c:v>
                </c:pt>
                <c:pt idx="1259">
                  <c:v>0.65251165199379313</c:v>
                </c:pt>
                <c:pt idx="1260">
                  <c:v>0.65302951838426493</c:v>
                </c:pt>
                <c:pt idx="1261">
                  <c:v>0.65354738477472807</c:v>
                </c:pt>
                <c:pt idx="1262">
                  <c:v>0.65406525116520065</c:v>
                </c:pt>
                <c:pt idx="1263">
                  <c:v>0.65458311755567722</c:v>
                </c:pt>
                <c:pt idx="1264">
                  <c:v>0.65510098394614191</c:v>
                </c:pt>
                <c:pt idx="1265">
                  <c:v>0.65561885033662126</c:v>
                </c:pt>
                <c:pt idx="1266">
                  <c:v>0.65613671672708462</c:v>
                </c:pt>
                <c:pt idx="1267">
                  <c:v>0.65665458311755565</c:v>
                </c:pt>
                <c:pt idx="1268">
                  <c:v>0.65717244950803344</c:v>
                </c:pt>
                <c:pt idx="1269">
                  <c:v>0.65769031589851235</c:v>
                </c:pt>
                <c:pt idx="1270">
                  <c:v>0.6582081822889696</c:v>
                </c:pt>
                <c:pt idx="1271">
                  <c:v>0.65872604867945006</c:v>
                </c:pt>
                <c:pt idx="1272">
                  <c:v>0.65924391506991264</c:v>
                </c:pt>
                <c:pt idx="1273">
                  <c:v>0.65976178146038977</c:v>
                </c:pt>
                <c:pt idx="1274">
                  <c:v>0.66027964785086179</c:v>
                </c:pt>
                <c:pt idx="1275">
                  <c:v>0.66079751424133382</c:v>
                </c:pt>
                <c:pt idx="1276">
                  <c:v>0.66131538063179762</c:v>
                </c:pt>
                <c:pt idx="1277">
                  <c:v>0.6618332470222682</c:v>
                </c:pt>
                <c:pt idx="1278">
                  <c:v>0.66235111341274611</c:v>
                </c:pt>
                <c:pt idx="1279">
                  <c:v>0.6628689798032108</c:v>
                </c:pt>
                <c:pt idx="1280">
                  <c:v>0.66338684619369015</c:v>
                </c:pt>
                <c:pt idx="1281">
                  <c:v>0.6639047125841695</c:v>
                </c:pt>
                <c:pt idx="1282">
                  <c:v>0.66442257897462453</c:v>
                </c:pt>
                <c:pt idx="1283">
                  <c:v>0.66494044536510843</c:v>
                </c:pt>
                <c:pt idx="1284">
                  <c:v>0.66545831175556702</c:v>
                </c:pt>
                <c:pt idx="1285">
                  <c:v>0.6659761781460386</c:v>
                </c:pt>
                <c:pt idx="1286">
                  <c:v>0.66649404453651895</c:v>
                </c:pt>
                <c:pt idx="1287">
                  <c:v>0.66701191092698164</c:v>
                </c:pt>
                <c:pt idx="1288">
                  <c:v>0.66752977731745855</c:v>
                </c:pt>
                <c:pt idx="1289">
                  <c:v>0.66804764370792369</c:v>
                </c:pt>
                <c:pt idx="1290">
                  <c:v>0.6685655100984027</c:v>
                </c:pt>
                <c:pt idx="1291">
                  <c:v>0.66908337648887894</c:v>
                </c:pt>
                <c:pt idx="1292">
                  <c:v>0.66960124287934852</c:v>
                </c:pt>
                <c:pt idx="1293">
                  <c:v>0.67011910926981477</c:v>
                </c:pt>
                <c:pt idx="1294">
                  <c:v>0.67063697566028679</c:v>
                </c:pt>
                <c:pt idx="1295">
                  <c:v>0.67115484205075904</c:v>
                </c:pt>
                <c:pt idx="1296">
                  <c:v>0.67167270844122262</c:v>
                </c:pt>
                <c:pt idx="1297">
                  <c:v>0.67219057483169364</c:v>
                </c:pt>
                <c:pt idx="1298">
                  <c:v>0.67270844122217188</c:v>
                </c:pt>
                <c:pt idx="1299">
                  <c:v>0.67322630761263591</c:v>
                </c:pt>
                <c:pt idx="1300">
                  <c:v>0.67374417400312137</c:v>
                </c:pt>
                <c:pt idx="1301">
                  <c:v>0.67426204039358795</c:v>
                </c:pt>
                <c:pt idx="1302">
                  <c:v>0.67477990678406108</c:v>
                </c:pt>
                <c:pt idx="1303">
                  <c:v>0.67529777317453366</c:v>
                </c:pt>
                <c:pt idx="1304">
                  <c:v>0.67581563956500634</c:v>
                </c:pt>
                <c:pt idx="1305">
                  <c:v>0.67633350595546349</c:v>
                </c:pt>
                <c:pt idx="1306">
                  <c:v>0.67685137234594406</c:v>
                </c:pt>
                <c:pt idx="1307">
                  <c:v>0.67736923873640664</c:v>
                </c:pt>
                <c:pt idx="1308">
                  <c:v>0.67788710512688355</c:v>
                </c:pt>
                <c:pt idx="1309">
                  <c:v>0.67840497151734869</c:v>
                </c:pt>
                <c:pt idx="1310">
                  <c:v>0.67892283790782793</c:v>
                </c:pt>
                <c:pt idx="1311">
                  <c:v>0.67944070429830072</c:v>
                </c:pt>
                <c:pt idx="1312">
                  <c:v>0.67995857068877574</c:v>
                </c:pt>
                <c:pt idx="1313">
                  <c:v>0.68047643707923355</c:v>
                </c:pt>
                <c:pt idx="1314">
                  <c:v>0.6809943034697119</c:v>
                </c:pt>
                <c:pt idx="1315">
                  <c:v>0.68151216986016416</c:v>
                </c:pt>
                <c:pt idx="1316">
                  <c:v>0.68203003625064762</c:v>
                </c:pt>
                <c:pt idx="1317">
                  <c:v>0.68254790264111864</c:v>
                </c:pt>
                <c:pt idx="1318">
                  <c:v>0.68306576903158989</c:v>
                </c:pt>
                <c:pt idx="1319">
                  <c:v>0.68358363542206058</c:v>
                </c:pt>
                <c:pt idx="1320">
                  <c:v>0.68410150181253238</c:v>
                </c:pt>
                <c:pt idx="1321">
                  <c:v>0.68461936820300362</c:v>
                </c:pt>
                <c:pt idx="1322">
                  <c:v>0.6851372345934863</c:v>
                </c:pt>
                <c:pt idx="1323">
                  <c:v>0.68565510098394611</c:v>
                </c:pt>
                <c:pt idx="1324">
                  <c:v>0.68617296737441735</c:v>
                </c:pt>
                <c:pt idx="1325">
                  <c:v>0.68669083376490181</c:v>
                </c:pt>
                <c:pt idx="1326">
                  <c:v>0.68720870015535951</c:v>
                </c:pt>
                <c:pt idx="1327">
                  <c:v>0.68772656654583164</c:v>
                </c:pt>
                <c:pt idx="1328">
                  <c:v>0.68824443293630877</c:v>
                </c:pt>
                <c:pt idx="1329">
                  <c:v>0.68876229932677369</c:v>
                </c:pt>
                <c:pt idx="1330">
                  <c:v>0.68928016571722861</c:v>
                </c:pt>
                <c:pt idx="1331">
                  <c:v>0.68979803210772572</c:v>
                </c:pt>
                <c:pt idx="1332">
                  <c:v>0.69031589849819874</c:v>
                </c:pt>
                <c:pt idx="1333">
                  <c:v>0.69083376488865456</c:v>
                </c:pt>
                <c:pt idx="1334">
                  <c:v>0.69135163127913712</c:v>
                </c:pt>
                <c:pt idx="1335">
                  <c:v>0.69186949766960948</c:v>
                </c:pt>
                <c:pt idx="1336">
                  <c:v>0.69238736406007251</c:v>
                </c:pt>
                <c:pt idx="1337">
                  <c:v>0.69290523045055497</c:v>
                </c:pt>
                <c:pt idx="1338">
                  <c:v>0.693423096841015</c:v>
                </c:pt>
                <c:pt idx="1339">
                  <c:v>0.69394096323149335</c:v>
                </c:pt>
                <c:pt idx="1340">
                  <c:v>0.69445882962195749</c:v>
                </c:pt>
                <c:pt idx="1341">
                  <c:v>0.69497669601242884</c:v>
                </c:pt>
                <c:pt idx="1342">
                  <c:v>0.69549456240290009</c:v>
                </c:pt>
                <c:pt idx="1343">
                  <c:v>0.69601242879337133</c:v>
                </c:pt>
                <c:pt idx="1344">
                  <c:v>0.69653029518384268</c:v>
                </c:pt>
                <c:pt idx="1345">
                  <c:v>0.69704816157431382</c:v>
                </c:pt>
                <c:pt idx="1346">
                  <c:v>0.69756602796478506</c:v>
                </c:pt>
                <c:pt idx="1347">
                  <c:v>0.69808389435525631</c:v>
                </c:pt>
                <c:pt idx="1348">
                  <c:v>0.69860176074572755</c:v>
                </c:pt>
                <c:pt idx="1349">
                  <c:v>0.69911962713620002</c:v>
                </c:pt>
                <c:pt idx="1350">
                  <c:v>0.69963749352667826</c:v>
                </c:pt>
                <c:pt idx="1351">
                  <c:v>0.7001553599171414</c:v>
                </c:pt>
                <c:pt idx="1352">
                  <c:v>0.70067322630761264</c:v>
                </c:pt>
                <c:pt idx="1353">
                  <c:v>0.70119109269810287</c:v>
                </c:pt>
                <c:pt idx="1354">
                  <c:v>0.70170895908856223</c:v>
                </c:pt>
                <c:pt idx="1355">
                  <c:v>0.7022268254790266</c:v>
                </c:pt>
                <c:pt idx="1356">
                  <c:v>0.70274469186950694</c:v>
                </c:pt>
                <c:pt idx="1357">
                  <c:v>0.70326255825996187</c:v>
                </c:pt>
                <c:pt idx="1358">
                  <c:v>0.70378042465044655</c:v>
                </c:pt>
                <c:pt idx="1359">
                  <c:v>0.70429829104091168</c:v>
                </c:pt>
                <c:pt idx="1360">
                  <c:v>0.70481615743138271</c:v>
                </c:pt>
                <c:pt idx="1361">
                  <c:v>0.70533402382185351</c:v>
                </c:pt>
                <c:pt idx="1362">
                  <c:v>0.70585189021232564</c:v>
                </c:pt>
                <c:pt idx="1363">
                  <c:v>0.70636975660280277</c:v>
                </c:pt>
                <c:pt idx="1364">
                  <c:v>0.70688762299326768</c:v>
                </c:pt>
                <c:pt idx="1365">
                  <c:v>0.70740548938373904</c:v>
                </c:pt>
                <c:pt idx="1366">
                  <c:v>0.70792335577421028</c:v>
                </c:pt>
                <c:pt idx="1367">
                  <c:v>0.70844122216469241</c:v>
                </c:pt>
                <c:pt idx="1368">
                  <c:v>0.7089590885551591</c:v>
                </c:pt>
                <c:pt idx="1369">
                  <c:v>0.70947695494562357</c:v>
                </c:pt>
                <c:pt idx="1370">
                  <c:v>0.70999482133610337</c:v>
                </c:pt>
                <c:pt idx="1371">
                  <c:v>0.7105126877265584</c:v>
                </c:pt>
                <c:pt idx="1372">
                  <c:v>0.71103055411703753</c:v>
                </c:pt>
                <c:pt idx="1373">
                  <c:v>0.71154842050751543</c:v>
                </c:pt>
                <c:pt idx="1374">
                  <c:v>0.71206628689797957</c:v>
                </c:pt>
                <c:pt idx="1375">
                  <c:v>0.7125841532884517</c:v>
                </c:pt>
                <c:pt idx="1376">
                  <c:v>0.71310201967892284</c:v>
                </c:pt>
                <c:pt idx="1377">
                  <c:v>0.71361988606940474</c:v>
                </c:pt>
                <c:pt idx="1378">
                  <c:v>0.71413775245987321</c:v>
                </c:pt>
                <c:pt idx="1379">
                  <c:v>0.71465561885034379</c:v>
                </c:pt>
                <c:pt idx="1380">
                  <c:v>0.71517348524080793</c:v>
                </c:pt>
                <c:pt idx="1381">
                  <c:v>0.71569135163128816</c:v>
                </c:pt>
                <c:pt idx="1382">
                  <c:v>0.71620921802175064</c:v>
                </c:pt>
                <c:pt idx="1383">
                  <c:v>0.71672708441222166</c:v>
                </c:pt>
                <c:pt idx="1384">
                  <c:v>0.7172449508026929</c:v>
                </c:pt>
                <c:pt idx="1385">
                  <c:v>0.71776281719317403</c:v>
                </c:pt>
                <c:pt idx="1386">
                  <c:v>0.71828068358363562</c:v>
                </c:pt>
                <c:pt idx="1387">
                  <c:v>0.71879854997410664</c:v>
                </c:pt>
                <c:pt idx="1388">
                  <c:v>0.71931641636458998</c:v>
                </c:pt>
                <c:pt idx="1389">
                  <c:v>0.71983428275504924</c:v>
                </c:pt>
                <c:pt idx="1390">
                  <c:v>0.72035214914552048</c:v>
                </c:pt>
                <c:pt idx="1391">
                  <c:v>0.72087001553600072</c:v>
                </c:pt>
                <c:pt idx="1392">
                  <c:v>0.72138788192645587</c:v>
                </c:pt>
                <c:pt idx="1393">
                  <c:v>0.72190574831693421</c:v>
                </c:pt>
                <c:pt idx="1394">
                  <c:v>0.72242361470740568</c:v>
                </c:pt>
                <c:pt idx="1395">
                  <c:v>0.72294148109788481</c:v>
                </c:pt>
                <c:pt idx="1396">
                  <c:v>0.72345934748834861</c:v>
                </c:pt>
                <c:pt idx="1397">
                  <c:v>0.72397721387882974</c:v>
                </c:pt>
                <c:pt idx="1398">
                  <c:v>0.72449508026929565</c:v>
                </c:pt>
                <c:pt idx="1399">
                  <c:v>0.72501294665976179</c:v>
                </c:pt>
                <c:pt idx="1400">
                  <c:v>0.72553081305023304</c:v>
                </c:pt>
                <c:pt idx="1401">
                  <c:v>0.72604867944071305</c:v>
                </c:pt>
                <c:pt idx="1402">
                  <c:v>0.72656654583116698</c:v>
                </c:pt>
                <c:pt idx="1403">
                  <c:v>0.72708441222165165</c:v>
                </c:pt>
                <c:pt idx="1404">
                  <c:v>0.72760227861212523</c:v>
                </c:pt>
                <c:pt idx="1405">
                  <c:v>0.7281201450025897</c:v>
                </c:pt>
                <c:pt idx="1406">
                  <c:v>0.72863801139306916</c:v>
                </c:pt>
                <c:pt idx="1407">
                  <c:v>0.72915587778354218</c:v>
                </c:pt>
                <c:pt idx="1408">
                  <c:v>0.72967374417400765</c:v>
                </c:pt>
                <c:pt idx="1409">
                  <c:v>0.73019161056449333</c:v>
                </c:pt>
                <c:pt idx="1410">
                  <c:v>0.73070947695495381</c:v>
                </c:pt>
                <c:pt idx="1411">
                  <c:v>0.73122734334541684</c:v>
                </c:pt>
                <c:pt idx="1412">
                  <c:v>0.73174520973589841</c:v>
                </c:pt>
                <c:pt idx="1413">
                  <c:v>0.73226307612635944</c:v>
                </c:pt>
                <c:pt idx="1414">
                  <c:v>0.73278094251683779</c:v>
                </c:pt>
                <c:pt idx="1415">
                  <c:v>0.73329880890730192</c:v>
                </c:pt>
                <c:pt idx="1416">
                  <c:v>0.73381667529777361</c:v>
                </c:pt>
                <c:pt idx="1417">
                  <c:v>0.73433454168824441</c:v>
                </c:pt>
                <c:pt idx="1418">
                  <c:v>0.73485240807871965</c:v>
                </c:pt>
                <c:pt idx="1419">
                  <c:v>0.73537027446920056</c:v>
                </c:pt>
                <c:pt idx="1420">
                  <c:v>0.73588814085965826</c:v>
                </c:pt>
                <c:pt idx="1421">
                  <c:v>0.73640600725012961</c:v>
                </c:pt>
                <c:pt idx="1422">
                  <c:v>0.73692387364061074</c:v>
                </c:pt>
                <c:pt idx="1423">
                  <c:v>0.73744174003107565</c:v>
                </c:pt>
                <c:pt idx="1424">
                  <c:v>0.73795960642155733</c:v>
                </c:pt>
                <c:pt idx="1425">
                  <c:v>0.7384774728120147</c:v>
                </c:pt>
                <c:pt idx="1426">
                  <c:v>0.73899533920249416</c:v>
                </c:pt>
                <c:pt idx="1427">
                  <c:v>0.73951320559294986</c:v>
                </c:pt>
                <c:pt idx="1428">
                  <c:v>0.74003107198343065</c:v>
                </c:pt>
                <c:pt idx="1429">
                  <c:v>0.74054893837390701</c:v>
                </c:pt>
                <c:pt idx="1430">
                  <c:v>0.74106680476437081</c:v>
                </c:pt>
                <c:pt idx="1431">
                  <c:v>0.74158467115484261</c:v>
                </c:pt>
                <c:pt idx="1432">
                  <c:v>0.74210253754531363</c:v>
                </c:pt>
                <c:pt idx="1433">
                  <c:v>0.7426204039357962</c:v>
                </c:pt>
                <c:pt idx="1434">
                  <c:v>0.74313827032625579</c:v>
                </c:pt>
                <c:pt idx="1435">
                  <c:v>0.74365613671672703</c:v>
                </c:pt>
                <c:pt idx="1436">
                  <c:v>0.74417400310720005</c:v>
                </c:pt>
                <c:pt idx="1437">
                  <c:v>0.74469186949766963</c:v>
                </c:pt>
                <c:pt idx="1438">
                  <c:v>0.74520973588814265</c:v>
                </c:pt>
                <c:pt idx="1439">
                  <c:v>0.74572760227862633</c:v>
                </c:pt>
                <c:pt idx="1440">
                  <c:v>0.74624546866909769</c:v>
                </c:pt>
                <c:pt idx="1441">
                  <c:v>0.74676333505955461</c:v>
                </c:pt>
                <c:pt idx="1442">
                  <c:v>0.74728120145002663</c:v>
                </c:pt>
                <c:pt idx="1443">
                  <c:v>0.74779906784050865</c:v>
                </c:pt>
                <c:pt idx="1444">
                  <c:v>0.74831693423096846</c:v>
                </c:pt>
                <c:pt idx="1445">
                  <c:v>0.7488348006214478</c:v>
                </c:pt>
                <c:pt idx="1446">
                  <c:v>0.7493526670119105</c:v>
                </c:pt>
                <c:pt idx="1447">
                  <c:v>0.74987053340239185</c:v>
                </c:pt>
                <c:pt idx="1448">
                  <c:v>0.75038839979284711</c:v>
                </c:pt>
                <c:pt idx="1449">
                  <c:v>0.75090626618333178</c:v>
                </c:pt>
                <c:pt idx="1450">
                  <c:v>0.75142413257381013</c:v>
                </c:pt>
                <c:pt idx="1451">
                  <c:v>0.75194199896426761</c:v>
                </c:pt>
                <c:pt idx="1452">
                  <c:v>0.75245986535473863</c:v>
                </c:pt>
                <c:pt idx="1453">
                  <c:v>0.75297773174520977</c:v>
                </c:pt>
                <c:pt idx="1454">
                  <c:v>0.75349559813568812</c:v>
                </c:pt>
                <c:pt idx="1455">
                  <c:v>0.7540134645261527</c:v>
                </c:pt>
                <c:pt idx="1456">
                  <c:v>0.7545313309166235</c:v>
                </c:pt>
                <c:pt idx="1457">
                  <c:v>0.75504919730710418</c:v>
                </c:pt>
                <c:pt idx="1458">
                  <c:v>0.75556706369756599</c:v>
                </c:pt>
                <c:pt idx="1459">
                  <c:v>0.75608493008804434</c:v>
                </c:pt>
                <c:pt idx="1460">
                  <c:v>0.75660279647852291</c:v>
                </c:pt>
                <c:pt idx="1461">
                  <c:v>0.75712066286898794</c:v>
                </c:pt>
                <c:pt idx="1462">
                  <c:v>0.75763852925945163</c:v>
                </c:pt>
                <c:pt idx="1463">
                  <c:v>0.75815639564992232</c:v>
                </c:pt>
                <c:pt idx="1464">
                  <c:v>0.75867426204040778</c:v>
                </c:pt>
                <c:pt idx="1465">
                  <c:v>0.75919212843086481</c:v>
                </c:pt>
                <c:pt idx="1466">
                  <c:v>0.75970999482133605</c:v>
                </c:pt>
                <c:pt idx="1467">
                  <c:v>0.76022786121180763</c:v>
                </c:pt>
                <c:pt idx="1468">
                  <c:v>0.76074572760228998</c:v>
                </c:pt>
                <c:pt idx="1469">
                  <c:v>0.76126359399274957</c:v>
                </c:pt>
                <c:pt idx="1470">
                  <c:v>0.76178146038322925</c:v>
                </c:pt>
                <c:pt idx="1471">
                  <c:v>0.7622993267737006</c:v>
                </c:pt>
                <c:pt idx="1472">
                  <c:v>0.76281719316416363</c:v>
                </c:pt>
                <c:pt idx="1473">
                  <c:v>0.76333505955463565</c:v>
                </c:pt>
                <c:pt idx="1474">
                  <c:v>0.76385292594510612</c:v>
                </c:pt>
                <c:pt idx="1475">
                  <c:v>0.7643707923355918</c:v>
                </c:pt>
                <c:pt idx="1476">
                  <c:v>0.76488865872604872</c:v>
                </c:pt>
                <c:pt idx="1477">
                  <c:v>0.76540652511651996</c:v>
                </c:pt>
                <c:pt idx="1478">
                  <c:v>0.76592439150699165</c:v>
                </c:pt>
                <c:pt idx="1479">
                  <c:v>0.76644225789746245</c:v>
                </c:pt>
                <c:pt idx="1480">
                  <c:v>0.76696012428793359</c:v>
                </c:pt>
                <c:pt idx="1481">
                  <c:v>0.76747799067841305</c:v>
                </c:pt>
                <c:pt idx="1482">
                  <c:v>0.76799585706889895</c:v>
                </c:pt>
                <c:pt idx="1483">
                  <c:v>0.76851372345934754</c:v>
                </c:pt>
                <c:pt idx="1484">
                  <c:v>0.76903158984981879</c:v>
                </c:pt>
                <c:pt idx="1485">
                  <c:v>0.76954945624030424</c:v>
                </c:pt>
                <c:pt idx="1486">
                  <c:v>0.77006732263076161</c:v>
                </c:pt>
                <c:pt idx="1487">
                  <c:v>0.77058518902122508</c:v>
                </c:pt>
                <c:pt idx="1488">
                  <c:v>0.77110305541170465</c:v>
                </c:pt>
                <c:pt idx="1489">
                  <c:v>0.77162092180218211</c:v>
                </c:pt>
                <c:pt idx="1490">
                  <c:v>0.77213878819264559</c:v>
                </c:pt>
                <c:pt idx="1491">
                  <c:v>0.77265665458313182</c:v>
                </c:pt>
                <c:pt idx="1492">
                  <c:v>0.7731745209735984</c:v>
                </c:pt>
                <c:pt idx="1493">
                  <c:v>0.77369238736406065</c:v>
                </c:pt>
                <c:pt idx="1494">
                  <c:v>0.77421025375453845</c:v>
                </c:pt>
                <c:pt idx="1495">
                  <c:v>0.7747281201450108</c:v>
                </c:pt>
                <c:pt idx="1496">
                  <c:v>0.77524598653548804</c:v>
                </c:pt>
                <c:pt idx="1497">
                  <c:v>0.77576385292594563</c:v>
                </c:pt>
                <c:pt idx="1498">
                  <c:v>0.77628171931641665</c:v>
                </c:pt>
                <c:pt idx="1499">
                  <c:v>0.77679958570689478</c:v>
                </c:pt>
                <c:pt idx="1500">
                  <c:v>0.77731745209735892</c:v>
                </c:pt>
                <c:pt idx="1501">
                  <c:v>0.77783531848783838</c:v>
                </c:pt>
                <c:pt idx="1502">
                  <c:v>0.77835318487830141</c:v>
                </c:pt>
                <c:pt idx="1503">
                  <c:v>0.77887105126879153</c:v>
                </c:pt>
                <c:pt idx="1504">
                  <c:v>0.779388917659251</c:v>
                </c:pt>
                <c:pt idx="1505">
                  <c:v>0.77990678404971514</c:v>
                </c:pt>
                <c:pt idx="1506">
                  <c:v>0.7804246504401946</c:v>
                </c:pt>
                <c:pt idx="1507">
                  <c:v>0.78094251683065752</c:v>
                </c:pt>
                <c:pt idx="1508">
                  <c:v>0.7814603832211221</c:v>
                </c:pt>
                <c:pt idx="1509">
                  <c:v>0.78197824961160023</c:v>
                </c:pt>
                <c:pt idx="1510">
                  <c:v>0.7824961160020717</c:v>
                </c:pt>
                <c:pt idx="1511">
                  <c:v>0.7830139823925425</c:v>
                </c:pt>
                <c:pt idx="1512">
                  <c:v>0.78353184878301396</c:v>
                </c:pt>
                <c:pt idx="1513">
                  <c:v>0.78404971517349653</c:v>
                </c:pt>
                <c:pt idx="1514">
                  <c:v>0.78456758156394513</c:v>
                </c:pt>
                <c:pt idx="1515">
                  <c:v>0.78508544795442781</c:v>
                </c:pt>
                <c:pt idx="1516">
                  <c:v>0.78560331434490005</c:v>
                </c:pt>
                <c:pt idx="1517">
                  <c:v>0.7861211807353703</c:v>
                </c:pt>
                <c:pt idx="1518">
                  <c:v>0.78663904712584165</c:v>
                </c:pt>
                <c:pt idx="1519">
                  <c:v>0.78715691351631278</c:v>
                </c:pt>
                <c:pt idx="1520">
                  <c:v>0.78767477990678403</c:v>
                </c:pt>
                <c:pt idx="1521">
                  <c:v>0.78819264629725527</c:v>
                </c:pt>
                <c:pt idx="1522">
                  <c:v>0.78871051268772663</c:v>
                </c:pt>
                <c:pt idx="1523">
                  <c:v>0.78922837907819865</c:v>
                </c:pt>
                <c:pt idx="1524">
                  <c:v>0.78974624546866912</c:v>
                </c:pt>
                <c:pt idx="1525">
                  <c:v>0.79026411185914036</c:v>
                </c:pt>
                <c:pt idx="1526">
                  <c:v>0.79078197824961161</c:v>
                </c:pt>
                <c:pt idx="1527">
                  <c:v>0.79129984464009229</c:v>
                </c:pt>
                <c:pt idx="1528">
                  <c:v>0.79181771103055409</c:v>
                </c:pt>
                <c:pt idx="1529">
                  <c:v>0.79233557742102534</c:v>
                </c:pt>
                <c:pt idx="1530">
                  <c:v>0.79285344381149669</c:v>
                </c:pt>
                <c:pt idx="1531">
                  <c:v>0.79337131020196749</c:v>
                </c:pt>
                <c:pt idx="1532">
                  <c:v>0.79388917659243963</c:v>
                </c:pt>
                <c:pt idx="1533">
                  <c:v>0.79440704298290343</c:v>
                </c:pt>
                <c:pt idx="1534">
                  <c:v>0.79492490937338878</c:v>
                </c:pt>
                <c:pt idx="1535">
                  <c:v>0.79544277576385258</c:v>
                </c:pt>
                <c:pt idx="1536">
                  <c:v>0.7959606421543246</c:v>
                </c:pt>
                <c:pt idx="1537">
                  <c:v>0.79647850854479563</c:v>
                </c:pt>
                <c:pt idx="1538">
                  <c:v>0.79699637493525943</c:v>
                </c:pt>
                <c:pt idx="1539">
                  <c:v>0.79751424132573756</c:v>
                </c:pt>
                <c:pt idx="1540">
                  <c:v>0.79803210771619981</c:v>
                </c:pt>
                <c:pt idx="1541">
                  <c:v>0.7985499741066806</c:v>
                </c:pt>
                <c:pt idx="1542">
                  <c:v>0.79906784049715152</c:v>
                </c:pt>
                <c:pt idx="1543">
                  <c:v>0.79958570688761588</c:v>
                </c:pt>
                <c:pt idx="1544">
                  <c:v>0.80010357327810122</c:v>
                </c:pt>
                <c:pt idx="1545">
                  <c:v>0.80062143966858335</c:v>
                </c:pt>
                <c:pt idx="1546">
                  <c:v>0.80113930605903672</c:v>
                </c:pt>
                <c:pt idx="1547">
                  <c:v>0.80165717244951773</c:v>
                </c:pt>
                <c:pt idx="1548">
                  <c:v>0.80217503883997965</c:v>
                </c:pt>
                <c:pt idx="1549">
                  <c:v>0.80269290523045067</c:v>
                </c:pt>
                <c:pt idx="1550">
                  <c:v>0.80321077162092158</c:v>
                </c:pt>
                <c:pt idx="1551">
                  <c:v>0.80372863801140115</c:v>
                </c:pt>
                <c:pt idx="1552">
                  <c:v>0.80424650440186429</c:v>
                </c:pt>
                <c:pt idx="1553">
                  <c:v>0.80476437079232843</c:v>
                </c:pt>
                <c:pt idx="1554">
                  <c:v>0.80528223718280678</c:v>
                </c:pt>
                <c:pt idx="1555">
                  <c:v>0.80580010357328602</c:v>
                </c:pt>
                <c:pt idx="1556">
                  <c:v>0.80631796996374006</c:v>
                </c:pt>
                <c:pt idx="1557">
                  <c:v>0.80683583635422995</c:v>
                </c:pt>
                <c:pt idx="1558">
                  <c:v>0.80735370274469187</c:v>
                </c:pt>
                <c:pt idx="1559">
                  <c:v>0.80787156913516311</c:v>
                </c:pt>
                <c:pt idx="1560">
                  <c:v>0.80838943552563469</c:v>
                </c:pt>
                <c:pt idx="1561">
                  <c:v>0.80890730191610549</c:v>
                </c:pt>
                <c:pt idx="1562">
                  <c:v>0.80942516830657685</c:v>
                </c:pt>
                <c:pt idx="1563">
                  <c:v>0.80994303469704865</c:v>
                </c:pt>
                <c:pt idx="1564">
                  <c:v>0.81046090108751856</c:v>
                </c:pt>
                <c:pt idx="1565">
                  <c:v>0.81097876747799069</c:v>
                </c:pt>
                <c:pt idx="1566">
                  <c:v>0.81149663386846194</c:v>
                </c:pt>
                <c:pt idx="1567">
                  <c:v>0.81201450025893318</c:v>
                </c:pt>
                <c:pt idx="1568">
                  <c:v>0.81253236664940443</c:v>
                </c:pt>
                <c:pt idx="1569">
                  <c:v>0.81305023303988877</c:v>
                </c:pt>
                <c:pt idx="1570">
                  <c:v>0.81356809943034658</c:v>
                </c:pt>
                <c:pt idx="1571">
                  <c:v>0.81408596582081827</c:v>
                </c:pt>
                <c:pt idx="1572">
                  <c:v>0.81460383221129895</c:v>
                </c:pt>
                <c:pt idx="1573">
                  <c:v>0.81512169860176165</c:v>
                </c:pt>
                <c:pt idx="1574">
                  <c:v>0.81563956499223156</c:v>
                </c:pt>
                <c:pt idx="1575">
                  <c:v>0.81615743138270325</c:v>
                </c:pt>
                <c:pt idx="1576">
                  <c:v>0.81667529777318892</c:v>
                </c:pt>
                <c:pt idx="1577">
                  <c:v>0.81719316416364551</c:v>
                </c:pt>
                <c:pt idx="1578">
                  <c:v>0.81771103055412853</c:v>
                </c:pt>
                <c:pt idx="1579">
                  <c:v>0.81822889694460077</c:v>
                </c:pt>
                <c:pt idx="1580">
                  <c:v>0.81874676333505969</c:v>
                </c:pt>
                <c:pt idx="1581">
                  <c:v>0.81926462972553049</c:v>
                </c:pt>
                <c:pt idx="1582">
                  <c:v>0.81978249611600262</c:v>
                </c:pt>
                <c:pt idx="1583">
                  <c:v>0.82030036250647365</c:v>
                </c:pt>
                <c:pt idx="1584">
                  <c:v>0.82081822889694456</c:v>
                </c:pt>
                <c:pt idx="1585">
                  <c:v>0.82133609528741558</c:v>
                </c:pt>
                <c:pt idx="1586">
                  <c:v>0.8218539616778876</c:v>
                </c:pt>
                <c:pt idx="1587">
                  <c:v>0.82237182806835862</c:v>
                </c:pt>
                <c:pt idx="1588">
                  <c:v>0.82288969445884086</c:v>
                </c:pt>
                <c:pt idx="1589">
                  <c:v>0.82340756084930056</c:v>
                </c:pt>
                <c:pt idx="1590">
                  <c:v>0.82392542723978635</c:v>
                </c:pt>
                <c:pt idx="1591">
                  <c:v>0.8244432936302436</c:v>
                </c:pt>
                <c:pt idx="1592">
                  <c:v>0.82496116002071451</c:v>
                </c:pt>
                <c:pt idx="1593">
                  <c:v>0.8254790264111973</c:v>
                </c:pt>
                <c:pt idx="1594">
                  <c:v>0.82599689280165722</c:v>
                </c:pt>
                <c:pt idx="1595">
                  <c:v>0.82651475919212847</c:v>
                </c:pt>
                <c:pt idx="1596">
                  <c:v>0.82703262558259971</c:v>
                </c:pt>
                <c:pt idx="1597">
                  <c:v>0.82755049197307162</c:v>
                </c:pt>
                <c:pt idx="1598">
                  <c:v>0.82806835836354264</c:v>
                </c:pt>
                <c:pt idx="1599">
                  <c:v>0.82858622475401256</c:v>
                </c:pt>
                <c:pt idx="1600">
                  <c:v>0.82910409114449191</c:v>
                </c:pt>
                <c:pt idx="1601">
                  <c:v>0.82962195753496404</c:v>
                </c:pt>
                <c:pt idx="1602">
                  <c:v>0.83013982392542762</c:v>
                </c:pt>
                <c:pt idx="1603">
                  <c:v>0.83065769031590064</c:v>
                </c:pt>
                <c:pt idx="1604">
                  <c:v>0.83117555670636978</c:v>
                </c:pt>
                <c:pt idx="1605">
                  <c:v>0.83169342309684824</c:v>
                </c:pt>
                <c:pt idx="1606">
                  <c:v>0.83221128948731227</c:v>
                </c:pt>
                <c:pt idx="1607">
                  <c:v>0.83272915587778362</c:v>
                </c:pt>
                <c:pt idx="1608">
                  <c:v>0.83324702226825564</c:v>
                </c:pt>
                <c:pt idx="1609">
                  <c:v>0.83376488865873244</c:v>
                </c:pt>
                <c:pt idx="1610">
                  <c:v>0.83428275504919769</c:v>
                </c:pt>
                <c:pt idx="1611">
                  <c:v>0.8348006214396686</c:v>
                </c:pt>
                <c:pt idx="1612">
                  <c:v>0.83531848783013951</c:v>
                </c:pt>
                <c:pt idx="1613">
                  <c:v>0.83583635422061109</c:v>
                </c:pt>
                <c:pt idx="1614">
                  <c:v>0.83635422061108866</c:v>
                </c:pt>
                <c:pt idx="1615">
                  <c:v>0.83687208700155369</c:v>
                </c:pt>
                <c:pt idx="1616">
                  <c:v>0.83738995339202482</c:v>
                </c:pt>
                <c:pt idx="1617">
                  <c:v>0.83790781978249662</c:v>
                </c:pt>
                <c:pt idx="1618">
                  <c:v>0.83842568617296742</c:v>
                </c:pt>
                <c:pt idx="1619">
                  <c:v>0.83894355256345132</c:v>
                </c:pt>
                <c:pt idx="1620">
                  <c:v>0.83946141895390991</c:v>
                </c:pt>
                <c:pt idx="1621">
                  <c:v>0.83997928534438926</c:v>
                </c:pt>
                <c:pt idx="1622">
                  <c:v>0.8404971517348524</c:v>
                </c:pt>
                <c:pt idx="1623">
                  <c:v>0.84101501812532364</c:v>
                </c:pt>
                <c:pt idx="1624">
                  <c:v>0.84153288451579489</c:v>
                </c:pt>
                <c:pt idx="1625">
                  <c:v>0.84205075090626558</c:v>
                </c:pt>
                <c:pt idx="1626">
                  <c:v>0.8425686172967376</c:v>
                </c:pt>
                <c:pt idx="1627">
                  <c:v>0.84308648368720851</c:v>
                </c:pt>
                <c:pt idx="1628">
                  <c:v>0.84360435007768064</c:v>
                </c:pt>
                <c:pt idx="1629">
                  <c:v>0.84412221646816388</c:v>
                </c:pt>
                <c:pt idx="1630">
                  <c:v>0.84464008285862968</c:v>
                </c:pt>
                <c:pt idx="1631">
                  <c:v>0.84515794924909371</c:v>
                </c:pt>
                <c:pt idx="1632">
                  <c:v>0.84567581563958516</c:v>
                </c:pt>
                <c:pt idx="1633">
                  <c:v>0.84619368203003664</c:v>
                </c:pt>
                <c:pt idx="1634">
                  <c:v>0.84671154842051388</c:v>
                </c:pt>
                <c:pt idx="1635">
                  <c:v>0.8472294148109859</c:v>
                </c:pt>
                <c:pt idx="1636">
                  <c:v>0.84774728120145004</c:v>
                </c:pt>
                <c:pt idx="1637">
                  <c:v>0.84826514759192129</c:v>
                </c:pt>
                <c:pt idx="1638">
                  <c:v>0.84878301398239264</c:v>
                </c:pt>
                <c:pt idx="1639">
                  <c:v>0.84930088037286378</c:v>
                </c:pt>
                <c:pt idx="1640">
                  <c:v>0.84981874676333502</c:v>
                </c:pt>
                <c:pt idx="1641">
                  <c:v>0.85033661315381448</c:v>
                </c:pt>
                <c:pt idx="1642">
                  <c:v>0.85085447954428695</c:v>
                </c:pt>
                <c:pt idx="1643">
                  <c:v>0.85137234593474176</c:v>
                </c:pt>
                <c:pt idx="1644">
                  <c:v>0.85189021232523265</c:v>
                </c:pt>
                <c:pt idx="1645">
                  <c:v>0.85240807871569135</c:v>
                </c:pt>
                <c:pt idx="1646">
                  <c:v>0.8529259451061626</c:v>
                </c:pt>
                <c:pt idx="1647">
                  <c:v>0.85344381149663384</c:v>
                </c:pt>
                <c:pt idx="1648">
                  <c:v>0.85396167788710564</c:v>
                </c:pt>
                <c:pt idx="1649">
                  <c:v>0.85447954427758266</c:v>
                </c:pt>
                <c:pt idx="1650">
                  <c:v>0.8549974106680619</c:v>
                </c:pt>
                <c:pt idx="1651">
                  <c:v>0.85551527705852703</c:v>
                </c:pt>
                <c:pt idx="1652">
                  <c:v>0.85603314344899062</c:v>
                </c:pt>
                <c:pt idx="1653">
                  <c:v>0.85655100983946142</c:v>
                </c:pt>
                <c:pt idx="1654">
                  <c:v>0.85706887622993899</c:v>
                </c:pt>
                <c:pt idx="1655">
                  <c:v>0.85758674262040391</c:v>
                </c:pt>
                <c:pt idx="1656">
                  <c:v>0.85810460901088326</c:v>
                </c:pt>
                <c:pt idx="1657">
                  <c:v>0.85862247540134662</c:v>
                </c:pt>
                <c:pt idx="1658">
                  <c:v>0.85914034179181753</c:v>
                </c:pt>
                <c:pt idx="1659">
                  <c:v>0.85965820818229532</c:v>
                </c:pt>
                <c:pt idx="1660">
                  <c:v>0.86017607457276024</c:v>
                </c:pt>
                <c:pt idx="1661">
                  <c:v>0.8606939409632316</c:v>
                </c:pt>
                <c:pt idx="1662">
                  <c:v>0.86121180735371206</c:v>
                </c:pt>
                <c:pt idx="1663">
                  <c:v>0.86172967374419163</c:v>
                </c:pt>
                <c:pt idx="1664">
                  <c:v>0.86224754013464522</c:v>
                </c:pt>
                <c:pt idx="1665">
                  <c:v>0.8627654065251309</c:v>
                </c:pt>
                <c:pt idx="1666">
                  <c:v>0.86328327291559592</c:v>
                </c:pt>
                <c:pt idx="1667">
                  <c:v>0.86380113930605962</c:v>
                </c:pt>
                <c:pt idx="1668">
                  <c:v>0.86431900569653064</c:v>
                </c:pt>
                <c:pt idx="1669">
                  <c:v>0.86483687208700788</c:v>
                </c:pt>
                <c:pt idx="1670">
                  <c:v>0.8653547384774799</c:v>
                </c:pt>
                <c:pt idx="1671">
                  <c:v>0.86587260486794349</c:v>
                </c:pt>
                <c:pt idx="1672">
                  <c:v>0.86639047125842483</c:v>
                </c:pt>
                <c:pt idx="1673">
                  <c:v>0.86690833764890263</c:v>
                </c:pt>
                <c:pt idx="1674">
                  <c:v>0.86742620403935788</c:v>
                </c:pt>
                <c:pt idx="1675">
                  <c:v>0.86794407042984334</c:v>
                </c:pt>
                <c:pt idx="1676">
                  <c:v>0.8684619368203006</c:v>
                </c:pt>
                <c:pt idx="1677">
                  <c:v>0.86897980321078705</c:v>
                </c:pt>
                <c:pt idx="1678">
                  <c:v>0.86949766960124286</c:v>
                </c:pt>
                <c:pt idx="1679">
                  <c:v>0.87001553599171411</c:v>
                </c:pt>
                <c:pt idx="1680">
                  <c:v>0.87053340238219246</c:v>
                </c:pt>
                <c:pt idx="1681">
                  <c:v>0.87105126877265648</c:v>
                </c:pt>
                <c:pt idx="1682">
                  <c:v>0.87156913516312795</c:v>
                </c:pt>
                <c:pt idx="1683">
                  <c:v>0.87208700155360064</c:v>
                </c:pt>
                <c:pt idx="1684">
                  <c:v>0.87260486794408265</c:v>
                </c:pt>
                <c:pt idx="1685">
                  <c:v>0.87312273433454879</c:v>
                </c:pt>
                <c:pt idx="1686">
                  <c:v>0.87364060072502103</c:v>
                </c:pt>
                <c:pt idx="1687">
                  <c:v>0.87415846711549339</c:v>
                </c:pt>
                <c:pt idx="1688">
                  <c:v>0.87467633350595564</c:v>
                </c:pt>
                <c:pt idx="1689">
                  <c:v>0.87519419989642677</c:v>
                </c:pt>
                <c:pt idx="1690">
                  <c:v>0.87571206628690001</c:v>
                </c:pt>
                <c:pt idx="1691">
                  <c:v>0.87622993267738314</c:v>
                </c:pt>
                <c:pt idx="1692">
                  <c:v>0.87674779906784062</c:v>
                </c:pt>
                <c:pt idx="1693">
                  <c:v>0.87726566545831175</c:v>
                </c:pt>
                <c:pt idx="1694">
                  <c:v>0.87778353184878932</c:v>
                </c:pt>
                <c:pt idx="1695">
                  <c:v>0.87830139823925424</c:v>
                </c:pt>
                <c:pt idx="1696">
                  <c:v>0.87881926462973359</c:v>
                </c:pt>
                <c:pt idx="1697">
                  <c:v>0.87933713102019684</c:v>
                </c:pt>
                <c:pt idx="1698">
                  <c:v>0.87985499741066864</c:v>
                </c:pt>
                <c:pt idx="1699">
                  <c:v>0.880372863801133</c:v>
                </c:pt>
                <c:pt idx="1700">
                  <c:v>0.88089073019161068</c:v>
                </c:pt>
                <c:pt idx="1701">
                  <c:v>0.88140859658208182</c:v>
                </c:pt>
                <c:pt idx="1702">
                  <c:v>0.88192646297255306</c:v>
                </c:pt>
                <c:pt idx="1703">
                  <c:v>0.8824443293630243</c:v>
                </c:pt>
                <c:pt idx="1704">
                  <c:v>0.88296219575348922</c:v>
                </c:pt>
                <c:pt idx="1705">
                  <c:v>0.88348006214396657</c:v>
                </c:pt>
                <c:pt idx="1706">
                  <c:v>0.88399792853443815</c:v>
                </c:pt>
                <c:pt idx="1707">
                  <c:v>0.88451579492490129</c:v>
                </c:pt>
                <c:pt idx="1708">
                  <c:v>0.88503366131538053</c:v>
                </c:pt>
                <c:pt idx="1709">
                  <c:v>0.88555152770584555</c:v>
                </c:pt>
                <c:pt idx="1710">
                  <c:v>0.88606939409632257</c:v>
                </c:pt>
                <c:pt idx="1711">
                  <c:v>0.88658726048679437</c:v>
                </c:pt>
                <c:pt idx="1712">
                  <c:v>0.8871051268772574</c:v>
                </c:pt>
                <c:pt idx="1713">
                  <c:v>0.88762299326773697</c:v>
                </c:pt>
                <c:pt idx="1714">
                  <c:v>0.88814085965821365</c:v>
                </c:pt>
                <c:pt idx="1715">
                  <c:v>0.88865872604868656</c:v>
                </c:pt>
                <c:pt idx="1716">
                  <c:v>0.8891765924391507</c:v>
                </c:pt>
                <c:pt idx="1717">
                  <c:v>0.88969445882962195</c:v>
                </c:pt>
                <c:pt idx="1718">
                  <c:v>0.89021232522008609</c:v>
                </c:pt>
                <c:pt idx="1719">
                  <c:v>0.89073019161056444</c:v>
                </c:pt>
                <c:pt idx="1720">
                  <c:v>0.89124805800103568</c:v>
                </c:pt>
                <c:pt idx="1721">
                  <c:v>0.89176592439150704</c:v>
                </c:pt>
                <c:pt idx="1722">
                  <c:v>0.89228379078197018</c:v>
                </c:pt>
                <c:pt idx="1723">
                  <c:v>0.89280165717244964</c:v>
                </c:pt>
                <c:pt idx="1724">
                  <c:v>0.89331952356291444</c:v>
                </c:pt>
                <c:pt idx="1725">
                  <c:v>0.89383738995339157</c:v>
                </c:pt>
                <c:pt idx="1726">
                  <c:v>0.89435525634387247</c:v>
                </c:pt>
                <c:pt idx="1727">
                  <c:v>0.8948731227343345</c:v>
                </c:pt>
                <c:pt idx="1728">
                  <c:v>0.89539098912480553</c:v>
                </c:pt>
                <c:pt idx="1729">
                  <c:v>0.89590885551528165</c:v>
                </c:pt>
                <c:pt idx="1730">
                  <c:v>0.89642672190573724</c:v>
                </c:pt>
                <c:pt idx="1731">
                  <c:v>0.89694458829621959</c:v>
                </c:pt>
                <c:pt idx="1732">
                  <c:v>0.8974624546866905</c:v>
                </c:pt>
                <c:pt idx="1733">
                  <c:v>0.89798032107715497</c:v>
                </c:pt>
                <c:pt idx="1734">
                  <c:v>0.898498187467627</c:v>
                </c:pt>
                <c:pt idx="1735">
                  <c:v>0.89901605385810468</c:v>
                </c:pt>
                <c:pt idx="1736">
                  <c:v>0.89953392024857581</c:v>
                </c:pt>
                <c:pt idx="1737">
                  <c:v>0.90005178663904761</c:v>
                </c:pt>
                <c:pt idx="1738">
                  <c:v>0.90056965302951864</c:v>
                </c:pt>
                <c:pt idx="1739">
                  <c:v>0.90108751941998966</c:v>
                </c:pt>
                <c:pt idx="1740">
                  <c:v>0.90160538581046057</c:v>
                </c:pt>
                <c:pt idx="1741">
                  <c:v>0.90212325220093215</c:v>
                </c:pt>
                <c:pt idx="1742">
                  <c:v>0.90264111859141194</c:v>
                </c:pt>
                <c:pt idx="1743">
                  <c:v>0.90315898498187452</c:v>
                </c:pt>
                <c:pt idx="1744">
                  <c:v>0.90367685137234588</c:v>
                </c:pt>
                <c:pt idx="1745">
                  <c:v>0.90419471776281723</c:v>
                </c:pt>
                <c:pt idx="1746">
                  <c:v>0.90471258415328848</c:v>
                </c:pt>
                <c:pt idx="1747">
                  <c:v>0.90523045054375972</c:v>
                </c:pt>
                <c:pt idx="1748">
                  <c:v>0.90574831693423163</c:v>
                </c:pt>
                <c:pt idx="1749">
                  <c:v>0.90626618332469588</c:v>
                </c:pt>
                <c:pt idx="1750">
                  <c:v>0.90678404971517368</c:v>
                </c:pt>
                <c:pt idx="1751">
                  <c:v>0.9073019161056447</c:v>
                </c:pt>
                <c:pt idx="1752">
                  <c:v>0.90781978249611661</c:v>
                </c:pt>
                <c:pt idx="1753">
                  <c:v>0.9083376488865873</c:v>
                </c:pt>
                <c:pt idx="1754">
                  <c:v>0.90885551527705855</c:v>
                </c:pt>
                <c:pt idx="1755">
                  <c:v>0.90937338166752957</c:v>
                </c:pt>
                <c:pt idx="1756">
                  <c:v>0.90989124805800914</c:v>
                </c:pt>
                <c:pt idx="1757">
                  <c:v>0.91040911444848072</c:v>
                </c:pt>
                <c:pt idx="1758">
                  <c:v>0.91092698083893642</c:v>
                </c:pt>
                <c:pt idx="1759">
                  <c:v>0.91144484722941665</c:v>
                </c:pt>
                <c:pt idx="1760">
                  <c:v>0.91196271361989323</c:v>
                </c:pt>
                <c:pt idx="1761">
                  <c:v>0.91248058001034793</c:v>
                </c:pt>
                <c:pt idx="1762">
                  <c:v>0.91299844640083683</c:v>
                </c:pt>
                <c:pt idx="1763">
                  <c:v>0.91351631279129275</c:v>
                </c:pt>
                <c:pt idx="1764">
                  <c:v>0.9140341791817711</c:v>
                </c:pt>
                <c:pt idx="1765">
                  <c:v>0.91455204557223091</c:v>
                </c:pt>
                <c:pt idx="1766">
                  <c:v>0.91506991196271359</c:v>
                </c:pt>
                <c:pt idx="1767">
                  <c:v>0.91558777835318483</c:v>
                </c:pt>
                <c:pt idx="1768">
                  <c:v>0.91610564474365619</c:v>
                </c:pt>
                <c:pt idx="1769">
                  <c:v>0.91662351113412865</c:v>
                </c:pt>
                <c:pt idx="1770">
                  <c:v>0.91714137752460645</c:v>
                </c:pt>
                <c:pt idx="1771">
                  <c:v>0.91765924391506992</c:v>
                </c:pt>
                <c:pt idx="1772">
                  <c:v>0.91817711030554161</c:v>
                </c:pt>
                <c:pt idx="1773">
                  <c:v>0.91869497669602185</c:v>
                </c:pt>
                <c:pt idx="1774">
                  <c:v>0.91921284308648366</c:v>
                </c:pt>
                <c:pt idx="1775">
                  <c:v>0.91973070947695457</c:v>
                </c:pt>
                <c:pt idx="1776">
                  <c:v>0.92024857586742626</c:v>
                </c:pt>
                <c:pt idx="1777">
                  <c:v>0.92076644225789761</c:v>
                </c:pt>
                <c:pt idx="1778">
                  <c:v>0.92128430864836852</c:v>
                </c:pt>
                <c:pt idx="1779">
                  <c:v>0.92180217503883999</c:v>
                </c:pt>
                <c:pt idx="1780">
                  <c:v>0.92232004142931123</c:v>
                </c:pt>
                <c:pt idx="1781">
                  <c:v>0.9228379078197827</c:v>
                </c:pt>
                <c:pt idx="1782">
                  <c:v>0.9233557742102535</c:v>
                </c:pt>
                <c:pt idx="1783">
                  <c:v>0.92387364060072563</c:v>
                </c:pt>
                <c:pt idx="1784">
                  <c:v>0.92439150699119665</c:v>
                </c:pt>
                <c:pt idx="1785">
                  <c:v>0.92490937338166768</c:v>
                </c:pt>
                <c:pt idx="1786">
                  <c:v>0.92542723977213859</c:v>
                </c:pt>
                <c:pt idx="1787">
                  <c:v>0.92594510616261005</c:v>
                </c:pt>
                <c:pt idx="1788">
                  <c:v>0.92646297255308163</c:v>
                </c:pt>
                <c:pt idx="1789">
                  <c:v>0.92698083894355265</c:v>
                </c:pt>
                <c:pt idx="1790">
                  <c:v>0.92749870533402379</c:v>
                </c:pt>
                <c:pt idx="1791">
                  <c:v>0.92801657172449459</c:v>
                </c:pt>
                <c:pt idx="1792">
                  <c:v>0.92853443811496639</c:v>
                </c:pt>
                <c:pt idx="1793">
                  <c:v>0.92905230450543752</c:v>
                </c:pt>
                <c:pt idx="1794">
                  <c:v>0.92957017089590233</c:v>
                </c:pt>
                <c:pt idx="1795">
                  <c:v>0.93008803728638723</c:v>
                </c:pt>
                <c:pt idx="1796">
                  <c:v>0.93060590367685958</c:v>
                </c:pt>
                <c:pt idx="1797">
                  <c:v>0.9311237700673225</c:v>
                </c:pt>
                <c:pt idx="1798">
                  <c:v>0.93164163645781006</c:v>
                </c:pt>
                <c:pt idx="1799">
                  <c:v>0.9321595028482651</c:v>
                </c:pt>
                <c:pt idx="1800">
                  <c:v>0.93267736923873645</c:v>
                </c:pt>
                <c:pt idx="1801">
                  <c:v>0.9331952356292158</c:v>
                </c:pt>
                <c:pt idx="1802">
                  <c:v>0.93371310201967894</c:v>
                </c:pt>
                <c:pt idx="1803">
                  <c:v>0.93423096841015019</c:v>
                </c:pt>
                <c:pt idx="1804">
                  <c:v>0.93474883480062165</c:v>
                </c:pt>
                <c:pt idx="1805">
                  <c:v>0.93526670119109256</c:v>
                </c:pt>
                <c:pt idx="1806">
                  <c:v>0.93578456758156392</c:v>
                </c:pt>
                <c:pt idx="1807">
                  <c:v>0.93630243397203516</c:v>
                </c:pt>
                <c:pt idx="1808">
                  <c:v>0.93682030036250663</c:v>
                </c:pt>
                <c:pt idx="1809">
                  <c:v>0.9373381667529711</c:v>
                </c:pt>
                <c:pt idx="1810">
                  <c:v>0.93785603314345611</c:v>
                </c:pt>
                <c:pt idx="1811">
                  <c:v>0.93837389953392025</c:v>
                </c:pt>
                <c:pt idx="1812">
                  <c:v>0.93889176592439161</c:v>
                </c:pt>
                <c:pt idx="1813">
                  <c:v>0.93940963231487373</c:v>
                </c:pt>
                <c:pt idx="1814">
                  <c:v>0.93992749870533399</c:v>
                </c:pt>
                <c:pt idx="1815">
                  <c:v>0.94044536509580523</c:v>
                </c:pt>
                <c:pt idx="1816">
                  <c:v>0.9409632314862767</c:v>
                </c:pt>
                <c:pt idx="1817">
                  <c:v>0.9414810978767475</c:v>
                </c:pt>
                <c:pt idx="1818">
                  <c:v>0.94199896426721907</c:v>
                </c:pt>
                <c:pt idx="1819">
                  <c:v>0.94251683065769032</c:v>
                </c:pt>
                <c:pt idx="1820">
                  <c:v>0.94303469704816878</c:v>
                </c:pt>
                <c:pt idx="1821">
                  <c:v>0.94355256343863259</c:v>
                </c:pt>
                <c:pt idx="1822">
                  <c:v>0.94407042982910405</c:v>
                </c:pt>
                <c:pt idx="1823">
                  <c:v>0.94458829621958484</c:v>
                </c:pt>
                <c:pt idx="1824">
                  <c:v>0.94510616261004654</c:v>
                </c:pt>
                <c:pt idx="1825">
                  <c:v>0.945624029000525</c:v>
                </c:pt>
                <c:pt idx="1826">
                  <c:v>0.94614189539099725</c:v>
                </c:pt>
                <c:pt idx="1827">
                  <c:v>0.94665976178146038</c:v>
                </c:pt>
                <c:pt idx="1828">
                  <c:v>0.94717762817193152</c:v>
                </c:pt>
                <c:pt idx="1829">
                  <c:v>0.94769549456241431</c:v>
                </c:pt>
                <c:pt idx="1830">
                  <c:v>0.94821336095287356</c:v>
                </c:pt>
                <c:pt idx="1831">
                  <c:v>0.94873122734335358</c:v>
                </c:pt>
                <c:pt idx="1832">
                  <c:v>0.94924909373382482</c:v>
                </c:pt>
                <c:pt idx="1833">
                  <c:v>0.94976696012428796</c:v>
                </c:pt>
                <c:pt idx="1834">
                  <c:v>0.95028482651475965</c:v>
                </c:pt>
                <c:pt idx="1835">
                  <c:v>0.95080269290523045</c:v>
                </c:pt>
                <c:pt idx="1836">
                  <c:v>0.9513205592957017</c:v>
                </c:pt>
                <c:pt idx="1837">
                  <c:v>0.95183842568618104</c:v>
                </c:pt>
                <c:pt idx="1838">
                  <c:v>0.95235629207664418</c:v>
                </c:pt>
                <c:pt idx="1839">
                  <c:v>0.95287415846711565</c:v>
                </c:pt>
                <c:pt idx="1840">
                  <c:v>0.95339202485758678</c:v>
                </c:pt>
                <c:pt idx="1841">
                  <c:v>0.95390989124806613</c:v>
                </c:pt>
                <c:pt idx="1842">
                  <c:v>0.9544277576385376</c:v>
                </c:pt>
                <c:pt idx="1843">
                  <c:v>0.95494562402900995</c:v>
                </c:pt>
                <c:pt idx="1844">
                  <c:v>0.95546349041947265</c:v>
                </c:pt>
                <c:pt idx="1845">
                  <c:v>0.95598135680994301</c:v>
                </c:pt>
                <c:pt idx="1846">
                  <c:v>0.95649922320042235</c:v>
                </c:pt>
                <c:pt idx="1847">
                  <c:v>0.95701708959088561</c:v>
                </c:pt>
                <c:pt idx="1848">
                  <c:v>0.95753495598134886</c:v>
                </c:pt>
                <c:pt idx="1849">
                  <c:v>0.95805282237182865</c:v>
                </c:pt>
                <c:pt idx="1850">
                  <c:v>0.95857068876229856</c:v>
                </c:pt>
                <c:pt idx="1851">
                  <c:v>0.95908855515277069</c:v>
                </c:pt>
                <c:pt idx="1852">
                  <c:v>0.95960642154324183</c:v>
                </c:pt>
                <c:pt idx="1853">
                  <c:v>0.96012428793371363</c:v>
                </c:pt>
                <c:pt idx="1854">
                  <c:v>0.96064215432419575</c:v>
                </c:pt>
                <c:pt idx="1855">
                  <c:v>0.96116002071465556</c:v>
                </c:pt>
                <c:pt idx="1856">
                  <c:v>0.96167788710513491</c:v>
                </c:pt>
                <c:pt idx="1857">
                  <c:v>0.96219575349560715</c:v>
                </c:pt>
                <c:pt idx="1858">
                  <c:v>0.9627136198860694</c:v>
                </c:pt>
                <c:pt idx="1859">
                  <c:v>0.96323148627654065</c:v>
                </c:pt>
                <c:pt idx="1860">
                  <c:v>0.96374935266702533</c:v>
                </c:pt>
                <c:pt idx="1861">
                  <c:v>0.96426721905748314</c:v>
                </c:pt>
                <c:pt idx="1862">
                  <c:v>0.96478508544795438</c:v>
                </c:pt>
                <c:pt idx="1863">
                  <c:v>0.96530295183842552</c:v>
                </c:pt>
                <c:pt idx="1864">
                  <c:v>0.96582081822890953</c:v>
                </c:pt>
                <c:pt idx="1865">
                  <c:v>0.96633868461936823</c:v>
                </c:pt>
                <c:pt idx="1866">
                  <c:v>0.96685655100983969</c:v>
                </c:pt>
                <c:pt idx="1867">
                  <c:v>0.96737441740031882</c:v>
                </c:pt>
                <c:pt idx="1868">
                  <c:v>0.96789228379078263</c:v>
                </c:pt>
                <c:pt idx="1869">
                  <c:v>0.9684101501812461</c:v>
                </c:pt>
                <c:pt idx="1870">
                  <c:v>0.96892801657173766</c:v>
                </c:pt>
                <c:pt idx="1871">
                  <c:v>0.96944588296220002</c:v>
                </c:pt>
                <c:pt idx="1872">
                  <c:v>0.9699637493526575</c:v>
                </c:pt>
                <c:pt idx="1873">
                  <c:v>0.97048161574313863</c:v>
                </c:pt>
                <c:pt idx="1874">
                  <c:v>0.97099948213362086</c:v>
                </c:pt>
                <c:pt idx="1875">
                  <c:v>0.97151734852408078</c:v>
                </c:pt>
                <c:pt idx="1876">
                  <c:v>0.97203521491455991</c:v>
                </c:pt>
                <c:pt idx="1877">
                  <c:v>0.97255308130502327</c:v>
                </c:pt>
                <c:pt idx="1878">
                  <c:v>0.97307094769550395</c:v>
                </c:pt>
                <c:pt idx="1879">
                  <c:v>0.97358881408596587</c:v>
                </c:pt>
                <c:pt idx="1880">
                  <c:v>0.97410668047643711</c:v>
                </c:pt>
                <c:pt idx="1881">
                  <c:v>0.97462454686690869</c:v>
                </c:pt>
                <c:pt idx="1882">
                  <c:v>0.97514241325738771</c:v>
                </c:pt>
                <c:pt idx="1883">
                  <c:v>0.97566027964785085</c:v>
                </c:pt>
                <c:pt idx="1884">
                  <c:v>0.97617814603832265</c:v>
                </c:pt>
                <c:pt idx="1885">
                  <c:v>0.97669601242881232</c:v>
                </c:pt>
                <c:pt idx="1886">
                  <c:v>0.97721387881926458</c:v>
                </c:pt>
                <c:pt idx="1887">
                  <c:v>0.97773174520973594</c:v>
                </c:pt>
                <c:pt idx="1888">
                  <c:v>0.97824961160021673</c:v>
                </c:pt>
                <c:pt idx="1889">
                  <c:v>0.97876747799067865</c:v>
                </c:pt>
                <c:pt idx="1890">
                  <c:v>0.97928534438114967</c:v>
                </c:pt>
                <c:pt idx="1891">
                  <c:v>0.97980321077162091</c:v>
                </c:pt>
                <c:pt idx="1892">
                  <c:v>0.9803210771620926</c:v>
                </c:pt>
                <c:pt idx="1893">
                  <c:v>0.9808389435525634</c:v>
                </c:pt>
                <c:pt idx="1894">
                  <c:v>0.98135680994302743</c:v>
                </c:pt>
                <c:pt idx="1895">
                  <c:v>0.98187467633351899</c:v>
                </c:pt>
                <c:pt idx="1896">
                  <c:v>0.98239254272397658</c:v>
                </c:pt>
                <c:pt idx="1897">
                  <c:v>0.98291040911444849</c:v>
                </c:pt>
                <c:pt idx="1898">
                  <c:v>0.98342827550491951</c:v>
                </c:pt>
                <c:pt idx="1899">
                  <c:v>0.98394614189538387</c:v>
                </c:pt>
                <c:pt idx="1900">
                  <c:v>0.98446400828586156</c:v>
                </c:pt>
                <c:pt idx="1901">
                  <c:v>0.98498187467633369</c:v>
                </c:pt>
                <c:pt idx="1902">
                  <c:v>0.98549974106680449</c:v>
                </c:pt>
                <c:pt idx="1903">
                  <c:v>0.98601760745727607</c:v>
                </c:pt>
                <c:pt idx="1904">
                  <c:v>0.98653547384774021</c:v>
                </c:pt>
                <c:pt idx="1905">
                  <c:v>0.98705334023821856</c:v>
                </c:pt>
                <c:pt idx="1906">
                  <c:v>0.98757120662869724</c:v>
                </c:pt>
                <c:pt idx="1907">
                  <c:v>0.98808907301916105</c:v>
                </c:pt>
                <c:pt idx="1908">
                  <c:v>0.98860693940963229</c:v>
                </c:pt>
                <c:pt idx="1909">
                  <c:v>0.98912480580010353</c:v>
                </c:pt>
                <c:pt idx="1910">
                  <c:v>0.98964267219058755</c:v>
                </c:pt>
                <c:pt idx="1911">
                  <c:v>0.99016053858104558</c:v>
                </c:pt>
                <c:pt idx="1912">
                  <c:v>0.9906784049715176</c:v>
                </c:pt>
                <c:pt idx="1913">
                  <c:v>0.99119627136198851</c:v>
                </c:pt>
                <c:pt idx="1914">
                  <c:v>0.99171413775245276</c:v>
                </c:pt>
                <c:pt idx="1915">
                  <c:v>0.99223200414291957</c:v>
                </c:pt>
                <c:pt idx="1916">
                  <c:v>0.99274987053341657</c:v>
                </c:pt>
                <c:pt idx="1917">
                  <c:v>0.9932677369238736</c:v>
                </c:pt>
                <c:pt idx="1918">
                  <c:v>0.99378560331434485</c:v>
                </c:pt>
                <c:pt idx="1919">
                  <c:v>0.9943034697048091</c:v>
                </c:pt>
                <c:pt idx="1920">
                  <c:v>0.994821336095294</c:v>
                </c:pt>
                <c:pt idx="1921">
                  <c:v>0.99533920248575869</c:v>
                </c:pt>
                <c:pt idx="1922">
                  <c:v>0.99585706887622039</c:v>
                </c:pt>
                <c:pt idx="1923">
                  <c:v>0.99637493526670118</c:v>
                </c:pt>
                <c:pt idx="1924">
                  <c:v>0.99689280165717264</c:v>
                </c:pt>
                <c:pt idx="1925">
                  <c:v>0.99741066804763223</c:v>
                </c:pt>
                <c:pt idx="1926">
                  <c:v>0.99792853443812213</c:v>
                </c:pt>
                <c:pt idx="1927">
                  <c:v>0.9984464008285866</c:v>
                </c:pt>
                <c:pt idx="1928">
                  <c:v>0.99896426721905751</c:v>
                </c:pt>
                <c:pt idx="1929">
                  <c:v>0.99948213360952876</c:v>
                </c:pt>
                <c:pt idx="1930">
                  <c:v>1</c:v>
                </c:pt>
              </c:numCache>
            </c:numRef>
          </c:yVal>
          <c:smooth val="1"/>
        </c:ser>
        <c:axId val="164144256"/>
        <c:axId val="164146176"/>
      </c:scatterChart>
      <c:valAx>
        <c:axId val="164144256"/>
        <c:scaling>
          <c:logBase val="10"/>
          <c:orientation val="minMax"/>
          <c:min val="1"/>
        </c:scaling>
        <c:axPos val="b"/>
        <c:title>
          <c:tx>
            <c:rich>
              <a:bodyPr/>
              <a:lstStyle/>
              <a:p>
                <a:pPr>
                  <a:defRPr b="0"/>
                </a:pPr>
                <a:r>
                  <a:rPr lang="ja-JP" b="0" dirty="0" smtClean="0"/>
                  <a:t>未対応</a:t>
                </a:r>
                <a:r>
                  <a:rPr lang="ja-JP" b="0" dirty="0"/>
                  <a:t>時間（日）</a:t>
                </a:r>
              </a:p>
            </c:rich>
          </c:tx>
        </c:title>
        <c:numFmt formatCode="General" sourceLinked="0"/>
        <c:tickLblPos val="nextTo"/>
        <c:txPr>
          <a:bodyPr/>
          <a:lstStyle/>
          <a:p>
            <a:pPr>
              <a:defRPr>
                <a:latin typeface="Arial" pitchFamily="34" charset="0"/>
                <a:cs typeface="Arial" pitchFamily="34" charset="0"/>
              </a:defRPr>
            </a:pPr>
            <a:endParaRPr lang="ja-JP"/>
          </a:p>
        </c:txPr>
        <c:crossAx val="164146176"/>
        <c:crosses val="autoZero"/>
        <c:crossBetween val="midCat"/>
      </c:valAx>
      <c:valAx>
        <c:axId val="164146176"/>
        <c:scaling>
          <c:orientation val="minMax"/>
          <c:max val="1"/>
          <c:min val="0"/>
        </c:scaling>
        <c:axPos val="l"/>
        <c:majorGridlines/>
        <c:title>
          <c:tx>
            <c:rich>
              <a:bodyPr rot="-5400000" vert="horz"/>
              <a:lstStyle/>
              <a:p>
                <a:pPr>
                  <a:defRPr b="0"/>
                </a:pPr>
                <a:r>
                  <a:rPr lang="ja-JP" b="0" dirty="0"/>
                  <a:t>対応</a:t>
                </a:r>
                <a:r>
                  <a:rPr lang="ja-JP" b="0" dirty="0" smtClean="0"/>
                  <a:t>された</a:t>
                </a:r>
                <a:r>
                  <a:rPr lang="ja-JP" altLang="en-US" b="0" dirty="0" smtClean="0"/>
                  <a:t>障害</a:t>
                </a:r>
                <a:r>
                  <a:rPr lang="ja-JP" b="0" dirty="0" smtClean="0"/>
                  <a:t>の</a:t>
                </a:r>
                <a:r>
                  <a:rPr lang="ja-JP" b="0" dirty="0"/>
                  <a:t>割合</a:t>
                </a:r>
                <a:endParaRPr lang="en-US" b="0" dirty="0"/>
              </a:p>
            </c:rich>
          </c:tx>
          <c:layout>
            <c:manualLayout>
              <c:xMode val="edge"/>
              <c:yMode val="edge"/>
              <c:x val="3.624650224507061E-2"/>
              <c:y val="7.5063346320464269E-2"/>
            </c:manualLayout>
          </c:layout>
        </c:title>
        <c:numFmt formatCode="#,##0.0_);[Red]\(#,##0.0\)" sourceLinked="0"/>
        <c:tickLblPos val="nextTo"/>
        <c:txPr>
          <a:bodyPr/>
          <a:lstStyle/>
          <a:p>
            <a:pPr>
              <a:defRPr>
                <a:latin typeface="Arial" pitchFamily="34" charset="0"/>
                <a:cs typeface="Arial" pitchFamily="34" charset="0"/>
              </a:defRPr>
            </a:pPr>
            <a:endParaRPr lang="ja-JP"/>
          </a:p>
        </c:txPr>
        <c:crossAx val="164144256"/>
        <c:crosses val="autoZero"/>
        <c:crossBetween val="midCat"/>
      </c:valAx>
    </c:plotArea>
    <c:plotVisOnly val="1"/>
  </c:chart>
  <c:txPr>
    <a:bodyPr/>
    <a:lstStyle/>
    <a:p>
      <a:pPr>
        <a:defRPr sz="1600"/>
      </a:pPr>
      <a:endParaRPr lang="ja-JP"/>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49787" cy="496967"/>
          </a:xfrm>
          <a:prstGeom prst="rect">
            <a:avLst/>
          </a:prstGeom>
        </p:spPr>
        <p:txBody>
          <a:bodyPr vert="horz" lIns="91433" tIns="45716" rIns="91433" bIns="45716" rtlCol="0"/>
          <a:lstStyle>
            <a:lvl1pPr algn="l">
              <a:defRPr sz="1200">
                <a:latin typeface="Times New Roman" charset="0"/>
              </a:defRPr>
            </a:lvl1pPr>
          </a:lstStyle>
          <a:p>
            <a:pPr>
              <a:defRPr/>
            </a:pPr>
            <a:endParaRPr lang="ja-JP" altLang="en-US"/>
          </a:p>
        </p:txBody>
      </p:sp>
      <p:sp>
        <p:nvSpPr>
          <p:cNvPr id="3" name="日付プレースホルダ 2"/>
          <p:cNvSpPr>
            <a:spLocks noGrp="1"/>
          </p:cNvSpPr>
          <p:nvPr>
            <p:ph type="dt" sz="quarter" idx="1"/>
          </p:nvPr>
        </p:nvSpPr>
        <p:spPr>
          <a:xfrm>
            <a:off x="3855839" y="0"/>
            <a:ext cx="2949787" cy="496967"/>
          </a:xfrm>
          <a:prstGeom prst="rect">
            <a:avLst/>
          </a:prstGeom>
        </p:spPr>
        <p:txBody>
          <a:bodyPr vert="horz" lIns="91433" tIns="45716" rIns="91433" bIns="45716" rtlCol="0"/>
          <a:lstStyle>
            <a:lvl1pPr algn="r">
              <a:defRPr sz="1200" smtClean="0">
                <a:latin typeface="Times New Roman" charset="0"/>
              </a:defRPr>
            </a:lvl1pPr>
          </a:lstStyle>
          <a:p>
            <a:pPr>
              <a:defRPr/>
            </a:pPr>
            <a:fld id="{51C0BB18-22FB-438D-A7C0-88697E42B8D4}" type="datetimeFigureOut">
              <a:rPr lang="ja-JP" altLang="en-US"/>
              <a:pPr>
                <a:defRPr/>
              </a:pPr>
              <a:t>2009/2/17</a:t>
            </a:fld>
            <a:endParaRPr lang="ja-JP" altLang="en-US"/>
          </a:p>
        </p:txBody>
      </p:sp>
      <p:sp>
        <p:nvSpPr>
          <p:cNvPr id="4" name="フッター プレースホルダ 3"/>
          <p:cNvSpPr>
            <a:spLocks noGrp="1"/>
          </p:cNvSpPr>
          <p:nvPr>
            <p:ph type="ftr" sz="quarter" idx="2"/>
          </p:nvPr>
        </p:nvSpPr>
        <p:spPr>
          <a:xfrm>
            <a:off x="1" y="9440646"/>
            <a:ext cx="2949787" cy="496967"/>
          </a:xfrm>
          <a:prstGeom prst="rect">
            <a:avLst/>
          </a:prstGeom>
        </p:spPr>
        <p:txBody>
          <a:bodyPr vert="horz" lIns="91433" tIns="45716" rIns="91433" bIns="45716" rtlCol="0" anchor="b"/>
          <a:lstStyle>
            <a:lvl1pPr algn="l">
              <a:defRPr sz="1200">
                <a:latin typeface="Times New Roman" charset="0"/>
              </a:defRPr>
            </a:lvl1pPr>
          </a:lstStyle>
          <a:p>
            <a:pPr>
              <a:defRPr/>
            </a:pPr>
            <a:endParaRPr lang="ja-JP" altLang="en-US"/>
          </a:p>
        </p:txBody>
      </p:sp>
      <p:sp>
        <p:nvSpPr>
          <p:cNvPr id="5" name="スライド番号プレースホルダ 4"/>
          <p:cNvSpPr>
            <a:spLocks noGrp="1"/>
          </p:cNvSpPr>
          <p:nvPr>
            <p:ph type="sldNum" sz="quarter" idx="3"/>
          </p:nvPr>
        </p:nvSpPr>
        <p:spPr>
          <a:xfrm>
            <a:off x="3855839" y="9440646"/>
            <a:ext cx="2949787" cy="496967"/>
          </a:xfrm>
          <a:prstGeom prst="rect">
            <a:avLst/>
          </a:prstGeom>
        </p:spPr>
        <p:txBody>
          <a:bodyPr vert="horz" lIns="91433" tIns="45716" rIns="91433" bIns="45716" rtlCol="0" anchor="b"/>
          <a:lstStyle>
            <a:lvl1pPr algn="r">
              <a:defRPr sz="1200" smtClean="0">
                <a:latin typeface="Times New Roman" charset="0"/>
              </a:defRPr>
            </a:lvl1pPr>
          </a:lstStyle>
          <a:p>
            <a:pPr>
              <a:defRPr/>
            </a:pPr>
            <a:fld id="{2E03D221-E0A2-4924-8043-910AC9D09334}"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1" y="0"/>
            <a:ext cx="2949787" cy="496967"/>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5" name="Rectangle 3"/>
          <p:cNvSpPr>
            <a:spLocks noGrp="1" noChangeArrowheads="1"/>
          </p:cNvSpPr>
          <p:nvPr>
            <p:ph type="dt" idx="1"/>
          </p:nvPr>
        </p:nvSpPr>
        <p:spPr bwMode="auto">
          <a:xfrm>
            <a:off x="3855839" y="0"/>
            <a:ext cx="2949787" cy="496967"/>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lvl1pPr algn="r">
              <a:defRPr sz="1200">
                <a:latin typeface="Times New Roman" charset="0"/>
              </a:defRPr>
            </a:lvl1pPr>
          </a:lstStyle>
          <a:p>
            <a:pPr>
              <a:defRPr/>
            </a:pPr>
            <a:endParaRPr lang="en-US" altLang="ja-JP"/>
          </a:p>
        </p:txBody>
      </p:sp>
      <p:sp>
        <p:nvSpPr>
          <p:cNvPr id="31748" name="Rectangle 4"/>
          <p:cNvSpPr>
            <a:spLocks noGrp="1" noRot="1" noChangeAspect="1" noChangeArrowheads="1" noTextEdit="1"/>
          </p:cNvSpPr>
          <p:nvPr>
            <p:ph type="sldImg" idx="2"/>
          </p:nvPr>
        </p:nvSpPr>
        <p:spPr bwMode="auto">
          <a:xfrm>
            <a:off x="919163" y="746125"/>
            <a:ext cx="4968875" cy="37258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0721" y="4721187"/>
            <a:ext cx="5445760" cy="4472702"/>
          </a:xfrm>
          <a:prstGeom prst="rect">
            <a:avLst/>
          </a:prstGeom>
          <a:noFill/>
          <a:ln w="9525">
            <a:noFill/>
            <a:miter lim="800000"/>
            <a:headEnd/>
            <a:tailEnd/>
          </a:ln>
          <a:effectLst/>
        </p:spPr>
        <p:txBody>
          <a:bodyPr vert="horz" wrap="square" lIns="91433" tIns="45716" rIns="91433" bIns="45716"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8198" name="Rectangle 6"/>
          <p:cNvSpPr>
            <a:spLocks noGrp="1" noChangeArrowheads="1"/>
          </p:cNvSpPr>
          <p:nvPr>
            <p:ph type="ftr" sz="quarter" idx="4"/>
          </p:nvPr>
        </p:nvSpPr>
        <p:spPr bwMode="auto">
          <a:xfrm>
            <a:off x="1" y="9440646"/>
            <a:ext cx="2949787" cy="496967"/>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9" name="Rectangle 7"/>
          <p:cNvSpPr>
            <a:spLocks noGrp="1" noChangeArrowheads="1"/>
          </p:cNvSpPr>
          <p:nvPr>
            <p:ph type="sldNum" sz="quarter" idx="5"/>
          </p:nvPr>
        </p:nvSpPr>
        <p:spPr bwMode="auto">
          <a:xfrm>
            <a:off x="3855839" y="9440646"/>
            <a:ext cx="2949787" cy="496967"/>
          </a:xfrm>
          <a:prstGeom prst="rect">
            <a:avLst/>
          </a:prstGeom>
          <a:noFill/>
          <a:ln w="9525">
            <a:noFill/>
            <a:miter lim="800000"/>
            <a:headEnd/>
            <a:tailEnd/>
          </a:ln>
          <a:effectLst/>
        </p:spPr>
        <p:txBody>
          <a:bodyPr vert="horz" wrap="square" lIns="91433" tIns="45716" rIns="91433" bIns="45716" numCol="1" anchor="b" anchorCtr="0" compatLnSpc="1">
            <a:prstTxWarp prst="textNoShape">
              <a:avLst/>
            </a:prstTxWarp>
          </a:bodyPr>
          <a:lstStyle>
            <a:lvl1pPr algn="r">
              <a:defRPr sz="1200">
                <a:latin typeface="Times New Roman" charset="0"/>
              </a:defRPr>
            </a:lvl1pPr>
          </a:lstStyle>
          <a:p>
            <a:pPr>
              <a:defRPr/>
            </a:pPr>
            <a:fld id="{BF6DDF87-BFCB-4969-A5DA-99987E200CEA}" type="slidenum">
              <a:rPr lang="ja-JP" altLang="en-US"/>
              <a:pPr>
                <a:defRPr/>
              </a:pPr>
              <a:t>&lt;#&gt;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b="0" dirty="0" smtClean="0"/>
              <a:t>障害が報告されてから修正が完了するまでの時間を短縮することを目的として，</a:t>
            </a:r>
            <a:endParaRPr kumimoji="1" lang="en-US" altLang="ja-JP" b="0" dirty="0" smtClean="0"/>
          </a:p>
          <a:p>
            <a:r>
              <a:rPr kumimoji="1" lang="ja-JP" altLang="en-US" b="0" dirty="0" smtClean="0"/>
              <a:t>障害修正に取り掛かるまでの時間に着目した研究報告を行います</a:t>
            </a:r>
            <a:endParaRPr kumimoji="1" lang="en-US" altLang="ja-JP" b="0"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0</a:t>
            </a:fld>
            <a:endParaRPr lang="en-US"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近年，</a:t>
            </a:r>
            <a:r>
              <a:rPr kumimoji="1" lang="en-US" altLang="ja-JP" dirty="0" smtClean="0"/>
              <a:t>Linux</a:t>
            </a:r>
            <a:r>
              <a:rPr kumimoji="1" lang="ja-JP" altLang="en-US" dirty="0" smtClean="0"/>
              <a:t>や</a:t>
            </a:r>
            <a:r>
              <a:rPr kumimoji="1" lang="en-US" altLang="ja-JP" dirty="0" smtClean="0"/>
              <a:t>Apache</a:t>
            </a:r>
            <a:r>
              <a:rPr kumimoji="1" lang="ja-JP" altLang="en-US" dirty="0" smtClean="0"/>
              <a:t>を始めとするオープンソースソフトウェアは</a:t>
            </a:r>
            <a:r>
              <a:rPr kumimoji="1" lang="en-US" altLang="ja-JP" dirty="0" smtClean="0"/>
              <a:t>Web</a:t>
            </a:r>
            <a:r>
              <a:rPr kumimoji="1" lang="ja-JP" altLang="en-US" dirty="0" smtClean="0"/>
              <a:t>サーバや携帯の</a:t>
            </a:r>
            <a:r>
              <a:rPr kumimoji="1" lang="en-US" altLang="ja-JP" dirty="0" smtClean="0"/>
              <a:t>OS</a:t>
            </a:r>
            <a:r>
              <a:rPr kumimoji="1" lang="ja-JP" altLang="en-US" dirty="0" smtClean="0"/>
              <a:t>などに利用され，社会基盤として広く普及しています</a:t>
            </a:r>
            <a:endParaRPr kumimoji="1" lang="en-US" altLang="ja-JP" dirty="0" smtClean="0"/>
          </a:p>
          <a:p>
            <a:endParaRPr kumimoji="1" lang="en-US" altLang="ja-JP" dirty="0" smtClean="0"/>
          </a:p>
          <a:p>
            <a:r>
              <a:rPr kumimoji="1" lang="ja-JP" altLang="en-US" dirty="0" smtClean="0"/>
              <a:t>しかし，</a:t>
            </a:r>
            <a:r>
              <a:rPr kumimoji="1" lang="en-US" altLang="ja-JP" dirty="0" smtClean="0"/>
              <a:t>OSS</a:t>
            </a:r>
            <a:r>
              <a:rPr kumimoji="1" lang="ja-JP" altLang="en-US" dirty="0" smtClean="0"/>
              <a:t>は開発者が世界各地にいるため</a:t>
            </a:r>
            <a:r>
              <a:rPr kumimoji="1" lang="ja-JP" altLang="en-US" b="1" dirty="0" smtClean="0"/>
              <a:t>分散開発</a:t>
            </a:r>
            <a:r>
              <a:rPr kumimoji="1" lang="ja-JP" altLang="en-US" dirty="0" smtClean="0"/>
              <a:t>を行っており，</a:t>
            </a:r>
            <a:endParaRPr kumimoji="1" lang="en-US" altLang="ja-JP" dirty="0" smtClean="0"/>
          </a:p>
          <a:p>
            <a:r>
              <a:rPr kumimoji="1" lang="ja-JP" altLang="en-US" dirty="0" smtClean="0"/>
              <a:t>開発に関する情報を共有することが難しく，障害の情報共有も難しいと指摘されています</a:t>
            </a:r>
            <a:endParaRPr kumimoji="1" lang="en-US" altLang="ja-JP" dirty="0" smtClean="0"/>
          </a:p>
          <a:p>
            <a:endParaRPr kumimoji="1" lang="en-US" altLang="ja-JP" dirty="0" smtClean="0"/>
          </a:p>
          <a:p>
            <a:r>
              <a:rPr kumimoji="1" lang="ja-JP" altLang="en-US" dirty="0" smtClean="0"/>
              <a:t>そこで，多く</a:t>
            </a:r>
            <a:r>
              <a:rPr kumimoji="1" lang="en-US" altLang="ja-JP" dirty="0" smtClean="0"/>
              <a:t>OSS</a:t>
            </a:r>
            <a:r>
              <a:rPr kumimoji="1" lang="ja-JP" altLang="en-US" dirty="0" smtClean="0"/>
              <a:t>開発プロジェクトは</a:t>
            </a:r>
            <a:r>
              <a:rPr kumimoji="1" lang="ja-JP" altLang="en-US" b="1" dirty="0" smtClean="0"/>
              <a:t>障害管理システム</a:t>
            </a:r>
            <a:r>
              <a:rPr kumimoji="1" lang="ja-JP" altLang="en-US" dirty="0" smtClean="0"/>
              <a:t>を導入している</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障害管理システムとは</a:t>
            </a:r>
            <a:endParaRPr kumimoji="1" lang="en-US" altLang="ja-JP" dirty="0" smtClean="0"/>
          </a:p>
          <a:p>
            <a:r>
              <a:rPr kumimoji="1" lang="ja-JP" altLang="en-US" dirty="0" smtClean="0"/>
              <a:t>　　ソフトウェア開発中に発生する障害をデータベースなどに登録し，</a:t>
            </a:r>
            <a:endParaRPr kumimoji="1" lang="en-US" altLang="ja-JP" dirty="0" smtClean="0"/>
          </a:p>
          <a:p>
            <a:r>
              <a:rPr kumimoji="1" lang="ja-JP" altLang="en-US" dirty="0" smtClean="0"/>
              <a:t>　　修正状況などを</a:t>
            </a:r>
            <a:r>
              <a:rPr kumimoji="1" lang="ja-JP" altLang="en-US" b="1" dirty="0" smtClean="0"/>
              <a:t>一元管理</a:t>
            </a:r>
            <a:r>
              <a:rPr kumimoji="1" lang="ja-JP" altLang="en-US" dirty="0" smtClean="0"/>
              <a:t>するシステムです</a:t>
            </a:r>
            <a:endParaRPr kumimoji="1" lang="en-US" altLang="ja-JP" dirty="0" smtClean="0"/>
          </a:p>
          <a:p>
            <a:endParaRPr kumimoji="1" lang="en-US" altLang="ja-JP" dirty="0" smtClean="0"/>
          </a:p>
          <a:p>
            <a:r>
              <a:rPr kumimoji="1" lang="ja-JP" altLang="en-US" dirty="0" smtClean="0"/>
              <a:t>主な機能としては</a:t>
            </a:r>
            <a:endParaRPr kumimoji="1" lang="en-US" altLang="ja-JP" dirty="0" smtClean="0"/>
          </a:p>
          <a:p>
            <a:r>
              <a:rPr kumimoji="1" lang="ja-JP" altLang="en-US" dirty="0" smtClean="0"/>
              <a:t>　　障害ごとに現在の修正状況を管理することが可能で，</a:t>
            </a:r>
            <a:endParaRPr kumimoji="1" lang="en-US" altLang="ja-JP" dirty="0" smtClean="0"/>
          </a:p>
          <a:p>
            <a:endParaRPr kumimoji="1" lang="en-US" altLang="ja-JP" dirty="0" smtClean="0"/>
          </a:p>
          <a:p>
            <a:r>
              <a:rPr kumimoji="1" lang="ja-JP" altLang="en-US" dirty="0" smtClean="0"/>
              <a:t>　　</a:t>
            </a:r>
            <a:r>
              <a:rPr kumimoji="1" lang="ja-JP" altLang="en-US" b="1" dirty="0" smtClean="0"/>
              <a:t>重要度</a:t>
            </a:r>
            <a:r>
              <a:rPr kumimoji="1" lang="ja-JP" altLang="en-US" dirty="0" smtClean="0"/>
              <a:t>や</a:t>
            </a:r>
            <a:r>
              <a:rPr kumimoji="1" lang="ja-JP" altLang="en-US" b="1" dirty="0" smtClean="0"/>
              <a:t>優先度</a:t>
            </a:r>
            <a:r>
              <a:rPr kumimoji="1" lang="ja-JP" altLang="en-US" dirty="0" smtClean="0"/>
              <a:t>などの属性をつけ，障害の深刻度や修正に取り掛かる優先順位をつけることが可能です</a:t>
            </a:r>
            <a:endParaRPr kumimoji="1"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さらに</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各障害に対して掲示板を設けることで障害に関する情報共有を行っています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しかし，</a:t>
            </a:r>
            <a:endParaRPr kumimoji="1" lang="en-US" altLang="ja-JP" dirty="0" smtClean="0"/>
          </a:p>
          <a:p>
            <a:r>
              <a:rPr kumimoji="1" lang="ja-JP" altLang="en-US" dirty="0" smtClean="0"/>
              <a:t>障害管理システムを利用していても障害の修正が円滑に行われていないことが多くあります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　　</a:t>
            </a:r>
            <a:r>
              <a:rPr kumimoji="1" lang="ja-JP" altLang="en-US" sz="2800" b="0" i="0" u="none" strike="noStrike" kern="0" cap="none" spc="0" normalizeH="0" baseline="0" noProof="0" dirty="0" smtClean="0">
                <a:ln>
                  <a:noFill/>
                </a:ln>
                <a:solidFill>
                  <a:srgbClr val="000000"/>
                </a:solidFill>
                <a:effectLst/>
                <a:uLnTx/>
                <a:uFillTx/>
                <a:latin typeface="Arial" pitchFamily="34" charset="0"/>
                <a:ea typeface="ＭＳ Ｐゴシック"/>
                <a:cs typeface="+mn-cs"/>
              </a:rPr>
              <a:t>ある</a:t>
            </a:r>
            <a:r>
              <a:rPr kumimoji="1" lang="en-US" altLang="ja-JP" sz="2800" b="0" i="0" u="none" strike="noStrike" kern="0" cap="none" spc="0" normalizeH="0" baseline="0" noProof="0" dirty="0" smtClean="0">
                <a:ln>
                  <a:noFill/>
                </a:ln>
                <a:solidFill>
                  <a:srgbClr val="000000"/>
                </a:solidFill>
                <a:effectLst/>
                <a:uLnTx/>
                <a:uFillTx/>
                <a:latin typeface="Arial" pitchFamily="34" charset="0"/>
                <a:ea typeface="ＭＳ Ｐゴシック"/>
                <a:cs typeface="+mn-cs"/>
              </a:rPr>
              <a:t>OSS</a:t>
            </a:r>
            <a:r>
              <a:rPr kumimoji="1" lang="ja-JP" altLang="en-US" sz="2800" b="0" i="0" u="none" strike="noStrike" kern="0" cap="none" spc="0" normalizeH="0" baseline="0" noProof="0" dirty="0" smtClean="0">
                <a:ln>
                  <a:noFill/>
                </a:ln>
                <a:solidFill>
                  <a:srgbClr val="000000"/>
                </a:solidFill>
                <a:effectLst/>
                <a:uLnTx/>
                <a:uFillTx/>
                <a:latin typeface="Arial" pitchFamily="34" charset="0"/>
                <a:ea typeface="ＭＳ Ｐゴシック"/>
                <a:cs typeface="+mn-cs"/>
              </a:rPr>
              <a:t>では修正が完了していない障害が約</a:t>
            </a:r>
            <a:r>
              <a:rPr kumimoji="1" lang="en-US" altLang="ja-JP" sz="2800" b="0" i="0" u="none" strike="noStrike" kern="0" cap="none" spc="0" normalizeH="0" baseline="0" noProof="0" dirty="0" smtClean="0">
                <a:ln>
                  <a:noFill/>
                </a:ln>
                <a:solidFill>
                  <a:srgbClr val="000000"/>
                </a:solidFill>
                <a:effectLst/>
                <a:uLnTx/>
                <a:uFillTx/>
                <a:latin typeface="Arial" pitchFamily="34" charset="0"/>
                <a:ea typeface="ＭＳ Ｐゴシック"/>
                <a:cs typeface="+mn-cs"/>
              </a:rPr>
              <a:t>8</a:t>
            </a:r>
            <a:r>
              <a:rPr kumimoji="1" lang="ja-JP" altLang="en-US" sz="2800" b="0" i="0" u="none" strike="noStrike" kern="0" cap="none" spc="0" normalizeH="0" baseline="0" noProof="0" dirty="0" smtClean="0">
                <a:ln>
                  <a:noFill/>
                </a:ln>
                <a:solidFill>
                  <a:srgbClr val="000000"/>
                </a:solidFill>
                <a:effectLst/>
                <a:uLnTx/>
                <a:uFillTx/>
                <a:latin typeface="Arial" pitchFamily="34" charset="0"/>
                <a:ea typeface="ＭＳ Ｐゴシック"/>
                <a:cs typeface="+mn-cs"/>
              </a:rPr>
              <a:t>割存在する</a:t>
            </a:r>
            <a:endParaRPr kumimoji="1" lang="en-US" altLang="ja-JP" sz="2800" b="0" i="0" u="none" strike="noStrike" kern="0" cap="none" spc="0" normalizeH="0" baseline="0" noProof="0" dirty="0" smtClean="0">
              <a:ln>
                <a:noFill/>
              </a:ln>
              <a:solidFill>
                <a:srgbClr val="000000"/>
              </a:solidFill>
              <a:effectLst/>
              <a:uLnTx/>
              <a:uFillTx/>
              <a:latin typeface="Arial" pitchFamily="34" charset="0"/>
              <a:ea typeface="ＭＳ Ｐゴシック"/>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altLang="ja-JP" dirty="0" smtClean="0"/>
          </a:p>
          <a:p>
            <a:r>
              <a:rPr kumimoji="1" lang="ja-JP" altLang="en-US" dirty="0" smtClean="0"/>
              <a:t>そこで，障害が報告されてから修正が完了するまでにどれくらいの時間を要しているのかについて研究が行われており，</a:t>
            </a:r>
            <a:endParaRPr kumimoji="1" lang="en-US" altLang="ja-JP" dirty="0" smtClean="0"/>
          </a:p>
          <a:p>
            <a:r>
              <a:rPr kumimoji="1" lang="ja-JP" altLang="en-US" dirty="0" smtClean="0"/>
              <a:t>ソフトウェアの信頼性向上のために滞留時間を短縮する必要があると指摘されています</a:t>
            </a:r>
            <a:endParaRPr kumimoji="1" lang="en-US" altLang="ja-JP" dirty="0" smtClean="0"/>
          </a:p>
          <a:p>
            <a:r>
              <a:rPr kumimoji="1" lang="ja-JP" altLang="en-US" dirty="0" smtClean="0"/>
              <a:t>（早い修正が早いリリースにつながる）</a:t>
            </a:r>
            <a:endParaRPr kumimoji="1" lang="en-US" altLang="ja-JP" dirty="0" smtClean="0"/>
          </a:p>
          <a:p>
            <a:endParaRPr kumimoji="1" lang="en-US" altLang="ja-JP" dirty="0" smtClean="0"/>
          </a:p>
          <a:p>
            <a:r>
              <a:rPr kumimoji="1" lang="ja-JP" altLang="en-US" dirty="0" smtClean="0"/>
              <a:t>しかし，滞留時間を短縮する必要があるにも関わらず障害を修正する担当者が割り振られていない障害が多いという指摘があります</a:t>
            </a:r>
            <a:endParaRPr kumimoji="1" lang="en-US" altLang="ja-JP" dirty="0" smtClean="0"/>
          </a:p>
          <a:p>
            <a:r>
              <a:rPr kumimoji="1" lang="ja-JP" altLang="en-US" dirty="0" smtClean="0"/>
              <a:t>つまり，障害の修正作業に要する時間ではなく，</a:t>
            </a:r>
            <a:r>
              <a:rPr kumimoji="1" lang="ja-JP" altLang="en-US" b="1" smtClean="0"/>
              <a:t>修正</a:t>
            </a:r>
            <a:r>
              <a:rPr kumimoji="1" lang="ja-JP" altLang="en-US" b="1" smtClean="0"/>
              <a:t>作業に取り掛かるまでの時間</a:t>
            </a:r>
            <a:r>
              <a:rPr kumimoji="1" lang="ja-JP" altLang="en-US" b="1" dirty="0" smtClean="0"/>
              <a:t>（未対応時間）</a:t>
            </a:r>
            <a:r>
              <a:rPr kumimoji="1" lang="ja-JP" altLang="en-US" dirty="0" smtClean="0"/>
              <a:t>が長い障害が多いということです</a:t>
            </a:r>
            <a:endParaRPr kumimoji="1" lang="en-US" altLang="ja-JP" dirty="0" smtClean="0"/>
          </a:p>
          <a:p>
            <a:endParaRPr kumimoji="1" lang="en-US" altLang="ja-JP" dirty="0" smtClean="0"/>
          </a:p>
          <a:p>
            <a:endParaRPr kumimoji="1" lang="en-US" altLang="ja-JP" dirty="0" smtClean="0"/>
          </a:p>
          <a:p>
            <a:r>
              <a:rPr kumimoji="1" lang="ja-JP" altLang="en-US" dirty="0" smtClean="0"/>
              <a:t>よって，滞留時間だけでなく，障害の修正に取り掛かるまでの時間に着目して分析を行う必要がある</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そこで</a:t>
            </a:r>
            <a:endParaRPr kumimoji="1" lang="en-US" altLang="ja-JP" dirty="0" smtClean="0"/>
          </a:p>
          <a:p>
            <a:r>
              <a:rPr lang="ja-JP" altLang="en-US" dirty="0" smtClean="0"/>
              <a:t>障害の滞留時間短縮支援を行うための第一歩として，</a:t>
            </a:r>
            <a:endParaRPr lang="en-US" altLang="ja-JP" dirty="0" smtClean="0"/>
          </a:p>
          <a:p>
            <a:r>
              <a:rPr lang="ja-JP" altLang="en-US" dirty="0" smtClean="0"/>
              <a:t>修正作業に取り掛かるまでに要する時間の長い障害が発生する要因を明らかにすることを</a:t>
            </a:r>
            <a:endParaRPr lang="en-US" altLang="ja-JP" dirty="0" smtClean="0"/>
          </a:p>
          <a:p>
            <a:r>
              <a:rPr lang="ja-JP" altLang="en-US" dirty="0" smtClean="0"/>
              <a:t>本研究の目的とする</a:t>
            </a:r>
            <a:endParaRPr lang="en-US" altLang="ja-JP" dirty="0" smtClean="0"/>
          </a:p>
          <a:p>
            <a:endParaRPr lang="en-US" altLang="ja-JP" dirty="0" smtClean="0"/>
          </a:p>
          <a:p>
            <a:r>
              <a:rPr lang="ja-JP" altLang="en-US" dirty="0" smtClean="0"/>
              <a:t>そのために</a:t>
            </a:r>
            <a:endParaRPr lang="en-US" altLang="ja-JP" dirty="0" smtClean="0"/>
          </a:p>
          <a:p>
            <a:r>
              <a:rPr lang="ja-JP" altLang="en-US" dirty="0" smtClean="0"/>
              <a:t>滞留時間を</a:t>
            </a:r>
            <a:r>
              <a:rPr lang="en-US" altLang="ja-JP" dirty="0" smtClean="0"/>
              <a:t>2</a:t>
            </a:r>
            <a:r>
              <a:rPr lang="ja-JP" altLang="en-US" dirty="0" err="1" smtClean="0"/>
              <a:t>つの</a:t>
            </a:r>
            <a:r>
              <a:rPr lang="ja-JP" altLang="en-US" dirty="0" smtClean="0"/>
              <a:t>時間に分類し，</a:t>
            </a:r>
            <a:r>
              <a:rPr lang="en-US" altLang="ja-JP" dirty="0" smtClean="0"/>
              <a:t>3</a:t>
            </a:r>
            <a:r>
              <a:rPr lang="ja-JP" altLang="en-US" dirty="0" err="1" smtClean="0"/>
              <a:t>つの</a:t>
            </a:r>
            <a:r>
              <a:rPr lang="ja-JP" altLang="en-US" dirty="0" smtClean="0"/>
              <a:t>分析を行います．</a:t>
            </a:r>
            <a:endParaRPr lang="en-US" altLang="ja-JP" dirty="0" smtClean="0"/>
          </a:p>
          <a:p>
            <a:r>
              <a:rPr kumimoji="1" lang="ja-JP" altLang="en-US" dirty="0" smtClean="0"/>
              <a:t>まず一つ目の分析では</a:t>
            </a:r>
            <a:endParaRPr kumimoji="1" lang="en-US" altLang="ja-JP" dirty="0" smtClean="0"/>
          </a:p>
          <a:p>
            <a:r>
              <a:rPr kumimoji="1" lang="ja-JP" altLang="en-US" dirty="0" smtClean="0"/>
              <a:t>　　滞留時間における未対応時間と対応時間にどれくらいの時間を要しているか分析する</a:t>
            </a:r>
            <a:endParaRPr kumimoji="1" lang="en-US" altLang="ja-JP" dirty="0" smtClean="0"/>
          </a:p>
          <a:p>
            <a:r>
              <a:rPr kumimoji="1" lang="ja-JP" altLang="en-US" dirty="0" smtClean="0"/>
              <a:t>次に</a:t>
            </a:r>
            <a:endParaRPr kumimoji="1" lang="en-US" altLang="ja-JP" dirty="0" smtClean="0"/>
          </a:p>
          <a:p>
            <a:r>
              <a:rPr kumimoji="1" lang="ja-JP" altLang="en-US" dirty="0" smtClean="0"/>
              <a:t>　　重要度や優先度が未対応時間を左右する要因となっているかを分析します</a:t>
            </a:r>
            <a:endParaRPr kumimoji="1" lang="en-US" altLang="ja-JP" dirty="0" smtClean="0"/>
          </a:p>
          <a:p>
            <a:r>
              <a:rPr kumimoji="1" lang="ja-JP" altLang="en-US" dirty="0" smtClean="0"/>
              <a:t>最後に，</a:t>
            </a:r>
            <a:endParaRPr kumimoji="1" lang="en-US" altLang="ja-JP" dirty="0" smtClean="0"/>
          </a:p>
          <a:p>
            <a:r>
              <a:rPr kumimoji="1" lang="ja-JP" altLang="en-US" dirty="0" smtClean="0"/>
              <a:t>　　障害報告数が多くなると開発者が対応しきれなくなると考え，</a:t>
            </a:r>
            <a:endParaRPr kumimoji="1" lang="en-US" altLang="ja-JP" dirty="0" smtClean="0"/>
          </a:p>
          <a:p>
            <a:r>
              <a:rPr kumimoji="1" lang="ja-JP" altLang="en-US" dirty="0" smtClean="0"/>
              <a:t>　　障害報告数が未対応時間を左右する要因となっているかを分析します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分析方法の説明に入る前に</a:t>
            </a:r>
            <a:endParaRPr kumimoji="1" lang="en-US" altLang="ja-JP" dirty="0" smtClean="0"/>
          </a:p>
          <a:p>
            <a:r>
              <a:rPr kumimoji="1" lang="ja-JP" altLang="en-US" dirty="0" smtClean="0"/>
              <a:t>滞留時間，未対応時間，対応時間の定義を行う</a:t>
            </a:r>
            <a:endParaRPr kumimoji="1" lang="en-US" altLang="ja-JP" dirty="0" smtClean="0"/>
          </a:p>
          <a:p>
            <a:endParaRPr kumimoji="1" lang="en-US" altLang="ja-JP" dirty="0" smtClean="0"/>
          </a:p>
          <a:p>
            <a:r>
              <a:rPr kumimoji="1" lang="ja-JP" altLang="en-US" dirty="0" smtClean="0"/>
              <a:t>下の図は障害修正プロセスとそれに対応する障害管理システムで用いられる障害の状態を示した図である</a:t>
            </a:r>
            <a:endParaRPr kumimoji="1" lang="en-US" altLang="ja-JP" dirty="0" smtClean="0"/>
          </a:p>
          <a:p>
            <a:r>
              <a:rPr kumimoji="1" lang="ja-JP" altLang="en-US" dirty="0" smtClean="0"/>
              <a:t>例えば，障害報告であれば「</a:t>
            </a:r>
            <a:r>
              <a:rPr kumimoji="1" lang="en-US" altLang="ja-JP" dirty="0" smtClean="0"/>
              <a:t>Opened</a:t>
            </a:r>
            <a:r>
              <a:rPr kumimoji="1" lang="ja-JP" altLang="en-US" dirty="0" smtClean="0"/>
              <a:t>」，障害の対応が完了した場合「</a:t>
            </a:r>
            <a:r>
              <a:rPr kumimoji="1" lang="en-US" altLang="ja-JP" dirty="0" smtClean="0"/>
              <a:t>Closed</a:t>
            </a:r>
            <a:r>
              <a:rPr kumimoji="1" lang="ja-JP" altLang="en-US" dirty="0" smtClean="0"/>
              <a:t>」と示しています</a:t>
            </a:r>
            <a:endParaRPr kumimoji="1" lang="en-US" altLang="ja-JP" dirty="0" smtClean="0"/>
          </a:p>
          <a:p>
            <a:r>
              <a:rPr kumimoji="1" lang="ja-JP" altLang="en-US" dirty="0" smtClean="0"/>
              <a:t>では，この図を参照しながら説明を行う</a:t>
            </a:r>
            <a:endParaRPr kumimoji="1" lang="en-US" altLang="ja-JP" dirty="0" smtClean="0"/>
          </a:p>
          <a:p>
            <a:endParaRPr kumimoji="1" lang="en-US" altLang="ja-JP" dirty="0" smtClean="0"/>
          </a:p>
          <a:p>
            <a:r>
              <a:rPr kumimoji="1" lang="ja-JP" altLang="en-US" dirty="0" smtClean="0"/>
              <a:t>まず，滞留時間について説明します</a:t>
            </a:r>
            <a:endParaRPr kumimoji="1" lang="en-US" altLang="ja-JP" dirty="0" smtClean="0"/>
          </a:p>
          <a:p>
            <a:r>
              <a:rPr kumimoji="1" lang="ja-JP" altLang="en-US" dirty="0" smtClean="0"/>
              <a:t>滞留時間は障害報告から修正が完了するまでの時間をさし</a:t>
            </a:r>
            <a:endParaRPr kumimoji="1" lang="en-US" altLang="ja-JP" dirty="0" smtClean="0"/>
          </a:p>
          <a:p>
            <a:r>
              <a:rPr kumimoji="1" lang="ja-JP" altLang="en-US" dirty="0" smtClean="0"/>
              <a:t>障害が障害管理システムに投稿されてから修正が解決された時間までをさす</a:t>
            </a:r>
            <a:endParaRPr kumimoji="1" lang="en-US" altLang="ja-JP" dirty="0" smtClean="0"/>
          </a:p>
          <a:p>
            <a:endParaRPr kumimoji="1" lang="en-US" altLang="ja-JP" dirty="0" smtClean="0"/>
          </a:p>
          <a:p>
            <a:r>
              <a:rPr kumimoji="1" lang="ja-JP" altLang="en-US" dirty="0" smtClean="0"/>
              <a:t>次に，未対応時間は障害が報告されてから，修正が開始されるまでとします</a:t>
            </a:r>
            <a:endParaRPr kumimoji="1" lang="en-US" altLang="ja-JP" dirty="0" smtClean="0"/>
          </a:p>
          <a:p>
            <a:r>
              <a:rPr kumimoji="1" lang="ja-JP" altLang="en-US" dirty="0" smtClean="0"/>
              <a:t>修正開始時間は障害管理システムの各障害に設けられている掲示板に</a:t>
            </a:r>
            <a:r>
              <a:rPr kumimoji="1" lang="en-US" altLang="ja-JP" dirty="0" smtClean="0"/>
              <a:t>1</a:t>
            </a:r>
            <a:r>
              <a:rPr kumimoji="1" lang="ja-JP" altLang="en-US" dirty="0" smtClean="0"/>
              <a:t>回目のコメントが投稿されるまでの時間とする</a:t>
            </a:r>
            <a:endParaRPr kumimoji="1" lang="en-US" altLang="ja-JP" dirty="0" smtClean="0"/>
          </a:p>
          <a:p>
            <a:r>
              <a:rPr kumimoji="1" lang="ja-JP" altLang="en-US" dirty="0" smtClean="0"/>
              <a:t>掲示板は主に障害の修正方針に関する議論や，障害に関する情報共有に用いられているため，修正履歴の一つとみなせます</a:t>
            </a:r>
            <a:endParaRPr kumimoji="1" lang="en-US" altLang="ja-JP" dirty="0" smtClean="0"/>
          </a:p>
          <a:p>
            <a:r>
              <a:rPr kumimoji="1" lang="ja-JP" altLang="en-US" dirty="0" smtClean="0"/>
              <a:t>よって本研究では</a:t>
            </a:r>
            <a:r>
              <a:rPr kumimoji="1" lang="en-US" altLang="ja-JP" dirty="0" smtClean="0"/>
              <a:t>1</a:t>
            </a:r>
            <a:r>
              <a:rPr kumimoji="1" lang="ja-JP" altLang="en-US" dirty="0" smtClean="0"/>
              <a:t>回目のコメントが投稿された時間を修正開始時間とします</a:t>
            </a:r>
            <a:endParaRPr kumimoji="1" lang="en-US" altLang="ja-JP" dirty="0" smtClean="0"/>
          </a:p>
          <a:p>
            <a:endParaRPr kumimoji="1" lang="en-US" altLang="ja-JP" dirty="0" smtClean="0"/>
          </a:p>
          <a:p>
            <a:r>
              <a:rPr kumimoji="1" lang="ja-JP" altLang="en-US" dirty="0" smtClean="0"/>
              <a:t>最後に，対応時間は掲示板に</a:t>
            </a:r>
            <a:r>
              <a:rPr kumimoji="1" lang="en-US" altLang="ja-JP" dirty="0" smtClean="0"/>
              <a:t>1</a:t>
            </a:r>
            <a:r>
              <a:rPr kumimoji="1" lang="ja-JP" altLang="en-US" dirty="0" smtClean="0"/>
              <a:t>回目のコメントが投稿されてから修正が完了するまでの時間とする</a:t>
            </a:r>
            <a:endParaRPr kumimoji="1" lang="en-US" altLang="ja-JP" dirty="0" smtClean="0"/>
          </a:p>
          <a:p>
            <a:endParaRPr kumimoji="1" lang="ja-JP" altLang="en-US"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では，ここから</a:t>
            </a:r>
            <a:r>
              <a:rPr lang="en-US" altLang="ja-JP" dirty="0" smtClean="0"/>
              <a:t>3</a:t>
            </a:r>
            <a:r>
              <a:rPr lang="ja-JP" altLang="en-US" dirty="0" err="1" smtClean="0"/>
              <a:t>つの</a:t>
            </a:r>
            <a:r>
              <a:rPr lang="ja-JP" altLang="en-US" dirty="0" smtClean="0"/>
              <a:t>分析方法について説明する</a:t>
            </a:r>
            <a:endParaRPr lang="en-US" altLang="ja-JP" dirty="0" smtClean="0"/>
          </a:p>
          <a:p>
            <a:endParaRPr lang="en-US" altLang="ja-JP" dirty="0" smtClean="0"/>
          </a:p>
          <a:p>
            <a:r>
              <a:rPr lang="ja-JP" altLang="en-US" dirty="0" smtClean="0"/>
              <a:t>まず</a:t>
            </a:r>
            <a:endParaRPr lang="en-US" altLang="ja-JP" dirty="0" smtClean="0"/>
          </a:p>
          <a:p>
            <a:r>
              <a:rPr lang="ja-JP" altLang="en-US" dirty="0" smtClean="0"/>
              <a:t>未対応時間や対応時間がどれくらいの時間を要しているかを明らかにするために</a:t>
            </a:r>
            <a:endParaRPr lang="en-US" altLang="ja-JP" dirty="0" smtClean="0"/>
          </a:p>
          <a:p>
            <a:r>
              <a:rPr lang="ja-JP" altLang="en-US" dirty="0" smtClean="0"/>
              <a:t>各障害について未対応時間と対応時間の長さを分析する</a:t>
            </a:r>
            <a:endParaRPr lang="en-US" altLang="ja-JP" dirty="0" smtClean="0"/>
          </a:p>
          <a:p>
            <a:pPr lvl="1"/>
            <a:endParaRPr lang="en-US" altLang="ja-JP"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p>
          <a:p>
            <a:r>
              <a:rPr kumimoji="1" lang="ja-JP" altLang="en-US" dirty="0" smtClean="0"/>
              <a:t>これまで重要度や優先度別の滞留時間の違いは分析されてきたが，未対応時間については</a:t>
            </a:r>
          </a:p>
          <a:p>
            <a:r>
              <a:rPr kumimoji="1" lang="ja-JP" altLang="en-US" dirty="0" smtClean="0"/>
              <a:t>明らかにされていないことから</a:t>
            </a:r>
          </a:p>
          <a:p>
            <a:r>
              <a:rPr kumimoji="1" lang="ja-JP" altLang="en-US" dirty="0" smtClean="0"/>
              <a:t>重要度や優先度による未対応時間を明らかにすることを目的として分析する</a:t>
            </a:r>
          </a:p>
          <a:p>
            <a:endParaRPr kumimoji="1" lang="ja-JP" altLang="en-US" dirty="0" smtClean="0"/>
          </a:p>
          <a:p>
            <a:r>
              <a:rPr kumimoji="1" lang="ja-JP" altLang="en-US" dirty="0" smtClean="0"/>
              <a:t>そのために重要度（優先度）が高い障害と低い障害に分類し，対応の早さを比較する</a:t>
            </a:r>
          </a:p>
          <a:p>
            <a:r>
              <a:rPr kumimoji="1" lang="ja-JP" altLang="en-US" dirty="0" smtClean="0"/>
              <a:t>このとき，下のようなグラフを作成する</a:t>
            </a:r>
            <a:endParaRPr kumimoji="1" lang="en-US" altLang="ja-JP" dirty="0" smtClean="0"/>
          </a:p>
          <a:p>
            <a:endParaRPr kumimoji="1" lang="en-US" altLang="ja-JP" dirty="0" smtClean="0"/>
          </a:p>
          <a:p>
            <a:r>
              <a:rPr kumimoji="1" lang="ja-JP" altLang="en-US" dirty="0" smtClean="0"/>
              <a:t>横軸を未対応時間，縦軸を対応された障害の割合とし，</a:t>
            </a:r>
            <a:endParaRPr kumimoji="1" lang="en-US" altLang="ja-JP" dirty="0" smtClean="0"/>
          </a:p>
          <a:p>
            <a:r>
              <a:rPr kumimoji="1" lang="ja-JP" altLang="en-US" dirty="0" smtClean="0"/>
              <a:t>重要度もしくは優先度が高いも</a:t>
            </a:r>
            <a:r>
              <a:rPr kumimoji="1" lang="ja-JP" altLang="en-US" dirty="0" err="1" smtClean="0"/>
              <a:t>くは</a:t>
            </a:r>
            <a:r>
              <a:rPr kumimoji="1" lang="ja-JP" altLang="en-US" dirty="0" smtClean="0"/>
              <a:t>低い障害を一つの線で表します</a:t>
            </a:r>
            <a:endParaRPr kumimoji="1" lang="en-US" altLang="ja-JP" dirty="0" smtClean="0"/>
          </a:p>
          <a:p>
            <a:r>
              <a:rPr kumimoji="1" lang="ja-JP" altLang="en-US" dirty="0" smtClean="0"/>
              <a:t>例えば，</a:t>
            </a:r>
            <a:r>
              <a:rPr kumimoji="1" lang="en-US" altLang="ja-JP" dirty="0" smtClean="0"/>
              <a:t>2</a:t>
            </a:r>
            <a:r>
              <a:rPr kumimoji="1" lang="ja-JP" altLang="en-US" dirty="0" err="1" smtClean="0"/>
              <a:t>つの</a:t>
            </a:r>
            <a:r>
              <a:rPr kumimoji="1" lang="ja-JP" altLang="en-US" dirty="0" smtClean="0"/>
              <a:t>曲線を</a:t>
            </a:r>
            <a:r>
              <a:rPr kumimoji="1" lang="en-US" altLang="ja-JP" dirty="0" smtClean="0"/>
              <a:t>A</a:t>
            </a:r>
            <a:r>
              <a:rPr kumimoji="1" lang="ja-JP" altLang="en-US" dirty="0" smtClean="0"/>
              <a:t>と</a:t>
            </a:r>
            <a:r>
              <a:rPr kumimoji="1" lang="en-US" altLang="ja-JP" dirty="0" smtClean="0"/>
              <a:t>B</a:t>
            </a:r>
            <a:r>
              <a:rPr kumimoji="1" lang="ja-JP" altLang="en-US" dirty="0" smtClean="0"/>
              <a:t>としたとき，</a:t>
            </a:r>
            <a:endParaRPr kumimoji="1" lang="en-US" altLang="ja-JP" dirty="0" smtClean="0"/>
          </a:p>
          <a:p>
            <a:r>
              <a:rPr kumimoji="1" lang="ja-JP" altLang="en-US" dirty="0" smtClean="0"/>
              <a:t>曲線</a:t>
            </a:r>
            <a:r>
              <a:rPr kumimoji="1" lang="en-US" altLang="ja-JP" dirty="0" smtClean="0"/>
              <a:t>A</a:t>
            </a:r>
            <a:r>
              <a:rPr kumimoji="1" lang="ja-JP" altLang="en-US" dirty="0" smtClean="0"/>
              <a:t>の障害の</a:t>
            </a:r>
            <a:r>
              <a:rPr kumimoji="1" lang="en-US" altLang="ja-JP" dirty="0" smtClean="0"/>
              <a:t>50%</a:t>
            </a:r>
            <a:r>
              <a:rPr kumimoji="1" lang="ja-JP" altLang="en-US" dirty="0" smtClean="0"/>
              <a:t>は未対応時間が</a:t>
            </a:r>
            <a:r>
              <a:rPr kumimoji="1" lang="en-US" altLang="ja-JP" dirty="0" smtClean="0"/>
              <a:t>4</a:t>
            </a:r>
            <a:r>
              <a:rPr kumimoji="1" lang="ja-JP" altLang="en-US" dirty="0" smtClean="0"/>
              <a:t>日以内に対応され，</a:t>
            </a:r>
            <a:endParaRPr kumimoji="1" lang="en-US" altLang="ja-JP" dirty="0" smtClean="0"/>
          </a:p>
          <a:p>
            <a:r>
              <a:rPr kumimoji="1" lang="ja-JP" altLang="en-US" dirty="0" smtClean="0"/>
              <a:t>曲線</a:t>
            </a:r>
            <a:r>
              <a:rPr kumimoji="1" lang="en-US" altLang="ja-JP" dirty="0" smtClean="0"/>
              <a:t>B</a:t>
            </a:r>
            <a:r>
              <a:rPr kumimoji="1" lang="ja-JP" altLang="en-US" dirty="0" smtClean="0"/>
              <a:t>は障害の</a:t>
            </a:r>
            <a:r>
              <a:rPr kumimoji="1" lang="en-US" altLang="ja-JP" dirty="0" smtClean="0"/>
              <a:t>50%</a:t>
            </a:r>
            <a:r>
              <a:rPr kumimoji="1" lang="ja-JP" altLang="en-US" dirty="0" smtClean="0"/>
              <a:t>は未対応時間が</a:t>
            </a:r>
            <a:r>
              <a:rPr kumimoji="1" lang="en-US" altLang="ja-JP" dirty="0" smtClean="0"/>
              <a:t>10</a:t>
            </a:r>
            <a:r>
              <a:rPr kumimoji="1" lang="ja-JP" altLang="en-US" dirty="0" smtClean="0"/>
              <a:t>日以内に対応されることを意味し，</a:t>
            </a:r>
            <a:endParaRPr kumimoji="1" lang="en-US" altLang="ja-JP" dirty="0" smtClean="0"/>
          </a:p>
          <a:p>
            <a:r>
              <a:rPr kumimoji="1" lang="ja-JP" altLang="en-US" dirty="0" smtClean="0"/>
              <a:t>曲線</a:t>
            </a:r>
            <a:r>
              <a:rPr kumimoji="1" lang="en-US" altLang="ja-JP" dirty="0" smtClean="0"/>
              <a:t>A</a:t>
            </a:r>
            <a:r>
              <a:rPr kumimoji="1" lang="ja-JP" altLang="en-US" dirty="0" smtClean="0"/>
              <a:t>の方が，障害修正に向けた対応が早く行われていることが分かります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7</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最後に障害報告数に着目した分析を行う</a:t>
            </a:r>
            <a:endParaRPr lang="en-US" altLang="ja-JP" dirty="0" smtClean="0"/>
          </a:p>
          <a:p>
            <a:endParaRPr lang="ja-JP" altLang="en-US" dirty="0" smtClean="0"/>
          </a:p>
          <a:p>
            <a:r>
              <a:rPr lang="ja-JP" altLang="en-US" dirty="0" smtClean="0"/>
              <a:t>多くの障害が一度に報告されたとき開発者は対応しきれなくなると考えられ，</a:t>
            </a:r>
          </a:p>
          <a:p>
            <a:endParaRPr lang="en-US" altLang="ja-JP" dirty="0" smtClean="0"/>
          </a:p>
          <a:p>
            <a:r>
              <a:rPr lang="ja-JP" altLang="en-US" dirty="0" smtClean="0"/>
              <a:t>障害報告数も障害の未対応時間が長くなる一つの要因になると考えられる</a:t>
            </a:r>
            <a:endParaRPr lang="en-US" altLang="ja-JP" dirty="0" smtClean="0"/>
          </a:p>
          <a:p>
            <a:endParaRPr kumimoji="1"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そこで</a:t>
            </a:r>
            <a:endParaRPr kumimoji="1"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障害報告数の増減が未対応時間を左右する要因となっているかを明らかにすること</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を目的として</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障害報告数と未対応障害数の推移を分析する</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ここで，</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未対応障害数は未対応時間が</a:t>
            </a:r>
            <a:r>
              <a:rPr kumimoji="1" lang="en-US" altLang="ja-JP" dirty="0" smtClean="0"/>
              <a:t>1</a:t>
            </a:r>
            <a:r>
              <a:rPr kumimoji="1" lang="ja-JP" altLang="en-US" dirty="0" smtClean="0"/>
              <a:t>ヶ月以上の障害を対象とします</a:t>
            </a:r>
            <a:endParaRPr kumimoji="1"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8</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未対応時間の長い障害が発生する要因を明らかにするために</a:t>
            </a:r>
            <a:endParaRPr kumimoji="1" lang="en-US" altLang="ja-JP" dirty="0" smtClean="0"/>
          </a:p>
          <a:p>
            <a:r>
              <a:rPr kumimoji="1" lang="en-US" altLang="ja-JP" dirty="0" smtClean="0"/>
              <a:t>OSS</a:t>
            </a:r>
            <a:r>
              <a:rPr kumimoji="1" lang="ja-JP" altLang="en-US" dirty="0" smtClean="0"/>
              <a:t>の研究ではよく用いられる</a:t>
            </a:r>
            <a:endParaRPr kumimoji="1" lang="en-US" altLang="ja-JP" dirty="0" smtClean="0"/>
          </a:p>
          <a:p>
            <a:r>
              <a:rPr kumimoji="1" lang="en-US" altLang="ja-JP" dirty="0" smtClean="0"/>
              <a:t>The Apache HTTP Server Project</a:t>
            </a:r>
          </a:p>
          <a:p>
            <a:r>
              <a:rPr kumimoji="1" lang="ja-JP" altLang="en-US" dirty="0" smtClean="0"/>
              <a:t>と</a:t>
            </a:r>
            <a:endParaRPr kumimoji="1" lang="en-US" altLang="ja-JP" dirty="0" smtClean="0"/>
          </a:p>
          <a:p>
            <a:r>
              <a:rPr kumimoji="1" lang="en-US" altLang="ja-JP" dirty="0" smtClean="0"/>
              <a:t>Mozilla Firefox Project</a:t>
            </a:r>
          </a:p>
          <a:p>
            <a:r>
              <a:rPr kumimoji="1" lang="ja-JP" altLang="en-US" dirty="0" smtClean="0"/>
              <a:t>のデータを対象にケーススタディを行いました</a:t>
            </a:r>
            <a:endParaRPr kumimoji="1" lang="en-US" altLang="ja-JP" dirty="0" smtClean="0"/>
          </a:p>
          <a:p>
            <a:endParaRPr kumimoji="1" lang="en-US" altLang="ja-JP" dirty="0" smtClean="0"/>
          </a:p>
          <a:p>
            <a:r>
              <a:rPr kumimoji="1" lang="ja-JP" altLang="en-US" dirty="0" smtClean="0"/>
              <a:t>分析データは</a:t>
            </a:r>
            <a:endParaRPr kumimoji="1" lang="en-US" altLang="ja-JP" dirty="0" smtClean="0"/>
          </a:p>
          <a:p>
            <a:r>
              <a:rPr kumimoji="1" lang="ja-JP" altLang="en-US" dirty="0" smtClean="0"/>
              <a:t>　　</a:t>
            </a:r>
            <a:r>
              <a:rPr kumimoji="1" lang="en-US" altLang="ja-JP" dirty="0" smtClean="0"/>
              <a:t>Apache</a:t>
            </a:r>
            <a:r>
              <a:rPr kumimoji="1" lang="ja-JP" altLang="en-US" dirty="0" smtClean="0"/>
              <a:t>が</a:t>
            </a:r>
            <a:r>
              <a:rPr kumimoji="1" lang="en-US" altLang="ja-JP" dirty="0" smtClean="0"/>
              <a:t>2002</a:t>
            </a:r>
            <a:r>
              <a:rPr kumimoji="1" lang="ja-JP" altLang="en-US" dirty="0" smtClean="0"/>
              <a:t>年</a:t>
            </a:r>
            <a:r>
              <a:rPr kumimoji="1" lang="en-US" altLang="ja-JP" dirty="0" smtClean="0"/>
              <a:t>3</a:t>
            </a:r>
            <a:r>
              <a:rPr kumimoji="1" lang="ja-JP" altLang="en-US" dirty="0" smtClean="0"/>
              <a:t>月から</a:t>
            </a:r>
            <a:r>
              <a:rPr kumimoji="1" lang="en-US" altLang="ja-JP" dirty="0" smtClean="0"/>
              <a:t>2008</a:t>
            </a:r>
            <a:r>
              <a:rPr kumimoji="1" lang="ja-JP" altLang="en-US" dirty="0" smtClean="0"/>
              <a:t>年</a:t>
            </a:r>
            <a:r>
              <a:rPr kumimoji="1" lang="en-US" altLang="ja-JP" dirty="0" smtClean="0"/>
              <a:t>11</a:t>
            </a:r>
            <a:r>
              <a:rPr kumimoji="1" lang="ja-JP" altLang="en-US" dirty="0" smtClean="0"/>
              <a:t>月の約</a:t>
            </a:r>
            <a:r>
              <a:rPr kumimoji="1" lang="en-US" altLang="ja-JP" dirty="0" smtClean="0"/>
              <a:t>6</a:t>
            </a:r>
            <a:r>
              <a:rPr kumimoji="1" lang="ja-JP" altLang="en-US" dirty="0" smtClean="0"/>
              <a:t>年半で，</a:t>
            </a:r>
            <a:endParaRPr kumimoji="1" lang="en-US" altLang="ja-JP" dirty="0" smtClean="0"/>
          </a:p>
          <a:p>
            <a:r>
              <a:rPr kumimoji="1" lang="ja-JP" altLang="en-US" dirty="0" smtClean="0"/>
              <a:t>　　</a:t>
            </a:r>
            <a:r>
              <a:rPr kumimoji="1" lang="en-US" altLang="ja-JP" dirty="0" smtClean="0"/>
              <a:t>ver.1.3</a:t>
            </a:r>
            <a:r>
              <a:rPr kumimoji="1" lang="ja-JP" altLang="en-US" dirty="0" err="1" smtClean="0"/>
              <a:t>，</a:t>
            </a:r>
            <a:r>
              <a:rPr kumimoji="1" lang="en-US" altLang="ja-JP" dirty="0" smtClean="0"/>
              <a:t>2.0</a:t>
            </a:r>
            <a:r>
              <a:rPr kumimoji="1" lang="ja-JP" altLang="en-US" dirty="0" err="1" smtClean="0"/>
              <a:t>，</a:t>
            </a:r>
            <a:r>
              <a:rPr kumimoji="1" lang="en-US" altLang="ja-JP" dirty="0" smtClean="0"/>
              <a:t>2.2</a:t>
            </a:r>
            <a:r>
              <a:rPr kumimoji="1" lang="ja-JP" altLang="en-US" dirty="0" smtClean="0"/>
              <a:t>系列を対象に</a:t>
            </a:r>
            <a:endParaRPr kumimoji="1" lang="en-US" altLang="ja-JP" dirty="0" smtClean="0"/>
          </a:p>
          <a:p>
            <a:r>
              <a:rPr kumimoji="1" lang="ja-JP" altLang="en-US" dirty="0" smtClean="0"/>
              <a:t>　　</a:t>
            </a:r>
            <a:r>
              <a:rPr kumimoji="1" lang="en-US" altLang="ja-JP" dirty="0" smtClean="0"/>
              <a:t>747</a:t>
            </a:r>
            <a:r>
              <a:rPr kumimoji="1" lang="ja-JP" altLang="en-US" dirty="0" smtClean="0"/>
              <a:t>件の障害を対象に</a:t>
            </a:r>
            <a:endParaRPr kumimoji="1" lang="en-US" altLang="ja-JP" dirty="0" smtClean="0"/>
          </a:p>
          <a:p>
            <a:endParaRPr kumimoji="1" lang="en-US" altLang="ja-JP" dirty="0" smtClean="0"/>
          </a:p>
          <a:p>
            <a:r>
              <a:rPr kumimoji="1" lang="ja-JP" altLang="en-US" dirty="0" smtClean="0"/>
              <a:t>　　</a:t>
            </a:r>
            <a:r>
              <a:rPr kumimoji="1" lang="en-US" altLang="ja-JP" dirty="0" smtClean="0"/>
              <a:t>Firefox</a:t>
            </a:r>
            <a:r>
              <a:rPr kumimoji="1" lang="ja-JP" altLang="en-US" dirty="0" smtClean="0"/>
              <a:t>が</a:t>
            </a:r>
            <a:r>
              <a:rPr kumimoji="1" lang="en-US" altLang="ja-JP" dirty="0" smtClean="0"/>
              <a:t>2001</a:t>
            </a:r>
            <a:r>
              <a:rPr kumimoji="1" lang="ja-JP" altLang="en-US" dirty="0" smtClean="0"/>
              <a:t>年</a:t>
            </a:r>
            <a:r>
              <a:rPr kumimoji="1" lang="en-US" altLang="ja-JP" dirty="0" smtClean="0"/>
              <a:t>1</a:t>
            </a:r>
            <a:r>
              <a:rPr kumimoji="1" lang="ja-JP" altLang="en-US" dirty="0" smtClean="0"/>
              <a:t>月から</a:t>
            </a:r>
            <a:r>
              <a:rPr kumimoji="1" lang="en-US" altLang="ja-JP" dirty="0" smtClean="0"/>
              <a:t>2008</a:t>
            </a:r>
            <a:r>
              <a:rPr kumimoji="1" lang="ja-JP" altLang="en-US" dirty="0" smtClean="0"/>
              <a:t>年</a:t>
            </a:r>
            <a:r>
              <a:rPr kumimoji="1" lang="en-US" altLang="ja-JP" dirty="0" smtClean="0"/>
              <a:t>12</a:t>
            </a:r>
            <a:r>
              <a:rPr kumimoji="1" lang="ja-JP" altLang="en-US" dirty="0" smtClean="0"/>
              <a:t>月の</a:t>
            </a:r>
            <a:r>
              <a:rPr kumimoji="1" lang="en-US" altLang="ja-JP" dirty="0" smtClean="0"/>
              <a:t>8</a:t>
            </a:r>
            <a:r>
              <a:rPr kumimoji="1" lang="ja-JP" altLang="en-US" dirty="0" smtClean="0"/>
              <a:t>年間で，</a:t>
            </a:r>
            <a:endParaRPr kumimoji="1" lang="en-US" altLang="ja-JP" dirty="0" smtClean="0"/>
          </a:p>
          <a:p>
            <a:r>
              <a:rPr kumimoji="1" lang="ja-JP" altLang="en-US" dirty="0" smtClean="0"/>
              <a:t>　　</a:t>
            </a:r>
            <a:r>
              <a:rPr kumimoji="1" lang="en-US" altLang="ja-JP" dirty="0" smtClean="0"/>
              <a:t>ver.1.0</a:t>
            </a:r>
            <a:r>
              <a:rPr kumimoji="1" lang="ja-JP" altLang="en-US" dirty="0" err="1" smtClean="0"/>
              <a:t>，</a:t>
            </a:r>
            <a:r>
              <a:rPr kumimoji="1" lang="en-US" altLang="ja-JP" dirty="0" smtClean="0"/>
              <a:t>2.0</a:t>
            </a:r>
            <a:r>
              <a:rPr kumimoji="1" lang="ja-JP" altLang="en-US" dirty="0" err="1" smtClean="0"/>
              <a:t>，</a:t>
            </a:r>
            <a:r>
              <a:rPr kumimoji="1" lang="en-US" altLang="ja-JP" dirty="0" smtClean="0"/>
              <a:t>3.0</a:t>
            </a:r>
            <a:r>
              <a:rPr kumimoji="1" lang="ja-JP" altLang="en-US" dirty="0" smtClean="0"/>
              <a:t>系列を対象に</a:t>
            </a:r>
            <a:endParaRPr kumimoji="1" lang="en-US" altLang="ja-JP" dirty="0" smtClean="0"/>
          </a:p>
          <a:p>
            <a:r>
              <a:rPr kumimoji="1" lang="ja-JP" altLang="en-US" dirty="0" smtClean="0"/>
              <a:t>　　</a:t>
            </a:r>
            <a:r>
              <a:rPr kumimoji="1" lang="en-US" altLang="ja-JP" dirty="0" smtClean="0"/>
              <a:t>2376</a:t>
            </a:r>
            <a:r>
              <a:rPr kumimoji="1" lang="ja-JP" altLang="en-US" dirty="0" smtClean="0"/>
              <a:t>件の障害を対象</a:t>
            </a:r>
            <a:endParaRPr kumimoji="1" lang="en-US" altLang="ja-JP" dirty="0" smtClean="0"/>
          </a:p>
          <a:p>
            <a:r>
              <a:rPr kumimoji="1" lang="ja-JP" altLang="en-US" dirty="0" smtClean="0"/>
              <a:t>としました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9</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kumimoji="1" lang="en-US" altLang="ja-JP" dirty="0" smtClean="0"/>
              <a:t>Apache</a:t>
            </a:r>
            <a:r>
              <a:rPr kumimoji="1" lang="ja-JP" altLang="en-US" dirty="0" smtClean="0"/>
              <a:t>と</a:t>
            </a:r>
            <a:r>
              <a:rPr kumimoji="1" lang="en-US" altLang="ja-JP" dirty="0" smtClean="0"/>
              <a:t>Firefox</a:t>
            </a:r>
            <a:r>
              <a:rPr kumimoji="1" lang="ja-JP" altLang="en-US" dirty="0" smtClean="0"/>
              <a:t>では障害管理の方法が異なるため</a:t>
            </a:r>
            <a:endParaRPr kumimoji="1" lang="en-US" altLang="ja-JP" dirty="0" smtClean="0"/>
          </a:p>
          <a:p>
            <a:r>
              <a:rPr kumimoji="1" lang="ja-JP" altLang="en-US" dirty="0" smtClean="0"/>
              <a:t>分析結果を報告する前に，</a:t>
            </a:r>
            <a:endParaRPr kumimoji="1" lang="en-US" altLang="ja-JP" dirty="0" smtClean="0"/>
          </a:p>
          <a:p>
            <a:r>
              <a:rPr kumimoji="1" lang="ja-JP" altLang="en-US" dirty="0" smtClean="0"/>
              <a:t>どのような違いがあるかを説明する</a:t>
            </a:r>
            <a:endParaRPr kumimoji="1" lang="en-US" altLang="ja-JP" dirty="0" smtClean="0"/>
          </a:p>
          <a:p>
            <a:endParaRPr kumimoji="1" lang="en-US" altLang="ja-JP" dirty="0" smtClean="0"/>
          </a:p>
          <a:p>
            <a:r>
              <a:rPr kumimoji="1" lang="ja-JP" altLang="en-US" dirty="0" smtClean="0"/>
              <a:t>障害を報告するとき，報告者は</a:t>
            </a:r>
            <a:endParaRPr kumimoji="1" lang="en-US" altLang="ja-JP" dirty="0" smtClean="0"/>
          </a:p>
          <a:p>
            <a:r>
              <a:rPr kumimoji="1" lang="en-US" altLang="ja-JP" dirty="0" smtClean="0"/>
              <a:t>Apache</a:t>
            </a:r>
            <a:r>
              <a:rPr kumimoji="1" lang="ja-JP" altLang="en-US" dirty="0" smtClean="0"/>
              <a:t>の場合，</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　　ユーザ用のメーリングリストに</a:t>
            </a:r>
            <a:r>
              <a:rPr lang="ja-JP" altLang="en-US" dirty="0" smtClean="0"/>
              <a:t>投稿し，解決しない場合，</a:t>
            </a:r>
            <a:r>
              <a:rPr lang="ja-JP" altLang="en-US" dirty="0" smtClean="0">
                <a:latin typeface="Arial" pitchFamily="34" charset="0"/>
                <a:cs typeface="Arial" pitchFamily="34" charset="0"/>
              </a:rPr>
              <a:t>障害管理システム</a:t>
            </a:r>
            <a:r>
              <a:rPr lang="ja-JP" altLang="en-US" dirty="0" smtClean="0"/>
              <a:t>に投稿する</a:t>
            </a:r>
            <a:endParaRPr kumimoji="1" lang="ja-JP" altLang="en-US" dirty="0" smtClean="0"/>
          </a:p>
          <a:p>
            <a:r>
              <a:rPr kumimoji="1" lang="ja-JP" altLang="en-US" dirty="0" smtClean="0"/>
              <a:t>一方，</a:t>
            </a:r>
            <a:r>
              <a:rPr kumimoji="1" lang="en-US" altLang="ja-JP" dirty="0" smtClean="0"/>
              <a:t>Firefox</a:t>
            </a:r>
            <a:r>
              <a:rPr kumimoji="1" lang="ja-JP" altLang="en-US" dirty="0" smtClean="0"/>
              <a:t>の場合，</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　　チェックリストを用いて問題の解決を図り，解決しない場合に</a:t>
            </a:r>
            <a:r>
              <a:rPr kumimoji="1" lang="ja-JP" altLang="en-US" dirty="0" smtClean="0">
                <a:latin typeface="Arial" pitchFamily="34" charset="0"/>
                <a:cs typeface="Arial" pitchFamily="34" charset="0"/>
              </a:rPr>
              <a:t>障害管理システム</a:t>
            </a:r>
            <a:r>
              <a:rPr kumimoji="1" lang="ja-JP" altLang="en-US" dirty="0" smtClean="0"/>
              <a:t>に投稿する</a:t>
            </a:r>
          </a:p>
          <a:p>
            <a:endParaRPr kumimoji="1" lang="en-US" altLang="ja-JP" dirty="0" smtClean="0"/>
          </a:p>
          <a:p>
            <a:r>
              <a:rPr kumimoji="1" lang="ja-JP" altLang="en-US" dirty="0" smtClean="0"/>
              <a:t>報告後は</a:t>
            </a:r>
            <a:endParaRPr kumimoji="1" lang="en-US" altLang="ja-JP" dirty="0" smtClean="0"/>
          </a:p>
          <a:p>
            <a:r>
              <a:rPr kumimoji="1" lang="en-US" altLang="ja-JP" dirty="0" smtClean="0"/>
              <a:t>Apache</a:t>
            </a:r>
            <a:r>
              <a:rPr kumimoji="1" lang="ja-JP" altLang="en-US" dirty="0" smtClean="0"/>
              <a:t>の場合，</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　　不定期に未対応の障害に対応している</a:t>
            </a:r>
          </a:p>
          <a:p>
            <a:r>
              <a:rPr kumimoji="1" lang="en-US" altLang="ja-JP" dirty="0" smtClean="0"/>
              <a:t>Firefox</a:t>
            </a:r>
            <a:r>
              <a:rPr kumimoji="1" lang="ja-JP" altLang="en-US" dirty="0" smtClean="0"/>
              <a:t>の場合，</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　　定期的（週に一度）に未対応の障害について議論されている</a:t>
            </a:r>
          </a:p>
          <a:p>
            <a:endParaRPr kumimoji="1" lang="en-US" altLang="ja-JP" dirty="0" smtClean="0"/>
          </a:p>
          <a:p>
            <a:r>
              <a:rPr kumimoji="1" lang="ja-JP" altLang="en-US" dirty="0" smtClean="0"/>
              <a:t>よって，</a:t>
            </a:r>
            <a:endParaRPr kumimoji="1" lang="en-US" altLang="ja-JP"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ja-JP" sz="1200" b="0" i="0" u="none" strike="noStrike" kern="0" cap="none" spc="0" normalizeH="0" baseline="0" noProof="0" dirty="0" smtClean="0">
                <a:ln>
                  <a:noFill/>
                </a:ln>
                <a:solidFill>
                  <a:schemeClr val="tx1"/>
                </a:solidFill>
                <a:effectLst/>
                <a:uLnTx/>
                <a:uFillTx/>
                <a:latin typeface="Arial" pitchFamily="34" charset="0"/>
                <a:ea typeface="ＭＳ Ｐ明朝" charset="-128"/>
                <a:cs typeface="+mn-cs"/>
              </a:rPr>
              <a:t>Firefox</a:t>
            </a:r>
            <a:r>
              <a:rPr kumimoji="1" lang="ja-JP" altLang="en-US" sz="1200" b="0" i="0" u="none" strike="noStrike" kern="0" cap="none" spc="0" normalizeH="0" baseline="0" noProof="0" dirty="0" smtClean="0">
                <a:ln>
                  <a:noFill/>
                </a:ln>
                <a:solidFill>
                  <a:schemeClr val="tx1"/>
                </a:solidFill>
                <a:effectLst/>
                <a:uLnTx/>
                <a:uFillTx/>
                <a:latin typeface="Arial" pitchFamily="34" charset="0"/>
                <a:ea typeface="ＭＳ Ｐ明朝" charset="-128"/>
                <a:cs typeface="+mn-cs"/>
              </a:rPr>
              <a:t>は定期的に障害に対する議論を行っているため障害の対応が遅れにくいと考えられる</a:t>
            </a:r>
            <a:endParaRPr kumimoji="1" lang="en-US" altLang="ja-JP" sz="1050" b="0" i="0" u="none" strike="noStrike" kern="0" cap="none" spc="0" normalizeH="0" baseline="0" noProof="0" dirty="0" smtClean="0">
              <a:ln>
                <a:noFill/>
              </a:ln>
              <a:solidFill>
                <a:schemeClr val="tx1"/>
              </a:solidFill>
              <a:effectLst/>
              <a:uLnTx/>
              <a:uFillTx/>
              <a:latin typeface="Arial" pitchFamily="34" charset="0"/>
              <a:ea typeface="ＭＳ Ｐ明朝" charset="-128"/>
              <a:cs typeface="+mn-cs"/>
            </a:endParaRPr>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10</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ではこれからそれぞれの分析結果と考察について報告します</a:t>
            </a:r>
            <a:endParaRPr lang="en-US" altLang="ja-JP" dirty="0" smtClean="0"/>
          </a:p>
          <a:p>
            <a:r>
              <a:rPr lang="ja-JP" altLang="en-US" dirty="0" smtClean="0"/>
              <a:t>まず，滞留時間において未対応時間と対応時間がどれくらいの時間を要しているか調べた結果と考察を報告します</a:t>
            </a:r>
            <a:endParaRPr lang="en-US" altLang="ja-JP" dirty="0" smtClean="0"/>
          </a:p>
          <a:p>
            <a:endParaRPr lang="en-US" altLang="ja-JP" dirty="0" smtClean="0"/>
          </a:p>
          <a:p>
            <a:r>
              <a:rPr lang="ja-JP" altLang="en-US" dirty="0" smtClean="0"/>
              <a:t>下のグラフは</a:t>
            </a:r>
            <a:endParaRPr lang="en-US" altLang="ja-JP" dirty="0" smtClean="0"/>
          </a:p>
          <a:p>
            <a:r>
              <a:rPr lang="ja-JP" altLang="en-US" dirty="0" smtClean="0"/>
              <a:t>横軸が未対応時間，縦軸が対応時間である散布図である</a:t>
            </a:r>
            <a:endParaRPr lang="en-US" altLang="ja-JP" dirty="0" smtClean="0"/>
          </a:p>
          <a:p>
            <a:r>
              <a:rPr lang="ja-JP" altLang="en-US" dirty="0" smtClean="0"/>
              <a:t>各プロットは障害一件を表している．</a:t>
            </a:r>
            <a:endParaRPr lang="en-US" altLang="ja-JP" dirty="0" smtClean="0"/>
          </a:p>
          <a:p>
            <a:endParaRPr lang="en-US" altLang="ja-JP" dirty="0" smtClean="0"/>
          </a:p>
          <a:p>
            <a:r>
              <a:rPr lang="en-US" altLang="ja-JP" dirty="0" smtClean="0"/>
              <a:t>Apache</a:t>
            </a:r>
            <a:r>
              <a:rPr lang="ja-JP" altLang="en-US" dirty="0" err="1" smtClean="0"/>
              <a:t>，</a:t>
            </a:r>
            <a:r>
              <a:rPr lang="en-US" altLang="ja-JP" dirty="0" smtClean="0"/>
              <a:t>Firefox</a:t>
            </a:r>
            <a:r>
              <a:rPr lang="ja-JP" altLang="en-US" dirty="0" smtClean="0"/>
              <a:t>ともに</a:t>
            </a:r>
            <a:endParaRPr lang="en-US" altLang="ja-JP" dirty="0" smtClean="0"/>
          </a:p>
          <a:p>
            <a:r>
              <a:rPr lang="ja-JP" altLang="en-US" dirty="0" smtClean="0"/>
              <a:t>対応時間が短く，未対応時間が長い障害が多く存在していることが分かる</a:t>
            </a:r>
            <a:endParaRPr lang="en-US" altLang="ja-JP" dirty="0" smtClean="0"/>
          </a:p>
          <a:p>
            <a:r>
              <a:rPr lang="ja-JP" altLang="en-US" dirty="0" smtClean="0"/>
              <a:t>　　短い時間で修正可能であるにも関わらず長い時間放置された障害である可能性がある</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しかし，</a:t>
            </a:r>
            <a:r>
              <a:rPr lang="en-US" altLang="ja-JP" dirty="0" smtClean="0"/>
              <a:t>Firefox</a:t>
            </a:r>
            <a:r>
              <a:rPr lang="ja-JP" altLang="en-US" dirty="0" smtClean="0"/>
              <a:t>に比べ</a:t>
            </a:r>
            <a:r>
              <a:rPr lang="en-US" altLang="ja-JP" dirty="0" smtClean="0"/>
              <a:t>Apache</a:t>
            </a:r>
            <a:r>
              <a:rPr lang="ja-JP" altLang="en-US" dirty="0" smtClean="0"/>
              <a:t>は</a:t>
            </a:r>
            <a:r>
              <a:rPr lang="ja-JP" altLang="en-US" dirty="0" smtClean="0">
                <a:solidFill>
                  <a:srgbClr val="0070C0"/>
                </a:solidFill>
              </a:rPr>
              <a:t>対応時間</a:t>
            </a:r>
            <a:r>
              <a:rPr lang="ja-JP" altLang="en-US" dirty="0" smtClean="0"/>
              <a:t>が短く，</a:t>
            </a:r>
            <a:r>
              <a:rPr lang="ja-JP" altLang="en-US" dirty="0" smtClean="0">
                <a:solidFill>
                  <a:srgbClr val="FF0000"/>
                </a:solidFill>
              </a:rPr>
              <a:t>未対応時間</a:t>
            </a:r>
            <a:r>
              <a:rPr lang="ja-JP" altLang="en-US" dirty="0" smtClean="0"/>
              <a:t>が長い障害が多く存在していることが分かる</a:t>
            </a:r>
            <a:endParaRPr lang="en-US" altLang="ja-JP" dirty="0" smtClean="0"/>
          </a:p>
          <a:p>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11</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次に重要度や優先度による未対応時間の違いを分析した結果を報告する．</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この分析では</a:t>
            </a:r>
            <a:r>
              <a:rPr kumimoji="1" lang="en-US" altLang="ja-JP" dirty="0" smtClean="0"/>
              <a:t>Apache</a:t>
            </a:r>
            <a:r>
              <a:rPr kumimoji="1" lang="ja-JP" altLang="en-US" dirty="0" err="1" smtClean="0"/>
              <a:t>，</a:t>
            </a:r>
            <a:r>
              <a:rPr kumimoji="1" lang="en-US" altLang="ja-JP" dirty="0" smtClean="0"/>
              <a:t>Firefox</a:t>
            </a:r>
            <a:r>
              <a:rPr kumimoji="1" lang="ja-JP" altLang="en-US" dirty="0" smtClean="0"/>
              <a:t>ともにほぼ同様の結果が得られたため，</a:t>
            </a:r>
            <a:r>
              <a:rPr kumimoji="1" lang="en-US" altLang="ja-JP" dirty="0" smtClean="0"/>
              <a:t>Apache</a:t>
            </a:r>
            <a:r>
              <a:rPr kumimoji="1" lang="ja-JP" altLang="en-US" dirty="0" smtClean="0"/>
              <a:t>のみの結果を報告します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下の図は</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重要度もしくは優先度が高い障害と低い障害に分類し</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どちらが早く対応されているかを分析したグラフです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左が重要度に関するグラフ，右が優先度に関するグラフで，</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横軸を未対応時間，縦軸を対応された障害の割合を示す．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横軸はともに対数軸で表す</a:t>
            </a:r>
            <a:endParaRPr kumimoji="1" lang="en-US" altLang="ja-JP" dirty="0" smtClean="0"/>
          </a:p>
          <a:p>
            <a:endParaRPr lang="en-US" altLang="ja-JP" dirty="0" smtClean="0"/>
          </a:p>
          <a:p>
            <a:r>
              <a:rPr lang="ja-JP" altLang="en-US" dirty="0" smtClean="0"/>
              <a:t>重要度及び優先度が低い障害は高い障害に比べて未対応時間が長い</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つまり</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重要度（優先度）が未対応時間を左右する要因となっている</a:t>
            </a:r>
            <a:endParaRPr kumimoji="1" lang="ja-JP" altLang="en-US" dirty="0" smtClean="0"/>
          </a:p>
          <a:p>
            <a:endParaRPr lang="en-US" altLang="ja-JP" dirty="0" smtClean="0"/>
          </a:p>
          <a:p>
            <a:r>
              <a:rPr lang="ja-JP" altLang="en-US" dirty="0" smtClean="0"/>
              <a:t>この結果から</a:t>
            </a: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開発者が重要度（優先度）を参考にどの障害を優先的に直すべきか選んでおり，</a:t>
            </a:r>
            <a:endParaRPr lang="en-US" altLang="ja-JP" dirty="0" smtClean="0"/>
          </a:p>
          <a:p>
            <a:endParaRPr lang="en-US" altLang="ja-JP" dirty="0" smtClean="0"/>
          </a:p>
          <a:p>
            <a:r>
              <a:rPr lang="ja-JP" altLang="en-US" dirty="0" smtClean="0"/>
              <a:t>適切でない重要度（優先度）を指定してしまうと放置されてしまうことが考えられる</a:t>
            </a:r>
            <a:endParaRPr lang="en-US" altLang="ja-JP" dirty="0" smtClean="0"/>
          </a:p>
          <a:p>
            <a:endParaRPr lang="en-US" altLang="ja-JP" dirty="0" smtClean="0"/>
          </a:p>
          <a:p>
            <a:r>
              <a:rPr lang="ja-JP" altLang="en-US" dirty="0" smtClean="0"/>
              <a:t>よって，</a:t>
            </a:r>
            <a:endParaRPr lang="en-US" altLang="ja-JP" dirty="0" smtClean="0"/>
          </a:p>
          <a:p>
            <a:r>
              <a:rPr lang="ja-JP" altLang="en-US" dirty="0" smtClean="0"/>
              <a:t>　　発見した障害を報告する際には重要度や優先度の指定を慎重に行うことが必要</a:t>
            </a:r>
            <a:endParaRPr lang="en-US" altLang="ja-JP" dirty="0" smtClean="0"/>
          </a:p>
          <a:p>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次に障害報告数による未対応障害数の違いを分析した結果について</a:t>
            </a:r>
            <a:endParaRPr kumimoji="1" lang="en-US" altLang="ja-JP" dirty="0" smtClean="0"/>
          </a:p>
          <a:p>
            <a:r>
              <a:rPr kumimoji="1" lang="ja-JP" altLang="en-US" dirty="0" smtClean="0"/>
              <a:t>まず</a:t>
            </a:r>
            <a:r>
              <a:rPr kumimoji="1" lang="en-US" altLang="ja-JP" dirty="0" smtClean="0"/>
              <a:t>Apache</a:t>
            </a:r>
            <a:r>
              <a:rPr kumimoji="1" lang="ja-JP" altLang="en-US" dirty="0" smtClean="0"/>
              <a:t>の結果報告を，次のスライドで</a:t>
            </a:r>
            <a:r>
              <a:rPr kumimoji="1" lang="en-US" altLang="ja-JP" dirty="0" smtClean="0"/>
              <a:t>Firefox</a:t>
            </a:r>
            <a:r>
              <a:rPr kumimoji="1" lang="ja-JP" altLang="en-US" dirty="0" smtClean="0"/>
              <a:t>の結果報告を行う</a:t>
            </a:r>
            <a:endParaRPr kumimoji="1" lang="en-US" altLang="ja-JP" dirty="0" smtClean="0"/>
          </a:p>
          <a:p>
            <a:endParaRPr kumimoji="1" lang="en-US" altLang="ja-JP" dirty="0" smtClean="0"/>
          </a:p>
          <a:p>
            <a:r>
              <a:rPr kumimoji="1" lang="ja-JP" altLang="en-US" dirty="0" smtClean="0"/>
              <a:t>下の図は</a:t>
            </a:r>
            <a:endParaRPr kumimoji="1" lang="en-US" altLang="ja-JP" dirty="0" smtClean="0"/>
          </a:p>
          <a:p>
            <a:r>
              <a:rPr kumimoji="1" lang="ja-JP" altLang="en-US" dirty="0" smtClean="0"/>
              <a:t>未対応障害数と障害報告数の推移を表したグラフで</a:t>
            </a:r>
            <a:endParaRPr kumimoji="1" lang="en-US" altLang="ja-JP" dirty="0" smtClean="0"/>
          </a:p>
          <a:p>
            <a:r>
              <a:rPr kumimoji="1" lang="ja-JP" altLang="en-US" dirty="0" smtClean="0"/>
              <a:t>未対応時間が</a:t>
            </a:r>
            <a:r>
              <a:rPr kumimoji="1" lang="en-US" altLang="ja-JP" dirty="0" smtClean="0"/>
              <a:t>1</a:t>
            </a:r>
            <a:r>
              <a:rPr kumimoji="1" lang="ja-JP" altLang="en-US" dirty="0" smtClean="0"/>
              <a:t>ヶ月以上である障害の数を青い折れ線グラフで，障害報告数を赤い棒グラフで表したグラフである</a:t>
            </a:r>
            <a:endParaRPr kumimoji="1" lang="en-US" altLang="ja-JP" dirty="0" smtClean="0"/>
          </a:p>
          <a:p>
            <a:r>
              <a:rPr kumimoji="1" lang="ja-JP" altLang="en-US" dirty="0" smtClean="0"/>
              <a:t>横軸を期間とし，左の縦軸を青の折れ線グラフの未対応障害数，右の縦軸を赤い棒グラフの障害報告数を示す</a:t>
            </a:r>
            <a:endParaRPr kumimoji="1" lang="en-US" altLang="ja-JP" dirty="0" smtClean="0"/>
          </a:p>
          <a:p>
            <a:endParaRPr kumimoji="1" lang="en-US" altLang="ja-JP" dirty="0" smtClean="0"/>
          </a:p>
          <a:p>
            <a:r>
              <a:rPr kumimoji="1" lang="ja-JP" altLang="en-US" dirty="0" smtClean="0"/>
              <a:t>縦の黒い線はリリース時期を示す</a:t>
            </a:r>
            <a:endParaRPr kumimoji="1" lang="en-US" altLang="ja-JP" dirty="0" smtClean="0"/>
          </a:p>
          <a:p>
            <a:endParaRPr kumimoji="1" lang="en-US" altLang="ja-JP" dirty="0" smtClean="0"/>
          </a:p>
          <a:p>
            <a:r>
              <a:rPr kumimoji="1" lang="ja-JP" altLang="en-US" dirty="0" smtClean="0"/>
              <a:t>分析の結果，</a:t>
            </a:r>
            <a:endParaRPr kumimoji="1" lang="en-US" altLang="ja-JP" dirty="0" smtClean="0"/>
          </a:p>
          <a:p>
            <a:r>
              <a:rPr lang="en-US" altLang="ja-JP" dirty="0" smtClean="0"/>
              <a:t>2003</a:t>
            </a:r>
            <a:r>
              <a:rPr lang="ja-JP" altLang="en-US" dirty="0" smtClean="0"/>
              <a:t>年</a:t>
            </a:r>
            <a:r>
              <a:rPr lang="en-US" altLang="ja-JP" dirty="0" smtClean="0"/>
              <a:t>1</a:t>
            </a:r>
            <a:r>
              <a:rPr lang="ja-JP" altLang="en-US" dirty="0" smtClean="0"/>
              <a:t>～</a:t>
            </a:r>
            <a:r>
              <a:rPr lang="en-US" altLang="ja-JP" dirty="0" smtClean="0"/>
              <a:t>3</a:t>
            </a:r>
            <a:r>
              <a:rPr lang="ja-JP" altLang="en-US" dirty="0" smtClean="0"/>
              <a:t>月頃に未対応の障害が一度に対応されている時期があることが分かる</a:t>
            </a:r>
            <a:endParaRPr lang="en-US" altLang="ja-JP" dirty="0" smtClean="0"/>
          </a:p>
          <a:p>
            <a:r>
              <a:rPr lang="ja-JP" altLang="en-US" dirty="0" smtClean="0"/>
              <a:t>　　障害管理システムに蓄積された障害を整理した時期である</a:t>
            </a:r>
            <a:endParaRPr lang="en-US" altLang="ja-JP" dirty="0" smtClean="0"/>
          </a:p>
          <a:p>
            <a:endParaRPr kumimoji="1" lang="en-US" altLang="ja-JP" dirty="0" smtClean="0"/>
          </a:p>
          <a:p>
            <a:r>
              <a:rPr kumimoji="1" lang="ja-JP" altLang="en-US" dirty="0" smtClean="0"/>
              <a:t>障害報告数が多い時期ほど，</a:t>
            </a:r>
            <a:r>
              <a:rPr kumimoji="1" lang="ja-JP" altLang="en-US" dirty="0" smtClean="0">
                <a:solidFill>
                  <a:srgbClr val="FF0000"/>
                </a:solidFill>
              </a:rPr>
              <a:t>未対応時間</a:t>
            </a:r>
            <a:r>
              <a:rPr kumimoji="1" lang="ja-JP" altLang="en-US" dirty="0" smtClean="0"/>
              <a:t>の長い障害が多いことが分かる</a:t>
            </a:r>
          </a:p>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r>
              <a:rPr kumimoji="1" lang="en-US" altLang="ja-JP" dirty="0" smtClean="0"/>
              <a:t>Firefox</a:t>
            </a:r>
            <a:r>
              <a:rPr kumimoji="1" lang="ja-JP" altLang="en-US" dirty="0" smtClean="0"/>
              <a:t>の障害報告数による未対応障害数の違いを分析した結果報告を行う</a:t>
            </a:r>
            <a:endParaRPr kumimoji="1" lang="en-US" altLang="ja-JP" dirty="0" smtClean="0"/>
          </a:p>
          <a:p>
            <a:endParaRPr kumimoji="1" lang="en-US" altLang="ja-JP" dirty="0" smtClean="0"/>
          </a:p>
          <a:p>
            <a:r>
              <a:rPr kumimoji="1" lang="ja-JP" altLang="en-US" dirty="0" smtClean="0"/>
              <a:t>下の図は先ほどと同様，未対応時間が</a:t>
            </a:r>
            <a:r>
              <a:rPr kumimoji="1" lang="en-US" altLang="ja-JP" dirty="0" smtClean="0"/>
              <a:t>1</a:t>
            </a:r>
            <a:r>
              <a:rPr kumimoji="1" lang="ja-JP" altLang="en-US" dirty="0" smtClean="0"/>
              <a:t>ヶ月以上である障害の数を青い折れ線グラフで，障害報告数を赤い棒グラフで表したグラフである</a:t>
            </a:r>
            <a:endParaRPr kumimoji="1" lang="en-US" altLang="ja-JP" dirty="0" smtClean="0"/>
          </a:p>
          <a:p>
            <a:endParaRPr kumimoji="1" lang="en-US" altLang="ja-JP" dirty="0" smtClean="0"/>
          </a:p>
          <a:p>
            <a:r>
              <a:rPr kumimoji="1" lang="ja-JP" altLang="en-US" dirty="0" smtClean="0"/>
              <a:t>分析の結果，</a:t>
            </a:r>
            <a:endParaRPr kumimoji="1" lang="en-US" altLang="ja-JP" dirty="0" smtClean="0"/>
          </a:p>
          <a:p>
            <a:r>
              <a:rPr lang="en-US" altLang="ja-JP" dirty="0" smtClean="0"/>
              <a:t>v</a:t>
            </a:r>
            <a:r>
              <a:rPr kumimoji="1" lang="en-US" altLang="ja-JP" dirty="0" smtClean="0"/>
              <a:t>er.2.0</a:t>
            </a:r>
            <a:r>
              <a:rPr kumimoji="1" lang="ja-JP" altLang="en-US" dirty="0" err="1" smtClean="0"/>
              <a:t>のリ</a:t>
            </a:r>
            <a:r>
              <a:rPr kumimoji="1" lang="ja-JP" altLang="en-US" dirty="0" smtClean="0"/>
              <a:t>リース時期までは障害報告数に対して，未対応障害数が少なく，</a:t>
            </a:r>
            <a:endParaRPr kumimoji="1" lang="en-US" altLang="ja-JP" dirty="0" smtClean="0"/>
          </a:p>
          <a:p>
            <a:r>
              <a:rPr kumimoji="1" lang="ja-JP" altLang="en-US" dirty="0" smtClean="0"/>
              <a:t>　　</a:t>
            </a:r>
            <a:r>
              <a:rPr lang="ja-JP" altLang="en-US" dirty="0" smtClean="0"/>
              <a:t>多くの障害は報告後すぐに対応されていることが分かる</a:t>
            </a:r>
            <a:endParaRPr kumimoji="1" lang="en-US" altLang="ja-JP" dirty="0" smtClean="0"/>
          </a:p>
          <a:p>
            <a:endParaRPr lang="en-US" altLang="ja-JP" dirty="0" smtClean="0"/>
          </a:p>
          <a:p>
            <a:r>
              <a:rPr lang="ja-JP" altLang="en-US" dirty="0" smtClean="0"/>
              <a:t>障害報告数が多い時期ほど，未対応時間の長い障害が多いことから，</a:t>
            </a:r>
            <a:endParaRPr lang="en-US" altLang="ja-JP" dirty="0" smtClean="0"/>
          </a:p>
          <a:p>
            <a:r>
              <a:rPr lang="ja-JP" altLang="en-US" dirty="0" smtClean="0"/>
              <a:t>　　開発者が障害の報告に対応しきれなくなった</a:t>
            </a:r>
            <a:endParaRPr lang="en-US" altLang="ja-JP" dirty="0" smtClean="0"/>
          </a:p>
          <a:p>
            <a:endParaRPr kumimoji="1" lang="en-US" altLang="ja-JP" dirty="0" smtClean="0"/>
          </a:p>
          <a:p>
            <a:r>
              <a:rPr kumimoji="1" lang="ja-JP" altLang="en-US" dirty="0" smtClean="0"/>
              <a:t>これらの結果から</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15</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ja-JP" sz="1200" dirty="0" smtClean="0"/>
              <a:t>Apache</a:t>
            </a:r>
            <a:r>
              <a:rPr lang="ja-JP" altLang="en-US" sz="1200" dirty="0" smtClean="0"/>
              <a:t>プロジェクトは蓄積された未対応の障害を一度に修正しているため，不十分な対応が行われてしまう可能性があると考える</a:t>
            </a:r>
            <a:endParaRPr lang="en-US" altLang="ja-JP"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ja-JP"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sz="1200" dirty="0" smtClean="0"/>
              <a:t>一方，</a:t>
            </a:r>
            <a:r>
              <a:rPr lang="en-US" altLang="ja-JP" sz="1200" dirty="0" smtClean="0"/>
              <a:t>Firefox</a:t>
            </a:r>
            <a:r>
              <a:rPr lang="ja-JP" altLang="en-US" sz="1200" dirty="0" smtClean="0"/>
              <a:t>プロジェクトは週に一度，生涯に関する議論を行っているため未対応障害数が少ないと考えられる</a:t>
            </a:r>
            <a:endParaRPr lang="en-US" altLang="ja-JP"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ja-JP"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sz="1200" dirty="0" smtClean="0"/>
              <a:t>よって，未対応時間の長い障害が発生する要因として，障害に関する会議の有無が挙げられる</a:t>
            </a:r>
            <a:endParaRPr lang="en-US" altLang="ja-JP" sz="1200"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16</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本研究では</a:t>
            </a:r>
            <a:endParaRPr lang="en-US" altLang="ja-JP" dirty="0" smtClean="0"/>
          </a:p>
          <a:p>
            <a:r>
              <a:rPr lang="ja-JP" altLang="en-US" dirty="0" smtClean="0"/>
              <a:t>未対応時間の長い障害が発生する要因を明らかにするために，重要度（優先度）や障害報告数による未対応時間の違いについて分析した</a:t>
            </a:r>
            <a:endParaRPr lang="en-US" altLang="ja-JP" dirty="0" smtClean="0"/>
          </a:p>
          <a:p>
            <a:endParaRPr kumimoji="1" lang="en-US" altLang="ja-JP" dirty="0" smtClean="0"/>
          </a:p>
          <a:p>
            <a:r>
              <a:rPr kumimoji="1" lang="ja-JP" altLang="en-US" dirty="0" smtClean="0"/>
              <a:t>分析の結果</a:t>
            </a:r>
            <a:endParaRPr kumimoji="1" lang="en-US" altLang="ja-JP" dirty="0" smtClean="0"/>
          </a:p>
          <a:p>
            <a:r>
              <a:rPr lang="ja-JP" altLang="en-US" dirty="0" smtClean="0"/>
              <a:t>発見した障害を報告する際には重要度や優先度の指定を慎重に行うことが必要であり，</a:t>
            </a:r>
            <a:endParaRPr lang="en-US" altLang="ja-JP" dirty="0" smtClean="0"/>
          </a:p>
          <a:p>
            <a:pPr lvl="3"/>
            <a:endParaRPr lang="en-US" altLang="ja-JP" dirty="0" smtClean="0"/>
          </a:p>
          <a:p>
            <a:r>
              <a:rPr kumimoji="1" lang="ja-JP" altLang="en-US" dirty="0" smtClean="0"/>
              <a:t>滞留時間短縮のためには障害に関する会議を定期的に設けることが</a:t>
            </a:r>
            <a:r>
              <a:rPr kumimoji="1" lang="ja-JP" altLang="en-US" smtClean="0"/>
              <a:t>一つの方法で</a:t>
            </a:r>
            <a:r>
              <a:rPr kumimoji="1" lang="ja-JP" altLang="en-US" dirty="0" smtClean="0"/>
              <a:t>ある</a:t>
            </a:r>
            <a:endParaRPr kumimoji="1" lang="en-US" altLang="ja-JP" dirty="0" smtClean="0"/>
          </a:p>
          <a:p>
            <a:r>
              <a:rPr kumimoji="1" lang="ja-JP" altLang="en-US" dirty="0" smtClean="0"/>
              <a:t>ことが分かった</a:t>
            </a:r>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17</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z="1200" dirty="0" smtClean="0"/>
              <a:t>未対応時間が滞留時間に占める割合を分析した結果，</a:t>
            </a:r>
            <a:endParaRPr lang="en-US" altLang="ja-JP" dirty="0" smtClean="0"/>
          </a:p>
          <a:p>
            <a:r>
              <a:rPr lang="ja-JP" altLang="en-US" dirty="0" smtClean="0"/>
              <a:t>　　</a:t>
            </a:r>
            <a:r>
              <a:rPr lang="en-US" altLang="ja-JP" dirty="0" smtClean="0"/>
              <a:t>Apache</a:t>
            </a:r>
            <a:r>
              <a:rPr lang="ja-JP" altLang="en-US" dirty="0" smtClean="0"/>
              <a:t>に比べて</a:t>
            </a:r>
            <a:r>
              <a:rPr lang="en-US" altLang="ja-JP" dirty="0" smtClean="0"/>
              <a:t>Firefox</a:t>
            </a:r>
            <a:r>
              <a:rPr lang="ja-JP" altLang="en-US" dirty="0" smtClean="0"/>
              <a:t>は未対応時間が短い障害が多いという結果は</a:t>
            </a:r>
            <a:endParaRPr lang="en-US" altLang="ja-JP" dirty="0" smtClean="0"/>
          </a:p>
          <a:p>
            <a:endParaRPr lang="en-US" altLang="ja-JP" dirty="0" smtClean="0"/>
          </a:p>
          <a:p>
            <a:r>
              <a:rPr lang="ja-JP" altLang="en-US" dirty="0" smtClean="0"/>
              <a:t>　　</a:t>
            </a:r>
            <a:r>
              <a:rPr lang="en-US" altLang="ja-JP" dirty="0" smtClean="0"/>
              <a:t>Firefox</a:t>
            </a:r>
            <a:r>
              <a:rPr lang="ja-JP" altLang="en-US" dirty="0" smtClean="0"/>
              <a:t>では</a:t>
            </a:r>
            <a:r>
              <a:rPr lang="en-US" altLang="ja-JP" dirty="0" smtClean="0"/>
              <a:t>1</a:t>
            </a:r>
            <a:r>
              <a:rPr lang="ja-JP" altLang="en-US" dirty="0" smtClean="0"/>
              <a:t>週間に一度，障害管理システムに登録されている障害の数を減らすための会議が開かれている</a:t>
            </a:r>
            <a:endParaRPr lang="en-US" altLang="ja-JP" dirty="0" smtClean="0"/>
          </a:p>
          <a:p>
            <a:r>
              <a:rPr lang="ja-JP" altLang="en-US" dirty="0" smtClean="0"/>
              <a:t>　　　　重要度，優先度の高い障害の修正方法</a:t>
            </a:r>
            <a:endParaRPr lang="en-US" altLang="ja-JP" dirty="0" smtClean="0"/>
          </a:p>
          <a:p>
            <a:r>
              <a:rPr lang="ja-JP" altLang="en-US" dirty="0" smtClean="0"/>
              <a:t>　　　　滞留時間の長い間対応されていない障害の対応方法</a:t>
            </a:r>
            <a:endParaRPr lang="en-US" altLang="ja-JP" dirty="0" smtClean="0"/>
          </a:p>
          <a:p>
            <a:r>
              <a:rPr lang="ja-JP" altLang="en-US" dirty="0" smtClean="0"/>
              <a:t>　　一方で，</a:t>
            </a:r>
            <a:r>
              <a:rPr lang="en-US" altLang="ja-JP" dirty="0" smtClean="0"/>
              <a:t>Apache</a:t>
            </a:r>
            <a:r>
              <a:rPr lang="ja-JP" altLang="en-US" dirty="0" smtClean="0"/>
              <a:t>では定期的に議論する機会が設けられていない</a:t>
            </a:r>
            <a:endParaRPr lang="en-US" altLang="ja-JP" dirty="0" smtClean="0"/>
          </a:p>
          <a:p>
            <a:endParaRPr lang="en-US" altLang="ja-JP" dirty="0" smtClean="0">
              <a:solidFill>
                <a:srgbClr val="006600"/>
              </a:solidFill>
            </a:endParaRPr>
          </a:p>
          <a:p>
            <a:r>
              <a:rPr lang="ja-JP" altLang="en-US" dirty="0" smtClean="0">
                <a:solidFill>
                  <a:srgbClr val="006600"/>
                </a:solidFill>
              </a:rPr>
              <a:t>　　滞留時間</a:t>
            </a:r>
            <a:r>
              <a:rPr lang="ja-JP" altLang="en-US" dirty="0" smtClean="0"/>
              <a:t>短縮のためには障害に関する会議を定期的に設けることが一つの改善策である</a:t>
            </a:r>
            <a:endParaRPr kumimoji="1" lang="en-US" altLang="ja-JP" sz="2400" b="0" i="0" u="none" strike="noStrike" cap="none" normalizeH="0" baseline="0" dirty="0" smtClean="0">
              <a:ln>
                <a:noFill/>
              </a:ln>
              <a:solidFill>
                <a:schemeClr val="tx1"/>
              </a:solidFill>
              <a:effectLst/>
              <a:latin typeface="Times New Roman" charset="0"/>
              <a:ea typeface="ＭＳ Ｐゴシック" charset="-128"/>
            </a:endParaRPr>
          </a:p>
          <a:p>
            <a:pPr lvl="1"/>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19</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次に重要度や優先度による未対応時間の違いを分析した結果を報告する．</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この分析では</a:t>
            </a:r>
            <a:r>
              <a:rPr kumimoji="1" lang="en-US" altLang="ja-JP" dirty="0" smtClean="0"/>
              <a:t>Apache</a:t>
            </a:r>
            <a:r>
              <a:rPr kumimoji="1" lang="ja-JP" altLang="en-US" dirty="0" err="1" smtClean="0"/>
              <a:t>，</a:t>
            </a:r>
            <a:r>
              <a:rPr kumimoji="1" lang="en-US" altLang="ja-JP" dirty="0" smtClean="0"/>
              <a:t>Firefox</a:t>
            </a:r>
            <a:r>
              <a:rPr kumimoji="1" lang="ja-JP" altLang="en-US" dirty="0" smtClean="0"/>
              <a:t>ともにほぼ同様の結果が得られたため，</a:t>
            </a:r>
            <a:r>
              <a:rPr kumimoji="1" lang="en-US" altLang="ja-JP" dirty="0" smtClean="0"/>
              <a:t>Apache</a:t>
            </a:r>
            <a:r>
              <a:rPr kumimoji="1" lang="ja-JP" altLang="en-US" dirty="0" smtClean="0"/>
              <a:t>のみの結果を報告します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下の図は</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重要度もしくは優先度が高い障害と低い障害に分類し</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どちらが早く対応されているかを分析したグラフです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左が重要度に関するグラフ，右が優先度に関するグラフで，</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横軸を未対応時間，縦軸を対応された障害の割合を示す．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横軸はともに対数軸で表す</a:t>
            </a:r>
            <a:endParaRPr kumimoji="1" lang="en-US" altLang="ja-JP" dirty="0" smtClean="0"/>
          </a:p>
          <a:p>
            <a:endParaRPr lang="en-US" altLang="ja-JP" dirty="0" smtClean="0"/>
          </a:p>
          <a:p>
            <a:r>
              <a:rPr lang="ja-JP" altLang="en-US" dirty="0" smtClean="0"/>
              <a:t>重要度及び優先度が低い障害は高い障害に比べて未対応時間が長い</a:t>
            </a:r>
            <a:endParaRPr lang="en-US" altLang="ja-JP" dirty="0" smtClean="0"/>
          </a:p>
          <a:p>
            <a:r>
              <a:rPr lang="ja-JP" altLang="en-US" dirty="0" smtClean="0"/>
              <a:t>重要度及び優先度が高いにも関わらず未対応時間が長い障害も存在していた</a:t>
            </a:r>
          </a:p>
          <a:p>
            <a:r>
              <a:rPr kumimoji="1" lang="ja-JP" altLang="en-US" dirty="0" smtClean="0"/>
              <a:t>未対応時間が</a:t>
            </a:r>
            <a:r>
              <a:rPr kumimoji="1" lang="en-US" altLang="ja-JP" dirty="0" smtClean="0"/>
              <a:t>30</a:t>
            </a:r>
            <a:r>
              <a:rPr kumimoji="1" lang="ja-JP" altLang="en-US" dirty="0" smtClean="0"/>
              <a:t>日のところで線を引くと，重要度及び優先度が高い障害の</a:t>
            </a:r>
            <a:r>
              <a:rPr kumimoji="1" lang="en-US" altLang="ja-JP" dirty="0" smtClean="0"/>
              <a:t>10</a:t>
            </a:r>
            <a:r>
              <a:rPr kumimoji="1" lang="ja-JP" altLang="en-US" dirty="0" smtClean="0"/>
              <a:t>％程度は</a:t>
            </a:r>
            <a:r>
              <a:rPr kumimoji="1" lang="en-US" altLang="ja-JP" dirty="0" smtClean="0"/>
              <a:t>30</a:t>
            </a:r>
            <a:r>
              <a:rPr kumimoji="1" lang="ja-JP" altLang="en-US" dirty="0" smtClean="0"/>
              <a:t>日以上対応されていないことが分かる</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27</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6" name="AutoShape 7"/>
          <p:cNvSpPr>
            <a:spLocks noChangeArrowheads="1"/>
          </p:cNvSpPr>
          <p:nvPr/>
        </p:nvSpPr>
        <p:spPr bwMode="auto">
          <a:xfrm rot="13436319">
            <a:off x="319088" y="2276475"/>
            <a:ext cx="1531937" cy="146208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7" name="AutoShape 8"/>
          <p:cNvSpPr>
            <a:spLocks noChangeArrowheads="1"/>
          </p:cNvSpPr>
          <p:nvPr/>
        </p:nvSpPr>
        <p:spPr bwMode="auto">
          <a:xfrm rot="21310680">
            <a:off x="469900" y="2128838"/>
            <a:ext cx="1446213" cy="1384300"/>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8" name="Freeform 9"/>
          <p:cNvSpPr>
            <a:spLocks/>
          </p:cNvSpPr>
          <p:nvPr/>
        </p:nvSpPr>
        <p:spPr bwMode="auto">
          <a:xfrm>
            <a:off x="12700" y="2160588"/>
            <a:ext cx="9131300"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hlink"/>
            </a:solidFill>
            <a:round/>
            <a:headEnd/>
            <a:tailEnd/>
          </a:ln>
          <a:effectLst/>
        </p:spPr>
        <p:txBody>
          <a:bodyPr/>
          <a:lstStyle/>
          <a:p>
            <a:pPr algn="ctr">
              <a:defRPr/>
            </a:pPr>
            <a:endParaRPr lang="ja-JP" altLang="en-US">
              <a:latin typeface="Times New Roman" charset="0"/>
            </a:endParaRPr>
          </a:p>
        </p:txBody>
      </p:sp>
      <p:sp>
        <p:nvSpPr>
          <p:cNvPr id="9" name="AutoShape 10"/>
          <p:cNvSpPr>
            <a:spLocks noChangeArrowheads="1"/>
          </p:cNvSpPr>
          <p:nvPr/>
        </p:nvSpPr>
        <p:spPr bwMode="auto">
          <a:xfrm rot="16200000">
            <a:off x="481013" y="2246313"/>
            <a:ext cx="1411287" cy="1404937"/>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0" name="AutoShape 11"/>
          <p:cNvSpPr>
            <a:spLocks noChangeArrowheads="1"/>
          </p:cNvSpPr>
          <p:nvPr/>
        </p:nvSpPr>
        <p:spPr bwMode="auto">
          <a:xfrm rot="8466482">
            <a:off x="515938" y="2228850"/>
            <a:ext cx="1390650" cy="1439863"/>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hlink"/>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hlink"/>
            </a:solidFill>
            <a:round/>
            <a:headEnd/>
            <a:tailEnd/>
          </a:ln>
          <a:effectLst/>
        </p:spPr>
        <p:txBody>
          <a:bodyPr/>
          <a:lstStyle/>
          <a:p>
            <a:pPr algn="ctr">
              <a:defRPr/>
            </a:pPr>
            <a:endParaRPr lang="ja-JP" altLang="en-US">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hlink"/>
            </a:solidFill>
            <a:round/>
            <a:headEnd/>
            <a:tailEnd/>
          </a:ln>
          <a:effectLst/>
        </p:spPr>
        <p:txBody>
          <a:bodyPr/>
          <a:lstStyle/>
          <a:p>
            <a:pPr algn="ctr">
              <a:defRPr/>
            </a:pPr>
            <a:endParaRPr lang="ja-JP" altLang="en-US">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lvl1pPr>
              <a:defRPr sz="2800" b="0" baseline="0">
                <a:latin typeface="Arial" pitchFamily="34" charset="0"/>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214282" y="990584"/>
            <a:ext cx="8715436" cy="5438812"/>
          </a:xfrm>
        </p:spPr>
        <p:txBody>
          <a:bodyPr/>
          <a:lstStyle>
            <a:lvl1pPr>
              <a:buSzPct val="80000"/>
              <a:buFont typeface="Wingdings" pitchFamily="2" charset="2"/>
              <a:buChar char="n"/>
              <a:tabLst/>
              <a:defRPr sz="2800" baseline="0">
                <a:latin typeface="Arial" pitchFamily="34" charset="0"/>
              </a:defRPr>
            </a:lvl1pPr>
            <a:lvl2pPr>
              <a:buClr>
                <a:srgbClr val="6969FF"/>
              </a:buClr>
              <a:buFont typeface="Wingdings" pitchFamily="2" charset="2"/>
              <a:buChar char="Ø"/>
              <a:defRPr sz="2400" baseline="0">
                <a:latin typeface="Arial" pitchFamily="34" charset="0"/>
              </a:defRPr>
            </a:lvl2pPr>
            <a:lvl3pPr>
              <a:buClr>
                <a:srgbClr val="8243FF"/>
              </a:buClr>
              <a:buFont typeface="Wingdings" pitchFamily="2" charset="2"/>
              <a:buChar char="ü"/>
              <a:defRPr sz="2000" baseline="0">
                <a:latin typeface="Arial" pitchFamily="34" charset="0"/>
              </a:defRPr>
            </a:lvl3pPr>
            <a:lvl4pPr marL="1522413" indent="-150813">
              <a:buClr>
                <a:srgbClr val="43C0FF"/>
              </a:buClr>
              <a:buFont typeface="Arial" pitchFamily="34" charset="0"/>
              <a:buChar char="•"/>
              <a:defRPr sz="1800" baseline="0">
                <a:latin typeface="Arial" pitchFamily="34" charset="0"/>
              </a:defRPr>
            </a:lvl4pPr>
            <a:lvl5pPr marL="1970088" indent="-141288">
              <a:buFont typeface="Arial" pitchFamily="34" charset="0"/>
              <a:buChar char="•"/>
              <a:defRPr sz="1600" baseline="0">
                <a:latin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フッター プレースホルダ 4"/>
          <p:cNvSpPr>
            <a:spLocks noGrp="1"/>
          </p:cNvSpPr>
          <p:nvPr>
            <p:ph type="ftr" sz="quarter" idx="10"/>
          </p:nvPr>
        </p:nvSpPr>
        <p:spPr>
          <a:xfrm>
            <a:off x="0" y="6451600"/>
            <a:ext cx="9144000" cy="276225"/>
          </a:xfrm>
          <a:prstGeom prst="rect">
            <a:avLst/>
          </a:prstGeom>
        </p:spPr>
        <p:txBody>
          <a:bodyPr/>
          <a:lstStyle>
            <a:lvl1pPr algn="ctr">
              <a:defRPr sz="1200" smtClean="0">
                <a:latin typeface="Times New Roman" charset="0"/>
              </a:defRPr>
            </a:lvl1pPr>
          </a:lstStyle>
          <a:p>
            <a:pPr>
              <a:defRPr/>
            </a:pPr>
            <a:r>
              <a:rPr lang="ja-JP" altLang="en-US" smtClean="0"/>
              <a:t>障害管理システム利用時の修正遅延要因の分析</a:t>
            </a:r>
            <a:endParaRPr lang="en-US" altLang="ja-JP" dirty="0"/>
          </a:p>
        </p:txBody>
      </p:sp>
      <p:sp>
        <p:nvSpPr>
          <p:cNvPr id="5" name="日付プレースホルダ 3"/>
          <p:cNvSpPr>
            <a:spLocks noGrp="1"/>
          </p:cNvSpPr>
          <p:nvPr>
            <p:ph type="dt" sz="half" idx="11"/>
          </p:nvPr>
        </p:nvSpPr>
        <p:spPr>
          <a:xfrm>
            <a:off x="-9525" y="6440488"/>
            <a:ext cx="1330325" cy="276225"/>
          </a:xfrm>
          <a:prstGeom prst="rect">
            <a:avLst/>
          </a:prstGeom>
        </p:spPr>
        <p:txBody>
          <a:bodyPr/>
          <a:lstStyle>
            <a:lvl1pPr algn="ctr">
              <a:defRPr sz="1400" smtClean="0">
                <a:latin typeface="Times New Roman" charset="0"/>
              </a:defRPr>
            </a:lvl1p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2FE2DC3D-A132-4D9D-898F-105E24610479}" type="slidenum">
              <a:rPr lang="ja-JP" altLang="en-US"/>
              <a:pPr>
                <a:defRPr/>
              </a:pPr>
              <a:t>&lt;#&gt;</a:t>
            </a:fld>
            <a:endParaRPr lang="en-US" altLang="ja-JP"/>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51BEF1EC-6D3C-45FF-8BEB-847C5CA7FC53}" type="datetime1">
              <a:rPr lang="ja-JP" altLang="en-US" smtClean="0"/>
              <a:pPr>
                <a:defRPr/>
              </a:pPr>
              <a:t>2009/2/17</a:t>
            </a:fld>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59010B27-1F89-4A2C-BC78-C5364A5301CD}" type="slidenum">
              <a:rPr lang="ja-JP" altLang="en-US"/>
              <a:pPr>
                <a:defRPr/>
              </a:pPr>
              <a:t>&lt;#&gt;</a:t>
            </a:fld>
            <a:endParaRPr lang="en-US" altLang="ja-JP"/>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F86AEF55-600C-4D36-B7CC-F2E55DD1123A}" type="datetime1">
              <a:rPr lang="ja-JP" altLang="en-US" smtClean="0"/>
              <a:pPr>
                <a:defRPr/>
              </a:pPr>
              <a:t>2009/2/17</a:t>
            </a:fld>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32EE230A-66BD-4BCB-AFC8-8C9A15793F3E}" type="slidenum">
              <a:rPr lang="ja-JP" altLang="en-US"/>
              <a:pPr>
                <a:defRPr/>
              </a:pPr>
              <a:t>&lt;#&gt;</a:t>
            </a:fld>
            <a:endParaRPr lang="en-US" altLang="ja-JP"/>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0342B230-A312-497C-A9DD-A6F7BA3103FD}" type="datetime1">
              <a:rPr lang="ja-JP" altLang="en-US" smtClean="0"/>
              <a:pPr>
                <a:defRPr/>
              </a:pPr>
              <a:t>2009/2/17</a:t>
            </a:fld>
            <a:endParaRPr lang="en-US" altLang="ja-JP"/>
          </a:p>
        </p:txBody>
      </p:sp>
      <p:sp>
        <p:nvSpPr>
          <p:cNvPr id="8" name="フッター プレースホルダ 7"/>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pPr>
              <a:defRPr/>
            </a:pPr>
            <a:fld id="{518B8AB2-448B-4E86-971C-0F991AB7B177}" type="slidenum">
              <a:rPr lang="ja-JP" altLang="en-US"/>
              <a:pPr>
                <a:defRPr/>
              </a:pPr>
              <a:t>&lt;#&gt;</a:t>
            </a:fld>
            <a:endParaRPr lang="en-US" altLang="ja-JP"/>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066446A9-3D9C-4A92-B321-B3897522D8D0}" type="datetime1">
              <a:rPr lang="ja-JP" altLang="en-US" smtClean="0"/>
              <a:pPr>
                <a:defRPr/>
              </a:pPr>
              <a:t>2009/2/17</a:t>
            </a:fld>
            <a:endParaRPr lang="en-US" altLang="ja-JP"/>
          </a:p>
        </p:txBody>
      </p:sp>
      <p:sp>
        <p:nvSpPr>
          <p:cNvPr id="4" name="フッター プレースホルダ 3"/>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pPr>
              <a:defRPr/>
            </a:pPr>
            <a:fld id="{9F9C2E0E-C234-4017-9864-BDA776EE7F50}" type="slidenum">
              <a:rPr lang="ja-JP" altLang="en-US"/>
              <a:pPr>
                <a:defRPr/>
              </a:pPr>
              <a:t>&lt;#&gt;</a:t>
            </a:fld>
            <a:endParaRPr lang="en-US" altLang="ja-JP"/>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ED510ACD-3191-42B3-B71D-BB3E9B4838E0}" type="datetime1">
              <a:rPr lang="ja-JP" altLang="en-US" smtClean="0"/>
              <a:pPr>
                <a:defRPr/>
              </a:pPr>
              <a:t>2009/2/17</a:t>
            </a:fld>
            <a:endParaRPr lang="en-US" altLang="ja-JP"/>
          </a:p>
        </p:txBody>
      </p:sp>
      <p:sp>
        <p:nvSpPr>
          <p:cNvPr id="3" name="フッター プレースホルダ 2"/>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pPr>
              <a:defRPr/>
            </a:pPr>
            <a:fld id="{40B0EB47-D9DC-42FD-8E7B-EE4343B59FF3}" type="slidenum">
              <a:rPr lang="ja-JP" altLang="en-US"/>
              <a:pPr>
                <a:defRPr/>
              </a:pPr>
              <a:t>&lt;#&gt;</a:t>
            </a:fld>
            <a:endParaRPr lang="en-US" altLang="ja-JP"/>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D8E98EB5-7EFF-4A21-B1B4-F819D84491B5}" type="datetime1">
              <a:rPr lang="ja-JP" altLang="en-US" smtClean="0"/>
              <a:pPr>
                <a:defRPr/>
              </a:pPr>
              <a:t>2009/2/17</a:t>
            </a:fld>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322275BA-BA0B-466D-94FD-DF81A289E077}" type="slidenum">
              <a:rPr lang="ja-JP" altLang="en-US"/>
              <a:pPr>
                <a:defRPr/>
              </a:pPr>
              <a:t>&lt;#&gt;</a:t>
            </a:fld>
            <a:endParaRPr lang="en-US" altLang="ja-JP"/>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58134675-FD8D-438E-B0F9-D8802F919928}" type="datetime1">
              <a:rPr lang="ja-JP" altLang="en-US" smtClean="0"/>
              <a:pPr>
                <a:defRPr/>
              </a:pPr>
              <a:t>2009/2/17</a:t>
            </a:fld>
            <a:endParaRPr lang="en-US" altLang="ja-JP"/>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pPr>
              <a:defRPr/>
            </a:pPr>
            <a:fld id="{433B4BEC-4E3E-4530-A2FF-D2AB065180C6}" type="slidenum">
              <a:rPr lang="ja-JP" altLang="en-US"/>
              <a:pPr>
                <a:defRPr/>
              </a:pPr>
              <a:t>&lt;#&gt;</a:t>
            </a:fld>
            <a:endParaRPr lang="en-US" altLang="ja-JP"/>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0459BA91-D532-4856-BCCF-3021B9D31EC4}" type="datetime1">
              <a:rPr lang="ja-JP" altLang="en-US" smtClean="0"/>
              <a:pPr>
                <a:defRPr/>
              </a:pPr>
              <a:t>2009/2/17</a:t>
            </a:fld>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7B6F6AD4-A03C-4ED3-974E-93B15BB220CC}" type="slidenum">
              <a:rPr lang="ja-JP" altLang="en-US"/>
              <a:pPr>
                <a:defRPr/>
              </a:pPr>
              <a:t>&lt;#&gt;</a:t>
            </a:fld>
            <a:endParaRPr lang="en-US" altLang="ja-JP"/>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fld id="{F8BB30C3-6217-4E1C-9675-2E4C9A78F4B2}" type="datetime1">
              <a:rPr lang="ja-JP" altLang="en-US" smtClean="0"/>
              <a:pPr>
                <a:defRPr/>
              </a:pPr>
              <a:t>2009/2/17</a:t>
            </a:fld>
            <a:endParaRPr lang="en-US" altLang="ja-JP"/>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ja-JP" altLang="en-US" smtClean="0"/>
              <a:t>障害管理システム利用時の修正遅延要因の分析</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pPr>
              <a:defRPr/>
            </a:pPr>
            <a:fld id="{48C9EC4B-9191-4348-9771-5DAC3BE731FA}" type="slidenum">
              <a:rPr lang="ja-JP" altLang="en-US"/>
              <a:pPr>
                <a:defRPr/>
              </a:pPr>
              <a:t>&lt;#&gt;</a:t>
            </a:fld>
            <a:endParaRPr lang="en-US" altLang="ja-JP"/>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タイトル スライド">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AutoShape 19"/>
          <p:cNvSpPr>
            <a:spLocks noChangeArrowheads="1"/>
          </p:cNvSpPr>
          <p:nvPr/>
        </p:nvSpPr>
        <p:spPr bwMode="auto">
          <a:xfrm flipH="1">
            <a:off x="2003425" y="6215063"/>
            <a:ext cx="7164388" cy="642937"/>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30" name="Freeform 9"/>
          <p:cNvSpPr>
            <a:spLocks/>
          </p:cNvSpPr>
          <p:nvPr/>
        </p:nvSpPr>
        <p:spPr bwMode="auto">
          <a:xfrm flipH="1">
            <a:off x="8364538" y="6426200"/>
            <a:ext cx="795337" cy="354013"/>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accent6">
              <a:lumMod val="20000"/>
              <a:lumOff val="80000"/>
            </a:schemeClr>
          </a:solidFill>
          <a:ln w="19050" cap="flat" cmpd="sng">
            <a:solidFill>
              <a:schemeClr val="accent6">
                <a:lumMod val="20000"/>
                <a:lumOff val="80000"/>
              </a:schemeClr>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47" name="Freeform 11"/>
          <p:cNvSpPr>
            <a:spLocks/>
          </p:cNvSpPr>
          <p:nvPr/>
        </p:nvSpPr>
        <p:spPr bwMode="auto">
          <a:xfrm>
            <a:off x="6121400" y="6343650"/>
            <a:ext cx="692150"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dirty="0">
              <a:latin typeface="Times New Roman" charset="0"/>
            </a:endParaRPr>
          </a:p>
        </p:txBody>
      </p:sp>
      <p:grpSp>
        <p:nvGrpSpPr>
          <p:cNvPr id="1029" name="グループ化 52"/>
          <p:cNvGrpSpPr>
            <a:grpSpLocks/>
          </p:cNvGrpSpPr>
          <p:nvPr/>
        </p:nvGrpSpPr>
        <p:grpSpPr bwMode="auto">
          <a:xfrm>
            <a:off x="4763" y="6342063"/>
            <a:ext cx="6484937" cy="441325"/>
            <a:chOff x="-12192" y="6310904"/>
            <a:chExt cx="6485138" cy="442278"/>
          </a:xfrm>
        </p:grpSpPr>
        <p:sp>
          <p:nvSpPr>
            <p:cNvPr id="51" name="Freeform 11"/>
            <p:cNvSpPr>
              <a:spLocks/>
            </p:cNvSpPr>
            <p:nvPr userDrawn="1"/>
          </p:nvSpPr>
          <p:spPr bwMode="auto">
            <a:xfrm flipH="1">
              <a:off x="2286579" y="6310904"/>
              <a:ext cx="4186367" cy="431141"/>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52" name="Freeform 11"/>
            <p:cNvSpPr>
              <a:spLocks/>
            </p:cNvSpPr>
            <p:nvPr userDrawn="1"/>
          </p:nvSpPr>
          <p:spPr bwMode="auto">
            <a:xfrm rot="10800000" flipH="1">
              <a:off x="-12192" y="6322040"/>
              <a:ext cx="4186367" cy="431142"/>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grpSp>
      <p:sp>
        <p:nvSpPr>
          <p:cNvPr id="1044" name="AutoShape 20"/>
          <p:cNvSpPr>
            <a:spLocks noChangeArrowheads="1"/>
          </p:cNvSpPr>
          <p:nvPr/>
        </p:nvSpPr>
        <p:spPr bwMode="auto">
          <a:xfrm flipV="1">
            <a:off x="0" y="0"/>
            <a:ext cx="7164388" cy="500063"/>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1034" name="Freeform 10"/>
          <p:cNvSpPr>
            <a:spLocks/>
          </p:cNvSpPr>
          <p:nvPr/>
        </p:nvSpPr>
        <p:spPr bwMode="auto">
          <a:xfrm>
            <a:off x="322263" y="404813"/>
            <a:ext cx="8642350" cy="6264275"/>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rgbClr val="E9E9FF"/>
          </a:solidFill>
          <a:ln w="28575" cmpd="sng">
            <a:noFill/>
            <a:round/>
            <a:headEnd/>
            <a:tailEnd/>
          </a:ln>
          <a:effectLst/>
        </p:spPr>
        <p:txBody>
          <a:bodyPr/>
          <a:lstStyle/>
          <a:p>
            <a:pPr algn="ctr">
              <a:defRPr/>
            </a:pPr>
            <a:endParaRPr lang="ja-JP" altLang="en-US">
              <a:latin typeface="Times New Roman" charset="0"/>
            </a:endParaRPr>
          </a:p>
        </p:txBody>
      </p:sp>
      <p:sp>
        <p:nvSpPr>
          <p:cNvPr id="1033" name="Freeform 9"/>
          <p:cNvSpPr>
            <a:spLocks/>
          </p:cNvSpPr>
          <p:nvPr/>
        </p:nvSpPr>
        <p:spPr bwMode="auto">
          <a:xfrm flipH="1">
            <a:off x="8205788" y="6308725"/>
            <a:ext cx="969962"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solidFill>
          <a:ln w="19050" cap="flat" cmpd="sng">
            <a:solidFill>
              <a:schemeClr val="accent2"/>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031" name="Freeform 7"/>
          <p:cNvSpPr>
            <a:spLocks/>
          </p:cNvSpPr>
          <p:nvPr/>
        </p:nvSpPr>
        <p:spPr bwMode="auto">
          <a:xfrm>
            <a:off x="0" y="142875"/>
            <a:ext cx="9144000" cy="6551613"/>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chemeClr val="bg1"/>
          </a:solidFill>
          <a:ln w="28575" cmpd="sng">
            <a:solidFill>
              <a:schemeClr val="bg1"/>
            </a:solidFill>
            <a:round/>
            <a:headEnd/>
            <a:tailEnd/>
          </a:ln>
          <a:effectLst/>
        </p:spPr>
        <p:txBody>
          <a:bodyPr/>
          <a:lstStyle/>
          <a:p>
            <a:pPr algn="ctr">
              <a:defRPr/>
            </a:pPr>
            <a:endParaRPr lang="ja-JP" altLang="en-US" b="1" dirty="0">
              <a:latin typeface="Times New Roman" charset="0"/>
            </a:endParaRPr>
          </a:p>
        </p:txBody>
      </p:sp>
      <p:sp>
        <p:nvSpPr>
          <p:cNvPr id="2" name="Rectangle 2"/>
          <p:cNvSpPr>
            <a:spLocks noGrp="1" noChangeArrowheads="1"/>
          </p:cNvSpPr>
          <p:nvPr>
            <p:ph type="title"/>
          </p:nvPr>
        </p:nvSpPr>
        <p:spPr bwMode="auto">
          <a:xfrm>
            <a:off x="849313" y="200025"/>
            <a:ext cx="800893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30" name="Rectangle 6"/>
          <p:cNvSpPr>
            <a:spLocks noGrp="1" noChangeArrowheads="1"/>
          </p:cNvSpPr>
          <p:nvPr>
            <p:ph type="sldNum" sz="quarter" idx="4"/>
          </p:nvPr>
        </p:nvSpPr>
        <p:spPr bwMode="auto">
          <a:xfrm>
            <a:off x="8497888" y="6459538"/>
            <a:ext cx="646112" cy="349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atin typeface="Times New Roman" charset="0"/>
              </a:defRPr>
            </a:lvl1pPr>
          </a:lstStyle>
          <a:p>
            <a:pPr>
              <a:defRPr/>
            </a:pPr>
            <a:fld id="{29DC1870-00BF-4AF3-8BE4-6EA2D75822D1}" type="slidenum">
              <a:rPr lang="ja-JP" altLang="en-US"/>
              <a:pPr>
                <a:defRPr/>
              </a:pPr>
              <a:t>&lt;#&gt;</a:t>
            </a:fld>
            <a:endParaRPr lang="en-US" altLang="ja-JP"/>
          </a:p>
        </p:txBody>
      </p:sp>
      <p:sp>
        <p:nvSpPr>
          <p:cNvPr id="1041" name="Freeform 17"/>
          <p:cNvSpPr>
            <a:spLocks/>
          </p:cNvSpPr>
          <p:nvPr/>
        </p:nvSpPr>
        <p:spPr bwMode="auto">
          <a:xfrm>
            <a:off x="301625" y="471488"/>
            <a:ext cx="5500688" cy="377825"/>
          </a:xfrm>
          <a:custGeom>
            <a:avLst/>
            <a:gdLst/>
            <a:ahLst/>
            <a:cxnLst>
              <a:cxn ang="0">
                <a:pos x="0" y="0"/>
              </a:cxn>
              <a:cxn ang="0">
                <a:pos x="462" y="576"/>
              </a:cxn>
              <a:cxn ang="0">
                <a:pos x="5161" y="576"/>
              </a:cxn>
            </a:cxnLst>
            <a:rect l="0" t="0" r="r" b="b"/>
            <a:pathLst>
              <a:path w="5161" h="576">
                <a:moveTo>
                  <a:pt x="0" y="0"/>
                </a:moveTo>
                <a:lnTo>
                  <a:pt x="462" y="576"/>
                </a:lnTo>
                <a:lnTo>
                  <a:pt x="5161" y="576"/>
                </a:lnTo>
              </a:path>
            </a:pathLst>
          </a:custGeom>
          <a:noFill/>
          <a:ln w="28575" cmpd="sng">
            <a:solidFill>
              <a:schemeClr val="hlink"/>
            </a:solidFill>
            <a:round/>
            <a:headEnd/>
            <a:tailEnd/>
          </a:ln>
          <a:effectLst/>
        </p:spPr>
        <p:txBody>
          <a:bodyPr/>
          <a:lstStyle/>
          <a:p>
            <a:pPr algn="ctr">
              <a:defRPr/>
            </a:pPr>
            <a:endParaRPr lang="ja-JP" altLang="en-US">
              <a:latin typeface="Times New Roman" charset="0"/>
            </a:endParaRPr>
          </a:p>
        </p:txBody>
      </p:sp>
      <p:grpSp>
        <p:nvGrpSpPr>
          <p:cNvPr id="1037" name="グループ化 32"/>
          <p:cNvGrpSpPr>
            <a:grpSpLocks/>
          </p:cNvGrpSpPr>
          <p:nvPr/>
        </p:nvGrpSpPr>
        <p:grpSpPr bwMode="auto">
          <a:xfrm>
            <a:off x="333375" y="214313"/>
            <a:ext cx="842963" cy="836612"/>
            <a:chOff x="530225" y="444500"/>
            <a:chExt cx="1489075" cy="1477963"/>
          </a:xfrm>
        </p:grpSpPr>
        <p:sp>
          <p:nvSpPr>
            <p:cNvPr id="3" name="AutoShape 14"/>
            <p:cNvSpPr>
              <a:spLocks noChangeArrowheads="1"/>
            </p:cNvSpPr>
            <p:nvPr/>
          </p:nvSpPr>
          <p:spPr bwMode="auto">
            <a:xfrm rot="13436319">
              <a:off x="530225" y="579115"/>
              <a:ext cx="1427381" cy="134334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grpSp>
          <p:nvGrpSpPr>
            <p:cNvPr id="1047" name="グループ化 31"/>
            <p:cNvGrpSpPr>
              <a:grpSpLocks/>
            </p:cNvGrpSpPr>
            <p:nvPr userDrawn="1"/>
          </p:nvGrpSpPr>
          <p:grpSpPr bwMode="auto">
            <a:xfrm>
              <a:off x="671513" y="444500"/>
              <a:ext cx="1347787" cy="1414463"/>
              <a:chOff x="671513" y="444500"/>
              <a:chExt cx="1347787" cy="1414463"/>
            </a:xfrm>
          </p:grpSpPr>
          <p:sp>
            <p:nvSpPr>
              <p:cNvPr id="1040" name="AutoShape 16"/>
              <p:cNvSpPr>
                <a:spLocks noChangeArrowheads="1"/>
              </p:cNvSpPr>
              <p:nvPr/>
            </p:nvSpPr>
            <p:spPr bwMode="auto">
              <a:xfrm rot="21310680">
                <a:off x="670439" y="444500"/>
                <a:ext cx="1348861" cy="1270432"/>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4" name="AutoShape 13"/>
              <p:cNvSpPr>
                <a:spLocks noChangeArrowheads="1"/>
              </p:cNvSpPr>
              <p:nvPr/>
            </p:nvSpPr>
            <p:spPr bwMode="auto">
              <a:xfrm rot="16200000">
                <a:off x="697032" y="541303"/>
                <a:ext cx="1295673" cy="1309599"/>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18"/>
              <p:cNvSpPr>
                <a:spLocks noChangeArrowheads="1"/>
              </p:cNvSpPr>
              <p:nvPr/>
            </p:nvSpPr>
            <p:spPr bwMode="auto">
              <a:xfrm rot="8466482">
                <a:off x="712504" y="537047"/>
                <a:ext cx="1298382" cy="1320914"/>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grpSp>
      </p:grpSp>
      <p:cxnSp>
        <p:nvCxnSpPr>
          <p:cNvPr id="1038" name="直線コネクタ 18"/>
          <p:cNvCxnSpPr>
            <a:cxnSpLocks noChangeShapeType="1"/>
          </p:cNvCxnSpPr>
          <p:nvPr/>
        </p:nvCxnSpPr>
        <p:spPr bwMode="auto">
          <a:xfrm>
            <a:off x="-12700" y="136525"/>
            <a:ext cx="9156700" cy="1588"/>
          </a:xfrm>
          <a:prstGeom prst="line">
            <a:avLst/>
          </a:prstGeom>
          <a:noFill/>
          <a:ln w="19050" algn="ctr">
            <a:solidFill>
              <a:schemeClr val="accent2"/>
            </a:solidFill>
            <a:round/>
            <a:headEnd/>
            <a:tailEnd/>
          </a:ln>
        </p:spPr>
      </p:cxnSp>
      <p:cxnSp>
        <p:nvCxnSpPr>
          <p:cNvPr id="1039" name="直線コネクタ 33"/>
          <p:cNvCxnSpPr>
            <a:cxnSpLocks noChangeShapeType="1"/>
          </p:cNvCxnSpPr>
          <p:nvPr/>
        </p:nvCxnSpPr>
        <p:spPr bwMode="auto">
          <a:xfrm>
            <a:off x="9525" y="6475413"/>
            <a:ext cx="9180513" cy="1587"/>
          </a:xfrm>
          <a:prstGeom prst="line">
            <a:avLst/>
          </a:prstGeom>
          <a:noFill/>
          <a:ln w="19050" algn="ctr">
            <a:solidFill>
              <a:schemeClr val="accent2"/>
            </a:solidFill>
            <a:round/>
            <a:headEnd/>
            <a:tailEnd/>
          </a:ln>
        </p:spPr>
      </p:cxnSp>
      <p:sp>
        <p:nvSpPr>
          <p:cNvPr id="36" name="正方形/長方形 35"/>
          <p:cNvSpPr/>
          <p:nvPr/>
        </p:nvSpPr>
        <p:spPr bwMode="auto">
          <a:xfrm>
            <a:off x="1588" y="5988050"/>
            <a:ext cx="6645275"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cxnSp>
        <p:nvCxnSpPr>
          <p:cNvPr id="6" name="直線コネクタ 42"/>
          <p:cNvCxnSpPr>
            <a:cxnSpLocks noChangeShapeType="1"/>
          </p:cNvCxnSpPr>
          <p:nvPr/>
        </p:nvCxnSpPr>
        <p:spPr bwMode="auto">
          <a:xfrm>
            <a:off x="-9525" y="6715125"/>
            <a:ext cx="6515100" cy="1588"/>
          </a:xfrm>
          <a:prstGeom prst="line">
            <a:avLst/>
          </a:prstGeom>
          <a:noFill/>
          <a:ln w="19050" algn="ctr">
            <a:solidFill>
              <a:schemeClr val="accent2"/>
            </a:solidFill>
            <a:round/>
            <a:headEnd/>
            <a:tailEnd/>
          </a:ln>
        </p:spPr>
      </p:cxnSp>
      <p:cxnSp>
        <p:nvCxnSpPr>
          <p:cNvPr id="1042" name="直線コネクタ 43"/>
          <p:cNvCxnSpPr>
            <a:cxnSpLocks noChangeShapeType="1"/>
          </p:cNvCxnSpPr>
          <p:nvPr/>
        </p:nvCxnSpPr>
        <p:spPr bwMode="auto">
          <a:xfrm rot="6660000">
            <a:off x="6355556" y="6363494"/>
            <a:ext cx="658813" cy="142875"/>
          </a:xfrm>
          <a:prstGeom prst="line">
            <a:avLst/>
          </a:prstGeom>
          <a:noFill/>
          <a:ln w="19050" algn="ctr">
            <a:solidFill>
              <a:schemeClr val="accent2"/>
            </a:solidFill>
            <a:round/>
            <a:headEnd/>
            <a:tailEnd/>
          </a:ln>
        </p:spPr>
      </p:cxnSp>
      <p:sp>
        <p:nvSpPr>
          <p:cNvPr id="35" name="正方形/長方形 34"/>
          <p:cNvSpPr/>
          <p:nvPr/>
        </p:nvSpPr>
        <p:spPr bwMode="auto">
          <a:xfrm>
            <a:off x="5227638" y="5962650"/>
            <a:ext cx="3929062"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 name="Rectangle 3"/>
          <p:cNvSpPr>
            <a:spLocks noGrp="1" noChangeArrowheads="1"/>
          </p:cNvSpPr>
          <p:nvPr>
            <p:ph type="body" idx="1"/>
          </p:nvPr>
        </p:nvSpPr>
        <p:spPr bwMode="auto">
          <a:xfrm>
            <a:off x="214313" y="1000125"/>
            <a:ext cx="8643937" cy="5500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cxnSp>
        <p:nvCxnSpPr>
          <p:cNvPr id="29" name="直線コネクタ 28"/>
          <p:cNvCxnSpPr/>
          <p:nvPr/>
        </p:nvCxnSpPr>
        <p:spPr bwMode="auto">
          <a:xfrm>
            <a:off x="1547813" y="849313"/>
            <a:ext cx="7239000" cy="7937"/>
          </a:xfrm>
          <a:prstGeom prst="line">
            <a:avLst/>
          </a:prstGeom>
          <a:solidFill>
            <a:srgbClr val="9999FF"/>
          </a:solidFill>
          <a:ln w="28575" cap="flat" cmpd="sng" algn="ctr">
            <a:solidFill>
              <a:schemeClr val="accent6">
                <a:lumMod val="20000"/>
                <a:lumOff val="80000"/>
              </a:schemeClr>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3" r:id="rId12"/>
    <p:sldLayoutId id="2147483684" r:id="rId13"/>
    <p:sldLayoutId id="2147483685" r:id="rId14"/>
  </p:sldLayoutIdLst>
  <p:transition/>
  <p:hf hdr="0"/>
  <p:txStyles>
    <p:titleStyle>
      <a:lvl1pPr algn="l" rtl="0" fontAlgn="base">
        <a:spcBef>
          <a:spcPct val="0"/>
        </a:spcBef>
        <a:spcAft>
          <a:spcPct val="0"/>
        </a:spcAft>
        <a:defRPr kumimoji="1" sz="2800">
          <a:solidFill>
            <a:schemeClr val="tx2"/>
          </a:solidFill>
          <a:latin typeface="+mj-lt"/>
          <a:ea typeface="+mj-ea"/>
          <a:cs typeface="+mj-cs"/>
        </a:defRPr>
      </a:lvl1pPr>
      <a:lvl2pPr algn="l" rtl="0" fontAlgn="base">
        <a:spcBef>
          <a:spcPct val="0"/>
        </a:spcBef>
        <a:spcAft>
          <a:spcPct val="0"/>
        </a:spcAft>
        <a:defRPr kumimoji="1" sz="2800">
          <a:solidFill>
            <a:schemeClr val="tx2"/>
          </a:solidFill>
          <a:latin typeface="Times New Roman" charset="0"/>
          <a:ea typeface="ＭＳ Ｐゴシック" charset="-128"/>
        </a:defRPr>
      </a:lvl2pPr>
      <a:lvl3pPr algn="l" rtl="0" fontAlgn="base">
        <a:spcBef>
          <a:spcPct val="0"/>
        </a:spcBef>
        <a:spcAft>
          <a:spcPct val="0"/>
        </a:spcAft>
        <a:defRPr kumimoji="1" sz="2800">
          <a:solidFill>
            <a:schemeClr val="tx2"/>
          </a:solidFill>
          <a:latin typeface="Times New Roman" charset="0"/>
          <a:ea typeface="ＭＳ Ｐゴシック" charset="-128"/>
        </a:defRPr>
      </a:lvl3pPr>
      <a:lvl4pPr algn="l" rtl="0" fontAlgn="base">
        <a:spcBef>
          <a:spcPct val="0"/>
        </a:spcBef>
        <a:spcAft>
          <a:spcPct val="0"/>
        </a:spcAft>
        <a:defRPr kumimoji="1" sz="2800">
          <a:solidFill>
            <a:schemeClr val="tx2"/>
          </a:solidFill>
          <a:latin typeface="Times New Roman" charset="0"/>
          <a:ea typeface="ＭＳ Ｐゴシック" charset="-128"/>
        </a:defRPr>
      </a:lvl4pPr>
      <a:lvl5pPr algn="l" rtl="0" fontAlgn="base">
        <a:spcBef>
          <a:spcPct val="0"/>
        </a:spcBef>
        <a:spcAft>
          <a:spcPct val="0"/>
        </a:spcAft>
        <a:defRPr kumimoji="1" sz="2800">
          <a:solidFill>
            <a:schemeClr val="tx2"/>
          </a:solidFill>
          <a:latin typeface="Times New Roman" charset="0"/>
          <a:ea typeface="ＭＳ Ｐゴシック" charset="-128"/>
        </a:defRPr>
      </a:lvl5pPr>
      <a:lvl6pPr marL="457200" algn="l" rtl="0" eaLnBrk="1" fontAlgn="base" hangingPunct="1">
        <a:spcBef>
          <a:spcPct val="0"/>
        </a:spcBef>
        <a:spcAft>
          <a:spcPct val="0"/>
        </a:spcAft>
        <a:defRPr kumimoji="1" sz="4000">
          <a:solidFill>
            <a:schemeClr val="tx2"/>
          </a:solidFill>
          <a:latin typeface="Times New Roman" charset="0"/>
          <a:ea typeface="ＭＳ Ｐゴシック" charset="-128"/>
        </a:defRPr>
      </a:lvl6pPr>
      <a:lvl7pPr marL="914400" algn="l" rtl="0" eaLnBrk="1" fontAlgn="base" hangingPunct="1">
        <a:spcBef>
          <a:spcPct val="0"/>
        </a:spcBef>
        <a:spcAft>
          <a:spcPct val="0"/>
        </a:spcAft>
        <a:defRPr kumimoji="1" sz="4000">
          <a:solidFill>
            <a:schemeClr val="tx2"/>
          </a:solidFill>
          <a:latin typeface="Times New Roman" charset="0"/>
          <a:ea typeface="ＭＳ Ｐゴシック" charset="-128"/>
        </a:defRPr>
      </a:lvl7pPr>
      <a:lvl8pPr marL="1371600" algn="l" rtl="0" eaLnBrk="1" fontAlgn="base" hangingPunct="1">
        <a:spcBef>
          <a:spcPct val="0"/>
        </a:spcBef>
        <a:spcAft>
          <a:spcPct val="0"/>
        </a:spcAft>
        <a:defRPr kumimoji="1" sz="4000">
          <a:solidFill>
            <a:schemeClr val="tx2"/>
          </a:solidFill>
          <a:latin typeface="Times New Roman" charset="0"/>
          <a:ea typeface="ＭＳ Ｐゴシック" charset="-128"/>
        </a:defRPr>
      </a:lvl8pPr>
      <a:lvl9pPr marL="1828800" algn="l" rtl="0" eaLnBrk="1" fontAlgn="base" hangingPunct="1">
        <a:spcBef>
          <a:spcPct val="0"/>
        </a:spcBef>
        <a:spcAft>
          <a:spcPct val="0"/>
        </a:spcAft>
        <a:defRPr kumimoji="1" sz="4000">
          <a:solidFill>
            <a:schemeClr val="tx2"/>
          </a:solidFill>
          <a:latin typeface="Times New Roman" charset="0"/>
          <a:ea typeface="ＭＳ Ｐゴシック" charset="-128"/>
        </a:defRPr>
      </a:lvl9pPr>
    </p:titleStyle>
    <p:bodyStyle>
      <a:lvl1pPr marL="342900" indent="-342900" algn="l" rtl="0" fontAlgn="base">
        <a:spcBef>
          <a:spcPct val="20000"/>
        </a:spcBef>
        <a:spcAft>
          <a:spcPct val="0"/>
        </a:spcAft>
        <a:buClr>
          <a:schemeClr val="accent2"/>
        </a:buClr>
        <a:buFont typeface="Times New Roman" pitchFamily="18" charset="0"/>
        <a:buChar char="ﻪ"/>
        <a:defRPr kumimoji="1" sz="2400">
          <a:solidFill>
            <a:schemeClr val="tx1"/>
          </a:solidFill>
          <a:latin typeface="+mn-lt"/>
          <a:ea typeface="+mn-ea"/>
          <a:cs typeface="+mn-cs"/>
        </a:defRPr>
      </a:lvl1pPr>
      <a:lvl2pPr marL="742950" indent="-285750" algn="l" rtl="0" fontAlgn="base">
        <a:spcBef>
          <a:spcPct val="20000"/>
        </a:spcBef>
        <a:spcAft>
          <a:spcPct val="0"/>
        </a:spcAft>
        <a:buClr>
          <a:srgbClr val="CCCCFF"/>
        </a:buClr>
        <a:buFont typeface="Times New Roman" pitchFamily="18" charset="0"/>
        <a:buChar char="ﻩ"/>
        <a:defRPr kumimoji="1" sz="2200">
          <a:solidFill>
            <a:schemeClr val="tx1"/>
          </a:solidFill>
          <a:latin typeface="+mn-lt"/>
          <a:ea typeface="+mn-ea"/>
        </a:defRPr>
      </a:lvl2pPr>
      <a:lvl3pPr marL="1143000" indent="-228600" algn="l" rtl="0" fontAlgn="base">
        <a:spcBef>
          <a:spcPct val="20000"/>
        </a:spcBef>
        <a:spcAft>
          <a:spcPct val="0"/>
        </a:spcAft>
        <a:buClr>
          <a:srgbClr val="9966FF"/>
        </a:buClr>
        <a:buFont typeface="Times New Roman" pitchFamily="18" charset="0"/>
        <a:buChar char="ﻯ"/>
        <a:defRPr kumimoji="1" sz="2000">
          <a:solidFill>
            <a:schemeClr val="tx1"/>
          </a:solidFill>
          <a:latin typeface="+mn-lt"/>
          <a:ea typeface="+mn-ea"/>
        </a:defRPr>
      </a:lvl3pPr>
      <a:lvl4pPr marL="1600200" indent="-228600" algn="l" rtl="0" fontAlgn="base">
        <a:spcBef>
          <a:spcPct val="20000"/>
        </a:spcBef>
        <a:spcAft>
          <a:spcPct val="0"/>
        </a:spcAft>
        <a:buClr>
          <a:srgbClr val="66CCFF"/>
        </a:buClr>
        <a:buFont typeface="Times New Roman" pitchFamily="18" charset="0"/>
        <a:buChar char="ﻳ"/>
        <a:defRPr kumimoji="1">
          <a:solidFill>
            <a:schemeClr val="tx1"/>
          </a:solidFill>
          <a:latin typeface="+mn-lt"/>
          <a:ea typeface="+mn-ea"/>
        </a:defRPr>
      </a:lvl4pPr>
      <a:lvl5pPr marL="2057400" indent="-228600" algn="l" rtl="0" fontAlgn="base">
        <a:spcBef>
          <a:spcPct val="20000"/>
        </a:spcBef>
        <a:spcAft>
          <a:spcPct val="0"/>
        </a:spcAft>
        <a:buClr>
          <a:srgbClr val="CC00CC"/>
        </a:buClr>
        <a:buFont typeface="Times New Roman" pitchFamily="18" charset="0"/>
        <a:buChar char="ﻬ"/>
        <a:defRPr kumimoji="1" sz="1600">
          <a:solidFill>
            <a:schemeClr val="tx1"/>
          </a:solidFill>
          <a:latin typeface="+mn-lt"/>
          <a:ea typeface="+mn-ea"/>
        </a:defRPr>
      </a:lvl5pPr>
      <a:lvl6pPr marL="25146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2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971927" y="2300286"/>
            <a:ext cx="7979568" cy="1089821"/>
          </a:xfrm>
        </p:spPr>
        <p:txBody>
          <a:bodyPr/>
          <a:lstStyle/>
          <a:p>
            <a:r>
              <a:rPr lang="ja-JP" altLang="en-US" dirty="0" smtClean="0"/>
              <a:t>障害管理システム利用時の修正遅延要因の分析</a:t>
            </a:r>
            <a:endParaRPr lang="en-US" altLang="ja-JP" dirty="0" smtClean="0"/>
          </a:p>
        </p:txBody>
      </p:sp>
      <p:sp>
        <p:nvSpPr>
          <p:cNvPr id="13315" name="Rectangle 3"/>
          <p:cNvSpPr>
            <a:spLocks noGrp="1" noChangeArrowheads="1"/>
          </p:cNvSpPr>
          <p:nvPr>
            <p:ph type="subTitle" idx="1"/>
          </p:nvPr>
        </p:nvSpPr>
        <p:spPr>
          <a:xfrm>
            <a:off x="4221957" y="3886200"/>
            <a:ext cx="4929187" cy="1752600"/>
          </a:xfrm>
        </p:spPr>
        <p:txBody>
          <a:bodyPr/>
          <a:lstStyle/>
          <a:p>
            <a:r>
              <a:rPr lang="ja-JP" altLang="en-US" sz="2200" dirty="0" smtClean="0"/>
              <a:t>ソフトウェア工学講座</a:t>
            </a:r>
            <a:endParaRPr lang="en-US" altLang="ja-JP" sz="2200" dirty="0" smtClean="0"/>
          </a:p>
          <a:p>
            <a:r>
              <a:rPr lang="en-US" altLang="ja-JP" sz="2200" dirty="0" smtClean="0"/>
              <a:t>0751012</a:t>
            </a:r>
            <a:r>
              <a:rPr lang="ja-JP" altLang="en-US" sz="2200" dirty="0" smtClean="0"/>
              <a:t>　　　　　　　　　　　　　</a:t>
            </a:r>
            <a:endParaRPr lang="en-US" altLang="ja-JP" sz="2200" dirty="0" smtClean="0"/>
          </a:p>
          <a:p>
            <a:r>
              <a:rPr lang="ja-JP" altLang="en-US" sz="2200" dirty="0" smtClean="0"/>
              <a:t>伊原　彰紀</a:t>
            </a:r>
            <a:endParaRPr lang="en-US" altLang="ja-JP" sz="2200"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オープンソースソフトウェア（</a:t>
            </a:r>
            <a:r>
              <a:rPr lang="en-US" altLang="ja-JP" dirty="0" smtClean="0"/>
              <a:t>OSS</a:t>
            </a:r>
            <a:r>
              <a:rPr lang="ja-JP" altLang="en-US" dirty="0" smtClean="0"/>
              <a:t>）は社会基盤として広く普及している</a:t>
            </a:r>
            <a:endParaRPr lang="en-US" altLang="ja-JP" dirty="0" smtClean="0"/>
          </a:p>
          <a:p>
            <a:endParaRPr lang="en-US" altLang="ja-JP" dirty="0" smtClean="0"/>
          </a:p>
          <a:p>
            <a:r>
              <a:rPr lang="en-US" altLang="ja-JP" dirty="0" smtClean="0"/>
              <a:t>OSS</a:t>
            </a:r>
            <a:r>
              <a:rPr lang="ja-JP" altLang="en-US" dirty="0" smtClean="0"/>
              <a:t>は分散開発を行っているため，障害の情報を共有することが難しい</a:t>
            </a:r>
            <a:r>
              <a:rPr lang="en-US" altLang="ja-JP" sz="1400" dirty="0" smtClean="0"/>
              <a:t>[1][2][3]</a:t>
            </a:r>
          </a:p>
          <a:p>
            <a:endParaRPr lang="en-US" altLang="ja-JP" dirty="0" smtClean="0"/>
          </a:p>
          <a:p>
            <a:r>
              <a:rPr lang="ja-JP" altLang="en-US" dirty="0" smtClean="0"/>
              <a:t>多くの</a:t>
            </a:r>
            <a:r>
              <a:rPr lang="en-US" altLang="ja-JP" dirty="0" smtClean="0"/>
              <a:t>OSS</a:t>
            </a:r>
            <a:r>
              <a:rPr lang="ja-JP" altLang="en-US" dirty="0" smtClean="0"/>
              <a:t>開発プロジェクトは</a:t>
            </a:r>
            <a:r>
              <a:rPr lang="ja-JP" altLang="en-US" dirty="0" smtClean="0">
                <a:solidFill>
                  <a:srgbClr val="FF0000"/>
                </a:solidFill>
              </a:rPr>
              <a:t>障害管理システム</a:t>
            </a:r>
            <a:r>
              <a:rPr lang="ja-JP" altLang="en-US" dirty="0" smtClean="0"/>
              <a:t>を導入している</a:t>
            </a:r>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a:t>
            </a:fld>
            <a:endParaRPr lang="en-US" altLang="ja-JP"/>
          </a:p>
        </p:txBody>
      </p:sp>
      <p:sp>
        <p:nvSpPr>
          <p:cNvPr id="7" name="コンテンツ プレースホルダ 2"/>
          <p:cNvSpPr txBox="1">
            <a:spLocks/>
          </p:cNvSpPr>
          <p:nvPr/>
        </p:nvSpPr>
        <p:spPr bwMode="auto">
          <a:xfrm>
            <a:off x="214282" y="5622758"/>
            <a:ext cx="8715436" cy="10675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6700" lvl="2" indent="-266700" algn="just">
              <a:spcBef>
                <a:spcPct val="20000"/>
              </a:spcBef>
              <a:buClr>
                <a:srgbClr val="8243FF"/>
              </a:buClr>
              <a:defRPr/>
            </a:pPr>
            <a:r>
              <a:rPr lang="en-US" altLang="ja-JP" sz="1100" kern="0" dirty="0" smtClean="0">
                <a:solidFill>
                  <a:srgbClr val="000000"/>
                </a:solidFill>
                <a:latin typeface="Arial" pitchFamily="34" charset="0"/>
              </a:rPr>
              <a:t>[1]</a:t>
            </a:r>
            <a:r>
              <a:rPr lang="ja-JP" altLang="en-US" sz="1100" kern="0" dirty="0" smtClean="0">
                <a:solidFill>
                  <a:srgbClr val="000000"/>
                </a:solidFill>
                <a:latin typeface="Arial" pitchFamily="34" charset="0"/>
              </a:rPr>
              <a:t>　</a:t>
            </a:r>
            <a:r>
              <a:rPr lang="en-US" altLang="ja-JP" sz="1100" kern="0" dirty="0" err="1" smtClean="0">
                <a:solidFill>
                  <a:srgbClr val="000000"/>
                </a:solidFill>
                <a:latin typeface="Arial" pitchFamily="34" charset="0"/>
              </a:rPr>
              <a:t>Howison</a:t>
            </a:r>
            <a:r>
              <a:rPr lang="en-US" altLang="ja-JP" sz="1100" kern="0" dirty="0" smtClean="0">
                <a:solidFill>
                  <a:srgbClr val="000000"/>
                </a:solidFill>
                <a:latin typeface="Arial" pitchFamily="34" charset="0"/>
              </a:rPr>
              <a:t>, L. et al: Actor centrality correlates to project based coordination</a:t>
            </a:r>
          </a:p>
          <a:p>
            <a:pPr marL="266700" lvl="2" indent="-266700" algn="just">
              <a:spcBef>
                <a:spcPct val="20000"/>
              </a:spcBef>
              <a:buClr>
                <a:srgbClr val="8243FF"/>
              </a:buClr>
              <a:defRPr/>
            </a:pPr>
            <a:r>
              <a:rPr lang="en-US" altLang="ja-JP" sz="1100" kern="0" dirty="0" smtClean="0">
                <a:solidFill>
                  <a:srgbClr val="000000"/>
                </a:solidFill>
                <a:latin typeface="Arial" pitchFamily="34" charset="0"/>
              </a:rPr>
              <a:t>[2]</a:t>
            </a:r>
            <a:r>
              <a:rPr lang="ja-JP" altLang="en-US" sz="1100" kern="0" dirty="0" smtClean="0">
                <a:solidFill>
                  <a:srgbClr val="000000"/>
                </a:solidFill>
                <a:latin typeface="Arial" pitchFamily="34" charset="0"/>
              </a:rPr>
              <a:t>　</a:t>
            </a:r>
            <a:r>
              <a:rPr lang="en-US" altLang="ja-JP" sz="1100" kern="0" dirty="0" smtClean="0">
                <a:solidFill>
                  <a:srgbClr val="000000"/>
                </a:solidFill>
                <a:latin typeface="Arial" pitchFamily="34" charset="0"/>
              </a:rPr>
              <a:t>Matsumoto, S. et al: A comparison study on the coordination between developers and users in </a:t>
            </a:r>
            <a:r>
              <a:rPr lang="en-US" altLang="ja-JP" sz="1100" kern="0" dirty="0" err="1" smtClean="0">
                <a:solidFill>
                  <a:srgbClr val="000000"/>
                </a:solidFill>
                <a:latin typeface="Arial" pitchFamily="34" charset="0"/>
              </a:rPr>
              <a:t>foss</a:t>
            </a:r>
            <a:r>
              <a:rPr lang="en-US" altLang="ja-JP" sz="1100" kern="0" dirty="0" smtClean="0">
                <a:solidFill>
                  <a:srgbClr val="000000"/>
                </a:solidFill>
                <a:latin typeface="Arial" pitchFamily="34" charset="0"/>
              </a:rPr>
              <a:t> communities</a:t>
            </a:r>
            <a:endParaRPr kumimoji="1" lang="en-US" altLang="ja-JP" sz="1100" b="0" i="0" u="none" strike="noStrike" kern="0" cap="none" spc="0" normalizeH="0" baseline="0" noProof="0" dirty="0" smtClean="0">
              <a:ln>
                <a:noFill/>
              </a:ln>
              <a:solidFill>
                <a:srgbClr val="000000"/>
              </a:solidFill>
              <a:effectLst/>
              <a:uLnTx/>
              <a:uFillTx/>
              <a:latin typeface="Arial" pitchFamily="34" charset="0"/>
              <a:ea typeface="+mn-ea"/>
            </a:endParaRPr>
          </a:p>
          <a:p>
            <a:pPr marL="266700" lvl="2" indent="-266700" algn="just">
              <a:spcBef>
                <a:spcPct val="20000"/>
              </a:spcBef>
              <a:buClr>
                <a:srgbClr val="8243FF"/>
              </a:buClr>
              <a:defRPr/>
            </a:pPr>
            <a:r>
              <a:rPr lang="en-US" altLang="ja-JP" sz="1100" kern="0" dirty="0" smtClean="0">
                <a:solidFill>
                  <a:srgbClr val="000000"/>
                </a:solidFill>
                <a:latin typeface="Arial" pitchFamily="34" charset="0"/>
              </a:rPr>
              <a:t>[3]</a:t>
            </a:r>
            <a:r>
              <a:rPr lang="ja-JP" altLang="en-US" sz="1100" kern="0" dirty="0" smtClean="0">
                <a:solidFill>
                  <a:srgbClr val="000000"/>
                </a:solidFill>
                <a:latin typeface="Arial" pitchFamily="34" charset="0"/>
              </a:rPr>
              <a:t>　</a:t>
            </a:r>
            <a:r>
              <a:rPr lang="en-US" altLang="ja-JP" sz="1100" kern="0" dirty="0" smtClean="0">
                <a:solidFill>
                  <a:srgbClr val="000000"/>
                </a:solidFill>
                <a:latin typeface="Arial" pitchFamily="34" charset="0"/>
              </a:rPr>
              <a:t>Raymond, E. S. et al: The cathedral and the bazaar: musings on Linux and Open Source by an Accidental Revolutionary</a:t>
            </a:r>
            <a:endParaRPr kumimoji="1" lang="en-US" altLang="ja-JP" sz="1800" b="0" i="0" u="none" strike="noStrike" kern="0" cap="none" spc="0" normalizeH="0" baseline="0" noProof="0" dirty="0" smtClean="0">
              <a:ln>
                <a:noFill/>
              </a:ln>
              <a:solidFill>
                <a:schemeClr val="tx1"/>
              </a:solidFill>
              <a:effectLst/>
              <a:uLnTx/>
              <a:uFillTx/>
              <a:latin typeface="Arial" pitchFamily="34" charset="0"/>
              <a:ea typeface="+mn-ea"/>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障害管理システム</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障害をデータベースなどに登録し，修正状況などを</a:t>
            </a:r>
            <a:r>
              <a:rPr lang="ja-JP" altLang="en-US" dirty="0" smtClean="0">
                <a:solidFill>
                  <a:srgbClr val="FF0000"/>
                </a:solidFill>
              </a:rPr>
              <a:t>一元管理</a:t>
            </a:r>
            <a:r>
              <a:rPr lang="ja-JP" altLang="en-US" dirty="0" smtClean="0"/>
              <a:t>するシステムである</a:t>
            </a:r>
            <a:endParaRPr lang="en-US" altLang="ja-JP" dirty="0" smtClean="0"/>
          </a:p>
          <a:p>
            <a:pPr lvl="4"/>
            <a:endParaRPr lang="en-US" altLang="ja-JP" dirty="0" smtClean="0"/>
          </a:p>
          <a:p>
            <a:r>
              <a:rPr lang="ja-JP" altLang="en-US" dirty="0" smtClean="0"/>
              <a:t>障害管理システムの主な機能</a:t>
            </a:r>
            <a:endParaRPr lang="en-US" altLang="ja-JP" dirty="0" smtClean="0"/>
          </a:p>
          <a:p>
            <a:pPr lvl="1"/>
            <a:r>
              <a:rPr lang="ja-JP" altLang="en-US" dirty="0" smtClean="0"/>
              <a:t>障害ごとに現在の修正状況を管理することが可能である</a:t>
            </a:r>
            <a:endParaRPr lang="en-US" altLang="ja-JP" dirty="0" smtClean="0"/>
          </a:p>
          <a:p>
            <a:pPr lvl="1"/>
            <a:r>
              <a:rPr lang="ja-JP" altLang="en-US" dirty="0" smtClean="0"/>
              <a:t>障害ごとに</a:t>
            </a:r>
            <a:r>
              <a:rPr lang="ja-JP" altLang="en-US" dirty="0" smtClean="0">
                <a:solidFill>
                  <a:schemeClr val="accent2"/>
                </a:solidFill>
              </a:rPr>
              <a:t>重要度</a:t>
            </a:r>
            <a:r>
              <a:rPr lang="ja-JP" altLang="en-US" dirty="0" smtClean="0"/>
              <a:t>や</a:t>
            </a:r>
            <a:r>
              <a:rPr lang="ja-JP" altLang="en-US" dirty="0" smtClean="0">
                <a:solidFill>
                  <a:schemeClr val="accent2"/>
                </a:solidFill>
              </a:rPr>
              <a:t>優先度</a:t>
            </a:r>
            <a:r>
              <a:rPr lang="ja-JP" altLang="en-US" dirty="0" smtClean="0"/>
              <a:t>などの属性をつけ，障害の深刻度や修正に取り掛かる優先順位をつけることが可能である</a:t>
            </a:r>
            <a:endParaRPr lang="en-US" altLang="ja-JP" dirty="0" smtClean="0"/>
          </a:p>
          <a:p>
            <a:pPr lvl="1"/>
            <a:r>
              <a:rPr lang="ja-JP" altLang="en-US" dirty="0" smtClean="0"/>
              <a:t>各障害に対して掲示板を設けることで障害に関する議論（情報共有）を行うことが可能である</a:t>
            </a:r>
            <a:endParaRPr lang="en-US" altLang="ja-JP" dirty="0" smtClean="0"/>
          </a:p>
          <a:p>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a:t>
            </a:fld>
            <a:endParaRPr lang="en-US" altLang="ja-JP"/>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障害管理の問題点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障害修正が円滑に行われていないケースがある</a:t>
            </a:r>
            <a:endParaRPr lang="en-US" altLang="ja-JP" dirty="0" smtClean="0"/>
          </a:p>
          <a:p>
            <a:pPr lvl="1"/>
            <a:r>
              <a:rPr lang="ja-JP" altLang="en-US" dirty="0" smtClean="0"/>
              <a:t>ある</a:t>
            </a:r>
            <a:r>
              <a:rPr lang="en-US" altLang="ja-JP" dirty="0" smtClean="0"/>
              <a:t>OSS</a:t>
            </a:r>
            <a:r>
              <a:rPr lang="ja-JP" altLang="en-US" dirty="0" smtClean="0"/>
              <a:t>では修正が完了していない障害が約</a:t>
            </a:r>
            <a:r>
              <a:rPr lang="en-US" altLang="ja-JP" dirty="0" smtClean="0"/>
              <a:t>8</a:t>
            </a:r>
            <a:r>
              <a:rPr lang="ja-JP" altLang="en-US" dirty="0" smtClean="0"/>
              <a:t>割存在する</a:t>
            </a:r>
            <a:r>
              <a:rPr lang="en-US" altLang="ja-JP" sz="1600" dirty="0" smtClean="0">
                <a:solidFill>
                  <a:srgbClr val="000000"/>
                </a:solidFill>
                <a:cs typeface="+mn-cs"/>
              </a:rPr>
              <a:t>[4]</a:t>
            </a:r>
          </a:p>
          <a:p>
            <a:endParaRPr lang="en-US" altLang="ja-JP" dirty="0" smtClean="0"/>
          </a:p>
          <a:p>
            <a:pPr>
              <a:buNone/>
            </a:pPr>
            <a:r>
              <a:rPr lang="en-US" altLang="ja-JP" dirty="0" smtClean="0"/>
              <a:t>		</a:t>
            </a:r>
          </a:p>
          <a:p>
            <a:pPr lvl="4">
              <a:buNone/>
            </a:pPr>
            <a:endParaRPr lang="en-US" altLang="ja-JP" dirty="0" smtClean="0"/>
          </a:p>
          <a:p>
            <a:r>
              <a:rPr lang="ja-JP" altLang="en-US" dirty="0" smtClean="0"/>
              <a:t>修正する担当者が割り当てられていないことが多い</a:t>
            </a:r>
            <a:r>
              <a:rPr lang="ja-JP" altLang="en-US" sz="1600" dirty="0" smtClean="0"/>
              <a:t>[</a:t>
            </a:r>
            <a:r>
              <a:rPr lang="en-US" altLang="ja-JP" sz="1600" dirty="0" smtClean="0"/>
              <a:t>4]</a:t>
            </a:r>
            <a:endParaRPr lang="en-US" altLang="ja-JP" dirty="0" smtClean="0"/>
          </a:p>
          <a:p>
            <a:pPr lvl="1"/>
            <a:r>
              <a:rPr lang="ja-JP" altLang="en-US" dirty="0" smtClean="0"/>
              <a:t>障害の修正作業に要する時間ではなく，</a:t>
            </a:r>
            <a:r>
              <a:rPr lang="ja-JP" altLang="en-US" dirty="0" smtClean="0">
                <a:solidFill>
                  <a:srgbClr val="FF0000"/>
                </a:solidFill>
              </a:rPr>
              <a:t>修正作業の対応開始までに要する時間</a:t>
            </a:r>
            <a:r>
              <a:rPr lang="ja-JP" altLang="en-US" dirty="0" smtClean="0"/>
              <a:t>（未対応時間）が長い障害がある</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dirty="0"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3</a:t>
            </a:fld>
            <a:endParaRPr lang="en-US" altLang="ja-JP"/>
          </a:p>
        </p:txBody>
      </p:sp>
      <p:sp>
        <p:nvSpPr>
          <p:cNvPr id="11" name="コンテンツ プレースホルダ 2"/>
          <p:cNvSpPr txBox="1">
            <a:spLocks/>
          </p:cNvSpPr>
          <p:nvPr/>
        </p:nvSpPr>
        <p:spPr bwMode="auto">
          <a:xfrm>
            <a:off x="214282" y="5856327"/>
            <a:ext cx="8715436" cy="7459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6700" lvl="2" indent="-266700" algn="just">
              <a:spcBef>
                <a:spcPct val="20000"/>
              </a:spcBef>
              <a:buClr>
                <a:srgbClr val="8243FF"/>
              </a:buClr>
              <a:defRPr/>
            </a:pPr>
            <a:r>
              <a:rPr kumimoji="1" lang="en-US" altLang="ja-JP" sz="1100" b="0" i="0" u="none" strike="noStrike" kern="0" cap="none" spc="0" normalizeH="0" baseline="0" noProof="0" dirty="0" smtClean="0">
                <a:ln>
                  <a:noFill/>
                </a:ln>
                <a:solidFill>
                  <a:srgbClr val="000000"/>
                </a:solidFill>
                <a:effectLst/>
                <a:uLnTx/>
                <a:uFillTx/>
                <a:latin typeface="Arial" pitchFamily="34" charset="0"/>
                <a:ea typeface="+mn-ea"/>
              </a:rPr>
              <a:t>[4]</a:t>
            </a:r>
            <a:r>
              <a:rPr kumimoji="1" lang="ja-JP" altLang="en-US" sz="1100" b="0" i="0" u="none" strike="noStrike" kern="0" cap="none" spc="0" normalizeH="0" baseline="0" noProof="0" dirty="0" smtClean="0">
                <a:ln>
                  <a:noFill/>
                </a:ln>
                <a:solidFill>
                  <a:srgbClr val="000000"/>
                </a:solidFill>
                <a:effectLst/>
                <a:uLnTx/>
                <a:uFillTx/>
                <a:latin typeface="Arial" pitchFamily="34" charset="0"/>
                <a:ea typeface="+mn-ea"/>
              </a:rPr>
              <a:t>　</a:t>
            </a:r>
            <a:r>
              <a:rPr kumimoji="1" lang="en-US" altLang="ja-JP" sz="1100" b="0" i="0" u="none" strike="noStrike" kern="0" cap="none" spc="0" normalizeH="0" baseline="0" noProof="0" dirty="0" smtClean="0">
                <a:ln>
                  <a:noFill/>
                </a:ln>
                <a:solidFill>
                  <a:schemeClr val="tx1"/>
                </a:solidFill>
                <a:effectLst/>
                <a:uLnTx/>
                <a:uFillTx/>
                <a:latin typeface="Arial" pitchFamily="34" charset="0"/>
                <a:ea typeface="+mn-ea"/>
              </a:rPr>
              <a:t>Wang, Y.</a:t>
            </a:r>
            <a:r>
              <a:rPr lang="en-US" altLang="ja-JP" sz="1100" kern="0" dirty="0" smtClean="0">
                <a:solidFill>
                  <a:srgbClr val="000000"/>
                </a:solidFill>
                <a:latin typeface="Arial" pitchFamily="34" charset="0"/>
              </a:rPr>
              <a:t> et al</a:t>
            </a:r>
            <a:r>
              <a:rPr kumimoji="1" lang="en-US" altLang="ja-JP" sz="1100" b="0" i="0" u="none" strike="noStrike" kern="0" cap="none" spc="0" normalizeH="0" baseline="0" noProof="0" dirty="0" smtClean="0">
                <a:ln>
                  <a:noFill/>
                </a:ln>
                <a:solidFill>
                  <a:schemeClr val="tx1"/>
                </a:solidFill>
                <a:effectLst/>
                <a:uLnTx/>
                <a:uFillTx/>
                <a:latin typeface="Arial" pitchFamily="34" charset="0"/>
                <a:ea typeface="+mn-ea"/>
              </a:rPr>
              <a:t>: Measuring the evolution of open source software systems with their communities.</a:t>
            </a:r>
          </a:p>
          <a:p>
            <a:pPr marL="266700" lvl="2" indent="-266700" algn="just">
              <a:spcBef>
                <a:spcPct val="20000"/>
              </a:spcBef>
              <a:buClr>
                <a:srgbClr val="8243FF"/>
              </a:buClr>
              <a:defRPr/>
            </a:pPr>
            <a:r>
              <a:rPr lang="en-US" altLang="ja-JP" sz="1100" kern="0" dirty="0" smtClean="0">
                <a:solidFill>
                  <a:srgbClr val="000000"/>
                </a:solidFill>
                <a:latin typeface="Arial" pitchFamily="34" charset="0"/>
              </a:rPr>
              <a:t>[5]</a:t>
            </a:r>
            <a:r>
              <a:rPr lang="ja-JP" altLang="en-US" sz="1100" kern="0" dirty="0" smtClean="0">
                <a:solidFill>
                  <a:srgbClr val="000000"/>
                </a:solidFill>
                <a:latin typeface="Arial" pitchFamily="34" charset="0"/>
              </a:rPr>
              <a:t>　</a:t>
            </a:r>
            <a:r>
              <a:rPr lang="en-US" altLang="ja-JP" sz="1100" kern="0" dirty="0" err="1" smtClean="0">
                <a:latin typeface="Arial" pitchFamily="34" charset="0"/>
              </a:rPr>
              <a:t>Herraiz</a:t>
            </a:r>
            <a:r>
              <a:rPr lang="en-US" altLang="ja-JP" sz="1100" kern="0" dirty="0" smtClean="0">
                <a:latin typeface="Arial" pitchFamily="34" charset="0"/>
              </a:rPr>
              <a:t>, I.</a:t>
            </a:r>
            <a:r>
              <a:rPr lang="en-US" altLang="ja-JP" sz="1100" kern="0" dirty="0" smtClean="0">
                <a:solidFill>
                  <a:srgbClr val="000000"/>
                </a:solidFill>
                <a:latin typeface="Arial" pitchFamily="34" charset="0"/>
              </a:rPr>
              <a:t> et al</a:t>
            </a:r>
            <a:r>
              <a:rPr lang="en-US" altLang="ja-JP" sz="1100" kern="0" dirty="0" smtClean="0">
                <a:latin typeface="Arial" pitchFamily="34" charset="0"/>
              </a:rPr>
              <a:t>: Towards a simplification of the bug report form in eclipse.</a:t>
            </a:r>
            <a:endParaRPr lang="en-US" altLang="ja-JP" sz="1100" kern="0" dirty="0" smtClean="0">
              <a:solidFill>
                <a:srgbClr val="000000"/>
              </a:solidFill>
              <a:latin typeface="Arial" pitchFamily="34" charset="0"/>
            </a:endParaRPr>
          </a:p>
          <a:p>
            <a:pPr marL="266700" lvl="2" indent="-266700" algn="just">
              <a:spcBef>
                <a:spcPct val="20000"/>
              </a:spcBef>
              <a:buClr>
                <a:srgbClr val="8243FF"/>
              </a:buClr>
              <a:defRPr/>
            </a:pPr>
            <a:r>
              <a:rPr lang="en-US" altLang="ja-JP" sz="1100" kern="0" dirty="0" smtClean="0">
                <a:solidFill>
                  <a:srgbClr val="000000"/>
                </a:solidFill>
                <a:latin typeface="Arial" pitchFamily="34" charset="0"/>
              </a:rPr>
              <a:t>[6]</a:t>
            </a:r>
            <a:r>
              <a:rPr lang="ja-JP" altLang="en-US" sz="1100" kern="0" dirty="0" smtClean="0">
                <a:solidFill>
                  <a:srgbClr val="000000"/>
                </a:solidFill>
                <a:latin typeface="Arial" pitchFamily="34" charset="0"/>
              </a:rPr>
              <a:t>　</a:t>
            </a:r>
            <a:r>
              <a:rPr lang="en-US" altLang="ja-JP" sz="1100" kern="0" dirty="0" err="1" smtClean="0">
                <a:solidFill>
                  <a:srgbClr val="000000"/>
                </a:solidFill>
                <a:latin typeface="Arial" pitchFamily="34" charset="0"/>
              </a:rPr>
              <a:t>Mockus</a:t>
            </a:r>
            <a:r>
              <a:rPr lang="en-US" altLang="ja-JP" sz="1100" kern="0" dirty="0" smtClean="0">
                <a:solidFill>
                  <a:srgbClr val="000000"/>
                </a:solidFill>
                <a:latin typeface="Arial" pitchFamily="34" charset="0"/>
              </a:rPr>
              <a:t>, A. et al: Two case studies of open source software development: apache and </a:t>
            </a:r>
            <a:r>
              <a:rPr lang="en-US" altLang="ja-JP" sz="1100" kern="0" dirty="0" err="1" smtClean="0">
                <a:solidFill>
                  <a:srgbClr val="000000"/>
                </a:solidFill>
                <a:latin typeface="Arial" pitchFamily="34" charset="0"/>
              </a:rPr>
              <a:t>mozilla</a:t>
            </a:r>
            <a:r>
              <a:rPr lang="ja-JP" altLang="en-US" sz="1100" kern="0" dirty="0" err="1" smtClean="0">
                <a:solidFill>
                  <a:srgbClr val="000000"/>
                </a:solidFill>
                <a:latin typeface="Arial" pitchFamily="34" charset="0"/>
              </a:rPr>
              <a:t>．</a:t>
            </a:r>
            <a:endParaRPr lang="en-US" altLang="ja-JP" sz="1100" kern="0" dirty="0" smtClean="0">
              <a:solidFill>
                <a:srgbClr val="000000"/>
              </a:solidFill>
              <a:latin typeface="Arial" pitchFamily="34" charset="0"/>
            </a:endParaRPr>
          </a:p>
          <a:p>
            <a:pPr marL="266700" marR="0" lvl="2" indent="-266700" algn="just" defTabSz="914400" rtl="0" eaLnBrk="1" fontAlgn="base" latinLnBrk="0" hangingPunct="1">
              <a:lnSpc>
                <a:spcPct val="100000"/>
              </a:lnSpc>
              <a:spcBef>
                <a:spcPct val="20000"/>
              </a:spcBef>
              <a:spcAft>
                <a:spcPct val="0"/>
              </a:spcAft>
              <a:buClr>
                <a:srgbClr val="8243FF"/>
              </a:buClr>
              <a:buSzTx/>
              <a:buFont typeface="Wingdings" pitchFamily="2" charset="2"/>
              <a:buNone/>
              <a:tabLst/>
              <a:defRPr/>
            </a:pPr>
            <a:endParaRPr kumimoji="1" lang="en-US" altLang="ja-JP" sz="1800" b="0" i="0" u="none" strike="noStrike" kern="0" cap="none" spc="0" normalizeH="0" baseline="0" noProof="0" dirty="0" smtClean="0">
              <a:ln>
                <a:noFill/>
              </a:ln>
              <a:solidFill>
                <a:schemeClr val="tx1"/>
              </a:solidFill>
              <a:effectLst/>
              <a:uLnTx/>
              <a:uFillTx/>
              <a:latin typeface="Arial" pitchFamily="34" charset="0"/>
              <a:ea typeface="+mn-ea"/>
            </a:endParaRPr>
          </a:p>
        </p:txBody>
      </p:sp>
      <p:sp>
        <p:nvSpPr>
          <p:cNvPr id="10" name="正方形/長方形 9"/>
          <p:cNvSpPr/>
          <p:nvPr/>
        </p:nvSpPr>
        <p:spPr bwMode="auto">
          <a:xfrm>
            <a:off x="533400" y="4646607"/>
            <a:ext cx="7964488" cy="846671"/>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lvl="1" algn="ctr"/>
            <a:r>
              <a:rPr lang="ja-JP" altLang="en-US" dirty="0" smtClean="0"/>
              <a:t>障害の修正に取り掛かるまでの時間</a:t>
            </a:r>
            <a:r>
              <a:rPr lang="ja-JP" altLang="en-US" dirty="0" smtClean="0">
                <a:solidFill>
                  <a:srgbClr val="FF0000"/>
                </a:solidFill>
              </a:rPr>
              <a:t>（未対応時間）</a:t>
            </a:r>
            <a:endParaRPr lang="en-US" altLang="ja-JP" dirty="0" smtClean="0">
              <a:solidFill>
                <a:srgbClr val="FF0000"/>
              </a:solidFill>
            </a:endParaRPr>
          </a:p>
          <a:p>
            <a:pPr lvl="1" algn="ctr"/>
            <a:r>
              <a:rPr lang="ja-JP" altLang="en-US" dirty="0" smtClean="0"/>
              <a:t>についての分析する必要がある</a:t>
            </a:r>
            <a:endParaRPr lang="en-US" altLang="ja-JP" dirty="0" smtClean="0"/>
          </a:p>
        </p:txBody>
      </p:sp>
      <p:sp>
        <p:nvSpPr>
          <p:cNvPr id="9" name="正方形/長方形 8"/>
          <p:cNvSpPr/>
          <p:nvPr/>
        </p:nvSpPr>
        <p:spPr bwMode="auto">
          <a:xfrm>
            <a:off x="533400" y="2050964"/>
            <a:ext cx="7964488" cy="846671"/>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algn="ctr"/>
            <a:r>
              <a:rPr lang="ja-JP" altLang="en-US" dirty="0" smtClean="0"/>
              <a:t>障害が報告されてから修正が完了するまでの時間</a:t>
            </a:r>
            <a:endParaRPr lang="en-US" altLang="ja-JP" dirty="0" smtClean="0"/>
          </a:p>
          <a:p>
            <a:pPr algn="ctr"/>
            <a:r>
              <a:rPr lang="ja-JP" altLang="en-US" dirty="0" smtClean="0">
                <a:solidFill>
                  <a:srgbClr val="006600"/>
                </a:solidFill>
              </a:rPr>
              <a:t>（滞留時間）</a:t>
            </a:r>
            <a:r>
              <a:rPr lang="ja-JP" altLang="en-US" dirty="0" smtClean="0"/>
              <a:t>の</a:t>
            </a:r>
            <a:r>
              <a:rPr lang="ja-JP" altLang="en-US" dirty="0" smtClean="0">
                <a:solidFill>
                  <a:srgbClr val="FF0000"/>
                </a:solidFill>
              </a:rPr>
              <a:t>短縮化が望まれている</a:t>
            </a:r>
            <a:r>
              <a:rPr lang="ja-JP" altLang="en-US" sz="1600" dirty="0" smtClean="0">
                <a:latin typeface="Arial" pitchFamily="34" charset="0"/>
                <a:cs typeface="Arial" pitchFamily="34" charset="0"/>
              </a:rPr>
              <a:t>[</a:t>
            </a:r>
            <a:r>
              <a:rPr lang="en-US" altLang="ja-JP" sz="1600" dirty="0" smtClean="0">
                <a:latin typeface="Arial" pitchFamily="34" charset="0"/>
                <a:cs typeface="Arial" pitchFamily="34" charset="0"/>
              </a:rPr>
              <a:t>5]</a:t>
            </a:r>
            <a:r>
              <a:rPr lang="ja-JP" altLang="en-US" sz="1600" dirty="0" smtClean="0">
                <a:latin typeface="Arial" pitchFamily="34" charset="0"/>
                <a:cs typeface="Arial" pitchFamily="34" charset="0"/>
              </a:rPr>
              <a:t>[</a:t>
            </a:r>
            <a:r>
              <a:rPr lang="en-US" altLang="ja-JP" sz="1600" dirty="0" smtClean="0">
                <a:latin typeface="Arial" pitchFamily="34" charset="0"/>
                <a:cs typeface="Arial" pitchFamily="34" charset="0"/>
              </a:rPr>
              <a:t>6]</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solidFill>
                  <a:srgbClr val="FF0000"/>
                </a:solidFill>
              </a:rPr>
              <a:t>未対応時間</a:t>
            </a:r>
            <a:r>
              <a:rPr lang="ja-JP" altLang="en-US" dirty="0" smtClean="0"/>
              <a:t>の長い障害が発生する要因を明らかにする</a:t>
            </a:r>
            <a:endParaRPr lang="en-US" altLang="ja-JP" dirty="0" smtClean="0"/>
          </a:p>
          <a:p>
            <a:pPr lvl="4"/>
            <a:endParaRPr lang="en-US" altLang="ja-JP" dirty="0" smtClean="0"/>
          </a:p>
          <a:p>
            <a:r>
              <a:rPr lang="ja-JP" altLang="en-US" dirty="0" smtClean="0"/>
              <a:t>アプローチ</a:t>
            </a:r>
            <a:endParaRPr lang="en-US" altLang="ja-JP" dirty="0" smtClean="0"/>
          </a:p>
          <a:p>
            <a:pPr lvl="1"/>
            <a:r>
              <a:rPr kumimoji="1" lang="ja-JP" altLang="en-US" dirty="0" smtClean="0">
                <a:solidFill>
                  <a:srgbClr val="006600"/>
                </a:solidFill>
              </a:rPr>
              <a:t>滞留時間</a:t>
            </a:r>
            <a:r>
              <a:rPr kumimoji="1" lang="ja-JP" altLang="en-US" dirty="0" smtClean="0"/>
              <a:t>における</a:t>
            </a:r>
            <a:r>
              <a:rPr lang="ja-JP" altLang="en-US" dirty="0" smtClean="0">
                <a:solidFill>
                  <a:srgbClr val="FF0000"/>
                </a:solidFill>
              </a:rPr>
              <a:t>未対応時間</a:t>
            </a:r>
            <a:r>
              <a:rPr lang="ja-JP" altLang="en-US" dirty="0" smtClean="0"/>
              <a:t>と</a:t>
            </a:r>
            <a:r>
              <a:rPr lang="ja-JP" altLang="en-US" dirty="0" smtClean="0">
                <a:solidFill>
                  <a:srgbClr val="0070C0"/>
                </a:solidFill>
              </a:rPr>
              <a:t>対応時間</a:t>
            </a:r>
            <a:endParaRPr kumimoji="1" lang="en-US" altLang="ja-JP" dirty="0" smtClean="0">
              <a:solidFill>
                <a:srgbClr val="0070C0"/>
              </a:solidFill>
            </a:endParaRPr>
          </a:p>
          <a:p>
            <a:pPr lvl="1"/>
            <a:r>
              <a:rPr kumimoji="1" lang="ja-JP" altLang="en-US" dirty="0" smtClean="0"/>
              <a:t>重要度や優先度による</a:t>
            </a:r>
            <a:r>
              <a:rPr kumimoji="1" lang="ja-JP" altLang="en-US" dirty="0" smtClean="0">
                <a:solidFill>
                  <a:srgbClr val="FF0000"/>
                </a:solidFill>
              </a:rPr>
              <a:t>未対応時間</a:t>
            </a:r>
            <a:r>
              <a:rPr kumimoji="1" lang="ja-JP" altLang="en-US" dirty="0" smtClean="0"/>
              <a:t>の違い</a:t>
            </a:r>
            <a:endParaRPr kumimoji="1" lang="en-US" altLang="ja-JP" dirty="0" smtClean="0"/>
          </a:p>
          <a:p>
            <a:pPr lvl="1"/>
            <a:r>
              <a:rPr kumimoji="1" lang="ja-JP" altLang="en-US" dirty="0" smtClean="0"/>
              <a:t>障害報告数による未対応障害数の違い</a:t>
            </a:r>
            <a:endParaRPr kumimoji="1" lang="en-US" altLang="ja-JP" dirty="0" smtClean="0"/>
          </a:p>
          <a:p>
            <a:pPr lvl="1"/>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a:t>
            </a:fld>
            <a:endParaRPr lang="en-US" altLang="ja-JP"/>
          </a:p>
        </p:txBody>
      </p:sp>
      <p:grpSp>
        <p:nvGrpSpPr>
          <p:cNvPr id="33" name="グループ化 32"/>
          <p:cNvGrpSpPr/>
          <p:nvPr/>
        </p:nvGrpSpPr>
        <p:grpSpPr>
          <a:xfrm>
            <a:off x="1347376" y="4060674"/>
            <a:ext cx="6407850" cy="1989788"/>
            <a:chOff x="1024648" y="4594074"/>
            <a:chExt cx="6407850" cy="1989788"/>
          </a:xfrm>
        </p:grpSpPr>
        <p:sp>
          <p:nvSpPr>
            <p:cNvPr id="8" name="円/楕円 7"/>
            <p:cNvSpPr>
              <a:spLocks noChangeAspect="1"/>
            </p:cNvSpPr>
            <p:nvPr/>
          </p:nvSpPr>
          <p:spPr>
            <a:xfrm>
              <a:off x="6968412" y="5441470"/>
              <a:ext cx="208590" cy="20859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9" name="左中かっこ 8"/>
            <p:cNvSpPr/>
            <p:nvPr/>
          </p:nvSpPr>
          <p:spPr>
            <a:xfrm rot="16200000">
              <a:off x="3737255" y="5343888"/>
              <a:ext cx="207280" cy="932758"/>
            </a:xfrm>
            <a:prstGeom prst="leftBrace">
              <a:avLst>
                <a:gd name="adj1" fmla="val 8333"/>
                <a:gd name="adj2" fmla="val 47312"/>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10" name="左中かっこ 9"/>
            <p:cNvSpPr/>
            <p:nvPr/>
          </p:nvSpPr>
          <p:spPr>
            <a:xfrm rot="16200000">
              <a:off x="4682863" y="5382858"/>
              <a:ext cx="207279" cy="854815"/>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11" name="テキスト ボックス 10"/>
            <p:cNvSpPr txBox="1"/>
            <p:nvPr/>
          </p:nvSpPr>
          <p:spPr>
            <a:xfrm>
              <a:off x="3206698" y="5871702"/>
              <a:ext cx="1539863" cy="338554"/>
            </a:xfrm>
            <a:prstGeom prst="rect">
              <a:avLst/>
            </a:prstGeom>
            <a:noFill/>
            <a:ln>
              <a:noFill/>
            </a:ln>
          </p:spPr>
          <p:txBody>
            <a:bodyPr wrap="square" rtlCol="0">
              <a:spAutoFit/>
            </a:bodyPr>
            <a:lstStyle/>
            <a:p>
              <a:r>
                <a:rPr lang="ja-JP" altLang="en-US" sz="1600" dirty="0" smtClean="0">
                  <a:solidFill>
                    <a:srgbClr val="FF0000"/>
                  </a:solidFill>
                </a:rPr>
                <a:t>未対応</a:t>
              </a:r>
              <a:r>
                <a:rPr kumimoji="1" lang="ja-JP" altLang="en-US" sz="1600" dirty="0" smtClean="0">
                  <a:solidFill>
                    <a:srgbClr val="FF0000"/>
                  </a:solidFill>
                </a:rPr>
                <a:t>時間</a:t>
              </a:r>
              <a:endParaRPr kumimoji="1" lang="ja-JP" altLang="en-US" sz="1600" dirty="0">
                <a:solidFill>
                  <a:srgbClr val="FF0000"/>
                </a:solidFill>
              </a:endParaRPr>
            </a:p>
          </p:txBody>
        </p:sp>
        <p:sp>
          <p:nvSpPr>
            <p:cNvPr id="12" name="テキスト ボックス 11"/>
            <p:cNvSpPr txBox="1"/>
            <p:nvPr/>
          </p:nvSpPr>
          <p:spPr>
            <a:xfrm>
              <a:off x="4071664" y="5859409"/>
              <a:ext cx="1554598" cy="338554"/>
            </a:xfrm>
            <a:prstGeom prst="rect">
              <a:avLst/>
            </a:prstGeom>
            <a:noFill/>
            <a:ln>
              <a:noFill/>
            </a:ln>
          </p:spPr>
          <p:txBody>
            <a:bodyPr wrap="square" rtlCol="0">
              <a:spAutoFit/>
            </a:bodyPr>
            <a:lstStyle/>
            <a:p>
              <a:pPr algn="ctr"/>
              <a:r>
                <a:rPr kumimoji="1" lang="ja-JP" altLang="en-US" sz="1600" dirty="0" smtClean="0">
                  <a:solidFill>
                    <a:srgbClr val="0070C0"/>
                  </a:solidFill>
                </a:rPr>
                <a:t>対応時間</a:t>
              </a:r>
              <a:endParaRPr kumimoji="1" lang="ja-JP" altLang="en-US" sz="1600" dirty="0">
                <a:solidFill>
                  <a:srgbClr val="0070C0"/>
                </a:solidFill>
              </a:endParaRPr>
            </a:p>
          </p:txBody>
        </p:sp>
        <p:sp>
          <p:nvSpPr>
            <p:cNvPr id="13" name="テキスト ボックス 12"/>
            <p:cNvSpPr txBox="1"/>
            <p:nvPr/>
          </p:nvSpPr>
          <p:spPr>
            <a:xfrm>
              <a:off x="3809874" y="6245308"/>
              <a:ext cx="1761876" cy="338554"/>
            </a:xfrm>
            <a:prstGeom prst="rect">
              <a:avLst/>
            </a:prstGeom>
            <a:noFill/>
            <a:ln>
              <a:noFill/>
            </a:ln>
          </p:spPr>
          <p:txBody>
            <a:bodyPr wrap="square" rtlCol="0">
              <a:spAutoFit/>
            </a:bodyPr>
            <a:lstStyle/>
            <a:p>
              <a:r>
                <a:rPr lang="ja-JP" altLang="en-US" sz="1600" dirty="0" smtClean="0">
                  <a:solidFill>
                    <a:srgbClr val="006600"/>
                  </a:solidFill>
                </a:rPr>
                <a:t>滞留</a:t>
              </a:r>
              <a:r>
                <a:rPr kumimoji="1" lang="ja-JP" altLang="en-US" sz="1600" dirty="0" smtClean="0">
                  <a:solidFill>
                    <a:srgbClr val="006600"/>
                  </a:solidFill>
                </a:rPr>
                <a:t>時間</a:t>
              </a:r>
              <a:endParaRPr kumimoji="1" lang="ja-JP" altLang="en-US" sz="1600" dirty="0">
                <a:solidFill>
                  <a:srgbClr val="006600"/>
                </a:solidFill>
              </a:endParaRPr>
            </a:p>
          </p:txBody>
        </p:sp>
        <p:sp>
          <p:nvSpPr>
            <p:cNvPr id="14" name="左大かっこ 13"/>
            <p:cNvSpPr/>
            <p:nvPr/>
          </p:nvSpPr>
          <p:spPr>
            <a:xfrm rot="16200000">
              <a:off x="4246729" y="5280121"/>
              <a:ext cx="127622" cy="1846336"/>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15" name="テキスト ボックス 14"/>
            <p:cNvSpPr txBox="1"/>
            <p:nvPr/>
          </p:nvSpPr>
          <p:spPr>
            <a:xfrm rot="18635705">
              <a:off x="2428269" y="4934540"/>
              <a:ext cx="943778" cy="323978"/>
            </a:xfrm>
            <a:prstGeom prst="rect">
              <a:avLst/>
            </a:prstGeom>
            <a:noFill/>
          </p:spPr>
          <p:txBody>
            <a:bodyPr wrap="square" rtlCol="0">
              <a:spAutoFit/>
            </a:bodyPr>
            <a:lstStyle/>
            <a:p>
              <a:r>
                <a:rPr lang="ja-JP" altLang="en-US" sz="1200" dirty="0" smtClean="0"/>
                <a:t>障害</a:t>
              </a:r>
              <a:r>
                <a:rPr kumimoji="1" lang="ja-JP" altLang="en-US" sz="1200" dirty="0" smtClean="0"/>
                <a:t>発見</a:t>
              </a:r>
              <a:endParaRPr kumimoji="1" lang="ja-JP" altLang="en-US" sz="1200" dirty="0"/>
            </a:p>
          </p:txBody>
        </p:sp>
        <p:sp>
          <p:nvSpPr>
            <p:cNvPr id="16" name="テキスト ボックス 15"/>
            <p:cNvSpPr txBox="1"/>
            <p:nvPr/>
          </p:nvSpPr>
          <p:spPr>
            <a:xfrm rot="18635705">
              <a:off x="3219369" y="4937241"/>
              <a:ext cx="950932" cy="323978"/>
            </a:xfrm>
            <a:prstGeom prst="rect">
              <a:avLst/>
            </a:prstGeom>
            <a:noFill/>
          </p:spPr>
          <p:txBody>
            <a:bodyPr wrap="square" rtlCol="0">
              <a:spAutoFit/>
            </a:bodyPr>
            <a:lstStyle/>
            <a:p>
              <a:r>
                <a:rPr lang="ja-JP" altLang="en-US" sz="1200" dirty="0" smtClean="0"/>
                <a:t>障害</a:t>
              </a:r>
              <a:r>
                <a:rPr kumimoji="1" lang="ja-JP" altLang="en-US" sz="1200" dirty="0" smtClean="0"/>
                <a:t>報告</a:t>
              </a:r>
              <a:endParaRPr kumimoji="1" lang="ja-JP" altLang="en-US" sz="1200" dirty="0"/>
            </a:p>
          </p:txBody>
        </p:sp>
        <p:sp>
          <p:nvSpPr>
            <p:cNvPr id="17" name="円/楕円 16"/>
            <p:cNvSpPr>
              <a:spLocks noChangeAspect="1"/>
            </p:cNvSpPr>
            <p:nvPr/>
          </p:nvSpPr>
          <p:spPr>
            <a:xfrm>
              <a:off x="2530032" y="5443787"/>
              <a:ext cx="200568" cy="200568"/>
            </a:xfrm>
            <a:prstGeom prst="ellipse">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8" name="円/楕円 17"/>
            <p:cNvSpPr/>
            <p:nvPr/>
          </p:nvSpPr>
          <p:spPr>
            <a:xfrm>
              <a:off x="3375152" y="5465912"/>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cxnSp>
          <p:nvCxnSpPr>
            <p:cNvPr id="19" name="直線矢印コネクタ 18"/>
            <p:cNvCxnSpPr>
              <a:stCxn id="17" idx="6"/>
              <a:endCxn id="18" idx="2"/>
            </p:cNvCxnSpPr>
            <p:nvPr/>
          </p:nvCxnSpPr>
          <p:spPr>
            <a:xfrm flipV="1">
              <a:off x="2730600" y="5543642"/>
              <a:ext cx="644552" cy="42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stCxn id="18" idx="6"/>
              <a:endCxn id="21" idx="2"/>
            </p:cNvCxnSpPr>
            <p:nvPr/>
          </p:nvCxnSpPr>
          <p:spPr>
            <a:xfrm flipV="1">
              <a:off x="3530610" y="5541321"/>
              <a:ext cx="720218" cy="231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1" name="円/楕円 20"/>
            <p:cNvSpPr/>
            <p:nvPr/>
          </p:nvSpPr>
          <p:spPr>
            <a:xfrm>
              <a:off x="4250830" y="5463591"/>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cxnSp>
          <p:nvCxnSpPr>
            <p:cNvPr id="22" name="直線矢印コネクタ 21"/>
            <p:cNvCxnSpPr>
              <a:stCxn id="21" idx="6"/>
              <a:endCxn id="23" idx="2"/>
            </p:cNvCxnSpPr>
            <p:nvPr/>
          </p:nvCxnSpPr>
          <p:spPr>
            <a:xfrm>
              <a:off x="4406289" y="5541321"/>
              <a:ext cx="734758" cy="231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3" name="円/楕円 22"/>
            <p:cNvSpPr/>
            <p:nvPr/>
          </p:nvSpPr>
          <p:spPr>
            <a:xfrm>
              <a:off x="5141047" y="5465912"/>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4" name="テキスト ボックス 23"/>
            <p:cNvSpPr txBox="1"/>
            <p:nvPr/>
          </p:nvSpPr>
          <p:spPr>
            <a:xfrm rot="18635705">
              <a:off x="4084521" y="4941515"/>
              <a:ext cx="931520" cy="323978"/>
            </a:xfrm>
            <a:prstGeom prst="rect">
              <a:avLst/>
            </a:prstGeom>
            <a:noFill/>
          </p:spPr>
          <p:txBody>
            <a:bodyPr wrap="square" rtlCol="0">
              <a:spAutoFit/>
            </a:bodyPr>
            <a:lstStyle/>
            <a:p>
              <a:r>
                <a:rPr kumimoji="1" lang="ja-JP" altLang="en-US" sz="1200" dirty="0" smtClean="0"/>
                <a:t>修正開始</a:t>
              </a:r>
              <a:endParaRPr kumimoji="1" lang="ja-JP" altLang="en-US" sz="1200" dirty="0"/>
            </a:p>
          </p:txBody>
        </p:sp>
        <p:sp>
          <p:nvSpPr>
            <p:cNvPr id="25" name="テキスト ボックス 24"/>
            <p:cNvSpPr txBox="1"/>
            <p:nvPr/>
          </p:nvSpPr>
          <p:spPr>
            <a:xfrm rot="18635705">
              <a:off x="4982803" y="4933803"/>
              <a:ext cx="951829" cy="323978"/>
            </a:xfrm>
            <a:prstGeom prst="rect">
              <a:avLst/>
            </a:prstGeom>
            <a:noFill/>
          </p:spPr>
          <p:txBody>
            <a:bodyPr wrap="square" rtlCol="0">
              <a:spAutoFit/>
            </a:bodyPr>
            <a:lstStyle/>
            <a:p>
              <a:r>
                <a:rPr kumimoji="1" lang="ja-JP" altLang="en-US" sz="1200" dirty="0" smtClean="0"/>
                <a:t>修正完了</a:t>
              </a:r>
              <a:endParaRPr kumimoji="1" lang="ja-JP" altLang="en-US" sz="1200" dirty="0"/>
            </a:p>
          </p:txBody>
        </p:sp>
        <p:cxnSp>
          <p:nvCxnSpPr>
            <p:cNvPr id="26" name="直線矢印コネクタ 25"/>
            <p:cNvCxnSpPr>
              <a:stCxn id="23" idx="6"/>
              <a:endCxn id="27" idx="2"/>
            </p:cNvCxnSpPr>
            <p:nvPr/>
          </p:nvCxnSpPr>
          <p:spPr>
            <a:xfrm>
              <a:off x="5296507" y="5543641"/>
              <a:ext cx="762137" cy="231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7" name="円/楕円 26"/>
            <p:cNvSpPr/>
            <p:nvPr/>
          </p:nvSpPr>
          <p:spPr>
            <a:xfrm>
              <a:off x="6058644" y="5468231"/>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cxnSp>
          <p:nvCxnSpPr>
            <p:cNvPr id="28" name="直線矢印コネクタ 27"/>
            <p:cNvCxnSpPr>
              <a:stCxn id="27" idx="6"/>
              <a:endCxn id="8" idx="2"/>
            </p:cNvCxnSpPr>
            <p:nvPr/>
          </p:nvCxnSpPr>
          <p:spPr>
            <a:xfrm flipV="1">
              <a:off x="6214104" y="5545766"/>
              <a:ext cx="754309" cy="195"/>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9" name="円/楕円 28"/>
            <p:cNvSpPr>
              <a:spLocks noChangeAspect="1"/>
            </p:cNvSpPr>
            <p:nvPr/>
          </p:nvSpPr>
          <p:spPr>
            <a:xfrm>
              <a:off x="7011207" y="5485061"/>
              <a:ext cx="127476" cy="1274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0" name="テキスト ボックス 29"/>
            <p:cNvSpPr txBox="1"/>
            <p:nvPr/>
          </p:nvSpPr>
          <p:spPr>
            <a:xfrm rot="18635705">
              <a:off x="5897981" y="4916541"/>
              <a:ext cx="939034" cy="323978"/>
            </a:xfrm>
            <a:prstGeom prst="rect">
              <a:avLst/>
            </a:prstGeom>
            <a:noFill/>
          </p:spPr>
          <p:txBody>
            <a:bodyPr wrap="square" rtlCol="0">
              <a:spAutoFit/>
            </a:bodyPr>
            <a:lstStyle/>
            <a:p>
              <a:r>
                <a:rPr kumimoji="1" lang="ja-JP" altLang="en-US" sz="1200" dirty="0" smtClean="0"/>
                <a:t>修正確認</a:t>
              </a:r>
              <a:endParaRPr kumimoji="1" lang="ja-JP" altLang="en-US" sz="1200" dirty="0"/>
            </a:p>
          </p:txBody>
        </p:sp>
        <p:sp>
          <p:nvSpPr>
            <p:cNvPr id="31" name="テキスト ボックス 30"/>
            <p:cNvSpPr txBox="1"/>
            <p:nvPr/>
          </p:nvSpPr>
          <p:spPr>
            <a:xfrm rot="18635705">
              <a:off x="6804631" y="4897963"/>
              <a:ext cx="931755" cy="323978"/>
            </a:xfrm>
            <a:prstGeom prst="rect">
              <a:avLst/>
            </a:prstGeom>
            <a:noFill/>
          </p:spPr>
          <p:txBody>
            <a:bodyPr wrap="square" rtlCol="0">
              <a:spAutoFit/>
            </a:bodyPr>
            <a:lstStyle/>
            <a:p>
              <a:r>
                <a:rPr lang="ja-JP" altLang="en-US" sz="1200" dirty="0" smtClean="0"/>
                <a:t>対応完了</a:t>
              </a:r>
              <a:endParaRPr kumimoji="1" lang="ja-JP" altLang="en-US" sz="1200" dirty="0"/>
            </a:p>
          </p:txBody>
        </p:sp>
        <p:sp>
          <p:nvSpPr>
            <p:cNvPr id="32" name="テキスト ボックス 31"/>
            <p:cNvSpPr txBox="1"/>
            <p:nvPr/>
          </p:nvSpPr>
          <p:spPr>
            <a:xfrm>
              <a:off x="1024648" y="5392604"/>
              <a:ext cx="1923299" cy="359977"/>
            </a:xfrm>
            <a:prstGeom prst="rect">
              <a:avLst/>
            </a:prstGeom>
            <a:noFill/>
            <a:ln>
              <a:noFill/>
            </a:ln>
          </p:spPr>
          <p:txBody>
            <a:bodyPr wrap="square" rtlCol="0">
              <a:spAutoFit/>
            </a:bodyPr>
            <a:lstStyle/>
            <a:p>
              <a:r>
                <a:rPr lang="ja-JP" altLang="en-US" sz="1400" dirty="0" smtClean="0"/>
                <a:t>障害</a:t>
              </a:r>
              <a:r>
                <a:rPr kumimoji="1" lang="ja-JP" altLang="en-US" sz="1400" dirty="0" smtClean="0"/>
                <a:t>修正プロセス</a:t>
              </a:r>
              <a:endParaRPr kumimoji="1" lang="ja-JP" altLang="en-US" sz="1400" dirty="0"/>
            </a:p>
          </p:txBody>
        </p:sp>
      </p:gr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solidFill>
                  <a:srgbClr val="006600"/>
                </a:solidFill>
              </a:rPr>
              <a:t>滞留時間</a:t>
            </a:r>
            <a:r>
              <a:rPr kumimoji="1" lang="ja-JP" altLang="en-US" dirty="0" smtClean="0"/>
              <a:t>，</a:t>
            </a:r>
            <a:r>
              <a:rPr kumimoji="1" lang="ja-JP" altLang="en-US" dirty="0" smtClean="0">
                <a:solidFill>
                  <a:srgbClr val="FF0000"/>
                </a:solidFill>
              </a:rPr>
              <a:t>未対応時間</a:t>
            </a:r>
            <a:r>
              <a:rPr kumimoji="1" lang="ja-JP" altLang="en-US" dirty="0" smtClean="0"/>
              <a:t>，</a:t>
            </a:r>
            <a:r>
              <a:rPr kumimoji="1" lang="ja-JP" altLang="en-US" dirty="0" smtClean="0">
                <a:solidFill>
                  <a:srgbClr val="0070C0"/>
                </a:solidFill>
              </a:rPr>
              <a:t>対応時間</a:t>
            </a:r>
            <a:r>
              <a:rPr lang="ja-JP" altLang="en-US" dirty="0" smtClean="0"/>
              <a:t>の定義</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solidFill>
                  <a:srgbClr val="006600"/>
                </a:solidFill>
              </a:rPr>
              <a:t>滞留時間</a:t>
            </a:r>
            <a:r>
              <a:rPr lang="ja-JP" altLang="en-US" dirty="0" smtClean="0"/>
              <a:t>（</a:t>
            </a:r>
            <a:r>
              <a:rPr lang="ja-JP" altLang="en-US" dirty="0" smtClean="0">
                <a:solidFill>
                  <a:srgbClr val="FF0000"/>
                </a:solidFill>
              </a:rPr>
              <a:t>未対応時間</a:t>
            </a:r>
            <a:r>
              <a:rPr lang="ja-JP" altLang="en-US" dirty="0" smtClean="0"/>
              <a:t>＋</a:t>
            </a:r>
            <a:r>
              <a:rPr lang="ja-JP" altLang="en-US" dirty="0" smtClean="0">
                <a:solidFill>
                  <a:srgbClr val="0070C0"/>
                </a:solidFill>
              </a:rPr>
              <a:t>対応時間</a:t>
            </a:r>
            <a:r>
              <a:rPr lang="ja-JP" altLang="en-US" dirty="0" smtClean="0"/>
              <a:t>）</a:t>
            </a:r>
            <a:endParaRPr lang="en-US" altLang="ja-JP" dirty="0" smtClean="0"/>
          </a:p>
          <a:p>
            <a:pPr lvl="1"/>
            <a:r>
              <a:rPr lang="ja-JP" altLang="en-US" dirty="0" smtClean="0"/>
              <a:t>障害報告から修正完了するまでの時間</a:t>
            </a:r>
            <a:endParaRPr lang="en-US" altLang="ja-JP" dirty="0" smtClean="0"/>
          </a:p>
          <a:p>
            <a:r>
              <a:rPr lang="ja-JP" altLang="en-US" dirty="0" smtClean="0">
                <a:solidFill>
                  <a:srgbClr val="FF0000"/>
                </a:solidFill>
              </a:rPr>
              <a:t>未対応時間</a:t>
            </a:r>
            <a:endParaRPr lang="en-US" altLang="ja-JP" dirty="0" smtClean="0">
              <a:solidFill>
                <a:srgbClr val="FF0000"/>
              </a:solidFill>
            </a:endParaRPr>
          </a:p>
          <a:p>
            <a:pPr lvl="1"/>
            <a:r>
              <a:rPr lang="ja-JP" altLang="en-US" dirty="0" smtClean="0"/>
              <a:t>障害報告から掲示板に</a:t>
            </a:r>
            <a:r>
              <a:rPr lang="en-US" altLang="ja-JP" dirty="0" smtClean="0"/>
              <a:t>1</a:t>
            </a:r>
            <a:r>
              <a:rPr lang="ja-JP" altLang="en-US" dirty="0" smtClean="0"/>
              <a:t>回目のコメント投稿するまでの時間</a:t>
            </a:r>
            <a:endParaRPr lang="en-US" altLang="ja-JP" dirty="0" smtClean="0"/>
          </a:p>
          <a:p>
            <a:pPr lvl="2"/>
            <a:r>
              <a:rPr lang="ja-JP" altLang="en-US" dirty="0" smtClean="0"/>
              <a:t>掲示板は主に障害の修正方針に関する議論や，障害に関する情報共有に用いられているため，修正履歴の一つとみなせる</a:t>
            </a:r>
            <a:endParaRPr lang="en-US" altLang="ja-JP" dirty="0" smtClean="0"/>
          </a:p>
          <a:p>
            <a:r>
              <a:rPr lang="ja-JP" altLang="en-US" dirty="0" smtClean="0">
                <a:solidFill>
                  <a:srgbClr val="0070C0"/>
                </a:solidFill>
              </a:rPr>
              <a:t>対応時間</a:t>
            </a:r>
            <a:endParaRPr lang="en-US" altLang="ja-JP" dirty="0" smtClean="0">
              <a:solidFill>
                <a:srgbClr val="0070C0"/>
              </a:solidFill>
            </a:endParaRPr>
          </a:p>
          <a:p>
            <a:pPr lvl="1"/>
            <a:r>
              <a:rPr lang="ja-JP" altLang="en-US" dirty="0" smtClean="0"/>
              <a:t>掲示板に</a:t>
            </a:r>
            <a:r>
              <a:rPr lang="en-US" altLang="ja-JP" dirty="0" smtClean="0"/>
              <a:t>1</a:t>
            </a:r>
            <a:r>
              <a:rPr lang="ja-JP" altLang="en-US" dirty="0" smtClean="0"/>
              <a:t>回目のコメント投稿から修正完了するまでの時間</a:t>
            </a:r>
          </a:p>
        </p:txBody>
      </p:sp>
      <p:sp>
        <p:nvSpPr>
          <p:cNvPr id="4" name="フッター プレースホルダ 3"/>
          <p:cNvSpPr>
            <a:spLocks noGrp="1"/>
          </p:cNvSpPr>
          <p:nvPr>
            <p:ph type="ftr" sz="quarter" idx="10"/>
          </p:nvPr>
        </p:nvSpPr>
        <p:spPr/>
        <p:txBody>
          <a:bodyPr/>
          <a:lstStyle/>
          <a:p>
            <a:pPr>
              <a:defRPr/>
            </a:pPr>
            <a:r>
              <a:rPr lang="ja-JP" altLang="en-US" dirty="0"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a:t>
            </a:fld>
            <a:endParaRPr lang="en-US" altLang="ja-JP"/>
          </a:p>
        </p:txBody>
      </p:sp>
      <p:cxnSp>
        <p:nvCxnSpPr>
          <p:cNvPr id="8" name="直線矢印コネクタ 7"/>
          <p:cNvCxnSpPr/>
          <p:nvPr/>
        </p:nvCxnSpPr>
        <p:spPr>
          <a:xfrm flipV="1">
            <a:off x="6173307" y="5694047"/>
            <a:ext cx="629373" cy="162"/>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 name="円/楕円 8"/>
          <p:cNvSpPr>
            <a:spLocks noChangeAspect="1"/>
          </p:cNvSpPr>
          <p:nvPr/>
        </p:nvSpPr>
        <p:spPr>
          <a:xfrm>
            <a:off x="6797601" y="4976601"/>
            <a:ext cx="172836" cy="172836"/>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14" name="テキスト ボックス 13"/>
          <p:cNvSpPr txBox="1"/>
          <p:nvPr/>
        </p:nvSpPr>
        <p:spPr>
          <a:xfrm>
            <a:off x="4251495" y="6269974"/>
            <a:ext cx="1459877" cy="276999"/>
          </a:xfrm>
          <a:prstGeom prst="rect">
            <a:avLst/>
          </a:prstGeom>
          <a:noFill/>
          <a:ln>
            <a:noFill/>
          </a:ln>
        </p:spPr>
        <p:txBody>
          <a:bodyPr wrap="square" rtlCol="0">
            <a:spAutoFit/>
          </a:bodyPr>
          <a:lstStyle/>
          <a:p>
            <a:r>
              <a:rPr lang="ja-JP" altLang="en-US" sz="1200" dirty="0" smtClean="0">
                <a:solidFill>
                  <a:srgbClr val="006600"/>
                </a:solidFill>
              </a:rPr>
              <a:t>滞留</a:t>
            </a:r>
            <a:r>
              <a:rPr kumimoji="1" lang="ja-JP" altLang="en-US" sz="1200" dirty="0" smtClean="0">
                <a:solidFill>
                  <a:srgbClr val="006600"/>
                </a:solidFill>
              </a:rPr>
              <a:t>時間</a:t>
            </a:r>
            <a:endParaRPr kumimoji="1" lang="ja-JP" altLang="en-US" sz="1200" dirty="0">
              <a:solidFill>
                <a:srgbClr val="006600"/>
              </a:solidFill>
            </a:endParaRPr>
          </a:p>
        </p:txBody>
      </p:sp>
      <p:sp>
        <p:nvSpPr>
          <p:cNvPr id="16" name="テキスト ボックス 15"/>
          <p:cNvSpPr txBox="1"/>
          <p:nvPr/>
        </p:nvSpPr>
        <p:spPr>
          <a:xfrm rot="18635705">
            <a:off x="3038903" y="4567676"/>
            <a:ext cx="782007" cy="246221"/>
          </a:xfrm>
          <a:prstGeom prst="rect">
            <a:avLst/>
          </a:prstGeom>
          <a:noFill/>
        </p:spPr>
        <p:txBody>
          <a:bodyPr wrap="square" rtlCol="0">
            <a:spAutoFit/>
          </a:bodyPr>
          <a:lstStyle/>
          <a:p>
            <a:r>
              <a:rPr lang="ja-JP" altLang="en-US" sz="1000" dirty="0" smtClean="0"/>
              <a:t>障害</a:t>
            </a:r>
            <a:r>
              <a:rPr kumimoji="1" lang="ja-JP" altLang="en-US" sz="1000" dirty="0" smtClean="0"/>
              <a:t>発見</a:t>
            </a:r>
            <a:endParaRPr kumimoji="1" lang="ja-JP" altLang="en-US" sz="1000" dirty="0"/>
          </a:p>
        </p:txBody>
      </p:sp>
      <p:sp>
        <p:nvSpPr>
          <p:cNvPr id="17" name="テキスト ボックス 16"/>
          <p:cNvSpPr txBox="1"/>
          <p:nvPr/>
        </p:nvSpPr>
        <p:spPr>
          <a:xfrm rot="18635705">
            <a:off x="3691173" y="4569914"/>
            <a:ext cx="787935" cy="246221"/>
          </a:xfrm>
          <a:prstGeom prst="rect">
            <a:avLst/>
          </a:prstGeom>
          <a:noFill/>
        </p:spPr>
        <p:txBody>
          <a:bodyPr wrap="square" rtlCol="0">
            <a:spAutoFit/>
          </a:bodyPr>
          <a:lstStyle/>
          <a:p>
            <a:r>
              <a:rPr lang="ja-JP" altLang="en-US" sz="1000" dirty="0" smtClean="0"/>
              <a:t>障害</a:t>
            </a:r>
            <a:r>
              <a:rPr kumimoji="1" lang="ja-JP" altLang="en-US" sz="1000" dirty="0" smtClean="0"/>
              <a:t>報告</a:t>
            </a:r>
            <a:endParaRPr kumimoji="1" lang="ja-JP" altLang="en-US" sz="1000" dirty="0"/>
          </a:p>
        </p:txBody>
      </p:sp>
      <p:sp>
        <p:nvSpPr>
          <p:cNvPr id="18" name="円/楕円 17"/>
          <p:cNvSpPr>
            <a:spLocks noChangeAspect="1"/>
          </p:cNvSpPr>
          <p:nvPr/>
        </p:nvSpPr>
        <p:spPr>
          <a:xfrm>
            <a:off x="3147259" y="4978521"/>
            <a:ext cx="166189" cy="166189"/>
          </a:xfrm>
          <a:prstGeom prst="ellipse">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19" name="円/楕円 18"/>
          <p:cNvSpPr/>
          <p:nvPr/>
        </p:nvSpPr>
        <p:spPr>
          <a:xfrm>
            <a:off x="3820254" y="4996853"/>
            <a:ext cx="128813" cy="1288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cxnSp>
        <p:nvCxnSpPr>
          <p:cNvPr id="20" name="直線矢印コネクタ 19"/>
          <p:cNvCxnSpPr>
            <a:stCxn id="18" idx="6"/>
            <a:endCxn id="19" idx="2"/>
          </p:cNvCxnSpPr>
          <p:nvPr/>
        </p:nvCxnSpPr>
        <p:spPr>
          <a:xfrm flipV="1">
            <a:off x="3313448" y="5061260"/>
            <a:ext cx="506805" cy="355"/>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a:stCxn id="19" idx="6"/>
            <a:endCxn id="22" idx="2"/>
          </p:cNvCxnSpPr>
          <p:nvPr/>
        </p:nvCxnSpPr>
        <p:spPr>
          <a:xfrm flipV="1">
            <a:off x="3949065" y="5059337"/>
            <a:ext cx="596767" cy="1922"/>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2" name="円/楕円 21"/>
          <p:cNvSpPr/>
          <p:nvPr/>
        </p:nvSpPr>
        <p:spPr>
          <a:xfrm>
            <a:off x="4545833" y="4994930"/>
            <a:ext cx="128813" cy="1288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23" name="円/楕円 22"/>
          <p:cNvSpPr/>
          <p:nvPr/>
        </p:nvSpPr>
        <p:spPr>
          <a:xfrm>
            <a:off x="3820254" y="5634704"/>
            <a:ext cx="128813" cy="1288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cxnSp>
        <p:nvCxnSpPr>
          <p:cNvPr id="25" name="直線矢印コネクタ 24"/>
          <p:cNvCxnSpPr>
            <a:stCxn id="23" idx="6"/>
            <a:endCxn id="29" idx="2"/>
          </p:cNvCxnSpPr>
          <p:nvPr/>
        </p:nvCxnSpPr>
        <p:spPr>
          <a:xfrm>
            <a:off x="3949066" y="5699110"/>
            <a:ext cx="1332471" cy="1316"/>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rot="18635705">
            <a:off x="3755059" y="5188504"/>
            <a:ext cx="880414" cy="253916"/>
          </a:xfrm>
          <a:prstGeom prst="rect">
            <a:avLst/>
          </a:prstGeom>
          <a:noFill/>
        </p:spPr>
        <p:txBody>
          <a:bodyPr wrap="square" rtlCol="0">
            <a:spAutoFit/>
          </a:bodyPr>
          <a:lstStyle/>
          <a:p>
            <a:r>
              <a:rPr kumimoji="1" lang="en-US" altLang="ja-JP" sz="1050" dirty="0" smtClean="0">
                <a:latin typeface="Arial" pitchFamily="34" charset="0"/>
                <a:cs typeface="Arial" pitchFamily="34" charset="0"/>
              </a:rPr>
              <a:t>Opened</a:t>
            </a:r>
            <a:endParaRPr kumimoji="1" lang="ja-JP" altLang="en-US" sz="1050" dirty="0">
              <a:latin typeface="Arial" pitchFamily="34" charset="0"/>
              <a:cs typeface="Arial" pitchFamily="34" charset="0"/>
            </a:endParaRPr>
          </a:p>
        </p:txBody>
      </p:sp>
      <p:sp>
        <p:nvSpPr>
          <p:cNvPr id="29" name="円/楕円 28"/>
          <p:cNvSpPr/>
          <p:nvPr/>
        </p:nvSpPr>
        <p:spPr>
          <a:xfrm>
            <a:off x="5281537" y="5634704"/>
            <a:ext cx="128813" cy="1288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cxnSp>
        <p:nvCxnSpPr>
          <p:cNvPr id="30" name="直線矢印コネクタ 29"/>
          <p:cNvCxnSpPr>
            <a:stCxn id="29" idx="6"/>
            <a:endCxn id="36" idx="2"/>
          </p:cNvCxnSpPr>
          <p:nvPr/>
        </p:nvCxnSpPr>
        <p:spPr>
          <a:xfrm>
            <a:off x="5410350" y="5699109"/>
            <a:ext cx="641626" cy="955"/>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stCxn id="22" idx="6"/>
            <a:endCxn id="32" idx="2"/>
          </p:cNvCxnSpPr>
          <p:nvPr/>
        </p:nvCxnSpPr>
        <p:spPr>
          <a:xfrm>
            <a:off x="4674646" y="5059337"/>
            <a:ext cx="608815" cy="1922"/>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32" name="円/楕円 31"/>
          <p:cNvSpPr/>
          <p:nvPr/>
        </p:nvSpPr>
        <p:spPr>
          <a:xfrm>
            <a:off x="5283460" y="4996853"/>
            <a:ext cx="128813" cy="1288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33" name="テキスト ボックス 32"/>
          <p:cNvSpPr txBox="1"/>
          <p:nvPr/>
        </p:nvSpPr>
        <p:spPr>
          <a:xfrm rot="18635705">
            <a:off x="4408031" y="4573455"/>
            <a:ext cx="771850" cy="246221"/>
          </a:xfrm>
          <a:prstGeom prst="rect">
            <a:avLst/>
          </a:prstGeom>
          <a:noFill/>
        </p:spPr>
        <p:txBody>
          <a:bodyPr wrap="square" rtlCol="0">
            <a:spAutoFit/>
          </a:bodyPr>
          <a:lstStyle/>
          <a:p>
            <a:r>
              <a:rPr kumimoji="1" lang="ja-JP" altLang="en-US" sz="1000" dirty="0" smtClean="0"/>
              <a:t>修正開始</a:t>
            </a:r>
            <a:endParaRPr kumimoji="1" lang="ja-JP" altLang="en-US" sz="1000" dirty="0"/>
          </a:p>
        </p:txBody>
      </p:sp>
      <p:sp>
        <p:nvSpPr>
          <p:cNvPr id="34" name="テキスト ボックス 33"/>
          <p:cNvSpPr txBox="1"/>
          <p:nvPr/>
        </p:nvSpPr>
        <p:spPr>
          <a:xfrm rot="18635705">
            <a:off x="5152340" y="4567065"/>
            <a:ext cx="788678" cy="246221"/>
          </a:xfrm>
          <a:prstGeom prst="rect">
            <a:avLst/>
          </a:prstGeom>
          <a:noFill/>
        </p:spPr>
        <p:txBody>
          <a:bodyPr wrap="square" rtlCol="0">
            <a:spAutoFit/>
          </a:bodyPr>
          <a:lstStyle/>
          <a:p>
            <a:r>
              <a:rPr kumimoji="1" lang="ja-JP" altLang="en-US" sz="1000" dirty="0" smtClean="0"/>
              <a:t>修正完了</a:t>
            </a:r>
            <a:endParaRPr kumimoji="1" lang="ja-JP" altLang="en-US" sz="1000" dirty="0"/>
          </a:p>
        </p:txBody>
      </p:sp>
      <p:sp>
        <p:nvSpPr>
          <p:cNvPr id="35" name="テキスト ボックス 34"/>
          <p:cNvSpPr txBox="1"/>
          <p:nvPr/>
        </p:nvSpPr>
        <p:spPr>
          <a:xfrm rot="18635705">
            <a:off x="5202572" y="5105470"/>
            <a:ext cx="1050609" cy="415498"/>
          </a:xfrm>
          <a:prstGeom prst="rect">
            <a:avLst/>
          </a:prstGeom>
          <a:noFill/>
        </p:spPr>
        <p:txBody>
          <a:bodyPr wrap="square" rtlCol="0">
            <a:spAutoFit/>
          </a:bodyPr>
          <a:lstStyle/>
          <a:p>
            <a:r>
              <a:rPr kumimoji="1" lang="en-US" altLang="ja-JP" sz="1050" dirty="0" smtClean="0">
                <a:latin typeface="Arial" pitchFamily="34" charset="0"/>
                <a:cs typeface="Arial" pitchFamily="34" charset="0"/>
              </a:rPr>
              <a:t>Resolved</a:t>
            </a:r>
          </a:p>
          <a:p>
            <a:r>
              <a:rPr kumimoji="1" lang="ja-JP" altLang="en-US" sz="1050" dirty="0" smtClean="0">
                <a:latin typeface="Arial" pitchFamily="34" charset="0"/>
                <a:cs typeface="Arial" pitchFamily="34" charset="0"/>
              </a:rPr>
              <a:t>（</a:t>
            </a:r>
            <a:r>
              <a:rPr kumimoji="1" lang="en-US" altLang="ja-JP" sz="1050" dirty="0" smtClean="0">
                <a:latin typeface="Arial" pitchFamily="34" charset="0"/>
                <a:cs typeface="Arial" pitchFamily="34" charset="0"/>
              </a:rPr>
              <a:t>Fixed</a:t>
            </a:r>
            <a:r>
              <a:rPr kumimoji="1" lang="ja-JP" altLang="en-US" sz="1050" dirty="0" smtClean="0">
                <a:latin typeface="Arial" pitchFamily="34" charset="0"/>
                <a:cs typeface="Arial" pitchFamily="34" charset="0"/>
              </a:rPr>
              <a:t>）</a:t>
            </a:r>
            <a:endParaRPr kumimoji="1" lang="ja-JP" altLang="en-US" sz="1050" dirty="0">
              <a:latin typeface="Arial" pitchFamily="34" charset="0"/>
              <a:cs typeface="Arial" pitchFamily="34" charset="0"/>
            </a:endParaRPr>
          </a:p>
        </p:txBody>
      </p:sp>
      <p:sp>
        <p:nvSpPr>
          <p:cNvPr id="36" name="円/楕円 35"/>
          <p:cNvSpPr/>
          <p:nvPr/>
        </p:nvSpPr>
        <p:spPr>
          <a:xfrm>
            <a:off x="6051977" y="5634704"/>
            <a:ext cx="128813" cy="1288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37" name="テキスト ボックス 36"/>
          <p:cNvSpPr txBox="1"/>
          <p:nvPr/>
        </p:nvSpPr>
        <p:spPr>
          <a:xfrm rot="18635705">
            <a:off x="5989734" y="5190427"/>
            <a:ext cx="880414" cy="253916"/>
          </a:xfrm>
          <a:prstGeom prst="rect">
            <a:avLst/>
          </a:prstGeom>
          <a:noFill/>
        </p:spPr>
        <p:txBody>
          <a:bodyPr wrap="square" rtlCol="0">
            <a:spAutoFit/>
          </a:bodyPr>
          <a:lstStyle/>
          <a:p>
            <a:r>
              <a:rPr kumimoji="1" lang="en-US" altLang="ja-JP" sz="1050" dirty="0" smtClean="0">
                <a:latin typeface="Arial" pitchFamily="34" charset="0"/>
                <a:cs typeface="Arial" pitchFamily="34" charset="0"/>
              </a:rPr>
              <a:t>Verified</a:t>
            </a:r>
            <a:endParaRPr kumimoji="1" lang="ja-JP" altLang="en-US" sz="1050" dirty="0">
              <a:latin typeface="Arial" pitchFamily="34" charset="0"/>
              <a:cs typeface="Arial" pitchFamily="34" charset="0"/>
            </a:endParaRPr>
          </a:p>
        </p:txBody>
      </p:sp>
      <p:sp>
        <p:nvSpPr>
          <p:cNvPr id="39" name="テキスト ボックス 38"/>
          <p:cNvSpPr txBox="1"/>
          <p:nvPr/>
        </p:nvSpPr>
        <p:spPr>
          <a:xfrm rot="18635705">
            <a:off x="6785403" y="5233562"/>
            <a:ext cx="771626" cy="253916"/>
          </a:xfrm>
          <a:prstGeom prst="rect">
            <a:avLst/>
          </a:prstGeom>
          <a:noFill/>
        </p:spPr>
        <p:txBody>
          <a:bodyPr wrap="square" rtlCol="0">
            <a:spAutoFit/>
          </a:bodyPr>
          <a:lstStyle/>
          <a:p>
            <a:r>
              <a:rPr kumimoji="1" lang="en-US" altLang="ja-JP" sz="1050" dirty="0" smtClean="0">
                <a:latin typeface="Arial" pitchFamily="34" charset="0"/>
                <a:cs typeface="Arial" pitchFamily="34" charset="0"/>
              </a:rPr>
              <a:t>Closed</a:t>
            </a:r>
            <a:endParaRPr kumimoji="1" lang="ja-JP" altLang="en-US" sz="1050" dirty="0">
              <a:latin typeface="Arial" pitchFamily="34" charset="0"/>
              <a:cs typeface="Arial" pitchFamily="34" charset="0"/>
            </a:endParaRPr>
          </a:p>
        </p:txBody>
      </p:sp>
      <p:cxnSp>
        <p:nvCxnSpPr>
          <p:cNvPr id="40" name="直線矢印コネクタ 39"/>
          <p:cNvCxnSpPr>
            <a:stCxn id="32" idx="6"/>
            <a:endCxn id="41" idx="2"/>
          </p:cNvCxnSpPr>
          <p:nvPr/>
        </p:nvCxnSpPr>
        <p:spPr>
          <a:xfrm>
            <a:off x="5412273" y="5061259"/>
            <a:ext cx="631501" cy="1922"/>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41" name="円/楕円 40"/>
          <p:cNvSpPr/>
          <p:nvPr/>
        </p:nvSpPr>
        <p:spPr>
          <a:xfrm>
            <a:off x="6043774" y="4998775"/>
            <a:ext cx="128813" cy="12881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cxnSp>
        <p:nvCxnSpPr>
          <p:cNvPr id="42" name="直線矢印コネクタ 41"/>
          <p:cNvCxnSpPr>
            <a:stCxn id="41" idx="6"/>
            <a:endCxn id="9" idx="2"/>
          </p:cNvCxnSpPr>
          <p:nvPr/>
        </p:nvCxnSpPr>
        <p:spPr>
          <a:xfrm flipV="1">
            <a:off x="6172587" y="5063020"/>
            <a:ext cx="625015" cy="162"/>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43" name="円/楕円 42"/>
          <p:cNvSpPr>
            <a:spLocks noChangeAspect="1"/>
          </p:cNvSpPr>
          <p:nvPr/>
        </p:nvSpPr>
        <p:spPr>
          <a:xfrm>
            <a:off x="6833060" y="5006983"/>
            <a:ext cx="105626" cy="1056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44" name="テキスト ボックス 43"/>
          <p:cNvSpPr txBox="1"/>
          <p:nvPr/>
        </p:nvSpPr>
        <p:spPr>
          <a:xfrm rot="18635705">
            <a:off x="5910650" y="4552762"/>
            <a:ext cx="778076" cy="246221"/>
          </a:xfrm>
          <a:prstGeom prst="rect">
            <a:avLst/>
          </a:prstGeom>
          <a:noFill/>
        </p:spPr>
        <p:txBody>
          <a:bodyPr wrap="square" rtlCol="0">
            <a:spAutoFit/>
          </a:bodyPr>
          <a:lstStyle/>
          <a:p>
            <a:r>
              <a:rPr kumimoji="1" lang="ja-JP" altLang="en-US" sz="1000" dirty="0" smtClean="0"/>
              <a:t>修正確認</a:t>
            </a:r>
            <a:endParaRPr kumimoji="1" lang="ja-JP" altLang="en-US" sz="1000" dirty="0"/>
          </a:p>
        </p:txBody>
      </p:sp>
      <p:sp>
        <p:nvSpPr>
          <p:cNvPr id="45" name="テキスト ボックス 44"/>
          <p:cNvSpPr txBox="1"/>
          <p:nvPr/>
        </p:nvSpPr>
        <p:spPr>
          <a:xfrm rot="18635705">
            <a:off x="6661893" y="4530020"/>
            <a:ext cx="772045" cy="246221"/>
          </a:xfrm>
          <a:prstGeom prst="rect">
            <a:avLst/>
          </a:prstGeom>
          <a:noFill/>
        </p:spPr>
        <p:txBody>
          <a:bodyPr wrap="square" rtlCol="0">
            <a:spAutoFit/>
          </a:bodyPr>
          <a:lstStyle/>
          <a:p>
            <a:r>
              <a:rPr lang="ja-JP" altLang="en-US" sz="1000" dirty="0" smtClean="0"/>
              <a:t>対応完了</a:t>
            </a:r>
            <a:endParaRPr kumimoji="1" lang="ja-JP" altLang="en-US" sz="1000" dirty="0"/>
          </a:p>
        </p:txBody>
      </p:sp>
      <p:sp>
        <p:nvSpPr>
          <p:cNvPr id="48" name="テキスト ボックス 47"/>
          <p:cNvSpPr txBox="1"/>
          <p:nvPr/>
        </p:nvSpPr>
        <p:spPr>
          <a:xfrm>
            <a:off x="1707043" y="4936111"/>
            <a:ext cx="1593631" cy="276999"/>
          </a:xfrm>
          <a:prstGeom prst="rect">
            <a:avLst/>
          </a:prstGeom>
          <a:noFill/>
          <a:ln>
            <a:noFill/>
          </a:ln>
        </p:spPr>
        <p:txBody>
          <a:bodyPr wrap="square" rtlCol="0">
            <a:spAutoFit/>
          </a:bodyPr>
          <a:lstStyle/>
          <a:p>
            <a:r>
              <a:rPr lang="ja-JP" altLang="en-US" sz="1200" dirty="0" smtClean="0"/>
              <a:t>障害</a:t>
            </a:r>
            <a:r>
              <a:rPr kumimoji="1" lang="ja-JP" altLang="en-US" sz="1200" dirty="0" smtClean="0"/>
              <a:t>修正プロセス</a:t>
            </a:r>
            <a:endParaRPr kumimoji="1" lang="ja-JP" altLang="en-US" sz="1200" dirty="0"/>
          </a:p>
        </p:txBody>
      </p:sp>
      <p:sp>
        <p:nvSpPr>
          <p:cNvPr id="49" name="テキスト ボックス 48"/>
          <p:cNvSpPr txBox="1"/>
          <p:nvPr/>
        </p:nvSpPr>
        <p:spPr>
          <a:xfrm>
            <a:off x="1548063" y="5503234"/>
            <a:ext cx="1876926" cy="461665"/>
          </a:xfrm>
          <a:prstGeom prst="rect">
            <a:avLst/>
          </a:prstGeom>
          <a:noFill/>
          <a:ln>
            <a:noFill/>
          </a:ln>
        </p:spPr>
        <p:txBody>
          <a:bodyPr wrap="square" rtlCol="0">
            <a:spAutoFit/>
          </a:bodyPr>
          <a:lstStyle/>
          <a:p>
            <a:r>
              <a:rPr kumimoji="1" lang="ja-JP" altLang="en-US" sz="1200" dirty="0" smtClean="0">
                <a:latin typeface="Arial" pitchFamily="34" charset="0"/>
                <a:cs typeface="Arial" pitchFamily="34" charset="0"/>
              </a:rPr>
              <a:t>障害管理システムで</a:t>
            </a:r>
            <a:endParaRPr kumimoji="1" lang="en-US" altLang="ja-JP" sz="1200" dirty="0" smtClean="0">
              <a:latin typeface="Arial" pitchFamily="34" charset="0"/>
              <a:cs typeface="Arial" pitchFamily="34" charset="0"/>
            </a:endParaRPr>
          </a:p>
          <a:p>
            <a:r>
              <a:rPr lang="ja-JP" altLang="en-US" sz="1200" dirty="0" smtClean="0">
                <a:latin typeface="Arial" pitchFamily="34" charset="0"/>
                <a:cs typeface="Arial" pitchFamily="34" charset="0"/>
              </a:rPr>
              <a:t>用いられる障害の状態</a:t>
            </a:r>
            <a:endParaRPr kumimoji="1" lang="ja-JP" altLang="en-US" sz="1200" dirty="0">
              <a:latin typeface="Arial" pitchFamily="34" charset="0"/>
              <a:cs typeface="Arial" pitchFamily="34" charset="0"/>
            </a:endParaRPr>
          </a:p>
        </p:txBody>
      </p:sp>
      <p:cxnSp>
        <p:nvCxnSpPr>
          <p:cNvPr id="50" name="直線コネクタ 49"/>
          <p:cNvCxnSpPr>
            <a:stCxn id="19" idx="4"/>
            <a:endCxn id="23" idx="0"/>
          </p:cNvCxnSpPr>
          <p:nvPr/>
        </p:nvCxnSpPr>
        <p:spPr>
          <a:xfrm rot="5400000">
            <a:off x="3630142" y="5380185"/>
            <a:ext cx="509038" cy="1588"/>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a:stCxn id="32" idx="4"/>
            <a:endCxn id="29" idx="0"/>
          </p:cNvCxnSpPr>
          <p:nvPr/>
        </p:nvCxnSpPr>
        <p:spPr>
          <a:xfrm rot="5400000">
            <a:off x="5092387" y="5379224"/>
            <a:ext cx="509038" cy="1923"/>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a:stCxn id="41" idx="4"/>
            <a:endCxn id="36" idx="0"/>
          </p:cNvCxnSpPr>
          <p:nvPr/>
        </p:nvCxnSpPr>
        <p:spPr>
          <a:xfrm rot="16200000" flipH="1">
            <a:off x="5858724" y="5377044"/>
            <a:ext cx="507116" cy="8203"/>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a:stCxn id="9" idx="4"/>
          </p:cNvCxnSpPr>
          <p:nvPr/>
        </p:nvCxnSpPr>
        <p:spPr>
          <a:xfrm rot="16200000" flipH="1">
            <a:off x="6582496" y="5450959"/>
            <a:ext cx="611971" cy="8925"/>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5" name="グループ化 64"/>
          <p:cNvGrpSpPr/>
          <p:nvPr/>
        </p:nvGrpSpPr>
        <p:grpSpPr>
          <a:xfrm>
            <a:off x="4550219" y="4859229"/>
            <a:ext cx="512581" cy="976181"/>
            <a:chOff x="4555339" y="3985752"/>
            <a:chExt cx="618612" cy="1178119"/>
          </a:xfrm>
        </p:grpSpPr>
        <p:sp>
          <p:nvSpPr>
            <p:cNvPr id="24" name="円/楕円 23"/>
            <p:cNvSpPr/>
            <p:nvPr/>
          </p:nvSpPr>
          <p:spPr>
            <a:xfrm>
              <a:off x="4555339" y="4919332"/>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27" name="テキスト ボックス 26"/>
            <p:cNvSpPr txBox="1"/>
            <p:nvPr/>
          </p:nvSpPr>
          <p:spPr>
            <a:xfrm rot="18635705">
              <a:off x="4431671" y="4421592"/>
              <a:ext cx="1178119" cy="306440"/>
            </a:xfrm>
            <a:prstGeom prst="rect">
              <a:avLst/>
            </a:prstGeom>
            <a:noFill/>
          </p:spPr>
          <p:txBody>
            <a:bodyPr wrap="square" rtlCol="0">
              <a:spAutoFit/>
            </a:bodyPr>
            <a:lstStyle/>
            <a:p>
              <a:r>
                <a:rPr lang="en-US" altLang="ja-JP" sz="1050" dirty="0" smtClean="0">
                  <a:latin typeface="Arial" pitchFamily="34" charset="0"/>
                  <a:cs typeface="Arial" pitchFamily="34" charset="0"/>
                </a:rPr>
                <a:t>Commented</a:t>
              </a:r>
              <a:endParaRPr kumimoji="1" lang="ja-JP" altLang="en-US" sz="1050" dirty="0">
                <a:latin typeface="Arial" pitchFamily="34" charset="0"/>
                <a:cs typeface="Arial" pitchFamily="34" charset="0"/>
              </a:endParaRPr>
            </a:p>
          </p:txBody>
        </p:sp>
        <p:cxnSp>
          <p:nvCxnSpPr>
            <p:cNvPr id="54" name="直線コネクタ 53"/>
            <p:cNvCxnSpPr>
              <a:stCxn id="22" idx="4"/>
              <a:endCxn id="24" idx="0"/>
            </p:cNvCxnSpPr>
            <p:nvPr/>
          </p:nvCxnSpPr>
          <p:spPr>
            <a:xfrm rot="16200000" flipH="1">
              <a:off x="4323271" y="4609532"/>
              <a:ext cx="614340" cy="5260"/>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61" name="円/楕円 60"/>
          <p:cNvSpPr>
            <a:spLocks noChangeAspect="1"/>
          </p:cNvSpPr>
          <p:nvPr/>
        </p:nvSpPr>
        <p:spPr>
          <a:xfrm>
            <a:off x="6818968" y="5614907"/>
            <a:ext cx="172836" cy="172836"/>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62" name="円/楕円 61"/>
          <p:cNvSpPr>
            <a:spLocks noChangeAspect="1"/>
          </p:cNvSpPr>
          <p:nvPr/>
        </p:nvSpPr>
        <p:spPr>
          <a:xfrm>
            <a:off x="6854428" y="5645289"/>
            <a:ext cx="105626" cy="1056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grpSp>
        <p:nvGrpSpPr>
          <p:cNvPr id="66" name="グループ化 65"/>
          <p:cNvGrpSpPr/>
          <p:nvPr/>
        </p:nvGrpSpPr>
        <p:grpSpPr>
          <a:xfrm>
            <a:off x="3710981" y="5847068"/>
            <a:ext cx="1275919" cy="413779"/>
            <a:chOff x="3542525" y="5177948"/>
            <a:chExt cx="1539864" cy="499376"/>
          </a:xfrm>
        </p:grpSpPr>
        <p:sp>
          <p:nvSpPr>
            <p:cNvPr id="55" name="左中かっこ 54"/>
            <p:cNvSpPr/>
            <p:nvPr/>
          </p:nvSpPr>
          <p:spPr>
            <a:xfrm rot="16200000">
              <a:off x="4073081" y="4815209"/>
              <a:ext cx="207280" cy="932758"/>
            </a:xfrm>
            <a:prstGeom prst="leftBrace">
              <a:avLst>
                <a:gd name="adj1" fmla="val 8333"/>
                <a:gd name="adj2" fmla="val 47312"/>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050"/>
            </a:p>
          </p:txBody>
        </p:sp>
        <p:sp>
          <p:nvSpPr>
            <p:cNvPr id="57" name="テキスト ボックス 56"/>
            <p:cNvSpPr txBox="1"/>
            <p:nvPr/>
          </p:nvSpPr>
          <p:spPr>
            <a:xfrm>
              <a:off x="3542525" y="5343023"/>
              <a:ext cx="1539864" cy="334301"/>
            </a:xfrm>
            <a:prstGeom prst="rect">
              <a:avLst/>
            </a:prstGeom>
            <a:noFill/>
            <a:ln>
              <a:noFill/>
            </a:ln>
          </p:spPr>
          <p:txBody>
            <a:bodyPr wrap="square" rtlCol="0">
              <a:spAutoFit/>
            </a:bodyPr>
            <a:lstStyle/>
            <a:p>
              <a:r>
                <a:rPr lang="ja-JP" altLang="en-US" sz="1200" dirty="0" smtClean="0">
                  <a:solidFill>
                    <a:srgbClr val="FF0000"/>
                  </a:solidFill>
                </a:rPr>
                <a:t>未対応</a:t>
              </a:r>
              <a:r>
                <a:rPr kumimoji="1" lang="ja-JP" altLang="en-US" sz="1200" dirty="0" smtClean="0">
                  <a:solidFill>
                    <a:srgbClr val="FF0000"/>
                  </a:solidFill>
                </a:rPr>
                <a:t>時間</a:t>
              </a:r>
              <a:endParaRPr kumimoji="1" lang="ja-JP" altLang="en-US" sz="1200" dirty="0">
                <a:solidFill>
                  <a:srgbClr val="FF0000"/>
                </a:solidFill>
              </a:endParaRPr>
            </a:p>
          </p:txBody>
        </p:sp>
      </p:grpSp>
      <p:grpSp>
        <p:nvGrpSpPr>
          <p:cNvPr id="67" name="グループ化 66"/>
          <p:cNvGrpSpPr/>
          <p:nvPr/>
        </p:nvGrpSpPr>
        <p:grpSpPr>
          <a:xfrm>
            <a:off x="4427685" y="5847067"/>
            <a:ext cx="1288128" cy="403594"/>
            <a:chOff x="4407490" y="5177947"/>
            <a:chExt cx="1554598" cy="487084"/>
          </a:xfrm>
        </p:grpSpPr>
        <p:sp>
          <p:nvSpPr>
            <p:cNvPr id="56" name="左中かっこ 55"/>
            <p:cNvSpPr/>
            <p:nvPr/>
          </p:nvSpPr>
          <p:spPr>
            <a:xfrm rot="16200000">
              <a:off x="5018689" y="4854179"/>
              <a:ext cx="207279" cy="854815"/>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050"/>
            </a:p>
          </p:txBody>
        </p:sp>
        <p:sp>
          <p:nvSpPr>
            <p:cNvPr id="58" name="テキスト ボックス 57"/>
            <p:cNvSpPr txBox="1"/>
            <p:nvPr/>
          </p:nvSpPr>
          <p:spPr>
            <a:xfrm>
              <a:off x="4407490" y="5330730"/>
              <a:ext cx="1554598" cy="334301"/>
            </a:xfrm>
            <a:prstGeom prst="rect">
              <a:avLst/>
            </a:prstGeom>
            <a:noFill/>
            <a:ln>
              <a:noFill/>
            </a:ln>
          </p:spPr>
          <p:txBody>
            <a:bodyPr wrap="square" rtlCol="0">
              <a:spAutoFit/>
            </a:bodyPr>
            <a:lstStyle/>
            <a:p>
              <a:pPr algn="ctr"/>
              <a:r>
                <a:rPr kumimoji="1" lang="ja-JP" altLang="en-US" sz="1200" dirty="0" smtClean="0">
                  <a:solidFill>
                    <a:srgbClr val="0070C0"/>
                  </a:solidFill>
                </a:rPr>
                <a:t>対応時間</a:t>
              </a:r>
              <a:endParaRPr kumimoji="1" lang="ja-JP" altLang="en-US" sz="1200" dirty="0">
                <a:solidFill>
                  <a:srgbClr val="0070C0"/>
                </a:solidFill>
              </a:endParaRPr>
            </a:p>
          </p:txBody>
        </p:sp>
      </p:grpSp>
      <p:sp>
        <p:nvSpPr>
          <p:cNvPr id="59" name="左大かっこ 58"/>
          <p:cNvSpPr/>
          <p:nvPr/>
        </p:nvSpPr>
        <p:spPr>
          <a:xfrm rot="16200000">
            <a:off x="4595210" y="5478036"/>
            <a:ext cx="60811" cy="1529860"/>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05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lang="ja-JP" altLang="en-US" dirty="0" smtClean="0"/>
              <a:t>分析の目的</a:t>
            </a:r>
            <a:endParaRPr lang="en-US" altLang="ja-JP" dirty="0" smtClean="0"/>
          </a:p>
          <a:p>
            <a:pPr lvl="1"/>
            <a:r>
              <a:rPr lang="ja-JP" altLang="en-US" dirty="0" smtClean="0">
                <a:solidFill>
                  <a:srgbClr val="006600"/>
                </a:solidFill>
              </a:rPr>
              <a:t>滞留時間</a:t>
            </a:r>
            <a:r>
              <a:rPr lang="ja-JP" altLang="en-US" dirty="0" smtClean="0"/>
              <a:t>において</a:t>
            </a:r>
            <a:r>
              <a:rPr lang="ja-JP" altLang="en-US" dirty="0" smtClean="0">
                <a:solidFill>
                  <a:srgbClr val="FF0000"/>
                </a:solidFill>
              </a:rPr>
              <a:t>未対応時間</a:t>
            </a:r>
            <a:r>
              <a:rPr lang="ja-JP" altLang="en-US" dirty="0" smtClean="0"/>
              <a:t>と</a:t>
            </a:r>
            <a:r>
              <a:rPr lang="ja-JP" altLang="en-US" dirty="0" smtClean="0">
                <a:solidFill>
                  <a:srgbClr val="0070C0"/>
                </a:solidFill>
              </a:rPr>
              <a:t>対応時間</a:t>
            </a:r>
            <a:r>
              <a:rPr lang="ja-JP" altLang="en-US" dirty="0" smtClean="0"/>
              <a:t>がどれくらいの時間を要しているかを明らかにする</a:t>
            </a:r>
            <a:endParaRPr lang="en-US" altLang="ja-JP" dirty="0" smtClean="0"/>
          </a:p>
          <a:p>
            <a:pPr lvl="4"/>
            <a:endParaRPr lang="en-US" altLang="ja-JP" dirty="0" smtClean="0"/>
          </a:p>
          <a:p>
            <a:r>
              <a:rPr lang="ja-JP" altLang="en-US" dirty="0" smtClean="0"/>
              <a:t>分析方法</a:t>
            </a:r>
            <a:endParaRPr lang="en-US" altLang="ja-JP" dirty="0" smtClean="0"/>
          </a:p>
          <a:p>
            <a:pPr lvl="1"/>
            <a:r>
              <a:rPr lang="ja-JP" altLang="en-US" dirty="0" smtClean="0"/>
              <a:t>各障害について</a:t>
            </a:r>
            <a:r>
              <a:rPr lang="ja-JP" altLang="en-US" dirty="0" smtClean="0">
                <a:solidFill>
                  <a:srgbClr val="FF0000"/>
                </a:solidFill>
              </a:rPr>
              <a:t>未対応時間</a:t>
            </a:r>
            <a:r>
              <a:rPr lang="ja-JP" altLang="en-US" dirty="0" smtClean="0"/>
              <a:t>と</a:t>
            </a:r>
            <a:r>
              <a:rPr lang="ja-JP" altLang="en-US" dirty="0" smtClean="0">
                <a:solidFill>
                  <a:srgbClr val="0070C0"/>
                </a:solidFill>
              </a:rPr>
              <a:t>対応時間</a:t>
            </a:r>
            <a:r>
              <a:rPr lang="ja-JP" altLang="en-US" dirty="0" smtClean="0"/>
              <a:t>の長さを分析する</a:t>
            </a:r>
            <a:endParaRPr lang="en-US" altLang="ja-JP" dirty="0" smtClean="0"/>
          </a:p>
          <a:p>
            <a:endParaRPr kumimoji="1" lang="ja-JP" altLang="en-US" dirty="0"/>
          </a:p>
        </p:txBody>
      </p:sp>
      <p:sp>
        <p:nvSpPr>
          <p:cNvPr id="2" name="タイトル 1"/>
          <p:cNvSpPr>
            <a:spLocks noGrp="1"/>
          </p:cNvSpPr>
          <p:nvPr>
            <p:ph type="title"/>
          </p:nvPr>
        </p:nvSpPr>
        <p:spPr/>
        <p:txBody>
          <a:bodyPr/>
          <a:lstStyle/>
          <a:p>
            <a:pPr lvl="1"/>
            <a:r>
              <a:rPr kumimoji="1" lang="ja-JP" altLang="en-US" dirty="0" smtClean="0"/>
              <a:t>分析方法</a:t>
            </a:r>
            <a:r>
              <a:rPr lang="ja-JP" altLang="en-US" dirty="0" smtClean="0"/>
              <a:t>：</a:t>
            </a:r>
            <a:r>
              <a:rPr lang="ja-JP" altLang="en-US" sz="2400" dirty="0" smtClean="0">
                <a:solidFill>
                  <a:srgbClr val="006600"/>
                </a:solidFill>
              </a:rPr>
              <a:t>滞留時間</a:t>
            </a:r>
            <a:r>
              <a:rPr lang="ja-JP" altLang="en-US" sz="2400" dirty="0" smtClean="0"/>
              <a:t>における</a:t>
            </a:r>
            <a:r>
              <a:rPr lang="ja-JP" altLang="en-US" sz="2400" dirty="0" smtClean="0">
                <a:solidFill>
                  <a:srgbClr val="FF0000"/>
                </a:solidFill>
              </a:rPr>
              <a:t>未対応時間</a:t>
            </a:r>
            <a:r>
              <a:rPr lang="ja-JP" altLang="en-US" sz="2400" dirty="0" smtClean="0"/>
              <a:t>と</a:t>
            </a:r>
            <a:r>
              <a:rPr lang="ja-JP" altLang="en-US" sz="2400" dirty="0" smtClean="0">
                <a:solidFill>
                  <a:srgbClr val="0070C0"/>
                </a:solidFill>
              </a:rPr>
              <a:t>対応時間</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2FE2DC3D-A132-4D9D-898F-105E24610479}" type="slidenum">
              <a:rPr lang="ja-JP" altLang="en-US" smtClean="0"/>
              <a:pPr>
                <a:defRPr/>
              </a:pPr>
              <a:t>6</a:t>
            </a:fld>
            <a:endParaRPr lang="en-US" altLang="ja-JP"/>
          </a:p>
        </p:txBody>
      </p:sp>
      <p:sp>
        <p:nvSpPr>
          <p:cNvPr id="22" name="日付プレースホルダ 21"/>
          <p:cNvSpPr>
            <a:spLocks noGrp="1"/>
          </p:cNvSpPr>
          <p:nvPr>
            <p:ph type="dt" sz="half" idx="11"/>
          </p:nvPr>
        </p:nvSpPr>
        <p:spPr/>
        <p:txBody>
          <a:bodyPr/>
          <a:lstStyle/>
          <a:p>
            <a:pPr>
              <a:defRPr/>
            </a:pPr>
            <a:fld id="{9C25D5DE-061E-4B1C-8705-FE29E410B87C}" type="datetime1">
              <a:rPr lang="ja-JP" altLang="en-US" smtClean="0"/>
              <a:pPr>
                <a:defRPr/>
              </a:pPr>
              <a:t>2009/2/17</a:t>
            </a:fld>
            <a:endParaRPr lang="en-US" altLang="ja-JP" dirty="0"/>
          </a:p>
        </p:txBody>
      </p:sp>
      <p:sp>
        <p:nvSpPr>
          <p:cNvPr id="24" name="フッター プレースホルダ 23"/>
          <p:cNvSpPr>
            <a:spLocks noGrp="1"/>
          </p:cNvSpPr>
          <p:nvPr>
            <p:ph type="ftr" sz="quarter" idx="10"/>
          </p:nvPr>
        </p:nvSpPr>
        <p:spPr/>
        <p:txBody>
          <a:bodyPr/>
          <a:lstStyle/>
          <a:p>
            <a:pPr>
              <a:defRPr/>
            </a:pPr>
            <a:r>
              <a:rPr lang="ja-JP" altLang="en-US" dirty="0" smtClean="0"/>
              <a:t>障害管理システム利用時の修正遅延要因の分析</a:t>
            </a:r>
            <a:endParaRPr lang="en-US" altLang="ja-JP" dirty="0"/>
          </a:p>
        </p:txBody>
      </p:sp>
      <p:cxnSp>
        <p:nvCxnSpPr>
          <p:cNvPr id="92" name="直線矢印コネクタ 91"/>
          <p:cNvCxnSpPr/>
          <p:nvPr/>
        </p:nvCxnSpPr>
        <p:spPr>
          <a:xfrm flipV="1">
            <a:off x="6514223" y="5280136"/>
            <a:ext cx="759569" cy="195"/>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3" name="円/楕円 92"/>
          <p:cNvSpPr>
            <a:spLocks noChangeAspect="1"/>
          </p:cNvSpPr>
          <p:nvPr/>
        </p:nvSpPr>
        <p:spPr>
          <a:xfrm>
            <a:off x="7267662" y="4230349"/>
            <a:ext cx="208590" cy="20859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94" name="テキスト ボックス 93"/>
          <p:cNvSpPr txBox="1"/>
          <p:nvPr/>
        </p:nvSpPr>
        <p:spPr>
          <a:xfrm>
            <a:off x="4207552" y="6000603"/>
            <a:ext cx="1761876" cy="338554"/>
          </a:xfrm>
          <a:prstGeom prst="rect">
            <a:avLst/>
          </a:prstGeom>
          <a:noFill/>
          <a:ln>
            <a:noFill/>
          </a:ln>
        </p:spPr>
        <p:txBody>
          <a:bodyPr wrap="square" rtlCol="0">
            <a:spAutoFit/>
          </a:bodyPr>
          <a:lstStyle/>
          <a:p>
            <a:r>
              <a:rPr lang="ja-JP" altLang="en-US" sz="1600" dirty="0" smtClean="0">
                <a:solidFill>
                  <a:srgbClr val="006600"/>
                </a:solidFill>
              </a:rPr>
              <a:t>滞留</a:t>
            </a:r>
            <a:r>
              <a:rPr kumimoji="1" lang="ja-JP" altLang="en-US" sz="1600" dirty="0" smtClean="0">
                <a:solidFill>
                  <a:srgbClr val="006600"/>
                </a:solidFill>
              </a:rPr>
              <a:t>時間</a:t>
            </a:r>
            <a:endParaRPr kumimoji="1" lang="ja-JP" altLang="en-US" sz="1600" dirty="0">
              <a:solidFill>
                <a:srgbClr val="006600"/>
              </a:solidFill>
            </a:endParaRPr>
          </a:p>
        </p:txBody>
      </p:sp>
      <p:sp>
        <p:nvSpPr>
          <p:cNvPr id="95" name="テキスト ボックス 94"/>
          <p:cNvSpPr txBox="1"/>
          <p:nvPr/>
        </p:nvSpPr>
        <p:spPr>
          <a:xfrm rot="18635705">
            <a:off x="2731416" y="3723419"/>
            <a:ext cx="943778" cy="323978"/>
          </a:xfrm>
          <a:prstGeom prst="rect">
            <a:avLst/>
          </a:prstGeom>
          <a:noFill/>
        </p:spPr>
        <p:txBody>
          <a:bodyPr wrap="square" rtlCol="0">
            <a:spAutoFit/>
          </a:bodyPr>
          <a:lstStyle/>
          <a:p>
            <a:r>
              <a:rPr lang="ja-JP" altLang="en-US" sz="1200" dirty="0" smtClean="0"/>
              <a:t>障害</a:t>
            </a:r>
            <a:r>
              <a:rPr kumimoji="1" lang="ja-JP" altLang="en-US" sz="1200" dirty="0" smtClean="0"/>
              <a:t>発見</a:t>
            </a:r>
            <a:endParaRPr kumimoji="1" lang="ja-JP" altLang="en-US" sz="1200" dirty="0"/>
          </a:p>
        </p:txBody>
      </p:sp>
      <p:sp>
        <p:nvSpPr>
          <p:cNvPr id="96" name="テキスト ボックス 95"/>
          <p:cNvSpPr txBox="1"/>
          <p:nvPr/>
        </p:nvSpPr>
        <p:spPr>
          <a:xfrm rot="18635705">
            <a:off x="3518619" y="3726120"/>
            <a:ext cx="950932" cy="323978"/>
          </a:xfrm>
          <a:prstGeom prst="rect">
            <a:avLst/>
          </a:prstGeom>
          <a:noFill/>
        </p:spPr>
        <p:txBody>
          <a:bodyPr wrap="square" rtlCol="0">
            <a:spAutoFit/>
          </a:bodyPr>
          <a:lstStyle/>
          <a:p>
            <a:r>
              <a:rPr lang="ja-JP" altLang="en-US" sz="1200" dirty="0" smtClean="0"/>
              <a:t>障害</a:t>
            </a:r>
            <a:r>
              <a:rPr kumimoji="1" lang="ja-JP" altLang="en-US" sz="1200" dirty="0" smtClean="0"/>
              <a:t>報告</a:t>
            </a:r>
            <a:endParaRPr kumimoji="1" lang="ja-JP" altLang="en-US" sz="1200" dirty="0"/>
          </a:p>
        </p:txBody>
      </p:sp>
      <p:sp>
        <p:nvSpPr>
          <p:cNvPr id="97" name="円/楕円 96"/>
          <p:cNvSpPr>
            <a:spLocks noChangeAspect="1"/>
          </p:cNvSpPr>
          <p:nvPr/>
        </p:nvSpPr>
        <p:spPr>
          <a:xfrm>
            <a:off x="2862188" y="4232666"/>
            <a:ext cx="200568" cy="200568"/>
          </a:xfrm>
          <a:prstGeom prst="ellipse">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98" name="円/楕円 97"/>
          <p:cNvSpPr/>
          <p:nvPr/>
        </p:nvSpPr>
        <p:spPr>
          <a:xfrm>
            <a:off x="3674402" y="4254791"/>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cxnSp>
        <p:nvCxnSpPr>
          <p:cNvPr id="99" name="直線矢印コネクタ 98"/>
          <p:cNvCxnSpPr>
            <a:stCxn id="97" idx="6"/>
            <a:endCxn id="98" idx="2"/>
          </p:cNvCxnSpPr>
          <p:nvPr/>
        </p:nvCxnSpPr>
        <p:spPr>
          <a:xfrm flipV="1">
            <a:off x="3062756" y="4332521"/>
            <a:ext cx="611646" cy="42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100" name="直線矢印コネクタ 99"/>
          <p:cNvCxnSpPr>
            <a:stCxn id="98" idx="6"/>
            <a:endCxn id="101" idx="2"/>
          </p:cNvCxnSpPr>
          <p:nvPr/>
        </p:nvCxnSpPr>
        <p:spPr>
          <a:xfrm flipV="1">
            <a:off x="3829860" y="4330200"/>
            <a:ext cx="720218" cy="231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01" name="円/楕円 100"/>
          <p:cNvSpPr/>
          <p:nvPr/>
        </p:nvSpPr>
        <p:spPr>
          <a:xfrm>
            <a:off x="4550080" y="4252470"/>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02" name="円/楕円 101"/>
          <p:cNvSpPr/>
          <p:nvPr/>
        </p:nvSpPr>
        <p:spPr>
          <a:xfrm>
            <a:off x="3674402" y="5208517"/>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cxnSp>
        <p:nvCxnSpPr>
          <p:cNvPr id="103" name="直線矢印コネクタ 102"/>
          <p:cNvCxnSpPr>
            <a:stCxn id="102" idx="6"/>
            <a:endCxn id="105" idx="2"/>
          </p:cNvCxnSpPr>
          <p:nvPr/>
        </p:nvCxnSpPr>
        <p:spPr>
          <a:xfrm>
            <a:off x="3829862" y="5286247"/>
            <a:ext cx="1608114" cy="1588"/>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テキスト ボックス 103"/>
          <p:cNvSpPr txBox="1"/>
          <p:nvPr/>
        </p:nvSpPr>
        <p:spPr>
          <a:xfrm rot="18635705">
            <a:off x="3595721" y="4669347"/>
            <a:ext cx="1062542" cy="307777"/>
          </a:xfrm>
          <a:prstGeom prst="rect">
            <a:avLst/>
          </a:prstGeom>
          <a:noFill/>
        </p:spPr>
        <p:txBody>
          <a:bodyPr wrap="square" rtlCol="0">
            <a:spAutoFit/>
          </a:bodyPr>
          <a:lstStyle/>
          <a:p>
            <a:r>
              <a:rPr kumimoji="1" lang="en-US" altLang="ja-JP" sz="1400" dirty="0" smtClean="0">
                <a:latin typeface="Arial" pitchFamily="34" charset="0"/>
                <a:cs typeface="Arial" pitchFamily="34" charset="0"/>
              </a:rPr>
              <a:t>Opened</a:t>
            </a:r>
            <a:endParaRPr kumimoji="1" lang="ja-JP" altLang="en-US" sz="1400" dirty="0">
              <a:latin typeface="Arial" pitchFamily="34" charset="0"/>
              <a:cs typeface="Arial" pitchFamily="34" charset="0"/>
            </a:endParaRPr>
          </a:p>
        </p:txBody>
      </p:sp>
      <p:sp>
        <p:nvSpPr>
          <p:cNvPr id="105" name="円/楕円 104"/>
          <p:cNvSpPr/>
          <p:nvPr/>
        </p:nvSpPr>
        <p:spPr>
          <a:xfrm>
            <a:off x="5437976" y="5208517"/>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cxnSp>
        <p:nvCxnSpPr>
          <p:cNvPr id="106" name="直線矢印コネクタ 105"/>
          <p:cNvCxnSpPr>
            <a:stCxn id="105" idx="6"/>
            <a:endCxn id="112" idx="2"/>
          </p:cNvCxnSpPr>
          <p:nvPr/>
        </p:nvCxnSpPr>
        <p:spPr>
          <a:xfrm>
            <a:off x="5593436" y="5286246"/>
            <a:ext cx="774357" cy="1152"/>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a:stCxn id="101" idx="6"/>
            <a:endCxn id="108" idx="2"/>
          </p:cNvCxnSpPr>
          <p:nvPr/>
        </p:nvCxnSpPr>
        <p:spPr>
          <a:xfrm>
            <a:off x="4705539" y="4330200"/>
            <a:ext cx="734758" cy="231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円/楕円 107"/>
          <p:cNvSpPr/>
          <p:nvPr/>
        </p:nvSpPr>
        <p:spPr>
          <a:xfrm>
            <a:off x="5440297" y="4254791"/>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09" name="テキスト ボックス 108"/>
          <p:cNvSpPr txBox="1"/>
          <p:nvPr/>
        </p:nvSpPr>
        <p:spPr>
          <a:xfrm rot="18635705">
            <a:off x="4383771" y="3730394"/>
            <a:ext cx="931520" cy="323978"/>
          </a:xfrm>
          <a:prstGeom prst="rect">
            <a:avLst/>
          </a:prstGeom>
          <a:noFill/>
        </p:spPr>
        <p:txBody>
          <a:bodyPr wrap="square" rtlCol="0">
            <a:spAutoFit/>
          </a:bodyPr>
          <a:lstStyle/>
          <a:p>
            <a:r>
              <a:rPr kumimoji="1" lang="ja-JP" altLang="en-US" sz="1200" dirty="0" smtClean="0"/>
              <a:t>修正開始</a:t>
            </a:r>
            <a:endParaRPr kumimoji="1" lang="ja-JP" altLang="en-US" sz="1200" dirty="0"/>
          </a:p>
        </p:txBody>
      </p:sp>
      <p:sp>
        <p:nvSpPr>
          <p:cNvPr id="110" name="テキスト ボックス 109"/>
          <p:cNvSpPr txBox="1"/>
          <p:nvPr/>
        </p:nvSpPr>
        <p:spPr>
          <a:xfrm rot="18635705">
            <a:off x="5282053" y="3722682"/>
            <a:ext cx="951829" cy="323978"/>
          </a:xfrm>
          <a:prstGeom prst="rect">
            <a:avLst/>
          </a:prstGeom>
          <a:noFill/>
        </p:spPr>
        <p:txBody>
          <a:bodyPr wrap="square" rtlCol="0">
            <a:spAutoFit/>
          </a:bodyPr>
          <a:lstStyle/>
          <a:p>
            <a:r>
              <a:rPr kumimoji="1" lang="ja-JP" altLang="en-US" sz="1200" dirty="0" smtClean="0"/>
              <a:t>修正完了</a:t>
            </a:r>
            <a:endParaRPr kumimoji="1" lang="ja-JP" altLang="en-US" sz="1200" dirty="0"/>
          </a:p>
        </p:txBody>
      </p:sp>
      <p:sp>
        <p:nvSpPr>
          <p:cNvPr id="111" name="テキスト ボックス 110"/>
          <p:cNvSpPr txBox="1"/>
          <p:nvPr/>
        </p:nvSpPr>
        <p:spPr>
          <a:xfrm rot="18635705">
            <a:off x="5342675" y="4497609"/>
            <a:ext cx="1267944" cy="523220"/>
          </a:xfrm>
          <a:prstGeom prst="rect">
            <a:avLst/>
          </a:prstGeom>
          <a:noFill/>
        </p:spPr>
        <p:txBody>
          <a:bodyPr wrap="square" rtlCol="0">
            <a:spAutoFit/>
          </a:bodyPr>
          <a:lstStyle/>
          <a:p>
            <a:r>
              <a:rPr kumimoji="1" lang="en-US" altLang="ja-JP" sz="1400" dirty="0" smtClean="0">
                <a:latin typeface="Arial" pitchFamily="34" charset="0"/>
                <a:cs typeface="Arial" pitchFamily="34" charset="0"/>
              </a:rPr>
              <a:t>Resolved</a:t>
            </a:r>
          </a:p>
          <a:p>
            <a:r>
              <a:rPr kumimoji="1" lang="ja-JP" altLang="en-US" sz="1400" dirty="0" smtClean="0">
                <a:latin typeface="Arial" pitchFamily="34" charset="0"/>
                <a:cs typeface="Arial" pitchFamily="34" charset="0"/>
              </a:rPr>
              <a:t>（</a:t>
            </a:r>
            <a:r>
              <a:rPr kumimoji="1" lang="en-US" altLang="ja-JP" sz="1400" dirty="0" smtClean="0">
                <a:latin typeface="Arial" pitchFamily="34" charset="0"/>
                <a:cs typeface="Arial" pitchFamily="34" charset="0"/>
              </a:rPr>
              <a:t>Fixed</a:t>
            </a:r>
            <a:r>
              <a:rPr kumimoji="1" lang="ja-JP" altLang="en-US" sz="1400" dirty="0" smtClean="0">
                <a:latin typeface="Arial" pitchFamily="34" charset="0"/>
                <a:cs typeface="Arial" pitchFamily="34" charset="0"/>
              </a:rPr>
              <a:t>）</a:t>
            </a:r>
            <a:endParaRPr kumimoji="1" lang="ja-JP" altLang="en-US" sz="1400" dirty="0">
              <a:latin typeface="Arial" pitchFamily="34" charset="0"/>
              <a:cs typeface="Arial" pitchFamily="34" charset="0"/>
            </a:endParaRPr>
          </a:p>
        </p:txBody>
      </p:sp>
      <p:sp>
        <p:nvSpPr>
          <p:cNvPr id="112" name="円/楕円 111"/>
          <p:cNvSpPr/>
          <p:nvPr/>
        </p:nvSpPr>
        <p:spPr>
          <a:xfrm>
            <a:off x="6367794" y="5208517"/>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13" name="テキスト ボックス 112"/>
          <p:cNvSpPr txBox="1"/>
          <p:nvPr/>
        </p:nvSpPr>
        <p:spPr>
          <a:xfrm rot="18635705">
            <a:off x="6292675" y="4671668"/>
            <a:ext cx="1062542" cy="307777"/>
          </a:xfrm>
          <a:prstGeom prst="rect">
            <a:avLst/>
          </a:prstGeom>
          <a:noFill/>
        </p:spPr>
        <p:txBody>
          <a:bodyPr wrap="square" rtlCol="0">
            <a:spAutoFit/>
          </a:bodyPr>
          <a:lstStyle/>
          <a:p>
            <a:r>
              <a:rPr kumimoji="1" lang="en-US" altLang="ja-JP" sz="1400" dirty="0" smtClean="0">
                <a:latin typeface="Arial" pitchFamily="34" charset="0"/>
                <a:cs typeface="Arial" pitchFamily="34" charset="0"/>
              </a:rPr>
              <a:t>Verified</a:t>
            </a:r>
            <a:endParaRPr kumimoji="1" lang="ja-JP" altLang="en-US" sz="1400" dirty="0">
              <a:latin typeface="Arial" pitchFamily="34" charset="0"/>
              <a:cs typeface="Arial" pitchFamily="34" charset="0"/>
            </a:endParaRPr>
          </a:p>
        </p:txBody>
      </p:sp>
      <p:sp>
        <p:nvSpPr>
          <p:cNvPr id="114" name="テキスト ボックス 113"/>
          <p:cNvSpPr txBox="1"/>
          <p:nvPr/>
        </p:nvSpPr>
        <p:spPr>
          <a:xfrm rot="18635705">
            <a:off x="7252941" y="4723726"/>
            <a:ext cx="931249" cy="307777"/>
          </a:xfrm>
          <a:prstGeom prst="rect">
            <a:avLst/>
          </a:prstGeom>
          <a:noFill/>
        </p:spPr>
        <p:txBody>
          <a:bodyPr wrap="square" rtlCol="0">
            <a:spAutoFit/>
          </a:bodyPr>
          <a:lstStyle/>
          <a:p>
            <a:r>
              <a:rPr kumimoji="1" lang="en-US" altLang="ja-JP" sz="1400" dirty="0" smtClean="0">
                <a:latin typeface="Arial" pitchFamily="34" charset="0"/>
                <a:cs typeface="Arial" pitchFamily="34" charset="0"/>
              </a:rPr>
              <a:t>Closed</a:t>
            </a:r>
            <a:endParaRPr kumimoji="1" lang="ja-JP" altLang="en-US" sz="1400" dirty="0">
              <a:latin typeface="Arial" pitchFamily="34" charset="0"/>
              <a:cs typeface="Arial" pitchFamily="34" charset="0"/>
            </a:endParaRPr>
          </a:p>
        </p:txBody>
      </p:sp>
      <p:cxnSp>
        <p:nvCxnSpPr>
          <p:cNvPr id="115" name="直線矢印コネクタ 114"/>
          <p:cNvCxnSpPr>
            <a:stCxn id="108" idx="6"/>
            <a:endCxn id="116" idx="2"/>
          </p:cNvCxnSpPr>
          <p:nvPr/>
        </p:nvCxnSpPr>
        <p:spPr>
          <a:xfrm>
            <a:off x="5595757" y="4332520"/>
            <a:ext cx="762137" cy="231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16" name="円/楕円 115"/>
          <p:cNvSpPr/>
          <p:nvPr/>
        </p:nvSpPr>
        <p:spPr>
          <a:xfrm>
            <a:off x="6357894" y="4257110"/>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cxnSp>
        <p:nvCxnSpPr>
          <p:cNvPr id="117" name="直線矢印コネクタ 116"/>
          <p:cNvCxnSpPr>
            <a:stCxn id="116" idx="6"/>
            <a:endCxn id="93" idx="2"/>
          </p:cNvCxnSpPr>
          <p:nvPr/>
        </p:nvCxnSpPr>
        <p:spPr>
          <a:xfrm flipV="1">
            <a:off x="6513354" y="4334645"/>
            <a:ext cx="754309" cy="195"/>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18" name="円/楕円 117"/>
          <p:cNvSpPr>
            <a:spLocks noChangeAspect="1"/>
          </p:cNvSpPr>
          <p:nvPr/>
        </p:nvSpPr>
        <p:spPr>
          <a:xfrm>
            <a:off x="7310457" y="4267016"/>
            <a:ext cx="127476" cy="1274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19" name="テキスト ボックス 118"/>
          <p:cNvSpPr txBox="1"/>
          <p:nvPr/>
        </p:nvSpPr>
        <p:spPr>
          <a:xfrm rot="18635705">
            <a:off x="6197231" y="3705420"/>
            <a:ext cx="939034" cy="323978"/>
          </a:xfrm>
          <a:prstGeom prst="rect">
            <a:avLst/>
          </a:prstGeom>
          <a:noFill/>
        </p:spPr>
        <p:txBody>
          <a:bodyPr wrap="square" rtlCol="0">
            <a:spAutoFit/>
          </a:bodyPr>
          <a:lstStyle/>
          <a:p>
            <a:r>
              <a:rPr kumimoji="1" lang="ja-JP" altLang="en-US" sz="1200" dirty="0" smtClean="0"/>
              <a:t>修正確認</a:t>
            </a:r>
            <a:endParaRPr kumimoji="1" lang="ja-JP" altLang="en-US" sz="1200" dirty="0"/>
          </a:p>
        </p:txBody>
      </p:sp>
      <p:sp>
        <p:nvSpPr>
          <p:cNvPr id="120" name="テキスト ボックス 119"/>
          <p:cNvSpPr txBox="1"/>
          <p:nvPr/>
        </p:nvSpPr>
        <p:spPr>
          <a:xfrm>
            <a:off x="1185348" y="4181483"/>
            <a:ext cx="1923299" cy="359977"/>
          </a:xfrm>
          <a:prstGeom prst="rect">
            <a:avLst/>
          </a:prstGeom>
          <a:noFill/>
          <a:ln>
            <a:noFill/>
          </a:ln>
        </p:spPr>
        <p:txBody>
          <a:bodyPr wrap="square" rtlCol="0">
            <a:spAutoFit/>
          </a:bodyPr>
          <a:lstStyle/>
          <a:p>
            <a:r>
              <a:rPr lang="ja-JP" altLang="en-US" sz="1400" dirty="0" smtClean="0"/>
              <a:t>障害</a:t>
            </a:r>
            <a:r>
              <a:rPr kumimoji="1" lang="ja-JP" altLang="en-US" sz="1400" dirty="0" smtClean="0"/>
              <a:t>修正プロセス</a:t>
            </a:r>
            <a:endParaRPr kumimoji="1" lang="ja-JP" altLang="en-US" sz="1400" dirty="0"/>
          </a:p>
        </p:txBody>
      </p:sp>
      <p:sp>
        <p:nvSpPr>
          <p:cNvPr id="121" name="テキスト ボックス 120"/>
          <p:cNvSpPr txBox="1"/>
          <p:nvPr/>
        </p:nvSpPr>
        <p:spPr>
          <a:xfrm>
            <a:off x="1178160" y="5063034"/>
            <a:ext cx="2190682" cy="523220"/>
          </a:xfrm>
          <a:prstGeom prst="rect">
            <a:avLst/>
          </a:prstGeom>
          <a:noFill/>
          <a:ln>
            <a:noFill/>
          </a:ln>
        </p:spPr>
        <p:txBody>
          <a:bodyPr wrap="square" rtlCol="0">
            <a:spAutoFit/>
          </a:bodyPr>
          <a:lstStyle/>
          <a:p>
            <a:r>
              <a:rPr lang="ja-JP" altLang="en-US" sz="1400" dirty="0" smtClean="0">
                <a:latin typeface="Arial" pitchFamily="34" charset="0"/>
                <a:cs typeface="Arial" pitchFamily="34" charset="0"/>
              </a:rPr>
              <a:t>障害管理システムで</a:t>
            </a:r>
            <a:endParaRPr lang="en-US" altLang="ja-JP" sz="1400" dirty="0" smtClean="0">
              <a:latin typeface="Arial" pitchFamily="34" charset="0"/>
              <a:cs typeface="Arial" pitchFamily="34" charset="0"/>
            </a:endParaRPr>
          </a:p>
          <a:p>
            <a:r>
              <a:rPr lang="ja-JP" altLang="en-US" sz="1400" dirty="0" smtClean="0">
                <a:latin typeface="Arial" pitchFamily="34" charset="0"/>
                <a:cs typeface="Arial" pitchFamily="34" charset="0"/>
              </a:rPr>
              <a:t>用いられる</a:t>
            </a:r>
            <a:r>
              <a:rPr kumimoji="1" lang="ja-JP" altLang="en-US" sz="1400" dirty="0" smtClean="0">
                <a:latin typeface="Arial" pitchFamily="34" charset="0"/>
                <a:cs typeface="Arial" pitchFamily="34" charset="0"/>
              </a:rPr>
              <a:t>障害の状態</a:t>
            </a:r>
            <a:endParaRPr kumimoji="1" lang="ja-JP" altLang="en-US" sz="1400" dirty="0">
              <a:latin typeface="Arial" pitchFamily="34" charset="0"/>
              <a:cs typeface="Arial" pitchFamily="34" charset="0"/>
            </a:endParaRPr>
          </a:p>
        </p:txBody>
      </p:sp>
      <p:cxnSp>
        <p:nvCxnSpPr>
          <p:cNvPr id="122" name="直線コネクタ 121"/>
          <p:cNvCxnSpPr>
            <a:stCxn id="98" idx="4"/>
            <a:endCxn id="102" idx="0"/>
          </p:cNvCxnSpPr>
          <p:nvPr/>
        </p:nvCxnSpPr>
        <p:spPr>
          <a:xfrm rot="5400000">
            <a:off x="3352999" y="4809384"/>
            <a:ext cx="798266" cy="1588"/>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a:stCxn id="108" idx="4"/>
            <a:endCxn id="105" idx="0"/>
          </p:cNvCxnSpPr>
          <p:nvPr/>
        </p:nvCxnSpPr>
        <p:spPr>
          <a:xfrm rot="5400000">
            <a:off x="5117734" y="4808224"/>
            <a:ext cx="798266" cy="2321"/>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a:stCxn id="116" idx="4"/>
            <a:endCxn id="112" idx="0"/>
          </p:cNvCxnSpPr>
          <p:nvPr/>
        </p:nvCxnSpPr>
        <p:spPr>
          <a:xfrm rot="16200000" flipH="1">
            <a:off x="6042601" y="4805593"/>
            <a:ext cx="795947" cy="9900"/>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a:stCxn id="93" idx="4"/>
          </p:cNvCxnSpPr>
          <p:nvPr/>
        </p:nvCxnSpPr>
        <p:spPr>
          <a:xfrm rot="16200000" flipH="1">
            <a:off x="7008059" y="4802836"/>
            <a:ext cx="738567" cy="10771"/>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6" name="グループ化 125"/>
          <p:cNvGrpSpPr/>
          <p:nvPr/>
        </p:nvGrpSpPr>
        <p:grpSpPr>
          <a:xfrm>
            <a:off x="4555339" y="4176145"/>
            <a:ext cx="613260" cy="1197202"/>
            <a:chOff x="4555339" y="3889281"/>
            <a:chExt cx="613260" cy="1197202"/>
          </a:xfrm>
        </p:grpSpPr>
        <p:sp>
          <p:nvSpPr>
            <p:cNvPr id="127" name="円/楕円 126"/>
            <p:cNvSpPr/>
            <p:nvPr/>
          </p:nvSpPr>
          <p:spPr>
            <a:xfrm>
              <a:off x="4555339" y="4919332"/>
              <a:ext cx="155460" cy="15546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28" name="テキスト ボックス 127"/>
            <p:cNvSpPr txBox="1"/>
            <p:nvPr/>
          </p:nvSpPr>
          <p:spPr>
            <a:xfrm rot="18635705">
              <a:off x="4416110" y="4333993"/>
              <a:ext cx="1197202" cy="307777"/>
            </a:xfrm>
            <a:prstGeom prst="rect">
              <a:avLst/>
            </a:prstGeom>
            <a:noFill/>
          </p:spPr>
          <p:txBody>
            <a:bodyPr wrap="square" rtlCol="0">
              <a:spAutoFit/>
            </a:bodyPr>
            <a:lstStyle/>
            <a:p>
              <a:r>
                <a:rPr kumimoji="1" lang="en-US" altLang="ja-JP" sz="1400" dirty="0" smtClean="0">
                  <a:latin typeface="Arial" pitchFamily="34" charset="0"/>
                  <a:cs typeface="Arial" pitchFamily="34" charset="0"/>
                </a:rPr>
                <a:t>Commented</a:t>
              </a:r>
            </a:p>
          </p:txBody>
        </p:sp>
        <p:cxnSp>
          <p:nvCxnSpPr>
            <p:cNvPr id="129" name="直線コネクタ 128"/>
            <p:cNvCxnSpPr>
              <a:stCxn id="101" idx="4"/>
              <a:endCxn id="127" idx="0"/>
            </p:cNvCxnSpPr>
            <p:nvPr/>
          </p:nvCxnSpPr>
          <p:spPr>
            <a:xfrm rot="16200000" flipH="1">
              <a:off x="4240271" y="4526533"/>
              <a:ext cx="780337" cy="5259"/>
            </a:xfrm>
            <a:prstGeom prst="line">
              <a:avLst/>
            </a:prstGeom>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30" name="円/楕円 129"/>
          <p:cNvSpPr>
            <a:spLocks noChangeAspect="1"/>
          </p:cNvSpPr>
          <p:nvPr/>
        </p:nvSpPr>
        <p:spPr>
          <a:xfrm>
            <a:off x="7293450" y="5184625"/>
            <a:ext cx="208590" cy="20859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31" name="円/楕円 130"/>
          <p:cNvSpPr>
            <a:spLocks noChangeAspect="1"/>
          </p:cNvSpPr>
          <p:nvPr/>
        </p:nvSpPr>
        <p:spPr>
          <a:xfrm>
            <a:off x="7336245" y="5221292"/>
            <a:ext cx="127476" cy="1274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grpSp>
        <p:nvGrpSpPr>
          <p:cNvPr id="132" name="グループ化 131"/>
          <p:cNvGrpSpPr/>
          <p:nvPr/>
        </p:nvGrpSpPr>
        <p:grpSpPr>
          <a:xfrm>
            <a:off x="3542524" y="5464812"/>
            <a:ext cx="1539863" cy="503629"/>
            <a:chOff x="3542524" y="5177948"/>
            <a:chExt cx="1539863" cy="503629"/>
          </a:xfrm>
        </p:grpSpPr>
        <p:sp>
          <p:nvSpPr>
            <p:cNvPr id="133" name="左中かっこ 132"/>
            <p:cNvSpPr/>
            <p:nvPr/>
          </p:nvSpPr>
          <p:spPr>
            <a:xfrm rot="16200000">
              <a:off x="4073081" y="4815209"/>
              <a:ext cx="207280" cy="932758"/>
            </a:xfrm>
            <a:prstGeom prst="leftBrace">
              <a:avLst>
                <a:gd name="adj1" fmla="val 8333"/>
                <a:gd name="adj2" fmla="val 47312"/>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134" name="テキスト ボックス 133"/>
            <p:cNvSpPr txBox="1"/>
            <p:nvPr/>
          </p:nvSpPr>
          <p:spPr>
            <a:xfrm>
              <a:off x="3542524" y="5343023"/>
              <a:ext cx="1539863" cy="338554"/>
            </a:xfrm>
            <a:prstGeom prst="rect">
              <a:avLst/>
            </a:prstGeom>
            <a:noFill/>
            <a:ln>
              <a:noFill/>
            </a:ln>
          </p:spPr>
          <p:txBody>
            <a:bodyPr wrap="square" rtlCol="0">
              <a:spAutoFit/>
            </a:bodyPr>
            <a:lstStyle/>
            <a:p>
              <a:r>
                <a:rPr lang="ja-JP" altLang="en-US" sz="1600" dirty="0" smtClean="0">
                  <a:solidFill>
                    <a:srgbClr val="FF0000"/>
                  </a:solidFill>
                </a:rPr>
                <a:t>未対応</a:t>
              </a:r>
              <a:r>
                <a:rPr kumimoji="1" lang="ja-JP" altLang="en-US" sz="1600" dirty="0" smtClean="0">
                  <a:solidFill>
                    <a:srgbClr val="FF0000"/>
                  </a:solidFill>
                </a:rPr>
                <a:t>時間</a:t>
              </a:r>
              <a:endParaRPr kumimoji="1" lang="ja-JP" altLang="en-US" sz="1600" dirty="0">
                <a:solidFill>
                  <a:srgbClr val="FF0000"/>
                </a:solidFill>
              </a:endParaRPr>
            </a:p>
          </p:txBody>
        </p:sp>
      </p:grpSp>
      <p:grpSp>
        <p:nvGrpSpPr>
          <p:cNvPr id="135" name="グループ化 134"/>
          <p:cNvGrpSpPr/>
          <p:nvPr/>
        </p:nvGrpSpPr>
        <p:grpSpPr>
          <a:xfrm>
            <a:off x="4407490" y="5464811"/>
            <a:ext cx="1554598" cy="491337"/>
            <a:chOff x="4407490" y="5177947"/>
            <a:chExt cx="1554598" cy="491337"/>
          </a:xfrm>
        </p:grpSpPr>
        <p:sp>
          <p:nvSpPr>
            <p:cNvPr id="136" name="左中かっこ 135"/>
            <p:cNvSpPr/>
            <p:nvPr/>
          </p:nvSpPr>
          <p:spPr>
            <a:xfrm rot="16200000">
              <a:off x="5018689" y="4854179"/>
              <a:ext cx="207279" cy="854815"/>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137" name="テキスト ボックス 136"/>
            <p:cNvSpPr txBox="1"/>
            <p:nvPr/>
          </p:nvSpPr>
          <p:spPr>
            <a:xfrm>
              <a:off x="4407490" y="5330730"/>
              <a:ext cx="1554598" cy="338554"/>
            </a:xfrm>
            <a:prstGeom prst="rect">
              <a:avLst/>
            </a:prstGeom>
            <a:noFill/>
            <a:ln>
              <a:noFill/>
            </a:ln>
          </p:spPr>
          <p:txBody>
            <a:bodyPr wrap="square" rtlCol="0">
              <a:spAutoFit/>
            </a:bodyPr>
            <a:lstStyle/>
            <a:p>
              <a:pPr algn="ctr"/>
              <a:r>
                <a:rPr kumimoji="1" lang="ja-JP" altLang="en-US" sz="1600" dirty="0" smtClean="0">
                  <a:solidFill>
                    <a:srgbClr val="0070C0"/>
                  </a:solidFill>
                </a:rPr>
                <a:t>対応時間</a:t>
              </a:r>
              <a:endParaRPr kumimoji="1" lang="ja-JP" altLang="en-US" sz="1600" dirty="0">
                <a:solidFill>
                  <a:srgbClr val="0070C0"/>
                </a:solidFill>
              </a:endParaRPr>
            </a:p>
          </p:txBody>
        </p:sp>
      </p:grpSp>
      <p:sp>
        <p:nvSpPr>
          <p:cNvPr id="138" name="左大かっこ 137"/>
          <p:cNvSpPr/>
          <p:nvPr/>
        </p:nvSpPr>
        <p:spPr>
          <a:xfrm rot="16200000">
            <a:off x="4582555" y="5038306"/>
            <a:ext cx="127622" cy="1846336"/>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54" name="テキスト ボックス 53"/>
          <p:cNvSpPr txBox="1"/>
          <p:nvPr/>
        </p:nvSpPr>
        <p:spPr>
          <a:xfrm rot="18635705">
            <a:off x="7140482" y="3668600"/>
            <a:ext cx="1111483" cy="276999"/>
          </a:xfrm>
          <a:prstGeom prst="rect">
            <a:avLst/>
          </a:prstGeom>
          <a:noFill/>
        </p:spPr>
        <p:txBody>
          <a:bodyPr wrap="square" rtlCol="0">
            <a:spAutoFit/>
          </a:bodyPr>
          <a:lstStyle/>
          <a:p>
            <a:r>
              <a:rPr lang="ja-JP" altLang="en-US" sz="1200" dirty="0" smtClean="0"/>
              <a:t>対応完了</a:t>
            </a:r>
            <a:endParaRPr kumimoji="1" lang="ja-JP" altLang="en-US" sz="12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313711" cy="642942"/>
          </a:xfrm>
        </p:spPr>
        <p:txBody>
          <a:bodyPr/>
          <a:lstStyle/>
          <a:p>
            <a:pPr lvl="1"/>
            <a:r>
              <a:rPr lang="ja-JP" altLang="en-US" dirty="0" smtClean="0"/>
              <a:t>分析方法</a:t>
            </a:r>
            <a:r>
              <a:rPr lang="ja-JP" altLang="en-US" dirty="0" smtClean="0">
                <a:latin typeface="Arial" pitchFamily="34" charset="0"/>
                <a:cs typeface="Arial" pitchFamily="34" charset="0"/>
              </a:rPr>
              <a:t>：</a:t>
            </a:r>
            <a:r>
              <a:rPr lang="ja-JP" altLang="en-US" sz="2400" dirty="0" smtClean="0"/>
              <a:t>重要度や優先度による</a:t>
            </a:r>
            <a:r>
              <a:rPr lang="ja-JP" altLang="en-US" sz="2400" dirty="0" smtClean="0">
                <a:solidFill>
                  <a:srgbClr val="FF0000"/>
                </a:solidFill>
              </a:rPr>
              <a:t>未対応時間</a:t>
            </a:r>
            <a:r>
              <a:rPr lang="ja-JP" altLang="en-US" sz="2400" dirty="0" smtClean="0"/>
              <a:t>の違い</a:t>
            </a:r>
            <a:endParaRPr kumimoji="1" lang="ja-JP" altLang="en-US" dirty="0">
              <a:latin typeface="Arial" pitchFamily="34" charset="0"/>
              <a:cs typeface="Arial" pitchFamily="34" charset="0"/>
            </a:endParaRPr>
          </a:p>
        </p:txBody>
      </p:sp>
      <p:sp>
        <p:nvSpPr>
          <p:cNvPr id="3" name="コンテンツ プレースホルダ 2"/>
          <p:cNvSpPr>
            <a:spLocks noGrp="1"/>
          </p:cNvSpPr>
          <p:nvPr>
            <p:ph idx="1"/>
          </p:nvPr>
        </p:nvSpPr>
        <p:spPr>
          <a:xfrm>
            <a:off x="214282" y="990584"/>
            <a:ext cx="8715436" cy="5438812"/>
          </a:xfrm>
        </p:spPr>
        <p:txBody>
          <a:bodyPr/>
          <a:lstStyle/>
          <a:p>
            <a:r>
              <a:rPr lang="ja-JP" altLang="en-US" dirty="0" smtClean="0"/>
              <a:t>分析の目的</a:t>
            </a:r>
            <a:endParaRPr lang="en-US" altLang="ja-JP" dirty="0" smtClean="0"/>
          </a:p>
          <a:p>
            <a:pPr lvl="1"/>
            <a:r>
              <a:rPr kumimoji="1" lang="ja-JP" altLang="en-US" dirty="0" smtClean="0"/>
              <a:t>重要度や優先度が</a:t>
            </a:r>
            <a:r>
              <a:rPr kumimoji="1" lang="ja-JP" altLang="en-US" dirty="0" smtClean="0">
                <a:solidFill>
                  <a:srgbClr val="FF0000"/>
                </a:solidFill>
              </a:rPr>
              <a:t>未対応時間</a:t>
            </a:r>
            <a:r>
              <a:rPr kumimoji="1" lang="ja-JP" altLang="en-US" dirty="0" smtClean="0"/>
              <a:t>を左右する要因となっているか明らかにする</a:t>
            </a:r>
            <a:endParaRPr kumimoji="1" lang="en-US" altLang="ja-JP" dirty="0" smtClean="0"/>
          </a:p>
          <a:p>
            <a:pPr lvl="4"/>
            <a:endParaRPr kumimoji="1" lang="en-US" altLang="ja-JP" dirty="0" smtClean="0"/>
          </a:p>
          <a:p>
            <a:r>
              <a:rPr kumimoji="1" lang="ja-JP" altLang="en-US" dirty="0" smtClean="0"/>
              <a:t>分析方法</a:t>
            </a:r>
            <a:endParaRPr kumimoji="1" lang="en-US" altLang="ja-JP" dirty="0" smtClean="0"/>
          </a:p>
          <a:p>
            <a:pPr lvl="1"/>
            <a:r>
              <a:rPr kumimoji="1" lang="ja-JP" altLang="en-US" dirty="0" smtClean="0"/>
              <a:t>重要度（優先度）が高い障害</a:t>
            </a:r>
            <a:r>
              <a:rPr lang="ja-JP" altLang="en-US" dirty="0" smtClean="0"/>
              <a:t>と低い障害に分類し，対応の早さを比較する</a:t>
            </a:r>
            <a:endParaRPr kumimoji="1" lang="ja-JP" altLang="en-US" dirty="0"/>
          </a:p>
        </p:txBody>
      </p:sp>
      <p:sp>
        <p:nvSpPr>
          <p:cNvPr id="38" name="日付プレースホルダ 37"/>
          <p:cNvSpPr>
            <a:spLocks noGrp="1"/>
          </p:cNvSpPr>
          <p:nvPr>
            <p:ph type="dt" sz="half" idx="11"/>
          </p:nvPr>
        </p:nvSpPr>
        <p:spPr/>
        <p:txBody>
          <a:bodyPr/>
          <a:lstStyle/>
          <a:p>
            <a:pPr>
              <a:defRPr/>
            </a:pPr>
            <a:fld id="{675B58D3-CC95-4769-9D64-963AE3ACC15B}" type="datetime1">
              <a:rPr lang="ja-JP" altLang="en-US" smtClean="0"/>
              <a:pPr>
                <a:defRPr/>
              </a:pPr>
              <a:t>2009/2/17</a:t>
            </a:fld>
            <a:endParaRPr lang="en-US" altLang="ja-JP" dirty="0"/>
          </a:p>
        </p:txBody>
      </p:sp>
      <p:sp>
        <p:nvSpPr>
          <p:cNvPr id="39" name="フッター プレースホルダ 38"/>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41" name="スライド番号プレースホルダ 3"/>
          <p:cNvSpPr>
            <a:spLocks noGrp="1"/>
          </p:cNvSpPr>
          <p:nvPr>
            <p:ph type="sldNum" sz="quarter" idx="12"/>
          </p:nvPr>
        </p:nvSpPr>
        <p:spPr>
          <a:xfrm>
            <a:off x="8497888" y="6459538"/>
            <a:ext cx="646112" cy="349250"/>
          </a:xfrm>
        </p:spPr>
        <p:txBody>
          <a:bodyPr/>
          <a:lstStyle/>
          <a:p>
            <a:pPr>
              <a:defRPr/>
            </a:pPr>
            <a:fld id="{2FE2DC3D-A132-4D9D-898F-105E24610479}" type="slidenum">
              <a:rPr lang="ja-JP" altLang="en-US" smtClean="0"/>
              <a:pPr>
                <a:defRPr/>
              </a:pPr>
              <a:t>7</a:t>
            </a:fld>
            <a:endParaRPr lang="en-US" altLang="ja-JP"/>
          </a:p>
        </p:txBody>
      </p:sp>
      <p:grpSp>
        <p:nvGrpSpPr>
          <p:cNvPr id="4" name="グループ化 22"/>
          <p:cNvGrpSpPr/>
          <p:nvPr/>
        </p:nvGrpSpPr>
        <p:grpSpPr>
          <a:xfrm>
            <a:off x="2676260" y="3780508"/>
            <a:ext cx="3741917" cy="2790928"/>
            <a:chOff x="1920694" y="2645010"/>
            <a:chExt cx="5255708" cy="3919997"/>
          </a:xfrm>
        </p:grpSpPr>
        <p:sp>
          <p:nvSpPr>
            <p:cNvPr id="42" name="線吹き出し 1 41"/>
            <p:cNvSpPr/>
            <p:nvPr/>
          </p:nvSpPr>
          <p:spPr>
            <a:xfrm flipH="1">
              <a:off x="3099907" y="3030097"/>
              <a:ext cx="1172038" cy="428628"/>
            </a:xfrm>
            <a:prstGeom prst="callout1">
              <a:avLst>
                <a:gd name="adj1" fmla="val 63327"/>
                <a:gd name="adj2" fmla="val 5040"/>
                <a:gd name="adj3" fmla="val 117301"/>
                <a:gd name="adj4" fmla="val -1772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latin typeface="Arial" pitchFamily="34" charset="0"/>
                  <a:cs typeface="Arial" pitchFamily="34" charset="0"/>
                </a:rPr>
                <a:t>曲線</a:t>
              </a:r>
              <a:r>
                <a:rPr kumimoji="1" lang="en-US" altLang="ja-JP" sz="1600" dirty="0" smtClean="0">
                  <a:solidFill>
                    <a:schemeClr val="tx1"/>
                  </a:solidFill>
                  <a:latin typeface="Arial" pitchFamily="34" charset="0"/>
                  <a:cs typeface="Arial" pitchFamily="34" charset="0"/>
                </a:rPr>
                <a:t>A</a:t>
              </a:r>
              <a:endParaRPr kumimoji="1" lang="ja-JP" altLang="en-US" sz="1600" dirty="0">
                <a:solidFill>
                  <a:schemeClr val="tx1"/>
                </a:solidFill>
                <a:latin typeface="Arial" pitchFamily="34" charset="0"/>
                <a:cs typeface="Arial" pitchFamily="34" charset="0"/>
              </a:endParaRPr>
            </a:p>
          </p:txBody>
        </p:sp>
        <p:cxnSp>
          <p:nvCxnSpPr>
            <p:cNvPr id="43" name="直線矢印コネクタ 42"/>
            <p:cNvCxnSpPr/>
            <p:nvPr/>
          </p:nvCxnSpPr>
          <p:spPr>
            <a:xfrm rot="5400000" flipH="1" flipV="1">
              <a:off x="1402308" y="4228762"/>
              <a:ext cx="3181066" cy="1356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曲線コネクタ 43"/>
            <p:cNvCxnSpPr/>
            <p:nvPr/>
          </p:nvCxnSpPr>
          <p:spPr>
            <a:xfrm flipV="1">
              <a:off x="2986060" y="2958658"/>
              <a:ext cx="3643338" cy="2857520"/>
            </a:xfrm>
            <a:prstGeom prst="curvedConnector3">
              <a:avLst>
                <a:gd name="adj1" fmla="val 22114"/>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曲線コネクタ 44"/>
            <p:cNvCxnSpPr/>
            <p:nvPr/>
          </p:nvCxnSpPr>
          <p:spPr>
            <a:xfrm flipV="1">
              <a:off x="2986060" y="2958658"/>
              <a:ext cx="3714776" cy="2857520"/>
            </a:xfrm>
            <a:prstGeom prst="curvedConnector3">
              <a:avLst>
                <a:gd name="adj1" fmla="val 50000"/>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2283170" y="4160962"/>
              <a:ext cx="807685" cy="4322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buNone/>
              </a:pPr>
              <a:r>
                <a:rPr lang="en-US" altLang="ja-JP" sz="1400" dirty="0" smtClean="0">
                  <a:latin typeface="Arial" pitchFamily="34" charset="0"/>
                  <a:cs typeface="Arial" pitchFamily="34" charset="0"/>
                </a:rPr>
                <a:t>50</a:t>
              </a:r>
              <a:r>
                <a:rPr lang="ja-JP" altLang="en-US" sz="1400" dirty="0" smtClean="0">
                  <a:latin typeface="Arial" pitchFamily="34" charset="0"/>
                  <a:cs typeface="Arial" pitchFamily="34" charset="0"/>
                </a:rPr>
                <a:t>％</a:t>
              </a:r>
            </a:p>
          </p:txBody>
        </p:sp>
        <p:sp>
          <p:nvSpPr>
            <p:cNvPr id="47" name="テキスト ボックス 46"/>
            <p:cNvSpPr txBox="1"/>
            <p:nvPr/>
          </p:nvSpPr>
          <p:spPr>
            <a:xfrm>
              <a:off x="2090324" y="2701889"/>
              <a:ext cx="1112302" cy="4322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buNone/>
              </a:pPr>
              <a:r>
                <a:rPr lang="en-US" altLang="ja-JP" sz="1400" dirty="0" smtClean="0">
                  <a:latin typeface="Arial" pitchFamily="34" charset="0"/>
                  <a:cs typeface="Arial" pitchFamily="34" charset="0"/>
                </a:rPr>
                <a:t>100</a:t>
              </a:r>
              <a:r>
                <a:rPr lang="ja-JP" altLang="en-US" sz="1400" dirty="0" smtClean="0">
                  <a:latin typeface="Arial" pitchFamily="34" charset="0"/>
                  <a:cs typeface="Arial" pitchFamily="34" charset="0"/>
                </a:rPr>
                <a:t>％</a:t>
              </a:r>
            </a:p>
          </p:txBody>
        </p:sp>
        <p:sp>
          <p:nvSpPr>
            <p:cNvPr id="48" name="テキスト ボックス 47"/>
            <p:cNvSpPr txBox="1"/>
            <p:nvPr/>
          </p:nvSpPr>
          <p:spPr>
            <a:xfrm>
              <a:off x="2292224" y="5618749"/>
              <a:ext cx="807685" cy="4322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buNone/>
              </a:pPr>
              <a:r>
                <a:rPr lang="en-US" altLang="ja-JP" sz="1400" dirty="0" smtClean="0">
                  <a:latin typeface="Arial" pitchFamily="34" charset="0"/>
                  <a:cs typeface="Arial" pitchFamily="34" charset="0"/>
                </a:rPr>
                <a:t>  0</a:t>
              </a:r>
              <a:r>
                <a:rPr lang="ja-JP" altLang="en-US" sz="1400" dirty="0" smtClean="0">
                  <a:latin typeface="Arial" pitchFamily="34" charset="0"/>
                  <a:cs typeface="Arial" pitchFamily="34" charset="0"/>
                </a:rPr>
                <a:t>％</a:t>
              </a:r>
            </a:p>
          </p:txBody>
        </p:sp>
        <p:sp>
          <p:nvSpPr>
            <p:cNvPr id="49" name="テキスト ボックス 48"/>
            <p:cNvSpPr txBox="1"/>
            <p:nvPr/>
          </p:nvSpPr>
          <p:spPr>
            <a:xfrm rot="16200000">
              <a:off x="588807" y="4085912"/>
              <a:ext cx="3139289" cy="475516"/>
            </a:xfrm>
            <a:prstGeom prst="rect">
              <a:avLst/>
            </a:prstGeom>
            <a:noFill/>
          </p:spPr>
          <p:txBody>
            <a:bodyPr wrap="square" rtlCol="0">
              <a:spAutoFit/>
            </a:bodyPr>
            <a:lstStyle/>
            <a:p>
              <a:pPr algn="ctr"/>
              <a:r>
                <a:rPr lang="ja-JP" altLang="en-US" sz="1600" dirty="0" smtClean="0">
                  <a:latin typeface="ＭＳ ゴシック" pitchFamily="49" charset="-128"/>
                  <a:ea typeface="ＭＳ ゴシック" pitchFamily="49" charset="-128"/>
                  <a:cs typeface="Arial" pitchFamily="34" charset="0"/>
                </a:rPr>
                <a:t>対応</a:t>
              </a:r>
              <a:r>
                <a:rPr kumimoji="1" lang="ja-JP" altLang="en-US" sz="1600" dirty="0" smtClean="0">
                  <a:latin typeface="ＭＳ ゴシック" pitchFamily="49" charset="-128"/>
                  <a:ea typeface="ＭＳ ゴシック" pitchFamily="49" charset="-128"/>
                  <a:cs typeface="Arial" pitchFamily="34" charset="0"/>
                </a:rPr>
                <a:t>された障害の割合</a:t>
              </a:r>
              <a:endParaRPr kumimoji="1" lang="ja-JP" altLang="en-US" sz="1400" dirty="0">
                <a:latin typeface="ＭＳ ゴシック" pitchFamily="49" charset="-128"/>
                <a:ea typeface="ＭＳ ゴシック" pitchFamily="49" charset="-128"/>
                <a:cs typeface="Arial" pitchFamily="34" charset="0"/>
              </a:endParaRPr>
            </a:p>
          </p:txBody>
        </p:sp>
        <p:sp>
          <p:nvSpPr>
            <p:cNvPr id="50" name="テキスト ボックス 49"/>
            <p:cNvSpPr txBox="1"/>
            <p:nvPr/>
          </p:nvSpPr>
          <p:spPr>
            <a:xfrm>
              <a:off x="3032996" y="6089491"/>
              <a:ext cx="4143406" cy="475516"/>
            </a:xfrm>
            <a:prstGeom prst="rect">
              <a:avLst/>
            </a:prstGeom>
            <a:noFill/>
          </p:spPr>
          <p:txBody>
            <a:bodyPr wrap="square" rtlCol="0">
              <a:spAutoFit/>
            </a:bodyPr>
            <a:lstStyle/>
            <a:p>
              <a:pPr algn="ctr"/>
              <a:r>
                <a:rPr kumimoji="1" lang="ja-JP" altLang="en-US" sz="1600" dirty="0" smtClean="0">
                  <a:solidFill>
                    <a:srgbClr val="FF0000"/>
                  </a:solidFill>
                </a:rPr>
                <a:t>未対応時間</a:t>
              </a:r>
              <a:r>
                <a:rPr kumimoji="1" lang="ja-JP" altLang="en-US" sz="1600" dirty="0" smtClean="0"/>
                <a:t>（日）</a:t>
              </a:r>
              <a:endParaRPr kumimoji="1" lang="ja-JP" altLang="en-US" sz="1600" dirty="0"/>
            </a:p>
          </p:txBody>
        </p:sp>
        <p:cxnSp>
          <p:nvCxnSpPr>
            <p:cNvPr id="51" name="直線矢印コネクタ 50"/>
            <p:cNvCxnSpPr/>
            <p:nvPr/>
          </p:nvCxnSpPr>
          <p:spPr>
            <a:xfrm>
              <a:off x="2986204" y="5824485"/>
              <a:ext cx="4143083"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rot="5400000">
              <a:off x="3086526" y="5101798"/>
              <a:ext cx="1428760" cy="1588"/>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rot="10800000">
              <a:off x="3008861" y="4315980"/>
              <a:ext cx="1836000" cy="1588"/>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3384528" y="5816177"/>
              <a:ext cx="807685" cy="4322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buNone/>
              </a:pPr>
              <a:r>
                <a:rPr lang="en-US" altLang="ja-JP" sz="1400" dirty="0" smtClean="0">
                  <a:latin typeface="Arial" pitchFamily="34" charset="0"/>
                  <a:cs typeface="Arial" pitchFamily="34" charset="0"/>
                </a:rPr>
                <a:t>  4</a:t>
              </a:r>
              <a:r>
                <a:rPr lang="ja-JP" altLang="en-US" sz="1400" dirty="0" smtClean="0">
                  <a:latin typeface="Arial" pitchFamily="34" charset="0"/>
                  <a:cs typeface="Arial" pitchFamily="34" charset="0"/>
                </a:rPr>
                <a:t>日</a:t>
              </a:r>
            </a:p>
          </p:txBody>
        </p:sp>
        <p:cxnSp>
          <p:nvCxnSpPr>
            <p:cNvPr id="55" name="直線コネクタ 54"/>
            <p:cNvCxnSpPr/>
            <p:nvPr/>
          </p:nvCxnSpPr>
          <p:spPr>
            <a:xfrm rot="5400000">
              <a:off x="4126664" y="5097806"/>
              <a:ext cx="1428760" cy="1588"/>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4414820" y="5816178"/>
              <a:ext cx="1071570" cy="4322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buNone/>
              </a:pPr>
              <a:r>
                <a:rPr lang="en-US" altLang="ja-JP" sz="1400" dirty="0" smtClean="0">
                  <a:latin typeface="Arial" pitchFamily="34" charset="0"/>
                  <a:cs typeface="Arial" pitchFamily="34" charset="0"/>
                </a:rPr>
                <a:t>  10</a:t>
              </a:r>
              <a:r>
                <a:rPr lang="ja-JP" altLang="en-US" sz="1400" dirty="0" smtClean="0">
                  <a:latin typeface="Arial" pitchFamily="34" charset="0"/>
                  <a:cs typeface="Arial" pitchFamily="34" charset="0"/>
                </a:rPr>
                <a:t>日</a:t>
              </a:r>
            </a:p>
          </p:txBody>
        </p:sp>
        <p:sp>
          <p:nvSpPr>
            <p:cNvPr id="57" name="線吹き出し 1 56"/>
            <p:cNvSpPr/>
            <p:nvPr/>
          </p:nvSpPr>
          <p:spPr>
            <a:xfrm flipH="1">
              <a:off x="5486390" y="3673038"/>
              <a:ext cx="1214446" cy="428628"/>
            </a:xfrm>
            <a:prstGeom prst="callout1">
              <a:avLst>
                <a:gd name="adj1" fmla="val 54715"/>
                <a:gd name="adj2" fmla="val 83962"/>
                <a:gd name="adj3" fmla="val -8183"/>
                <a:gd name="adj4" fmla="val 12799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latin typeface="Arial" pitchFamily="34" charset="0"/>
                  <a:cs typeface="Arial" pitchFamily="34" charset="0"/>
                </a:rPr>
                <a:t>曲線</a:t>
              </a:r>
              <a:r>
                <a:rPr kumimoji="1" lang="en-US" altLang="ja-JP" sz="1600" dirty="0" smtClean="0">
                  <a:solidFill>
                    <a:schemeClr val="tx1"/>
                  </a:solidFill>
                  <a:latin typeface="Arial" pitchFamily="34" charset="0"/>
                  <a:cs typeface="Arial" pitchFamily="34" charset="0"/>
                </a:rPr>
                <a:t>B</a:t>
              </a:r>
              <a:endParaRPr kumimoji="1" lang="ja-JP" altLang="en-US" sz="1600" dirty="0">
                <a:solidFill>
                  <a:schemeClr val="tx1"/>
                </a:solidFill>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1"/>
            <a:r>
              <a:rPr lang="ja-JP" altLang="en-US" dirty="0" smtClean="0"/>
              <a:t>分析方法</a:t>
            </a:r>
            <a:r>
              <a:rPr lang="ja-JP" altLang="en-US" dirty="0" smtClean="0">
                <a:latin typeface="Arial" pitchFamily="34" charset="0"/>
                <a:cs typeface="Arial" pitchFamily="34" charset="0"/>
              </a:rPr>
              <a:t>：</a:t>
            </a:r>
            <a:r>
              <a:rPr lang="ja-JP" altLang="en-US" sz="2400" dirty="0" smtClean="0"/>
              <a:t>障害報告数による未対応障害数</a:t>
            </a:r>
            <a:r>
              <a:rPr lang="ja-JP" altLang="en-US" sz="2400" smtClean="0"/>
              <a:t>の違い</a:t>
            </a:r>
            <a:endParaRPr kumimoji="1" lang="ja-JP" altLang="en-US" dirty="0">
              <a:latin typeface="Arial" pitchFamily="34" charset="0"/>
              <a:cs typeface="Arial" pitchFamily="34" charset="0"/>
            </a:endParaRPr>
          </a:p>
        </p:txBody>
      </p:sp>
      <p:sp>
        <p:nvSpPr>
          <p:cNvPr id="3" name="コンテンツ プレースホルダ 2"/>
          <p:cNvSpPr>
            <a:spLocks noGrp="1"/>
          </p:cNvSpPr>
          <p:nvPr>
            <p:ph idx="1"/>
          </p:nvPr>
        </p:nvSpPr>
        <p:spPr>
          <a:xfrm>
            <a:off x="214282" y="990584"/>
            <a:ext cx="8715436" cy="5438812"/>
          </a:xfrm>
        </p:spPr>
        <p:txBody>
          <a:bodyPr/>
          <a:lstStyle/>
          <a:p>
            <a:r>
              <a:rPr lang="ja-JP" altLang="en-US" dirty="0" smtClean="0"/>
              <a:t>分析の目的</a:t>
            </a:r>
            <a:endParaRPr lang="en-US" altLang="ja-JP" dirty="0" smtClean="0"/>
          </a:p>
          <a:p>
            <a:pPr lvl="1"/>
            <a:r>
              <a:rPr lang="ja-JP" altLang="en-US" dirty="0" smtClean="0"/>
              <a:t>障害報告数の増減が</a:t>
            </a:r>
            <a:r>
              <a:rPr lang="ja-JP" altLang="en-US" dirty="0" smtClean="0">
                <a:solidFill>
                  <a:srgbClr val="FF0000"/>
                </a:solidFill>
              </a:rPr>
              <a:t>未対応時間</a:t>
            </a:r>
            <a:r>
              <a:rPr lang="ja-JP" altLang="en-US" dirty="0" smtClean="0"/>
              <a:t>を左右する要因となっているかを明らかにする</a:t>
            </a:r>
            <a:endParaRPr lang="en-US" altLang="ja-JP" dirty="0" smtClean="0"/>
          </a:p>
          <a:p>
            <a:pPr lvl="4"/>
            <a:endParaRPr lang="en-US" altLang="ja-JP" dirty="0" smtClean="0"/>
          </a:p>
          <a:p>
            <a:r>
              <a:rPr lang="ja-JP" altLang="en-US" dirty="0" smtClean="0"/>
              <a:t>分析方法</a:t>
            </a:r>
            <a:endParaRPr lang="en-US" altLang="ja-JP" dirty="0" smtClean="0"/>
          </a:p>
          <a:p>
            <a:pPr lvl="1"/>
            <a:r>
              <a:rPr lang="ja-JP" altLang="en-US" dirty="0" smtClean="0"/>
              <a:t>障害報告数と未対応障害数の推移を分析する</a:t>
            </a:r>
            <a:endParaRPr lang="en-US" altLang="ja-JP" dirty="0" smtClean="0"/>
          </a:p>
          <a:p>
            <a:pPr lvl="2"/>
            <a:r>
              <a:rPr kumimoji="1" lang="ja-JP" altLang="en-US" dirty="0" smtClean="0"/>
              <a:t>未対応障害数は</a:t>
            </a:r>
            <a:r>
              <a:rPr kumimoji="1" lang="ja-JP" altLang="en-US" dirty="0" smtClean="0">
                <a:solidFill>
                  <a:srgbClr val="FF0000"/>
                </a:solidFill>
              </a:rPr>
              <a:t>未対応時間</a:t>
            </a:r>
            <a:r>
              <a:rPr kumimoji="1" lang="ja-JP" altLang="en-US" dirty="0" smtClean="0"/>
              <a:t>が</a:t>
            </a:r>
            <a:r>
              <a:rPr kumimoji="1" lang="en-US" altLang="ja-JP" dirty="0" smtClean="0"/>
              <a:t>1</a:t>
            </a:r>
            <a:r>
              <a:rPr kumimoji="1" lang="ja-JP" altLang="en-US" dirty="0" smtClean="0"/>
              <a:t>ヶ月以上の障害の数</a:t>
            </a:r>
            <a:r>
              <a:rPr lang="ja-JP" altLang="en-US" dirty="0" smtClean="0"/>
              <a:t>と</a:t>
            </a:r>
            <a:r>
              <a:rPr kumimoji="1" lang="ja-JP" altLang="en-US" dirty="0" smtClean="0"/>
              <a:t>する</a:t>
            </a:r>
            <a:endParaRPr kumimoji="1" lang="en-US" altLang="ja-JP" dirty="0" smtClean="0"/>
          </a:p>
          <a:p>
            <a:pPr lvl="1"/>
            <a:endParaRPr kumimoji="1" lang="ja-JP" altLang="en-US" dirty="0"/>
          </a:p>
        </p:txBody>
      </p:sp>
      <p:sp>
        <p:nvSpPr>
          <p:cNvPr id="37" name="日付プレースホルダ 36"/>
          <p:cNvSpPr>
            <a:spLocks noGrp="1"/>
          </p:cNvSpPr>
          <p:nvPr>
            <p:ph type="dt" sz="half" idx="11"/>
          </p:nvPr>
        </p:nvSpPr>
        <p:spPr/>
        <p:txBody>
          <a:bodyPr/>
          <a:lstStyle/>
          <a:p>
            <a:pPr>
              <a:defRPr/>
            </a:pPr>
            <a:fld id="{C196CA9C-1F4B-4139-A69A-FFB98994739F}" type="datetime1">
              <a:rPr lang="ja-JP" altLang="en-US" smtClean="0"/>
              <a:pPr>
                <a:defRPr/>
              </a:pPr>
              <a:t>2009/2/17</a:t>
            </a:fld>
            <a:endParaRPr lang="en-US" altLang="ja-JP" dirty="0"/>
          </a:p>
        </p:txBody>
      </p:sp>
      <p:sp>
        <p:nvSpPr>
          <p:cNvPr id="38" name="フッター プレースホルダ 37"/>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39" name="スライド番号プレースホルダ 3"/>
          <p:cNvSpPr>
            <a:spLocks noGrp="1"/>
          </p:cNvSpPr>
          <p:nvPr>
            <p:ph type="sldNum" sz="quarter" idx="12"/>
          </p:nvPr>
        </p:nvSpPr>
        <p:spPr>
          <a:xfrm>
            <a:off x="8497888" y="6459538"/>
            <a:ext cx="646112" cy="349250"/>
          </a:xfrm>
        </p:spPr>
        <p:txBody>
          <a:bodyPr/>
          <a:lstStyle/>
          <a:p>
            <a:pPr>
              <a:defRPr/>
            </a:pPr>
            <a:fld id="{2FE2DC3D-A132-4D9D-898F-105E24610479}" type="slidenum">
              <a:rPr lang="ja-JP" altLang="en-US" smtClean="0"/>
              <a:pPr>
                <a:defRPr/>
              </a:pPr>
              <a:t>8</a:t>
            </a:fld>
            <a:endParaRPr lang="en-US" altLang="ja-JP"/>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分析対象</a:t>
            </a:r>
            <a:endParaRPr kumimoji="1" lang="en-US" altLang="ja-JP" dirty="0" smtClean="0"/>
          </a:p>
          <a:p>
            <a:pPr lvl="1"/>
            <a:r>
              <a:rPr kumimoji="1" lang="ja-JP" altLang="en-US" dirty="0" smtClean="0"/>
              <a:t>大規模な</a:t>
            </a:r>
            <a:r>
              <a:rPr kumimoji="1" lang="en-US" altLang="ja-JP" dirty="0" smtClean="0"/>
              <a:t>OSS</a:t>
            </a:r>
            <a:r>
              <a:rPr kumimoji="1" lang="ja-JP" altLang="en-US" dirty="0" smtClean="0"/>
              <a:t>を開発するプロジェクト（</a:t>
            </a:r>
            <a:r>
              <a:rPr kumimoji="1" lang="en-US" altLang="ja-JP" dirty="0" smtClean="0"/>
              <a:t>Apache HTTP Server Project</a:t>
            </a:r>
            <a:r>
              <a:rPr kumimoji="1" lang="ja-JP" altLang="en-US" dirty="0" err="1" smtClean="0"/>
              <a:t>，</a:t>
            </a:r>
            <a:r>
              <a:rPr kumimoji="1" lang="en-US" altLang="ja-JP" dirty="0" smtClean="0"/>
              <a:t>Mozilla Firefox Project</a:t>
            </a:r>
            <a:r>
              <a:rPr kumimoji="1" lang="ja-JP" altLang="en-US" dirty="0" smtClean="0"/>
              <a:t>）</a:t>
            </a:r>
            <a:r>
              <a:rPr lang="ja-JP" altLang="en-US" dirty="0" smtClean="0"/>
              <a:t>の分析を行った</a:t>
            </a:r>
            <a:endParaRPr lang="en-US" altLang="ja-JP" dirty="0" smtClean="0"/>
          </a:p>
          <a:p>
            <a:pPr lvl="4">
              <a:buNone/>
            </a:pPr>
            <a:endParaRPr kumimoji="1" lang="en-US" altLang="ja-JP" dirty="0" smtClean="0"/>
          </a:p>
          <a:p>
            <a:r>
              <a:rPr kumimoji="1" lang="ja-JP" altLang="en-US" dirty="0" smtClean="0"/>
              <a:t>分析対象データ</a:t>
            </a:r>
            <a:endParaRPr kumimoji="1" lang="en-US" altLang="ja-JP" dirty="0" smtClean="0"/>
          </a:p>
          <a:p>
            <a:pPr lvl="2"/>
            <a:endParaRPr kumimoji="1" lang="en-US" altLang="ja-JP" dirty="0" smtClean="0"/>
          </a:p>
          <a:p>
            <a:endParaRPr kumimoji="1" lang="en-US" altLang="ja-JP" dirty="0" smtClean="0"/>
          </a:p>
          <a:p>
            <a:endParaRPr lang="en-US" altLang="ja-JP" dirty="0" smtClean="0"/>
          </a:p>
          <a:p>
            <a:endParaRPr kumimoji="1" lang="en-US" altLang="ja-JP" dirty="0" smtClean="0"/>
          </a:p>
          <a:p>
            <a:endParaRPr kumimoji="1" lang="en-US" altLang="ja-JP" dirty="0" smtClean="0"/>
          </a:p>
          <a:p>
            <a:pPr lvl="1"/>
            <a:endParaRPr lang="en-US" altLang="ja-JP" dirty="0" smtClean="0"/>
          </a:p>
          <a:p>
            <a:pPr lvl="2"/>
            <a:endParaRPr lang="en-US" altLang="ja-JP" dirty="0" smtClean="0"/>
          </a:p>
        </p:txBody>
      </p:sp>
      <p:sp>
        <p:nvSpPr>
          <p:cNvPr id="11" name="スライド番号プレースホルダ 10"/>
          <p:cNvSpPr>
            <a:spLocks noGrp="1"/>
          </p:cNvSpPr>
          <p:nvPr>
            <p:ph type="sldNum" sz="quarter" idx="12"/>
          </p:nvPr>
        </p:nvSpPr>
        <p:spPr/>
        <p:txBody>
          <a:bodyPr/>
          <a:lstStyle/>
          <a:p>
            <a:pPr>
              <a:defRPr/>
            </a:pPr>
            <a:fld id="{2FE2DC3D-A132-4D9D-898F-105E24610479}" type="slidenum">
              <a:rPr lang="ja-JP" altLang="en-US" smtClean="0"/>
              <a:pPr>
                <a:defRPr/>
              </a:pPr>
              <a:t>9</a:t>
            </a:fld>
            <a:endParaRPr lang="en-US" altLang="ja-JP" dirty="0"/>
          </a:p>
        </p:txBody>
      </p:sp>
      <p:sp>
        <p:nvSpPr>
          <p:cNvPr id="5" name="日付プレースホルダ 4"/>
          <p:cNvSpPr>
            <a:spLocks noGrp="1"/>
          </p:cNvSpPr>
          <p:nvPr>
            <p:ph type="dt" sz="half" idx="11"/>
          </p:nvPr>
        </p:nvSpPr>
        <p:spPr/>
        <p:txBody>
          <a:bodyPr/>
          <a:lstStyle/>
          <a:p>
            <a:pPr>
              <a:defRPr/>
            </a:pPr>
            <a:fld id="{9E4AA475-6809-4F1E-A6C8-593A311E6211}" type="datetime1">
              <a:rPr lang="ja-JP" altLang="en-US" smtClean="0"/>
              <a:pPr>
                <a:defRPr/>
              </a:pPr>
              <a:t>2009/2/17</a:t>
            </a:fld>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dirty="0" smtClean="0"/>
              <a:t>障害管理システム利用時の修正遅延要因の分析</a:t>
            </a:r>
            <a:endParaRPr lang="en-US" altLang="ja-JP" dirty="0"/>
          </a:p>
        </p:txBody>
      </p:sp>
      <p:graphicFrame>
        <p:nvGraphicFramePr>
          <p:cNvPr id="7" name="表 6"/>
          <p:cNvGraphicFramePr>
            <a:graphicFrameLocks noGrp="1"/>
          </p:cNvGraphicFramePr>
          <p:nvPr/>
        </p:nvGraphicFramePr>
        <p:xfrm>
          <a:off x="584606" y="3282861"/>
          <a:ext cx="7994757" cy="2397760"/>
        </p:xfrm>
        <a:graphic>
          <a:graphicData uri="http://schemas.openxmlformats.org/drawingml/2006/table">
            <a:tbl>
              <a:tblPr firstRow="1" bandRow="1">
                <a:tableStyleId>{912C8C85-51F0-491E-9774-3900AFEF0FD7}</a:tableStyleId>
              </a:tblPr>
              <a:tblGrid>
                <a:gridCol w="2664919"/>
                <a:gridCol w="2664919"/>
                <a:gridCol w="2664919"/>
              </a:tblGrid>
              <a:tr h="370840">
                <a:tc>
                  <a:txBody>
                    <a:bodyPr/>
                    <a:lstStyle/>
                    <a:p>
                      <a:endParaRPr kumimoji="1" lang="ja-JP" altLang="en-US" dirty="0"/>
                    </a:p>
                  </a:txBody>
                  <a:tcPr>
                    <a:lnR w="9525" cap="flat" cmpd="sng" algn="ctr">
                      <a:solidFill>
                        <a:schemeClr val="accent2"/>
                      </a:solidFill>
                      <a:prstDash val="solid"/>
                      <a:round/>
                      <a:headEnd type="none" w="med" len="med"/>
                      <a:tailEnd type="none" w="med" len="med"/>
                    </a:lnR>
                  </a:tcPr>
                </a:tc>
                <a:tc>
                  <a:txBody>
                    <a:bodyPr/>
                    <a:lstStyle/>
                    <a:p>
                      <a:pPr algn="ctr"/>
                      <a:r>
                        <a:rPr kumimoji="1" lang="en-US" altLang="ja-JP" dirty="0" smtClean="0">
                          <a:latin typeface="Arial" pitchFamily="34" charset="0"/>
                          <a:cs typeface="Arial" pitchFamily="34" charset="0"/>
                        </a:rPr>
                        <a:t>Apache</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tcPr>
                </a:tc>
                <a:tc>
                  <a:txBody>
                    <a:bodyPr/>
                    <a:lstStyle/>
                    <a:p>
                      <a:pPr algn="ctr"/>
                      <a:r>
                        <a:rPr kumimoji="1" lang="en-US" altLang="ja-JP" dirty="0" smtClean="0">
                          <a:latin typeface="Arial" pitchFamily="34" charset="0"/>
                          <a:cs typeface="Arial" pitchFamily="34" charset="0"/>
                        </a:rPr>
                        <a:t>Firefox</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tcPr>
                </a:tc>
              </a:tr>
              <a:tr h="370840">
                <a:tc>
                  <a:txBody>
                    <a:bodyPr/>
                    <a:lstStyle/>
                    <a:p>
                      <a:r>
                        <a:rPr kumimoji="1" lang="ja-JP" altLang="en-US" dirty="0" smtClean="0"/>
                        <a:t>データ取得開始日</a:t>
                      </a:r>
                      <a:endParaRPr kumimoji="1" lang="ja-JP" altLang="en-US" b="0" dirty="0">
                        <a:latin typeface="Arial" pitchFamily="34" charset="0"/>
                        <a:cs typeface="Arial" pitchFamily="34" charset="0"/>
                      </a:endParaRPr>
                    </a:p>
                  </a:txBody>
                  <a:tcPr anchor="ctr">
                    <a:lnR w="9525" cap="flat" cmpd="sng" algn="ctr">
                      <a:solidFill>
                        <a:schemeClr val="accent2"/>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2002</a:t>
                      </a:r>
                      <a:r>
                        <a:rPr kumimoji="1" lang="ja-JP" altLang="en-US" dirty="0" smtClean="0">
                          <a:latin typeface="Arial" pitchFamily="34" charset="0"/>
                          <a:cs typeface="Arial" pitchFamily="34" charset="0"/>
                        </a:rPr>
                        <a:t>年</a:t>
                      </a:r>
                      <a:r>
                        <a:rPr kumimoji="1" lang="en-US" altLang="ja-JP" dirty="0" smtClean="0">
                          <a:latin typeface="Arial" pitchFamily="34" charset="0"/>
                          <a:cs typeface="Arial" pitchFamily="34" charset="0"/>
                        </a:rPr>
                        <a:t>3</a:t>
                      </a:r>
                      <a:r>
                        <a:rPr kumimoji="1" lang="ja-JP" altLang="en-US" dirty="0" smtClean="0">
                          <a:latin typeface="Arial" pitchFamily="34" charset="0"/>
                          <a:cs typeface="Arial" pitchFamily="34" charset="0"/>
                        </a:rPr>
                        <a:t>月</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2001</a:t>
                      </a:r>
                      <a:r>
                        <a:rPr kumimoji="1" lang="ja-JP" altLang="en-US" dirty="0" smtClean="0">
                          <a:latin typeface="Arial" pitchFamily="34" charset="0"/>
                          <a:cs typeface="Arial" pitchFamily="34" charset="0"/>
                        </a:rPr>
                        <a:t>年</a:t>
                      </a:r>
                      <a:r>
                        <a:rPr kumimoji="1" lang="en-US" altLang="ja-JP" dirty="0" smtClean="0">
                          <a:latin typeface="Arial" pitchFamily="34" charset="0"/>
                          <a:cs typeface="Arial" pitchFamily="34" charset="0"/>
                        </a:rPr>
                        <a:t>1</a:t>
                      </a:r>
                      <a:r>
                        <a:rPr kumimoji="1" lang="ja-JP" altLang="en-US" dirty="0" smtClean="0">
                          <a:latin typeface="Arial" pitchFamily="34" charset="0"/>
                          <a:cs typeface="Arial" pitchFamily="34" charset="0"/>
                        </a:rPr>
                        <a:t>月</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tcPr>
                </a:tc>
              </a:tr>
              <a:tr h="370840">
                <a:tc>
                  <a:txBody>
                    <a:bodyPr/>
                    <a:lstStyle/>
                    <a:p>
                      <a:r>
                        <a:rPr kumimoji="1" lang="ja-JP" altLang="en-US" dirty="0" smtClean="0"/>
                        <a:t>データ取得終了日</a:t>
                      </a:r>
                      <a:endParaRPr kumimoji="1" lang="ja-JP" altLang="en-US" b="0" dirty="0">
                        <a:latin typeface="Arial" pitchFamily="34" charset="0"/>
                        <a:cs typeface="Arial" pitchFamily="34" charset="0"/>
                      </a:endParaRPr>
                    </a:p>
                  </a:txBody>
                  <a:tcPr anchor="ctr">
                    <a:lnR w="9525" cap="flat" cmpd="sng" algn="ctr">
                      <a:solidFill>
                        <a:schemeClr val="accent2"/>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2008</a:t>
                      </a:r>
                      <a:r>
                        <a:rPr kumimoji="1" lang="ja-JP" altLang="en-US" dirty="0" smtClean="0">
                          <a:latin typeface="Arial" pitchFamily="34" charset="0"/>
                          <a:cs typeface="Arial" pitchFamily="34" charset="0"/>
                        </a:rPr>
                        <a:t>年</a:t>
                      </a:r>
                      <a:r>
                        <a:rPr kumimoji="1" lang="en-US" altLang="ja-JP" dirty="0" smtClean="0">
                          <a:latin typeface="Arial" pitchFamily="34" charset="0"/>
                          <a:cs typeface="Arial" pitchFamily="34" charset="0"/>
                        </a:rPr>
                        <a:t>11</a:t>
                      </a:r>
                      <a:r>
                        <a:rPr kumimoji="1" lang="ja-JP" altLang="en-US" dirty="0" smtClean="0">
                          <a:latin typeface="Arial" pitchFamily="34" charset="0"/>
                          <a:cs typeface="Arial" pitchFamily="34" charset="0"/>
                        </a:rPr>
                        <a:t>月</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2008</a:t>
                      </a:r>
                      <a:r>
                        <a:rPr kumimoji="1" lang="ja-JP" altLang="en-US" dirty="0" smtClean="0">
                          <a:latin typeface="Arial" pitchFamily="34" charset="0"/>
                          <a:cs typeface="Arial" pitchFamily="34" charset="0"/>
                        </a:rPr>
                        <a:t>年</a:t>
                      </a:r>
                      <a:r>
                        <a:rPr kumimoji="1" lang="en-US" altLang="ja-JP" dirty="0" smtClean="0">
                          <a:latin typeface="Arial" pitchFamily="34" charset="0"/>
                          <a:cs typeface="Arial" pitchFamily="34" charset="0"/>
                        </a:rPr>
                        <a:t>12</a:t>
                      </a:r>
                      <a:r>
                        <a:rPr kumimoji="1" lang="ja-JP" altLang="en-US" dirty="0" smtClean="0">
                          <a:latin typeface="Arial" pitchFamily="34" charset="0"/>
                          <a:cs typeface="Arial" pitchFamily="34" charset="0"/>
                        </a:rPr>
                        <a:t>月</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tcPr>
                </a:tc>
              </a:tr>
              <a:tr h="370840">
                <a:tc>
                  <a:txBody>
                    <a:bodyPr/>
                    <a:lstStyle/>
                    <a:p>
                      <a:r>
                        <a:rPr kumimoji="1" lang="ja-JP" altLang="en-US" dirty="0" smtClean="0"/>
                        <a:t>分析対象バージョン</a:t>
                      </a:r>
                      <a:endParaRPr kumimoji="1" lang="ja-JP" altLang="en-US" b="0" dirty="0">
                        <a:latin typeface="Arial" pitchFamily="34" charset="0"/>
                        <a:cs typeface="Arial" pitchFamily="34" charset="0"/>
                      </a:endParaRPr>
                    </a:p>
                  </a:txBody>
                  <a:tcPr anchor="ctr">
                    <a:lnR w="9525" cap="flat" cmpd="sng" algn="ctr">
                      <a:solidFill>
                        <a:schemeClr val="accent2"/>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ver.1.3</a:t>
                      </a:r>
                      <a:r>
                        <a:rPr kumimoji="1" lang="ja-JP" altLang="en-US" dirty="0" smtClean="0">
                          <a:latin typeface="Arial" pitchFamily="34" charset="0"/>
                          <a:cs typeface="Arial" pitchFamily="34" charset="0"/>
                        </a:rPr>
                        <a:t>系列</a:t>
                      </a:r>
                      <a:endParaRPr kumimoji="1" lang="en-US" altLang="ja-JP" dirty="0" smtClean="0">
                        <a:latin typeface="Arial" pitchFamily="34" charset="0"/>
                        <a:cs typeface="Arial" pitchFamily="34" charset="0"/>
                      </a:endParaRPr>
                    </a:p>
                    <a:p>
                      <a:r>
                        <a:rPr kumimoji="1" lang="en-US" altLang="ja-JP" dirty="0" smtClean="0">
                          <a:latin typeface="Arial" pitchFamily="34" charset="0"/>
                          <a:cs typeface="Arial" pitchFamily="34" charset="0"/>
                        </a:rPr>
                        <a:t>ver.2.0</a:t>
                      </a:r>
                      <a:r>
                        <a:rPr kumimoji="1" lang="ja-JP" altLang="en-US" dirty="0" smtClean="0">
                          <a:latin typeface="Arial" pitchFamily="34" charset="0"/>
                          <a:cs typeface="Arial" pitchFamily="34" charset="0"/>
                        </a:rPr>
                        <a:t>系列</a:t>
                      </a:r>
                      <a:endParaRPr kumimoji="1" lang="en-US" altLang="ja-JP" dirty="0" smtClean="0">
                        <a:latin typeface="Arial" pitchFamily="34" charset="0"/>
                        <a:cs typeface="Arial" pitchFamily="34" charset="0"/>
                      </a:endParaRPr>
                    </a:p>
                    <a:p>
                      <a:r>
                        <a:rPr kumimoji="1" lang="en-US" altLang="ja-JP" dirty="0" smtClean="0">
                          <a:latin typeface="Arial" pitchFamily="34" charset="0"/>
                          <a:cs typeface="Arial" pitchFamily="34" charset="0"/>
                        </a:rPr>
                        <a:t>ver.2.2</a:t>
                      </a:r>
                      <a:r>
                        <a:rPr kumimoji="1" lang="ja-JP" altLang="en-US" dirty="0" smtClean="0">
                          <a:latin typeface="Arial" pitchFamily="34" charset="0"/>
                          <a:cs typeface="Arial" pitchFamily="34" charset="0"/>
                        </a:rPr>
                        <a:t>系列</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ver.1.0</a:t>
                      </a:r>
                      <a:r>
                        <a:rPr kumimoji="1" lang="ja-JP" altLang="en-US" dirty="0" smtClean="0">
                          <a:latin typeface="Arial" pitchFamily="34" charset="0"/>
                          <a:cs typeface="Arial" pitchFamily="34" charset="0"/>
                        </a:rPr>
                        <a:t>系列</a:t>
                      </a:r>
                      <a:endParaRPr kumimoji="1" lang="en-US" altLang="ja-JP" dirty="0" smtClean="0">
                        <a:latin typeface="Arial" pitchFamily="34" charset="0"/>
                        <a:cs typeface="Arial" pitchFamily="34" charset="0"/>
                      </a:endParaRPr>
                    </a:p>
                    <a:p>
                      <a:r>
                        <a:rPr kumimoji="1" lang="en-US" altLang="ja-JP" dirty="0" smtClean="0">
                          <a:latin typeface="Arial" pitchFamily="34" charset="0"/>
                          <a:cs typeface="Arial" pitchFamily="34" charset="0"/>
                        </a:rPr>
                        <a:t>ver.2.0</a:t>
                      </a:r>
                      <a:r>
                        <a:rPr kumimoji="1" lang="ja-JP" altLang="en-US" dirty="0" smtClean="0">
                          <a:latin typeface="Arial" pitchFamily="34" charset="0"/>
                          <a:cs typeface="Arial" pitchFamily="34" charset="0"/>
                        </a:rPr>
                        <a:t>系列</a:t>
                      </a:r>
                      <a:endParaRPr kumimoji="1" lang="en-US" altLang="ja-JP" dirty="0" smtClean="0">
                        <a:latin typeface="Arial" pitchFamily="34" charset="0"/>
                        <a:cs typeface="Arial" pitchFamily="34" charset="0"/>
                      </a:endParaRPr>
                    </a:p>
                    <a:p>
                      <a:r>
                        <a:rPr kumimoji="1" lang="en-US" altLang="ja-JP" dirty="0" smtClean="0">
                          <a:latin typeface="Arial" pitchFamily="34" charset="0"/>
                          <a:cs typeface="Arial" pitchFamily="34" charset="0"/>
                        </a:rPr>
                        <a:t>ver.3.0</a:t>
                      </a:r>
                      <a:r>
                        <a:rPr kumimoji="1" lang="ja-JP" altLang="en-US" dirty="0" smtClean="0">
                          <a:latin typeface="Arial" pitchFamily="34" charset="0"/>
                          <a:cs typeface="Arial" pitchFamily="34" charset="0"/>
                        </a:rPr>
                        <a:t>系列</a:t>
                      </a:r>
                      <a:endParaRPr kumimoji="1" lang="ja-JP" altLang="en-US" dirty="0">
                        <a:solidFill>
                          <a:schemeClr val="tx1"/>
                        </a:solidFill>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tcPr>
                </a:tc>
              </a:tr>
              <a:tr h="370840">
                <a:tc>
                  <a:txBody>
                    <a:bodyPr/>
                    <a:lstStyle/>
                    <a:p>
                      <a:r>
                        <a:rPr kumimoji="1" lang="ja-JP" altLang="en-US" dirty="0" smtClean="0"/>
                        <a:t>分析対象障害件数</a:t>
                      </a:r>
                      <a:endParaRPr kumimoji="1" lang="ja-JP" altLang="en-US" b="0" dirty="0">
                        <a:latin typeface="Arial" pitchFamily="34" charset="0"/>
                        <a:cs typeface="Arial" pitchFamily="34" charset="0"/>
                      </a:endParaRPr>
                    </a:p>
                  </a:txBody>
                  <a:tcPr anchor="ctr">
                    <a:lnR w="9525" cap="flat" cmpd="sng" algn="ctr">
                      <a:solidFill>
                        <a:schemeClr val="accent2"/>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747</a:t>
                      </a:r>
                      <a:r>
                        <a:rPr kumimoji="1" lang="ja-JP" altLang="en-US" dirty="0" smtClean="0">
                          <a:latin typeface="Arial" pitchFamily="34" charset="0"/>
                          <a:cs typeface="Arial" pitchFamily="34" charset="0"/>
                        </a:rPr>
                        <a:t>件</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tcPr>
                </a:tc>
                <a:tc>
                  <a:txBody>
                    <a:bodyPr/>
                    <a:lstStyle/>
                    <a:p>
                      <a:r>
                        <a:rPr kumimoji="1" lang="en-US" altLang="ja-JP" dirty="0" smtClean="0">
                          <a:latin typeface="Arial" pitchFamily="34" charset="0"/>
                          <a:cs typeface="Arial" pitchFamily="34" charset="0"/>
                        </a:rPr>
                        <a:t>2376</a:t>
                      </a:r>
                      <a:r>
                        <a:rPr kumimoji="1" lang="ja-JP" altLang="en-US" dirty="0" smtClean="0">
                          <a:latin typeface="Arial" pitchFamily="34" charset="0"/>
                          <a:cs typeface="Arial" pitchFamily="34" charset="0"/>
                        </a:rPr>
                        <a:t>件</a:t>
                      </a:r>
                      <a:endParaRPr kumimoji="1" lang="ja-JP" altLang="en-US" dirty="0">
                        <a:latin typeface="Arial" pitchFamily="34" charset="0"/>
                        <a:cs typeface="Arial" pitchFamily="34" charset="0"/>
                      </a:endParaRPr>
                    </a:p>
                  </a:txBody>
                  <a:tcPr>
                    <a:lnL w="9525" cap="flat" cmpd="sng" algn="ctr">
                      <a:solidFill>
                        <a:schemeClr val="accent2"/>
                      </a:solidFill>
                      <a:prstDash val="solid"/>
                      <a:round/>
                      <a:headEnd type="none" w="med" len="med"/>
                      <a:tailEnd type="none" w="med" len="med"/>
                    </a:lnL>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Apache</a:t>
            </a:r>
            <a:r>
              <a:rPr kumimoji="1" lang="ja-JP" altLang="en-US" dirty="0" smtClean="0"/>
              <a:t>と</a:t>
            </a:r>
            <a:r>
              <a:rPr kumimoji="1" lang="en-US" altLang="ja-JP" dirty="0" smtClean="0"/>
              <a:t>Firefox</a:t>
            </a:r>
            <a:r>
              <a:rPr kumimoji="1" lang="ja-JP" altLang="en-US" dirty="0" smtClean="0"/>
              <a:t>の障害管理</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10</a:t>
            </a:fld>
            <a:endParaRPr lang="en-US" altLang="ja-JP"/>
          </a:p>
        </p:txBody>
      </p:sp>
      <p:sp>
        <p:nvSpPr>
          <p:cNvPr id="8" name="コンテンツ プレースホルダ 2"/>
          <p:cNvSpPr txBox="1">
            <a:spLocks/>
          </p:cNvSpPr>
          <p:nvPr/>
        </p:nvSpPr>
        <p:spPr bwMode="auto">
          <a:xfrm>
            <a:off x="214282" y="990584"/>
            <a:ext cx="8715436" cy="5438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2"/>
              </a:buClr>
              <a:buSzPct val="80000"/>
              <a:buFont typeface="Wingdings" pitchFamily="2" charset="2"/>
              <a:buChar char="n"/>
              <a:tabLst/>
              <a:defRPr/>
            </a:pPr>
            <a:r>
              <a:rPr lang="en-US" altLang="ja-JP" sz="2800" kern="0" dirty="0" smtClean="0">
                <a:latin typeface="Arial" pitchFamily="34" charset="0"/>
                <a:ea typeface="+mn-ea"/>
              </a:rPr>
              <a:t>Apache</a:t>
            </a:r>
            <a:r>
              <a:rPr lang="ja-JP" altLang="en-US" sz="2800" kern="0" dirty="0" smtClean="0">
                <a:latin typeface="Arial" pitchFamily="34" charset="0"/>
                <a:ea typeface="+mn-ea"/>
              </a:rPr>
              <a:t>と</a:t>
            </a:r>
            <a:r>
              <a:rPr lang="en-US" altLang="ja-JP" sz="2800" kern="0" dirty="0" smtClean="0">
                <a:latin typeface="Arial" pitchFamily="34" charset="0"/>
                <a:ea typeface="+mn-ea"/>
              </a:rPr>
              <a:t>Firefox</a:t>
            </a:r>
            <a:r>
              <a:rPr lang="ja-JP" altLang="en-US" sz="2800" kern="0" dirty="0" smtClean="0">
                <a:latin typeface="Arial" pitchFamily="34" charset="0"/>
                <a:ea typeface="+mn-ea"/>
              </a:rPr>
              <a:t>では障害管理の形態が異なる</a:t>
            </a:r>
            <a:endParaRPr lang="en-US" altLang="ja-JP" sz="2800" kern="0" dirty="0" smtClean="0">
              <a:latin typeface="Arial" pitchFamily="34" charset="0"/>
              <a:ea typeface="+mn-ea"/>
            </a:endParaRPr>
          </a:p>
          <a:p>
            <a:pPr marL="342900" marR="0" lvl="0" indent="-342900" algn="l" defTabSz="914400" rtl="0" eaLnBrk="1" fontAlgn="base" latinLnBrk="0" hangingPunct="1">
              <a:lnSpc>
                <a:spcPct val="100000"/>
              </a:lnSpc>
              <a:spcBef>
                <a:spcPct val="20000"/>
              </a:spcBef>
              <a:spcAft>
                <a:spcPct val="0"/>
              </a:spcAft>
              <a:buClr>
                <a:schemeClr val="accent2"/>
              </a:buClr>
              <a:buSzPct val="80000"/>
              <a:buFont typeface="Wingdings" pitchFamily="2" charset="2"/>
              <a:buChar char="n"/>
              <a:tabLst/>
              <a:defRPr/>
            </a:pPr>
            <a:endParaRPr kumimoji="1" lang="en-US" altLang="ja-JP" sz="2800" b="0" i="0" u="none" strike="noStrike" kern="0" cap="none" spc="0" normalizeH="0" baseline="0" noProof="0" dirty="0" smtClean="0">
              <a:ln>
                <a:noFill/>
              </a:ln>
              <a:solidFill>
                <a:schemeClr val="tx1"/>
              </a:solidFill>
              <a:effectLst/>
              <a:uLnTx/>
              <a:uFillTx/>
              <a:latin typeface="Arial" pitchFamily="34" charset="0"/>
              <a:ea typeface="+mn-ea"/>
            </a:endParaRPr>
          </a:p>
          <a:p>
            <a:pPr marL="342900" marR="0" lvl="0" indent="-342900" algn="l" defTabSz="914400" rtl="0" eaLnBrk="1" fontAlgn="base" latinLnBrk="0" hangingPunct="1">
              <a:lnSpc>
                <a:spcPct val="100000"/>
              </a:lnSpc>
              <a:spcBef>
                <a:spcPct val="20000"/>
              </a:spcBef>
              <a:spcAft>
                <a:spcPct val="0"/>
              </a:spcAft>
              <a:buClr>
                <a:schemeClr val="accent2"/>
              </a:buClr>
              <a:buSzPct val="80000"/>
              <a:buFont typeface="Wingdings" pitchFamily="2" charset="2"/>
              <a:buChar char="n"/>
              <a:tabLst/>
              <a:defRPr/>
            </a:pPr>
            <a:endParaRPr lang="en-US" altLang="ja-JP" sz="2800" kern="0" dirty="0" smtClean="0">
              <a:latin typeface="Arial" pitchFamily="34" charset="0"/>
              <a:ea typeface="+mn-ea"/>
            </a:endParaRPr>
          </a:p>
          <a:p>
            <a:pPr marL="342900" marR="0" lvl="0" indent="-342900" algn="l" defTabSz="914400" rtl="0" eaLnBrk="1" fontAlgn="base" latinLnBrk="0" hangingPunct="1">
              <a:lnSpc>
                <a:spcPct val="100000"/>
              </a:lnSpc>
              <a:spcBef>
                <a:spcPct val="20000"/>
              </a:spcBef>
              <a:spcAft>
                <a:spcPct val="0"/>
              </a:spcAft>
              <a:buClr>
                <a:schemeClr val="accent2"/>
              </a:buClr>
              <a:buSzPct val="80000"/>
              <a:buFont typeface="Wingdings" pitchFamily="2" charset="2"/>
              <a:buChar char="n"/>
              <a:tabLst/>
              <a:defRPr/>
            </a:pPr>
            <a:endParaRPr kumimoji="1" lang="en-US" altLang="ja-JP" sz="2800" b="0" i="0" u="none" strike="noStrike" kern="0" cap="none" spc="0" normalizeH="0" baseline="0" noProof="0" dirty="0" smtClean="0">
              <a:ln>
                <a:noFill/>
              </a:ln>
              <a:solidFill>
                <a:schemeClr val="tx1"/>
              </a:solidFill>
              <a:effectLst/>
              <a:uLnTx/>
              <a:uFillTx/>
              <a:latin typeface="Arial" pitchFamily="34" charset="0"/>
              <a:ea typeface="+mn-ea"/>
            </a:endParaRPr>
          </a:p>
          <a:p>
            <a:pPr marL="342900" marR="0" lvl="0" indent="-342900" algn="l" defTabSz="914400" rtl="0" eaLnBrk="1" fontAlgn="base" latinLnBrk="0" hangingPunct="1">
              <a:lnSpc>
                <a:spcPct val="100000"/>
              </a:lnSpc>
              <a:spcBef>
                <a:spcPct val="20000"/>
              </a:spcBef>
              <a:spcAft>
                <a:spcPct val="0"/>
              </a:spcAft>
              <a:buClr>
                <a:schemeClr val="accent2"/>
              </a:buClr>
              <a:buSzPct val="80000"/>
              <a:buFont typeface="Wingdings" pitchFamily="2" charset="2"/>
              <a:buChar char="n"/>
              <a:tabLst/>
              <a:defRPr/>
            </a:pPr>
            <a:endParaRPr lang="en-US" altLang="ja-JP" sz="2800" kern="0" dirty="0" smtClean="0">
              <a:latin typeface="Arial" pitchFamily="34" charset="0"/>
              <a:ea typeface="+mn-ea"/>
            </a:endParaRPr>
          </a:p>
          <a:p>
            <a:pPr marL="342900" marR="0" lvl="0" indent="-342900" algn="l" defTabSz="914400" rtl="0" eaLnBrk="1" fontAlgn="base" latinLnBrk="0" hangingPunct="1">
              <a:lnSpc>
                <a:spcPct val="100000"/>
              </a:lnSpc>
              <a:spcBef>
                <a:spcPct val="20000"/>
              </a:spcBef>
              <a:spcAft>
                <a:spcPct val="0"/>
              </a:spcAft>
              <a:buClr>
                <a:schemeClr val="accent2"/>
              </a:buClr>
              <a:buSzPct val="80000"/>
              <a:buFont typeface="Wingdings" pitchFamily="2" charset="2"/>
              <a:buChar char="n"/>
              <a:tabLst/>
              <a:defRPr/>
            </a:pPr>
            <a:endParaRPr kumimoji="1" lang="en-US" altLang="ja-JP" sz="2800" b="0" i="0" u="none" strike="noStrike" kern="0" cap="none" spc="0" normalizeH="0" baseline="0" noProof="0" dirty="0" smtClean="0">
              <a:ln>
                <a:noFill/>
              </a:ln>
              <a:solidFill>
                <a:schemeClr val="tx1"/>
              </a:solidFill>
              <a:effectLst/>
              <a:uLnTx/>
              <a:uFillTx/>
              <a:latin typeface="Arial" pitchFamily="34" charset="0"/>
              <a:ea typeface="+mn-ea"/>
            </a:endParaRPr>
          </a:p>
          <a:p>
            <a:pPr marL="342900" marR="0" lvl="0" indent="-342900" algn="l" defTabSz="914400" rtl="0" eaLnBrk="1" fontAlgn="base" latinLnBrk="0" hangingPunct="1">
              <a:lnSpc>
                <a:spcPct val="100000"/>
              </a:lnSpc>
              <a:spcBef>
                <a:spcPct val="20000"/>
              </a:spcBef>
              <a:spcAft>
                <a:spcPct val="0"/>
              </a:spcAft>
              <a:buClr>
                <a:schemeClr val="accent2"/>
              </a:buClr>
              <a:buSzPct val="80000"/>
              <a:buFont typeface="Wingdings" pitchFamily="2" charset="2"/>
              <a:buChar char="n"/>
              <a:tabLst/>
              <a:defRPr/>
            </a:pPr>
            <a:endParaRPr lang="en-US" altLang="ja-JP" sz="2800" kern="0" dirty="0" smtClean="0">
              <a:latin typeface="Arial" pitchFamily="34" charset="0"/>
              <a:ea typeface="+mn-ea"/>
            </a:endParaRPr>
          </a:p>
          <a:p>
            <a:pPr marL="342900" marR="0" lvl="0" indent="-342900" algn="l" defTabSz="914400" rtl="0" eaLnBrk="1" fontAlgn="base" latinLnBrk="0" hangingPunct="1">
              <a:lnSpc>
                <a:spcPct val="100000"/>
              </a:lnSpc>
              <a:spcBef>
                <a:spcPct val="20000"/>
              </a:spcBef>
              <a:spcAft>
                <a:spcPct val="0"/>
              </a:spcAft>
              <a:buClr>
                <a:schemeClr val="accent2"/>
              </a:buClr>
              <a:buSzPct val="80000"/>
              <a:buFont typeface="Wingdings" pitchFamily="2" charset="2"/>
              <a:buChar char="n"/>
              <a:tabLst/>
              <a:defRPr/>
            </a:pPr>
            <a:r>
              <a:rPr kumimoji="1" lang="en-US" altLang="ja-JP" sz="2800" b="0" i="0" u="none" strike="noStrike" kern="0" cap="none" spc="0" normalizeH="0" baseline="0" noProof="0" dirty="0" smtClean="0">
                <a:ln>
                  <a:noFill/>
                </a:ln>
                <a:solidFill>
                  <a:schemeClr val="tx1"/>
                </a:solidFill>
                <a:effectLst/>
                <a:uLnTx/>
                <a:uFillTx/>
                <a:latin typeface="Arial" pitchFamily="34" charset="0"/>
                <a:ea typeface="+mn-ea"/>
              </a:rPr>
              <a:t>Firefox</a:t>
            </a:r>
            <a:r>
              <a:rPr kumimoji="1" lang="ja-JP" altLang="en-US" sz="2800" b="0" i="0" u="none" strike="noStrike" kern="0" cap="none" spc="0" normalizeH="0" baseline="0" noProof="0" dirty="0" smtClean="0">
                <a:ln>
                  <a:noFill/>
                </a:ln>
                <a:solidFill>
                  <a:schemeClr val="tx1"/>
                </a:solidFill>
                <a:effectLst/>
                <a:uLnTx/>
                <a:uFillTx/>
                <a:latin typeface="Arial" pitchFamily="34" charset="0"/>
                <a:ea typeface="+mn-ea"/>
              </a:rPr>
              <a:t>は定期的に障害に対する議論を行っているため障害の対応が遅れにくいと考えられる</a:t>
            </a:r>
            <a:endParaRPr kumimoji="1" lang="en-US" altLang="ja-JP" sz="2000" b="0" i="0" u="none" strike="noStrike" kern="0" cap="none" spc="0" normalizeH="0" baseline="0" noProof="0" dirty="0" smtClean="0">
              <a:ln>
                <a:noFill/>
              </a:ln>
              <a:solidFill>
                <a:schemeClr val="tx1"/>
              </a:solidFill>
              <a:effectLst/>
              <a:uLnTx/>
              <a:uFillTx/>
              <a:latin typeface="Arial" pitchFamily="34" charset="0"/>
              <a:ea typeface="+mn-ea"/>
            </a:endParaRPr>
          </a:p>
        </p:txBody>
      </p:sp>
      <p:graphicFrame>
        <p:nvGraphicFramePr>
          <p:cNvPr id="7" name="コンテンツ プレースホルダ 6"/>
          <p:cNvGraphicFramePr>
            <a:graphicFrameLocks noGrp="1"/>
          </p:cNvGraphicFramePr>
          <p:nvPr>
            <p:ph idx="1"/>
          </p:nvPr>
        </p:nvGraphicFramePr>
        <p:xfrm>
          <a:off x="554184" y="1836484"/>
          <a:ext cx="7884963" cy="2473960"/>
        </p:xfrm>
        <a:graphic>
          <a:graphicData uri="http://schemas.openxmlformats.org/drawingml/2006/table">
            <a:tbl>
              <a:tblPr firstRow="1" bandRow="1">
                <a:tableStyleId>{9DCAF9ED-07DC-4A11-8D7F-57B35C25682E}</a:tableStyleId>
              </a:tblPr>
              <a:tblGrid>
                <a:gridCol w="1508535"/>
                <a:gridCol w="3107253"/>
                <a:gridCol w="3269175"/>
              </a:tblGrid>
              <a:tr h="370840">
                <a:tc>
                  <a:txBody>
                    <a:bodyPr/>
                    <a:lstStyle/>
                    <a:p>
                      <a:endParaRPr kumimoji="1" lang="ja-JP" altLang="en-US" dirty="0"/>
                    </a:p>
                  </a:txBody>
                  <a:tcPr>
                    <a:lnR w="12700" cap="flat" cmpd="sng" algn="ctr">
                      <a:solidFill>
                        <a:schemeClr val="accent2"/>
                      </a:solidFill>
                      <a:prstDash val="solid"/>
                      <a:round/>
                      <a:headEnd type="none" w="med" len="med"/>
                      <a:tailEnd type="none" w="med" len="med"/>
                    </a:lnR>
                  </a:tcPr>
                </a:tc>
                <a:tc>
                  <a:txBody>
                    <a:bodyPr/>
                    <a:lstStyle/>
                    <a:p>
                      <a:pPr algn="ctr"/>
                      <a:r>
                        <a:rPr kumimoji="1" lang="en-US" altLang="ja-JP" dirty="0" smtClean="0">
                          <a:latin typeface="Arial" pitchFamily="34" charset="0"/>
                          <a:cs typeface="Arial" pitchFamily="34" charset="0"/>
                        </a:rPr>
                        <a:t>Apache</a:t>
                      </a:r>
                      <a:endParaRPr kumimoji="1" lang="ja-JP" altLang="en-US" dirty="0">
                        <a:latin typeface="Arial" pitchFamily="34" charset="0"/>
                        <a:cs typeface="Arial" pitchFamily="34" charset="0"/>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tcPr>
                </a:tc>
                <a:tc>
                  <a:txBody>
                    <a:bodyPr/>
                    <a:lstStyle/>
                    <a:p>
                      <a:pPr algn="ctr"/>
                      <a:r>
                        <a:rPr kumimoji="1" lang="en-US" altLang="ja-JP" dirty="0" smtClean="0">
                          <a:latin typeface="Arial" pitchFamily="34" charset="0"/>
                          <a:cs typeface="Arial" pitchFamily="34" charset="0"/>
                        </a:rPr>
                        <a:t>Firefox</a:t>
                      </a:r>
                      <a:endParaRPr kumimoji="1" lang="ja-JP" altLang="en-US" dirty="0">
                        <a:latin typeface="Arial" pitchFamily="34" charset="0"/>
                        <a:cs typeface="Arial" pitchFamily="34" charset="0"/>
                      </a:endParaRPr>
                    </a:p>
                  </a:txBody>
                  <a:tcPr>
                    <a:lnL w="12700" cap="flat" cmpd="sng" algn="ctr">
                      <a:solidFill>
                        <a:schemeClr val="accent2"/>
                      </a:solidFill>
                      <a:prstDash val="solid"/>
                      <a:round/>
                      <a:headEnd type="none" w="med" len="med"/>
                      <a:tailEnd type="none" w="med" len="med"/>
                    </a:lnL>
                  </a:tcPr>
                </a:tc>
              </a:tr>
              <a:tr h="370840">
                <a:tc>
                  <a:txBody>
                    <a:bodyPr/>
                    <a:lstStyle/>
                    <a:p>
                      <a:pPr algn="ctr"/>
                      <a:r>
                        <a:rPr kumimoji="1" lang="ja-JP" altLang="en-US" dirty="0" smtClean="0"/>
                        <a:t>障害報告前</a:t>
                      </a:r>
                      <a:endParaRPr kumimoji="1" lang="ja-JP" altLang="en-US" dirty="0"/>
                    </a:p>
                  </a:txBody>
                  <a:tcPr anchor="ctr">
                    <a:lnR w="12700" cap="flat" cmpd="sng" algn="ctr">
                      <a:solidFill>
                        <a:schemeClr val="accent2"/>
                      </a:solidFill>
                      <a:prstDash val="solid"/>
                      <a:round/>
                      <a:headEnd type="none" w="med" len="med"/>
                      <a:tailEnd type="none" w="med" len="med"/>
                    </a:lnR>
                    <a:solidFill>
                      <a:schemeClr val="bg1"/>
                    </a:solidFill>
                  </a:tcPr>
                </a:tc>
                <a:tc>
                  <a:txBody>
                    <a:bodyPr/>
                    <a:lstStyle/>
                    <a:p>
                      <a:pPr marL="179388" indent="-179388">
                        <a:buFont typeface="Arial" pitchFamily="34" charset="0"/>
                        <a:buChar char="•"/>
                      </a:pPr>
                      <a:r>
                        <a:rPr kumimoji="1" lang="ja-JP" altLang="en-US" dirty="0" smtClean="0"/>
                        <a:t>報告者は問題をユーザ用のメーリングリストに</a:t>
                      </a:r>
                      <a:r>
                        <a:rPr lang="ja-JP" altLang="en-US" dirty="0" smtClean="0"/>
                        <a:t>投稿する</a:t>
                      </a:r>
                      <a:endParaRPr lang="en-US" altLang="ja-JP" dirty="0" smtClean="0"/>
                    </a:p>
                    <a:p>
                      <a:pPr marL="179388" indent="-179388">
                        <a:buFont typeface="Arial" pitchFamily="34" charset="0"/>
                        <a:buChar char="•"/>
                      </a:pPr>
                      <a:r>
                        <a:rPr lang="ja-JP" altLang="en-US" dirty="0" smtClean="0"/>
                        <a:t>解決しない場合，障害管理システムに投稿する</a:t>
                      </a:r>
                      <a:endParaRPr kumimoji="1" lang="ja-JP" altLang="en-US" dirty="0"/>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solidFill>
                      <a:schemeClr val="bg1"/>
                    </a:solidFill>
                  </a:tcPr>
                </a:tc>
                <a:tc>
                  <a:txBody>
                    <a:bodyPr/>
                    <a:lstStyle/>
                    <a:p>
                      <a:pPr marL="179388" marR="0" indent="-179388" algn="l" defTabSz="914400" rtl="0" eaLnBrk="1" fontAlgn="auto" latinLnBrk="0" hangingPunct="1">
                        <a:lnSpc>
                          <a:spcPct val="100000"/>
                        </a:lnSpc>
                        <a:spcBef>
                          <a:spcPts val="0"/>
                        </a:spcBef>
                        <a:spcAft>
                          <a:spcPts val="0"/>
                        </a:spcAft>
                        <a:buClrTx/>
                        <a:buSzTx/>
                        <a:buFont typeface="Arial" pitchFamily="34" charset="0"/>
                        <a:buChar char="•"/>
                        <a:tabLst>
                          <a:tab pos="90488" algn="l"/>
                          <a:tab pos="179388" algn="l"/>
                        </a:tabLst>
                        <a:defRPr/>
                      </a:pPr>
                      <a:r>
                        <a:rPr kumimoji="1" lang="ja-JP" altLang="en-US" dirty="0" smtClean="0"/>
                        <a:t>報告者はチェックリストを用いて問題の解決を図る</a:t>
                      </a:r>
                      <a:endParaRPr kumimoji="1" lang="en-US" altLang="ja-JP" dirty="0" smtClean="0"/>
                    </a:p>
                    <a:p>
                      <a:pPr marL="179388" marR="0" indent="-179388" algn="l" defTabSz="914400" rtl="0" eaLnBrk="1" fontAlgn="auto" latinLnBrk="0" hangingPunct="1">
                        <a:lnSpc>
                          <a:spcPct val="100000"/>
                        </a:lnSpc>
                        <a:spcBef>
                          <a:spcPts val="0"/>
                        </a:spcBef>
                        <a:spcAft>
                          <a:spcPts val="0"/>
                        </a:spcAft>
                        <a:buClrTx/>
                        <a:buSzTx/>
                        <a:buFont typeface="Arial" pitchFamily="34" charset="0"/>
                        <a:buChar char="•"/>
                        <a:tabLst>
                          <a:tab pos="90488" algn="l"/>
                          <a:tab pos="179388" algn="l"/>
                        </a:tabLst>
                        <a:defRPr/>
                      </a:pPr>
                      <a:r>
                        <a:rPr kumimoji="1" lang="ja-JP" altLang="en-US" dirty="0" smtClean="0"/>
                        <a:t>解決しない場合に障害管理システムに投稿する</a:t>
                      </a:r>
                      <a:endParaRPr kumimoji="1" lang="ja-JP" altLang="en-US" dirty="0"/>
                    </a:p>
                  </a:txBody>
                  <a:tcPr>
                    <a:lnL w="12700" cap="flat" cmpd="sng" algn="ctr">
                      <a:solidFill>
                        <a:schemeClr val="accent2"/>
                      </a:solidFill>
                      <a:prstDash val="solid"/>
                      <a:round/>
                      <a:headEnd type="none" w="med" len="med"/>
                      <a:tailEnd type="none" w="med" len="med"/>
                    </a:lnL>
                    <a:solidFill>
                      <a:schemeClr val="bg1"/>
                    </a:solidFill>
                  </a:tcPr>
                </a:tc>
              </a:tr>
              <a:tr h="370840">
                <a:tc>
                  <a:txBody>
                    <a:bodyPr/>
                    <a:lstStyle/>
                    <a:p>
                      <a:pPr algn="ctr"/>
                      <a:r>
                        <a:rPr kumimoji="1" lang="ja-JP" altLang="en-US" dirty="0" smtClean="0"/>
                        <a:t>障害報告後</a:t>
                      </a:r>
                      <a:endParaRPr kumimoji="1" lang="ja-JP" altLang="en-US" dirty="0"/>
                    </a:p>
                  </a:txBody>
                  <a:tcPr anchor="ctr">
                    <a:lnR w="12700" cap="flat" cmpd="sng" algn="ctr">
                      <a:solidFill>
                        <a:schemeClr val="accent2"/>
                      </a:solidFill>
                      <a:prstDash val="solid"/>
                      <a:round/>
                      <a:headEnd type="none" w="med" len="med"/>
                      <a:tailEnd type="none" w="med" len="med"/>
                    </a:lnR>
                  </a:tcPr>
                </a:tc>
                <a:tc>
                  <a:txBody>
                    <a:bodyPr/>
                    <a:lstStyle/>
                    <a:p>
                      <a:pPr marL="179388" marR="0" indent="-179388" algn="l" defTabSz="914400" rtl="0" eaLnBrk="1" fontAlgn="auto" latinLnBrk="0" hangingPunct="1">
                        <a:lnSpc>
                          <a:spcPct val="100000"/>
                        </a:lnSpc>
                        <a:spcBef>
                          <a:spcPts val="0"/>
                        </a:spcBef>
                        <a:spcAft>
                          <a:spcPts val="0"/>
                        </a:spcAft>
                        <a:buClrTx/>
                        <a:buSzTx/>
                        <a:buFont typeface="Arial" pitchFamily="34" charset="0"/>
                        <a:buChar char="•"/>
                        <a:tabLst/>
                        <a:defRPr/>
                      </a:pPr>
                      <a:r>
                        <a:rPr kumimoji="1" lang="ja-JP" altLang="en-US" dirty="0" smtClean="0"/>
                        <a:t>随時，開発者が修正を行う</a:t>
                      </a:r>
                      <a:endParaRPr kumimoji="1" lang="en-US" altLang="ja-JP" dirty="0" smtClean="0"/>
                    </a:p>
                    <a:p>
                      <a:pPr marL="179388" marR="0" indent="-179388" algn="l" defTabSz="914400" rtl="0" eaLnBrk="1" fontAlgn="auto" latinLnBrk="0" hangingPunct="1">
                        <a:lnSpc>
                          <a:spcPct val="100000"/>
                        </a:lnSpc>
                        <a:spcBef>
                          <a:spcPts val="0"/>
                        </a:spcBef>
                        <a:spcAft>
                          <a:spcPts val="0"/>
                        </a:spcAft>
                        <a:buClrTx/>
                        <a:buSzTx/>
                        <a:buFont typeface="Arial" pitchFamily="34" charset="0"/>
                        <a:buChar char="•"/>
                        <a:tabLst>
                          <a:tab pos="179388" algn="l"/>
                        </a:tabLst>
                        <a:defRPr/>
                      </a:pPr>
                      <a:r>
                        <a:rPr kumimoji="1" lang="ja-JP" altLang="en-US" dirty="0" smtClean="0">
                          <a:solidFill>
                            <a:srgbClr val="0070C0"/>
                          </a:solidFill>
                        </a:rPr>
                        <a:t>不定期</a:t>
                      </a:r>
                      <a:r>
                        <a:rPr kumimoji="1" lang="ja-JP" altLang="en-US" dirty="0" smtClean="0"/>
                        <a:t>に未対応の障害を検索し対応する</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tcPr>
                </a:tc>
                <a:tc>
                  <a:txBody>
                    <a:bodyPr/>
                    <a:lstStyle/>
                    <a:p>
                      <a:pPr marL="179388" marR="0" indent="-179388" algn="l" defTabSz="914400" rtl="0" eaLnBrk="1" fontAlgn="auto" latinLnBrk="0" hangingPunct="1">
                        <a:lnSpc>
                          <a:spcPct val="100000"/>
                        </a:lnSpc>
                        <a:spcBef>
                          <a:spcPts val="0"/>
                        </a:spcBef>
                        <a:spcAft>
                          <a:spcPts val="0"/>
                        </a:spcAft>
                        <a:buClrTx/>
                        <a:buSzTx/>
                        <a:buFont typeface="Arial" pitchFamily="34" charset="0"/>
                        <a:buChar char="•"/>
                        <a:tabLst/>
                        <a:defRPr/>
                      </a:pPr>
                      <a:r>
                        <a:rPr kumimoji="1" lang="ja-JP" altLang="en-US" dirty="0" smtClean="0"/>
                        <a:t>随時，開発者が修正を行う</a:t>
                      </a:r>
                      <a:endParaRPr kumimoji="1" lang="en-US" altLang="ja-JP" dirty="0" smtClean="0"/>
                    </a:p>
                    <a:p>
                      <a:pPr marL="179388" marR="0" indent="-179388" algn="l" defTabSz="914400" rtl="0" eaLnBrk="1" fontAlgn="auto" latinLnBrk="0" hangingPunct="1">
                        <a:lnSpc>
                          <a:spcPct val="100000"/>
                        </a:lnSpc>
                        <a:spcBef>
                          <a:spcPts val="0"/>
                        </a:spcBef>
                        <a:spcAft>
                          <a:spcPts val="0"/>
                        </a:spcAft>
                        <a:buClrTx/>
                        <a:buSzTx/>
                        <a:buFont typeface="Arial" pitchFamily="34" charset="0"/>
                        <a:buChar char="•"/>
                        <a:tabLst/>
                        <a:defRPr/>
                      </a:pPr>
                      <a:r>
                        <a:rPr kumimoji="1" lang="ja-JP" altLang="en-US" dirty="0" smtClean="0">
                          <a:solidFill>
                            <a:srgbClr val="FF0000"/>
                          </a:solidFill>
                        </a:rPr>
                        <a:t>定期的（週に一度）</a:t>
                      </a:r>
                      <a:r>
                        <a:rPr kumimoji="1" lang="ja-JP" altLang="en-US" dirty="0" smtClean="0"/>
                        <a:t>に未対応の障害について議論を行う</a:t>
                      </a:r>
                      <a:endParaRPr kumimoji="1" lang="en-US" altLang="ja-JP" dirty="0" smtClean="0"/>
                    </a:p>
                  </a:txBody>
                  <a:tcPr anchor="ctr">
                    <a:lnL w="12700" cap="flat" cmpd="sng" algn="ctr">
                      <a:solidFill>
                        <a:schemeClr val="accent2"/>
                      </a:solidFill>
                      <a:prstDash val="solid"/>
                      <a:round/>
                      <a:headEnd type="none" w="med" len="med"/>
                      <a:tailEnd type="none" w="med" len="med"/>
                    </a:lnL>
                  </a:tcPr>
                </a:tc>
              </a:tr>
            </a:tbl>
          </a:graphicData>
        </a:graphic>
      </p:graphicFrame>
      <p:sp>
        <p:nvSpPr>
          <p:cNvPr id="11" name="正方形/長方形 10"/>
          <p:cNvSpPr/>
          <p:nvPr/>
        </p:nvSpPr>
        <p:spPr bwMode="auto">
          <a:xfrm>
            <a:off x="5242450" y="3752078"/>
            <a:ext cx="176463" cy="19250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円/楕円 9"/>
          <p:cNvSpPr/>
          <p:nvPr/>
        </p:nvSpPr>
        <p:spPr bwMode="auto">
          <a:xfrm flipH="1">
            <a:off x="5284703" y="3864373"/>
            <a:ext cx="54000" cy="54000"/>
          </a:xfrm>
          <a:prstGeom prst="ellipse">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正方形/長方形 11"/>
          <p:cNvSpPr/>
          <p:nvPr/>
        </p:nvSpPr>
        <p:spPr bwMode="auto">
          <a:xfrm>
            <a:off x="2175399" y="3776141"/>
            <a:ext cx="176463" cy="19250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 name="円/楕円 8"/>
          <p:cNvSpPr/>
          <p:nvPr/>
        </p:nvSpPr>
        <p:spPr bwMode="auto">
          <a:xfrm flipH="1">
            <a:off x="2201610" y="3850107"/>
            <a:ext cx="54000" cy="54000"/>
          </a:xfrm>
          <a:prstGeom prst="ellipse">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313711" cy="642942"/>
          </a:xfrm>
        </p:spPr>
        <p:txBody>
          <a:bodyPr/>
          <a:lstStyle/>
          <a:p>
            <a:r>
              <a:rPr lang="ja-JP" altLang="en-US" dirty="0" smtClean="0">
                <a:solidFill>
                  <a:schemeClr val="tx1"/>
                </a:solidFill>
              </a:rPr>
              <a:t>結果と考察：</a:t>
            </a:r>
            <a:r>
              <a:rPr lang="ja-JP" altLang="en-US" sz="2400" dirty="0" smtClean="0">
                <a:solidFill>
                  <a:srgbClr val="006600"/>
                </a:solidFill>
              </a:rPr>
              <a:t>滞留時間</a:t>
            </a:r>
            <a:r>
              <a:rPr lang="ja-JP" altLang="en-US" sz="2400" dirty="0" smtClean="0"/>
              <a:t>における</a:t>
            </a:r>
            <a:r>
              <a:rPr lang="ja-JP" altLang="en-US" sz="2400" dirty="0" smtClean="0">
                <a:solidFill>
                  <a:srgbClr val="FF0000"/>
                </a:solidFill>
              </a:rPr>
              <a:t>未対応時間</a:t>
            </a:r>
            <a:r>
              <a:rPr lang="ja-JP" altLang="en-US" sz="2400" dirty="0" smtClean="0"/>
              <a:t>と</a:t>
            </a:r>
            <a:r>
              <a:rPr lang="ja-JP" altLang="en-US" sz="2400" dirty="0" smtClean="0">
                <a:solidFill>
                  <a:srgbClr val="0070C0"/>
                </a:solidFill>
              </a:rPr>
              <a:t>対応時間</a:t>
            </a:r>
            <a:endParaRPr kumimoji="1" lang="ja-JP" altLang="en-US" sz="4000" dirty="0"/>
          </a:p>
        </p:txBody>
      </p:sp>
      <p:sp>
        <p:nvSpPr>
          <p:cNvPr id="3" name="コンテンツ プレースホルダ 2"/>
          <p:cNvSpPr>
            <a:spLocks noGrp="1"/>
          </p:cNvSpPr>
          <p:nvPr>
            <p:ph idx="1"/>
          </p:nvPr>
        </p:nvSpPr>
        <p:spPr/>
        <p:txBody>
          <a:bodyPr/>
          <a:lstStyle/>
          <a:p>
            <a:r>
              <a:rPr lang="ja-JP" altLang="en-US" dirty="0" smtClean="0"/>
              <a:t>結果</a:t>
            </a:r>
            <a:endParaRPr lang="en-US" altLang="ja-JP" dirty="0" smtClean="0"/>
          </a:p>
          <a:p>
            <a:pPr lvl="1"/>
            <a:r>
              <a:rPr lang="ja-JP" altLang="en-US" dirty="0" smtClean="0">
                <a:solidFill>
                  <a:srgbClr val="0070C0"/>
                </a:solidFill>
              </a:rPr>
              <a:t>対応時間</a:t>
            </a:r>
            <a:r>
              <a:rPr lang="ja-JP" altLang="en-US" dirty="0" smtClean="0"/>
              <a:t>が短く，</a:t>
            </a:r>
            <a:r>
              <a:rPr lang="ja-JP" altLang="en-US" dirty="0" smtClean="0">
                <a:solidFill>
                  <a:srgbClr val="FF0000"/>
                </a:solidFill>
              </a:rPr>
              <a:t>未対応時間</a:t>
            </a:r>
            <a:r>
              <a:rPr lang="ja-JP" altLang="en-US" dirty="0" smtClean="0"/>
              <a:t>が長い障害が存在する</a:t>
            </a:r>
            <a:endParaRPr lang="en-US" altLang="ja-JP" dirty="0" smtClean="0"/>
          </a:p>
          <a:p>
            <a:r>
              <a:rPr lang="ja-JP" altLang="en-US" dirty="0" smtClean="0"/>
              <a:t>考察</a:t>
            </a:r>
            <a:endParaRPr lang="en-US" altLang="ja-JP" dirty="0" smtClean="0"/>
          </a:p>
          <a:p>
            <a:pPr lvl="1"/>
            <a:r>
              <a:rPr lang="ja-JP" altLang="en-US" dirty="0" smtClean="0"/>
              <a:t>短い時間で修正可能であるにも関わらず長い時間放置された障害である可能性がある</a:t>
            </a:r>
            <a:endParaRPr lang="en-US" altLang="ja-JP" dirty="0" smtClean="0"/>
          </a:p>
          <a:p>
            <a:pPr lvl="1"/>
            <a:endParaRPr lang="en-US" altLang="ja-JP" dirty="0" smtClean="0"/>
          </a:p>
        </p:txBody>
      </p:sp>
      <p:sp>
        <p:nvSpPr>
          <p:cNvPr id="33" name="スライド番号プレースホルダ 10"/>
          <p:cNvSpPr>
            <a:spLocks noGrp="1"/>
          </p:cNvSpPr>
          <p:nvPr>
            <p:ph type="sldNum" sz="quarter" idx="12"/>
          </p:nvPr>
        </p:nvSpPr>
        <p:spPr>
          <a:xfrm>
            <a:off x="8497888" y="6459538"/>
            <a:ext cx="646112" cy="349250"/>
          </a:xfrm>
        </p:spPr>
        <p:txBody>
          <a:bodyPr/>
          <a:lstStyle/>
          <a:p>
            <a:pPr>
              <a:defRPr/>
            </a:pPr>
            <a:fld id="{2FE2DC3D-A132-4D9D-898F-105E24610479}" type="slidenum">
              <a:rPr lang="ja-JP" altLang="en-US" smtClean="0"/>
              <a:pPr>
                <a:defRPr/>
              </a:pPr>
              <a:t>11</a:t>
            </a:fld>
            <a:endParaRPr lang="en-US" altLang="ja-JP" dirty="0"/>
          </a:p>
        </p:txBody>
      </p:sp>
      <p:sp>
        <p:nvSpPr>
          <p:cNvPr id="18" name="日付プレースホルダ 17"/>
          <p:cNvSpPr>
            <a:spLocks noGrp="1"/>
          </p:cNvSpPr>
          <p:nvPr>
            <p:ph type="dt" sz="half" idx="11"/>
          </p:nvPr>
        </p:nvSpPr>
        <p:spPr/>
        <p:txBody>
          <a:bodyPr/>
          <a:lstStyle/>
          <a:p>
            <a:pPr>
              <a:defRPr/>
            </a:pPr>
            <a:fld id="{8B84E6AD-C292-4590-8F4D-EA9EFEB7712D}" type="datetime1">
              <a:rPr lang="ja-JP" altLang="en-US" smtClean="0"/>
              <a:pPr>
                <a:defRPr/>
              </a:pPr>
              <a:t>2009/2/17</a:t>
            </a:fld>
            <a:endParaRPr lang="en-US" altLang="ja-JP" dirty="0"/>
          </a:p>
        </p:txBody>
      </p:sp>
      <p:sp>
        <p:nvSpPr>
          <p:cNvPr id="19" name="フッター プレースホルダ 18"/>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grpSp>
        <p:nvGrpSpPr>
          <p:cNvPr id="16" name="グループ化 15"/>
          <p:cNvGrpSpPr/>
          <p:nvPr/>
        </p:nvGrpSpPr>
        <p:grpSpPr>
          <a:xfrm>
            <a:off x="428682" y="3090514"/>
            <a:ext cx="8190616" cy="3364990"/>
            <a:chOff x="13862" y="2793092"/>
            <a:chExt cx="9020256" cy="3705834"/>
          </a:xfrm>
        </p:grpSpPr>
        <p:graphicFrame>
          <p:nvGraphicFramePr>
            <p:cNvPr id="25" name="グラフ 24"/>
            <p:cNvGraphicFramePr/>
            <p:nvPr/>
          </p:nvGraphicFramePr>
          <p:xfrm>
            <a:off x="13862" y="3069926"/>
            <a:ext cx="4572000" cy="3429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グラフ 23"/>
            <p:cNvGraphicFramePr>
              <a:graphicFrameLocks noChangeAspect="1"/>
            </p:cNvGraphicFramePr>
            <p:nvPr/>
          </p:nvGraphicFramePr>
          <p:xfrm>
            <a:off x="4462118" y="2793092"/>
            <a:ext cx="4572000" cy="3693348"/>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6" name="グループ化 25"/>
          <p:cNvGrpSpPr/>
          <p:nvPr/>
        </p:nvGrpSpPr>
        <p:grpSpPr>
          <a:xfrm>
            <a:off x="4115696" y="6216933"/>
            <a:ext cx="1058849" cy="287015"/>
            <a:chOff x="3267616" y="1782702"/>
            <a:chExt cx="1058849" cy="287015"/>
          </a:xfrm>
        </p:grpSpPr>
        <p:sp>
          <p:nvSpPr>
            <p:cNvPr id="29" name="正方形/長方形 28"/>
            <p:cNvSpPr/>
            <p:nvPr/>
          </p:nvSpPr>
          <p:spPr>
            <a:xfrm>
              <a:off x="3267616" y="1782702"/>
              <a:ext cx="1058849" cy="28701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ja-JP" altLang="en-US" sz="1400" dirty="0" smtClean="0">
                  <a:solidFill>
                    <a:schemeClr val="tx1"/>
                  </a:solidFill>
                </a:rPr>
                <a:t>障害</a:t>
              </a:r>
              <a:r>
                <a:rPr kumimoji="1" lang="en-US" altLang="ja-JP" sz="1400" dirty="0" smtClean="0">
                  <a:solidFill>
                    <a:schemeClr val="tx1"/>
                  </a:solidFill>
                  <a:latin typeface="Arial" pitchFamily="34" charset="0"/>
                  <a:cs typeface="Arial" pitchFamily="34" charset="0"/>
                </a:rPr>
                <a:t>1</a:t>
              </a:r>
              <a:r>
                <a:rPr kumimoji="1" lang="ja-JP" altLang="en-US" sz="1400" dirty="0" smtClean="0">
                  <a:solidFill>
                    <a:schemeClr val="tx1"/>
                  </a:solidFill>
                </a:rPr>
                <a:t>件</a:t>
              </a:r>
              <a:endParaRPr kumimoji="1" lang="ja-JP" altLang="en-US" sz="1400" dirty="0">
                <a:solidFill>
                  <a:schemeClr val="tx1"/>
                </a:solidFill>
              </a:endParaRPr>
            </a:p>
          </p:txBody>
        </p:sp>
        <p:sp>
          <p:nvSpPr>
            <p:cNvPr id="30" name="円/楕円 29"/>
            <p:cNvSpPr/>
            <p:nvPr/>
          </p:nvSpPr>
          <p:spPr>
            <a:xfrm>
              <a:off x="3401905" y="1894339"/>
              <a:ext cx="43611" cy="5392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grpSp>
      <p:sp>
        <p:nvSpPr>
          <p:cNvPr id="35" name="正方形/長方形 34"/>
          <p:cNvSpPr/>
          <p:nvPr/>
        </p:nvSpPr>
        <p:spPr bwMode="auto">
          <a:xfrm>
            <a:off x="5673651" y="3293714"/>
            <a:ext cx="2195623" cy="233119"/>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800" dirty="0" smtClean="0">
                <a:solidFill>
                  <a:schemeClr val="tx1"/>
                </a:solidFill>
                <a:latin typeface="Arial" pitchFamily="34" charset="0"/>
                <a:ea typeface="ＭＳ Ｐゴシック" charset="-128"/>
                <a:cs typeface="Arial" pitchFamily="34" charset="0"/>
              </a:rPr>
              <a:t>Firefox</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
        <p:nvSpPr>
          <p:cNvPr id="36" name="正方形/長方形 35"/>
          <p:cNvSpPr/>
          <p:nvPr/>
        </p:nvSpPr>
        <p:spPr bwMode="auto">
          <a:xfrm>
            <a:off x="1710303" y="3306414"/>
            <a:ext cx="2195623" cy="233119"/>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800" dirty="0" smtClean="0">
                <a:solidFill>
                  <a:schemeClr val="tx1"/>
                </a:solidFill>
                <a:latin typeface="Arial" pitchFamily="34" charset="0"/>
                <a:ea typeface="ＭＳ Ｐゴシック" charset="-128"/>
                <a:cs typeface="Arial" pitchFamily="34" charset="0"/>
              </a:rPr>
              <a:t>Apache</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
        <p:nvSpPr>
          <p:cNvPr id="27" name="円/楕円 26"/>
          <p:cNvSpPr/>
          <p:nvPr/>
        </p:nvSpPr>
        <p:spPr bwMode="auto">
          <a:xfrm>
            <a:off x="1285923" y="5363360"/>
            <a:ext cx="2660923" cy="431074"/>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31" name="円/楕円 30"/>
          <p:cNvSpPr/>
          <p:nvPr/>
        </p:nvSpPr>
        <p:spPr bwMode="auto">
          <a:xfrm>
            <a:off x="5229152" y="5345324"/>
            <a:ext cx="1768548" cy="431074"/>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結果：</a:t>
            </a:r>
            <a:r>
              <a:rPr lang="ja-JP" altLang="en-US" sz="2400" dirty="0" smtClean="0"/>
              <a:t>重要度や優先度による</a:t>
            </a:r>
            <a:r>
              <a:rPr lang="ja-JP" altLang="en-US" sz="2400" dirty="0" smtClean="0">
                <a:solidFill>
                  <a:srgbClr val="FF0000"/>
                </a:solidFill>
              </a:rPr>
              <a:t>未対応時間</a:t>
            </a:r>
            <a:r>
              <a:rPr lang="ja-JP" altLang="en-US" sz="2400" dirty="0" smtClean="0"/>
              <a:t>の違い（</a:t>
            </a:r>
            <a:r>
              <a:rPr lang="en-US" altLang="ja-JP" sz="2400" dirty="0" smtClean="0"/>
              <a:t>Apache</a:t>
            </a:r>
            <a:r>
              <a:rPr lang="ja-JP" altLang="en-US" sz="2400" dirty="0" smtClean="0"/>
              <a:t>）</a:t>
            </a:r>
            <a:endParaRPr kumimoji="1" lang="ja-JP" altLang="en-US" dirty="0"/>
          </a:p>
        </p:txBody>
      </p:sp>
      <p:sp>
        <p:nvSpPr>
          <p:cNvPr id="3" name="コンテンツ プレースホルダ 2"/>
          <p:cNvSpPr>
            <a:spLocks noGrp="1"/>
          </p:cNvSpPr>
          <p:nvPr>
            <p:ph idx="1"/>
          </p:nvPr>
        </p:nvSpPr>
        <p:spPr>
          <a:xfrm>
            <a:off x="214282" y="982900"/>
            <a:ext cx="8715436" cy="5438812"/>
          </a:xfrm>
        </p:spPr>
        <p:txBody>
          <a:bodyPr/>
          <a:lstStyle/>
          <a:p>
            <a:r>
              <a:rPr lang="ja-JP" altLang="en-US" dirty="0" smtClean="0"/>
              <a:t>重要度（優先度）が低い障害は高い障害に比べて</a:t>
            </a:r>
            <a:r>
              <a:rPr lang="ja-JP" altLang="en-US" dirty="0" smtClean="0">
                <a:solidFill>
                  <a:srgbClr val="FF0000"/>
                </a:solidFill>
              </a:rPr>
              <a:t>未対応時間</a:t>
            </a:r>
            <a:r>
              <a:rPr lang="ja-JP" altLang="en-US" dirty="0" smtClean="0"/>
              <a:t>が長い</a:t>
            </a:r>
            <a:endParaRPr lang="en-US" altLang="ja-JP" dirty="0" smtClean="0"/>
          </a:p>
          <a:p>
            <a:pPr lvl="1"/>
            <a:r>
              <a:rPr lang="ja-JP" altLang="en-US" dirty="0" smtClean="0"/>
              <a:t>重要度（優先度）が</a:t>
            </a:r>
            <a:r>
              <a:rPr lang="ja-JP" altLang="en-US" dirty="0" smtClean="0">
                <a:solidFill>
                  <a:srgbClr val="FF0000"/>
                </a:solidFill>
              </a:rPr>
              <a:t>未対応時間</a:t>
            </a:r>
            <a:r>
              <a:rPr lang="ja-JP" altLang="en-US" dirty="0" smtClean="0"/>
              <a:t>を左右する要因となっている</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12</a:t>
            </a:fld>
            <a:endParaRPr lang="en-US" altLang="ja-JP"/>
          </a:p>
        </p:txBody>
      </p:sp>
      <p:sp>
        <p:nvSpPr>
          <p:cNvPr id="29" name="正方形/長方形 28"/>
          <p:cNvSpPr/>
          <p:nvPr/>
        </p:nvSpPr>
        <p:spPr bwMode="auto">
          <a:xfrm>
            <a:off x="-2381" y="5185084"/>
            <a:ext cx="436225" cy="15288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aphicFrame>
        <p:nvGraphicFramePr>
          <p:cNvPr id="30" name="グラフ 29"/>
          <p:cNvGraphicFramePr/>
          <p:nvPr/>
        </p:nvGraphicFramePr>
        <p:xfrm>
          <a:off x="338099" y="2985014"/>
          <a:ext cx="4649670" cy="3180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グラフ 30"/>
          <p:cNvGraphicFramePr/>
          <p:nvPr/>
        </p:nvGraphicFramePr>
        <p:xfrm>
          <a:off x="4494332" y="3191275"/>
          <a:ext cx="4649669" cy="3250593"/>
        </p:xfrm>
        <a:graphic>
          <a:graphicData uri="http://schemas.openxmlformats.org/drawingml/2006/chart">
            <c:chart xmlns:c="http://schemas.openxmlformats.org/drawingml/2006/chart" xmlns:r="http://schemas.openxmlformats.org/officeDocument/2006/relationships" r:id="rId4"/>
          </a:graphicData>
        </a:graphic>
      </p:graphicFrame>
      <p:sp>
        <p:nvSpPr>
          <p:cNvPr id="32" name="正方形/長方形 31"/>
          <p:cNvSpPr/>
          <p:nvPr/>
        </p:nvSpPr>
        <p:spPr bwMode="auto">
          <a:xfrm>
            <a:off x="4475386" y="5256953"/>
            <a:ext cx="436225" cy="15288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33" name="正方形/長方形 32"/>
          <p:cNvSpPr/>
          <p:nvPr/>
        </p:nvSpPr>
        <p:spPr bwMode="auto">
          <a:xfrm>
            <a:off x="5927651" y="2996883"/>
            <a:ext cx="2195623" cy="233119"/>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800" dirty="0" smtClean="0">
                <a:solidFill>
                  <a:schemeClr val="tx1"/>
                </a:solidFill>
                <a:latin typeface="Arial" pitchFamily="34" charset="0"/>
                <a:ea typeface="ＭＳ Ｐゴシック" charset="-128"/>
                <a:cs typeface="Arial" pitchFamily="34" charset="0"/>
              </a:rPr>
              <a:t>優先度</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
        <p:nvSpPr>
          <p:cNvPr id="34" name="正方形/長方形 33"/>
          <p:cNvSpPr/>
          <p:nvPr/>
        </p:nvSpPr>
        <p:spPr bwMode="auto">
          <a:xfrm>
            <a:off x="1634103" y="2996883"/>
            <a:ext cx="2195623" cy="233119"/>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800" dirty="0" smtClean="0">
                <a:solidFill>
                  <a:schemeClr val="tx1"/>
                </a:solidFill>
                <a:latin typeface="Arial" pitchFamily="34" charset="0"/>
                <a:ea typeface="ＭＳ Ｐゴシック" charset="-128"/>
                <a:cs typeface="Arial" pitchFamily="34" charset="0"/>
              </a:rPr>
              <a:t>重要度</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grpSp>
        <p:nvGrpSpPr>
          <p:cNvPr id="35" name="グループ化 21"/>
          <p:cNvGrpSpPr/>
          <p:nvPr/>
        </p:nvGrpSpPr>
        <p:grpSpPr>
          <a:xfrm>
            <a:off x="2927581" y="4660906"/>
            <a:ext cx="1590359" cy="575333"/>
            <a:chOff x="3491211" y="6039643"/>
            <a:chExt cx="2316220" cy="575333"/>
          </a:xfrm>
        </p:grpSpPr>
        <p:grpSp>
          <p:nvGrpSpPr>
            <p:cNvPr id="36" name="グループ化 22"/>
            <p:cNvGrpSpPr/>
            <p:nvPr/>
          </p:nvGrpSpPr>
          <p:grpSpPr>
            <a:xfrm>
              <a:off x="3491211" y="6039643"/>
              <a:ext cx="2269491" cy="575333"/>
              <a:chOff x="9255189" y="2724373"/>
              <a:chExt cx="2269491" cy="575333"/>
            </a:xfrm>
          </p:grpSpPr>
          <p:sp>
            <p:nvSpPr>
              <p:cNvPr id="38" name="正方形/長方形 37"/>
              <p:cNvSpPr/>
              <p:nvPr/>
            </p:nvSpPr>
            <p:spPr bwMode="auto">
              <a:xfrm>
                <a:off x="9255189" y="2724373"/>
                <a:ext cx="1858554" cy="575333"/>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Times New Roman" charset="0"/>
                  <a:ea typeface="ＭＳ Ｐゴシック" charset="-128"/>
                </a:endParaRPr>
              </a:p>
            </p:txBody>
          </p:sp>
          <p:cxnSp>
            <p:nvCxnSpPr>
              <p:cNvPr id="39" name="直線コネクタ 38"/>
              <p:cNvCxnSpPr/>
              <p:nvPr/>
            </p:nvCxnSpPr>
            <p:spPr bwMode="auto">
              <a:xfrm>
                <a:off x="9470664" y="2885255"/>
                <a:ext cx="381001" cy="83"/>
              </a:xfrm>
              <a:prstGeom prst="line">
                <a:avLst/>
              </a:prstGeom>
              <a:solidFill>
                <a:srgbClr val="9999FF"/>
              </a:solidFill>
              <a:ln w="19050" cap="flat" cmpd="sng" algn="ctr">
                <a:solidFill>
                  <a:srgbClr val="C00000"/>
                </a:solidFill>
                <a:prstDash val="solid"/>
                <a:round/>
                <a:headEnd type="none" w="med" len="med"/>
                <a:tailEnd type="none" w="med" len="med"/>
              </a:ln>
              <a:effectLst/>
            </p:spPr>
          </p:cxnSp>
          <p:cxnSp>
            <p:nvCxnSpPr>
              <p:cNvPr id="40" name="直線コネクタ 39"/>
              <p:cNvCxnSpPr/>
              <p:nvPr/>
            </p:nvCxnSpPr>
            <p:spPr bwMode="auto">
              <a:xfrm>
                <a:off x="9472754" y="3146861"/>
                <a:ext cx="381001" cy="83"/>
              </a:xfrm>
              <a:prstGeom prst="line">
                <a:avLst/>
              </a:prstGeom>
              <a:solidFill>
                <a:srgbClr val="9999FF"/>
              </a:solidFill>
              <a:ln w="19050" cap="flat" cmpd="sng" algn="ctr">
                <a:solidFill>
                  <a:srgbClr val="0070C0"/>
                </a:solidFill>
                <a:prstDash val="solid"/>
                <a:round/>
                <a:headEnd type="none" w="med" len="med"/>
                <a:tailEnd type="none" w="med" len="med"/>
              </a:ln>
              <a:effectLst/>
            </p:spPr>
          </p:cxnSp>
          <p:sp>
            <p:nvSpPr>
              <p:cNvPr id="41" name="テキスト ボックス 40"/>
              <p:cNvSpPr txBox="1"/>
              <p:nvPr/>
            </p:nvSpPr>
            <p:spPr>
              <a:xfrm>
                <a:off x="9851663" y="2750848"/>
                <a:ext cx="1673017" cy="261610"/>
              </a:xfrm>
              <a:prstGeom prst="rect">
                <a:avLst/>
              </a:prstGeom>
              <a:noFill/>
            </p:spPr>
            <p:txBody>
              <a:bodyPr wrap="square" rtlCol="0">
                <a:spAutoFit/>
              </a:bodyPr>
              <a:lstStyle/>
              <a:p>
                <a:r>
                  <a:rPr lang="ja-JP" altLang="en-US" sz="1100" dirty="0" smtClean="0"/>
                  <a:t>重要度</a:t>
                </a:r>
                <a:r>
                  <a:rPr kumimoji="1" lang="ja-JP" altLang="en-US" sz="1100" dirty="0" smtClean="0"/>
                  <a:t>高い</a:t>
                </a:r>
                <a:endParaRPr kumimoji="1" lang="ja-JP" altLang="en-US" sz="1100" dirty="0"/>
              </a:p>
            </p:txBody>
          </p:sp>
        </p:grpSp>
        <p:sp>
          <p:nvSpPr>
            <p:cNvPr id="37" name="テキスト ボックス 36"/>
            <p:cNvSpPr txBox="1"/>
            <p:nvPr/>
          </p:nvSpPr>
          <p:spPr>
            <a:xfrm>
              <a:off x="4089775" y="6317404"/>
              <a:ext cx="1717656" cy="261610"/>
            </a:xfrm>
            <a:prstGeom prst="rect">
              <a:avLst/>
            </a:prstGeom>
            <a:noFill/>
          </p:spPr>
          <p:txBody>
            <a:bodyPr wrap="square" rtlCol="0">
              <a:spAutoFit/>
            </a:bodyPr>
            <a:lstStyle/>
            <a:p>
              <a:r>
                <a:rPr kumimoji="1" lang="ja-JP" altLang="en-US" sz="1100" dirty="0" smtClean="0"/>
                <a:t>重要度低い</a:t>
              </a:r>
              <a:endParaRPr kumimoji="1" lang="ja-JP" altLang="en-US" sz="1100" dirty="0"/>
            </a:p>
          </p:txBody>
        </p:sp>
      </p:grpSp>
      <p:sp>
        <p:nvSpPr>
          <p:cNvPr id="42" name="テキスト ボックス 41"/>
          <p:cNvSpPr txBox="1"/>
          <p:nvPr/>
        </p:nvSpPr>
        <p:spPr>
          <a:xfrm rot="16200000">
            <a:off x="-470198" y="4136368"/>
            <a:ext cx="2035969" cy="307777"/>
          </a:xfrm>
          <a:prstGeom prst="rect">
            <a:avLst/>
          </a:prstGeom>
          <a:solidFill>
            <a:schemeClr val="bg1"/>
          </a:solidFill>
        </p:spPr>
        <p:txBody>
          <a:bodyPr wrap="square" rtlCol="0">
            <a:spAutoFit/>
          </a:bodyPr>
          <a:lstStyle/>
          <a:p>
            <a:r>
              <a:rPr kumimoji="1" lang="ja-JP" altLang="en-US" sz="1400" dirty="0" smtClean="0"/>
              <a:t>対応された障害の割合</a:t>
            </a:r>
            <a:endParaRPr kumimoji="1" lang="ja-JP" altLang="en-US" sz="1400" dirty="0"/>
          </a:p>
        </p:txBody>
      </p:sp>
      <p:sp>
        <p:nvSpPr>
          <p:cNvPr id="43" name="テキスト ボックス 42"/>
          <p:cNvSpPr txBox="1"/>
          <p:nvPr/>
        </p:nvSpPr>
        <p:spPr>
          <a:xfrm rot="16200000">
            <a:off x="3700028" y="4135880"/>
            <a:ext cx="2035969" cy="307777"/>
          </a:xfrm>
          <a:prstGeom prst="rect">
            <a:avLst/>
          </a:prstGeom>
          <a:solidFill>
            <a:schemeClr val="bg1"/>
          </a:solidFill>
        </p:spPr>
        <p:txBody>
          <a:bodyPr wrap="square" rtlCol="0">
            <a:spAutoFit/>
          </a:bodyPr>
          <a:lstStyle/>
          <a:p>
            <a:r>
              <a:rPr kumimoji="1" lang="ja-JP" altLang="en-US" sz="1400" dirty="0" smtClean="0"/>
              <a:t>対応された障害の割合</a:t>
            </a:r>
            <a:endParaRPr kumimoji="1" lang="ja-JP" altLang="en-US" sz="1400" dirty="0"/>
          </a:p>
        </p:txBody>
      </p:sp>
      <p:grpSp>
        <p:nvGrpSpPr>
          <p:cNvPr id="23" name="グループ化 21"/>
          <p:cNvGrpSpPr/>
          <p:nvPr/>
        </p:nvGrpSpPr>
        <p:grpSpPr>
          <a:xfrm>
            <a:off x="7050764" y="4654519"/>
            <a:ext cx="1590359" cy="575333"/>
            <a:chOff x="3491211" y="6039643"/>
            <a:chExt cx="2316220" cy="575333"/>
          </a:xfrm>
        </p:grpSpPr>
        <p:grpSp>
          <p:nvGrpSpPr>
            <p:cNvPr id="24" name="グループ化 22"/>
            <p:cNvGrpSpPr/>
            <p:nvPr/>
          </p:nvGrpSpPr>
          <p:grpSpPr>
            <a:xfrm>
              <a:off x="3491211" y="6039643"/>
              <a:ext cx="2269491" cy="575333"/>
              <a:chOff x="9255189" y="2724373"/>
              <a:chExt cx="2269491" cy="575333"/>
            </a:xfrm>
          </p:grpSpPr>
          <p:sp>
            <p:nvSpPr>
              <p:cNvPr id="26" name="正方形/長方形 25"/>
              <p:cNvSpPr/>
              <p:nvPr/>
            </p:nvSpPr>
            <p:spPr bwMode="auto">
              <a:xfrm>
                <a:off x="9255189" y="2724373"/>
                <a:ext cx="1858554" cy="575333"/>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Times New Roman" charset="0"/>
                  <a:ea typeface="ＭＳ Ｐゴシック" charset="-128"/>
                </a:endParaRPr>
              </a:p>
            </p:txBody>
          </p:sp>
          <p:cxnSp>
            <p:nvCxnSpPr>
              <p:cNvPr id="27" name="直線コネクタ 26"/>
              <p:cNvCxnSpPr/>
              <p:nvPr/>
            </p:nvCxnSpPr>
            <p:spPr bwMode="auto">
              <a:xfrm>
                <a:off x="9470664" y="2885255"/>
                <a:ext cx="381001" cy="83"/>
              </a:xfrm>
              <a:prstGeom prst="line">
                <a:avLst/>
              </a:prstGeom>
              <a:solidFill>
                <a:srgbClr val="9999FF"/>
              </a:solidFill>
              <a:ln w="19050" cap="flat" cmpd="sng" algn="ctr">
                <a:solidFill>
                  <a:srgbClr val="C00000"/>
                </a:solidFill>
                <a:prstDash val="solid"/>
                <a:round/>
                <a:headEnd type="none" w="med" len="med"/>
                <a:tailEnd type="none" w="med" len="med"/>
              </a:ln>
              <a:effectLst/>
            </p:spPr>
          </p:cxnSp>
          <p:cxnSp>
            <p:nvCxnSpPr>
              <p:cNvPr id="28" name="直線コネクタ 27"/>
              <p:cNvCxnSpPr/>
              <p:nvPr/>
            </p:nvCxnSpPr>
            <p:spPr bwMode="auto">
              <a:xfrm>
                <a:off x="9472754" y="3146861"/>
                <a:ext cx="381001" cy="83"/>
              </a:xfrm>
              <a:prstGeom prst="line">
                <a:avLst/>
              </a:prstGeom>
              <a:solidFill>
                <a:srgbClr val="9999FF"/>
              </a:solidFill>
              <a:ln w="19050" cap="flat" cmpd="sng" algn="ctr">
                <a:solidFill>
                  <a:srgbClr val="0070C0"/>
                </a:solidFill>
                <a:prstDash val="solid"/>
                <a:round/>
                <a:headEnd type="none" w="med" len="med"/>
                <a:tailEnd type="none" w="med" len="med"/>
              </a:ln>
              <a:effectLst/>
            </p:spPr>
          </p:cxnSp>
          <p:sp>
            <p:nvSpPr>
              <p:cNvPr id="44" name="テキスト ボックス 43"/>
              <p:cNvSpPr txBox="1"/>
              <p:nvPr/>
            </p:nvSpPr>
            <p:spPr>
              <a:xfrm>
                <a:off x="9851663" y="2750848"/>
                <a:ext cx="1673017" cy="261610"/>
              </a:xfrm>
              <a:prstGeom prst="rect">
                <a:avLst/>
              </a:prstGeom>
              <a:noFill/>
            </p:spPr>
            <p:txBody>
              <a:bodyPr wrap="square" rtlCol="0">
                <a:spAutoFit/>
              </a:bodyPr>
              <a:lstStyle/>
              <a:p>
                <a:r>
                  <a:rPr kumimoji="1" lang="ja-JP" altLang="en-US" sz="1100" dirty="0" smtClean="0"/>
                  <a:t>優先度高い</a:t>
                </a:r>
                <a:endParaRPr kumimoji="1" lang="ja-JP" altLang="en-US" sz="1100" dirty="0"/>
              </a:p>
            </p:txBody>
          </p:sp>
        </p:grpSp>
        <p:sp>
          <p:nvSpPr>
            <p:cNvPr id="25" name="テキスト ボックス 24"/>
            <p:cNvSpPr txBox="1"/>
            <p:nvPr/>
          </p:nvSpPr>
          <p:spPr>
            <a:xfrm>
              <a:off x="4089775" y="6317404"/>
              <a:ext cx="1717656" cy="261610"/>
            </a:xfrm>
            <a:prstGeom prst="rect">
              <a:avLst/>
            </a:prstGeom>
            <a:noFill/>
          </p:spPr>
          <p:txBody>
            <a:bodyPr wrap="square" rtlCol="0">
              <a:spAutoFit/>
            </a:bodyPr>
            <a:lstStyle/>
            <a:p>
              <a:r>
                <a:rPr lang="ja-JP" altLang="en-US" sz="1100" dirty="0" smtClean="0"/>
                <a:t>優先度低い</a:t>
              </a:r>
              <a:endParaRPr kumimoji="1" lang="ja-JP" altLang="en-US" sz="1100" dirty="0"/>
            </a:p>
          </p:txBody>
        </p:sp>
      </p:gr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r>
              <a:rPr lang="ja-JP" altLang="en-US" sz="2400" dirty="0" smtClean="0"/>
              <a:t>重要度や優先度による</a:t>
            </a:r>
            <a:r>
              <a:rPr lang="ja-JP" altLang="en-US" sz="2400" dirty="0" smtClean="0">
                <a:solidFill>
                  <a:srgbClr val="FF0000"/>
                </a:solidFill>
              </a:rPr>
              <a:t>未対応時間</a:t>
            </a:r>
            <a:r>
              <a:rPr lang="ja-JP" altLang="en-US" sz="2400" dirty="0" smtClean="0"/>
              <a:t>の違い</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開発者が重要度（優先度）を参考にどの障害を優先的に直すべきか選んでいる</a:t>
            </a:r>
            <a:endParaRPr lang="en-US" altLang="ja-JP" dirty="0" smtClean="0"/>
          </a:p>
          <a:p>
            <a:endParaRPr lang="en-US" altLang="ja-JP" dirty="0" smtClean="0"/>
          </a:p>
          <a:p>
            <a:r>
              <a:rPr lang="ja-JP" altLang="en-US" dirty="0" smtClean="0"/>
              <a:t>適切でない重要度（優先度）を指定してしまうと放置されてしまう</a:t>
            </a:r>
            <a:endParaRPr lang="en-US" altLang="ja-JP" dirty="0" smtClean="0"/>
          </a:p>
          <a:p>
            <a:pPr lvl="1"/>
            <a:endParaRPr lang="en-US" altLang="ja-JP" dirty="0" smtClean="0"/>
          </a:p>
          <a:p>
            <a:pPr lvl="1"/>
            <a:endParaRPr lang="ja-JP" altLang="en-US" dirty="0" smtClean="0"/>
          </a:p>
          <a:p>
            <a:pPr lvl="1"/>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13</a:t>
            </a:fld>
            <a:endParaRPr lang="en-US" altLang="ja-JP"/>
          </a:p>
        </p:txBody>
      </p:sp>
      <p:sp>
        <p:nvSpPr>
          <p:cNvPr id="10" name="正方形/長方形 9"/>
          <p:cNvSpPr/>
          <p:nvPr/>
        </p:nvSpPr>
        <p:spPr bwMode="auto">
          <a:xfrm>
            <a:off x="520700" y="4140844"/>
            <a:ext cx="7964488" cy="11303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lvl="1" algn="ctr"/>
            <a:r>
              <a:rPr lang="ja-JP" altLang="en-US" dirty="0" smtClean="0"/>
              <a:t>発見した障害を報告する際には</a:t>
            </a:r>
            <a:endParaRPr lang="en-US" altLang="ja-JP" dirty="0" smtClean="0"/>
          </a:p>
          <a:p>
            <a:pPr lvl="1" algn="ctr"/>
            <a:r>
              <a:rPr lang="ja-JP" altLang="en-US" dirty="0" smtClean="0"/>
              <a:t>重要度や優先度の指定を慎重に行うことが必要</a:t>
            </a:r>
            <a:endParaRPr lang="en-US" altLang="ja-JP"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結果：</a:t>
            </a:r>
            <a:r>
              <a:rPr lang="ja-JP" altLang="en-US" sz="2400" dirty="0" smtClean="0"/>
              <a:t>障害報告数による未対応障害数の違い（</a:t>
            </a:r>
            <a:r>
              <a:rPr lang="en-US" altLang="ja-JP" sz="2400" dirty="0" smtClean="0"/>
              <a:t>Apache</a:t>
            </a:r>
            <a:r>
              <a:rPr lang="ja-JP" altLang="en-US" sz="2400" dirty="0" smtClean="0"/>
              <a:t>）</a:t>
            </a:r>
            <a:endParaRPr kumimoji="1" lang="ja-JP" altLang="en-US" sz="3600" dirty="0"/>
          </a:p>
        </p:txBody>
      </p:sp>
      <p:sp>
        <p:nvSpPr>
          <p:cNvPr id="3" name="コンテンツ プレースホルダ 2"/>
          <p:cNvSpPr>
            <a:spLocks noGrp="1"/>
          </p:cNvSpPr>
          <p:nvPr>
            <p:ph idx="1"/>
          </p:nvPr>
        </p:nvSpPr>
        <p:spPr/>
        <p:txBody>
          <a:bodyPr/>
          <a:lstStyle/>
          <a:p>
            <a:r>
              <a:rPr lang="ja-JP" altLang="en-US" dirty="0" smtClean="0"/>
              <a:t>報告数の増減と未対応の増減には強い相関はない</a:t>
            </a:r>
            <a:endParaRPr lang="en-US" altLang="ja-JP" dirty="0" smtClean="0"/>
          </a:p>
          <a:p>
            <a:r>
              <a:rPr lang="en-US" altLang="ja-JP" dirty="0" smtClean="0"/>
              <a:t>2003</a:t>
            </a:r>
            <a:r>
              <a:rPr lang="ja-JP" altLang="en-US" dirty="0" smtClean="0"/>
              <a:t>年</a:t>
            </a:r>
            <a:r>
              <a:rPr lang="en-US" altLang="ja-JP" dirty="0" smtClean="0"/>
              <a:t>1</a:t>
            </a:r>
            <a:r>
              <a:rPr lang="ja-JP" altLang="en-US" dirty="0" smtClean="0"/>
              <a:t>～</a:t>
            </a:r>
            <a:r>
              <a:rPr lang="en-US" altLang="ja-JP" dirty="0" smtClean="0"/>
              <a:t>3</a:t>
            </a:r>
            <a:r>
              <a:rPr lang="ja-JP" altLang="en-US" dirty="0" smtClean="0"/>
              <a:t>月頃に未対応の障害が一度に対応されている時期がある</a:t>
            </a:r>
            <a:endParaRPr lang="en-US" altLang="ja-JP" dirty="0" smtClean="0"/>
          </a:p>
          <a:p>
            <a:pPr lvl="1"/>
            <a:r>
              <a:rPr lang="ja-JP" altLang="en-US" dirty="0" smtClean="0"/>
              <a:t>この時期のメールを分析したところ，障害管理システムに蓄積された障害を整理した時期であることが分かった</a:t>
            </a:r>
            <a:endParaRPr lang="en-US" altLang="ja-JP" dirty="0" smtClean="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14</a:t>
            </a:fld>
            <a:endParaRPr lang="en-US" altLang="ja-JP"/>
          </a:p>
        </p:txBody>
      </p:sp>
      <p:sp>
        <p:nvSpPr>
          <p:cNvPr id="7" name="テキスト ボックス 6"/>
          <p:cNvSpPr txBox="1">
            <a:spLocks noChangeAspect="1"/>
          </p:cNvSpPr>
          <p:nvPr/>
        </p:nvSpPr>
        <p:spPr>
          <a:xfrm>
            <a:off x="1849005" y="3540429"/>
            <a:ext cx="785818" cy="276999"/>
          </a:xfrm>
          <a:prstGeom prst="rect">
            <a:avLst/>
          </a:prstGeom>
          <a:noFill/>
        </p:spPr>
        <p:txBody>
          <a:bodyPr wrap="square" rtlCol="0">
            <a:spAutoFit/>
          </a:bodyPr>
          <a:lstStyle/>
          <a:p>
            <a:r>
              <a:rPr kumimoji="1" lang="en-US" altLang="ja-JP" sz="1200" dirty="0" smtClean="0">
                <a:latin typeface="Arial" pitchFamily="34" charset="0"/>
                <a:cs typeface="Arial" pitchFamily="34" charset="0"/>
              </a:rPr>
              <a:t>ver.2.0</a:t>
            </a:r>
            <a:endParaRPr kumimoji="1" lang="ja-JP" altLang="en-US" sz="1200" dirty="0">
              <a:latin typeface="Arial" pitchFamily="34" charset="0"/>
              <a:cs typeface="Arial" pitchFamily="34" charset="0"/>
            </a:endParaRPr>
          </a:p>
        </p:txBody>
      </p:sp>
      <p:sp>
        <p:nvSpPr>
          <p:cNvPr id="8" name="テキスト ボックス 7"/>
          <p:cNvSpPr txBox="1">
            <a:spLocks noChangeAspect="1"/>
          </p:cNvSpPr>
          <p:nvPr/>
        </p:nvSpPr>
        <p:spPr>
          <a:xfrm>
            <a:off x="4534683" y="3540429"/>
            <a:ext cx="785818" cy="276999"/>
          </a:xfrm>
          <a:prstGeom prst="rect">
            <a:avLst/>
          </a:prstGeom>
          <a:noFill/>
        </p:spPr>
        <p:txBody>
          <a:bodyPr wrap="square" rtlCol="0">
            <a:spAutoFit/>
          </a:bodyPr>
          <a:lstStyle/>
          <a:p>
            <a:r>
              <a:rPr lang="en-US" altLang="ja-JP" sz="1200" dirty="0" smtClean="0">
                <a:latin typeface="Arial" pitchFamily="34" charset="0"/>
                <a:cs typeface="Arial" pitchFamily="34" charset="0"/>
              </a:rPr>
              <a:t>v</a:t>
            </a:r>
            <a:r>
              <a:rPr kumimoji="1" lang="en-US" altLang="ja-JP" sz="1200" dirty="0" smtClean="0">
                <a:latin typeface="Arial" pitchFamily="34" charset="0"/>
                <a:cs typeface="Arial" pitchFamily="34" charset="0"/>
              </a:rPr>
              <a:t>er.2.2</a:t>
            </a:r>
            <a:endParaRPr kumimoji="1" lang="ja-JP" altLang="en-US" sz="1200" dirty="0">
              <a:latin typeface="Arial" pitchFamily="34" charset="0"/>
              <a:cs typeface="Arial" pitchFamily="34" charset="0"/>
            </a:endParaRPr>
          </a:p>
        </p:txBody>
      </p:sp>
      <p:sp>
        <p:nvSpPr>
          <p:cNvPr id="10" name="直線コネクタ 9"/>
          <p:cNvSpPr>
            <a:spLocks noChangeAspect="1"/>
          </p:cNvSpPr>
          <p:nvPr/>
        </p:nvSpPr>
        <p:spPr>
          <a:xfrm rot="5400000" flipH="1" flipV="1">
            <a:off x="1023562" y="4956503"/>
            <a:ext cx="2268000" cy="5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11" name="直線コネクタ 10"/>
          <p:cNvSpPr>
            <a:spLocks noChangeAspect="1"/>
          </p:cNvSpPr>
          <p:nvPr/>
        </p:nvSpPr>
        <p:spPr>
          <a:xfrm rot="5400000" flipH="1" flipV="1">
            <a:off x="3717086" y="4954007"/>
            <a:ext cx="2268000" cy="5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21" name="正方形/長方形 20"/>
          <p:cNvSpPr/>
          <p:nvPr/>
        </p:nvSpPr>
        <p:spPr bwMode="auto">
          <a:xfrm rot="16200000">
            <a:off x="414083" y="4760639"/>
            <a:ext cx="2013217" cy="32549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chemeClr val="tx1"/>
                </a:solidFill>
                <a:effectLst/>
                <a:latin typeface="Times New Roman" charset="0"/>
                <a:ea typeface="ＭＳ Ｐゴシック" charset="-128"/>
              </a:rPr>
              <a:t>未対応障害数</a:t>
            </a:r>
          </a:p>
        </p:txBody>
      </p:sp>
      <p:sp>
        <p:nvSpPr>
          <p:cNvPr id="22" name="正方形/長方形 21"/>
          <p:cNvSpPr/>
          <p:nvPr/>
        </p:nvSpPr>
        <p:spPr bwMode="auto">
          <a:xfrm rot="16200000">
            <a:off x="6681592" y="4722649"/>
            <a:ext cx="2013217" cy="32549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chemeClr val="tx1"/>
                </a:solidFill>
                <a:effectLst/>
                <a:latin typeface="Times New Roman" charset="0"/>
                <a:ea typeface="ＭＳ Ｐゴシック" charset="-128"/>
              </a:rPr>
              <a:t>障害報告数</a:t>
            </a:r>
          </a:p>
        </p:txBody>
      </p:sp>
      <p:sp>
        <p:nvSpPr>
          <p:cNvPr id="23" name="正方形/長方形 22"/>
          <p:cNvSpPr/>
          <p:nvPr/>
        </p:nvSpPr>
        <p:spPr bwMode="auto">
          <a:xfrm>
            <a:off x="3527583" y="6256940"/>
            <a:ext cx="2013217" cy="32549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400" b="0" i="0" u="none" strike="noStrike" cap="none" normalizeH="0" baseline="0" dirty="0" smtClean="0">
                <a:ln>
                  <a:noFill/>
                </a:ln>
                <a:solidFill>
                  <a:schemeClr val="tx1"/>
                </a:solidFill>
                <a:effectLst/>
                <a:latin typeface="Times New Roman" charset="0"/>
                <a:ea typeface="ＭＳ Ｐゴシック" charset="-128"/>
              </a:rPr>
              <a:t>期　間</a:t>
            </a:r>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graphicFrame>
        <p:nvGraphicFramePr>
          <p:cNvPr id="9" name="グラフ 8"/>
          <p:cNvGraphicFramePr>
            <a:graphicFrameLocks noChangeAspect="1"/>
          </p:cNvGraphicFramePr>
          <p:nvPr/>
        </p:nvGraphicFramePr>
        <p:xfrm>
          <a:off x="1320800" y="3459686"/>
          <a:ext cx="6591300" cy="3093659"/>
        </p:xfrm>
        <a:graphic>
          <a:graphicData uri="http://schemas.openxmlformats.org/drawingml/2006/chart">
            <c:chart xmlns:c="http://schemas.openxmlformats.org/drawingml/2006/chart" xmlns:r="http://schemas.openxmlformats.org/officeDocument/2006/relationships" r:id="rId3"/>
          </a:graphicData>
        </a:graphic>
      </p:graphicFrame>
      <p:grpSp>
        <p:nvGrpSpPr>
          <p:cNvPr id="18" name="グループ化 17"/>
          <p:cNvGrpSpPr/>
          <p:nvPr/>
        </p:nvGrpSpPr>
        <p:grpSpPr>
          <a:xfrm>
            <a:off x="5261679" y="3984486"/>
            <a:ext cx="1913821" cy="535999"/>
            <a:chOff x="5261679" y="3162300"/>
            <a:chExt cx="1913821" cy="535999"/>
          </a:xfrm>
        </p:grpSpPr>
        <p:sp>
          <p:nvSpPr>
            <p:cNvPr id="13" name="正方形/長方形 12"/>
            <p:cNvSpPr/>
            <p:nvPr/>
          </p:nvSpPr>
          <p:spPr>
            <a:xfrm>
              <a:off x="5261679" y="3162300"/>
              <a:ext cx="1469321" cy="512947"/>
            </a:xfrm>
            <a:prstGeom prst="rect">
              <a:avLst/>
            </a:prstGeom>
            <a:solidFill>
              <a:sysClr val="window" lastClr="FFFFFF"/>
            </a:solidFill>
            <a:ln w="6350" cap="flat" cmpd="sng" algn="ctr">
              <a:solidFill>
                <a:sysClr val="windowText" lastClr="00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050"/>
            </a:p>
          </p:txBody>
        </p:sp>
        <p:sp>
          <p:nvSpPr>
            <p:cNvPr id="14" name="正方形/長方形 13"/>
            <p:cNvSpPr/>
            <p:nvPr/>
          </p:nvSpPr>
          <p:spPr>
            <a:xfrm>
              <a:off x="5356791" y="3504936"/>
              <a:ext cx="324000" cy="72000"/>
            </a:xfrm>
            <a:prstGeom prst="rect">
              <a:avLst/>
            </a:prstGeom>
            <a:solidFill>
              <a:srgbClr val="C00000"/>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050"/>
            </a:p>
          </p:txBody>
        </p:sp>
        <p:sp>
          <p:nvSpPr>
            <p:cNvPr id="15" name="テキスト ボックス 10"/>
            <p:cNvSpPr txBox="1"/>
            <p:nvPr/>
          </p:nvSpPr>
          <p:spPr>
            <a:xfrm>
              <a:off x="5632443" y="3421300"/>
              <a:ext cx="1212011"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200" dirty="0" smtClean="0"/>
                <a:t>障害報告数</a:t>
              </a:r>
              <a:endParaRPr kumimoji="1" lang="en-US" altLang="ja-JP" sz="1200" dirty="0" smtClean="0"/>
            </a:p>
          </p:txBody>
        </p:sp>
        <p:sp>
          <p:nvSpPr>
            <p:cNvPr id="16" name="テキスト ボックス 15"/>
            <p:cNvSpPr txBox="1"/>
            <p:nvPr/>
          </p:nvSpPr>
          <p:spPr>
            <a:xfrm>
              <a:off x="5632444" y="3179441"/>
              <a:ext cx="1543056"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200" dirty="0" smtClean="0"/>
                <a:t>未対応</a:t>
              </a:r>
              <a:r>
                <a:rPr lang="ja-JP" altLang="en-US" sz="1200" dirty="0" smtClean="0"/>
                <a:t>障害</a:t>
              </a:r>
              <a:r>
                <a:rPr kumimoji="1" lang="ja-JP" altLang="en-US" sz="1200" dirty="0" smtClean="0"/>
                <a:t>数</a:t>
              </a:r>
              <a:endParaRPr kumimoji="1" lang="en-US" altLang="ja-JP" sz="1200" dirty="0" smtClean="0"/>
            </a:p>
          </p:txBody>
        </p:sp>
        <p:cxnSp>
          <p:nvCxnSpPr>
            <p:cNvPr id="17" name="直線コネクタ 16"/>
            <p:cNvCxnSpPr/>
            <p:nvPr/>
          </p:nvCxnSpPr>
          <p:spPr>
            <a:xfrm rot="10800000" flipV="1">
              <a:off x="5375284" y="3310337"/>
              <a:ext cx="270416" cy="0"/>
            </a:xfrm>
            <a:prstGeom prst="line">
              <a:avLst/>
            </a:prstGeom>
            <a:noFill/>
            <a:ln w="25400" cap="flat" cmpd="sng" algn="ctr">
              <a:solidFill>
                <a:srgbClr val="4F81BD">
                  <a:shade val="95000"/>
                  <a:satMod val="105000"/>
                </a:srgb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19" name="円/楕円 18"/>
          <p:cNvSpPr/>
          <p:nvPr/>
        </p:nvSpPr>
        <p:spPr bwMode="auto">
          <a:xfrm rot="16200000">
            <a:off x="2108322" y="4539254"/>
            <a:ext cx="1306762" cy="431074"/>
          </a:xfrm>
          <a:prstGeom prst="ellipse">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結果：</a:t>
            </a:r>
            <a:r>
              <a:rPr lang="ja-JP" altLang="en-US" sz="2400" dirty="0" smtClean="0"/>
              <a:t>障害報告数による未対応障害数の違い（</a:t>
            </a:r>
            <a:r>
              <a:rPr lang="en-US" altLang="ja-JP" sz="2400" dirty="0" smtClean="0"/>
              <a:t>Firefox</a:t>
            </a:r>
            <a:r>
              <a:rPr lang="ja-JP" altLang="en-US" sz="2400" dirty="0" smtClean="0"/>
              <a:t>）</a:t>
            </a:r>
            <a:endParaRPr kumimoji="1" lang="ja-JP" altLang="en-US" sz="3600" dirty="0"/>
          </a:p>
        </p:txBody>
      </p:sp>
      <p:sp>
        <p:nvSpPr>
          <p:cNvPr id="3" name="コンテンツ プレースホルダ 2"/>
          <p:cNvSpPr>
            <a:spLocks noGrp="1"/>
          </p:cNvSpPr>
          <p:nvPr>
            <p:ph idx="1"/>
          </p:nvPr>
        </p:nvSpPr>
        <p:spPr/>
        <p:txBody>
          <a:bodyPr/>
          <a:lstStyle/>
          <a:p>
            <a:r>
              <a:rPr lang="en-US" altLang="ja-JP" dirty="0" smtClean="0"/>
              <a:t>v</a:t>
            </a:r>
            <a:r>
              <a:rPr kumimoji="1" lang="en-US" altLang="ja-JP" dirty="0" smtClean="0"/>
              <a:t>er.2.0</a:t>
            </a:r>
            <a:r>
              <a:rPr kumimoji="1" lang="ja-JP" altLang="en-US" dirty="0" err="1" smtClean="0"/>
              <a:t>のリ</a:t>
            </a:r>
            <a:r>
              <a:rPr kumimoji="1" lang="ja-JP" altLang="en-US" dirty="0" smtClean="0"/>
              <a:t>リース時期までは障害報告数に対して，未対応障害数が少ない</a:t>
            </a:r>
            <a:endParaRPr kumimoji="1" lang="en-US" altLang="ja-JP" dirty="0" smtClean="0"/>
          </a:p>
          <a:p>
            <a:pPr lvl="1"/>
            <a:r>
              <a:rPr lang="ja-JP" altLang="en-US" dirty="0" smtClean="0"/>
              <a:t>多くの障害は報告後すぐに対応されている</a:t>
            </a:r>
            <a:endParaRPr lang="en-US" altLang="ja-JP" dirty="0" smtClean="0"/>
          </a:p>
          <a:p>
            <a:pPr lvl="1"/>
            <a:endParaRPr lang="en-US" altLang="ja-JP" dirty="0" smtClean="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15</a:t>
            </a:fld>
            <a:endParaRPr lang="en-US" altLang="ja-JP"/>
          </a:p>
        </p:txBody>
      </p:sp>
      <p:sp>
        <p:nvSpPr>
          <p:cNvPr id="14" name="直線コネクタ 13"/>
          <p:cNvSpPr/>
          <p:nvPr/>
        </p:nvSpPr>
        <p:spPr>
          <a:xfrm rot="5400000" flipH="1" flipV="1">
            <a:off x="3346688" y="4924820"/>
            <a:ext cx="2268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15" name="直線コネクタ 14"/>
          <p:cNvSpPr/>
          <p:nvPr/>
        </p:nvSpPr>
        <p:spPr>
          <a:xfrm rot="5400000" flipH="1" flipV="1">
            <a:off x="4571165" y="4930744"/>
            <a:ext cx="2268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16" name="直線コネクタ 15"/>
          <p:cNvSpPr/>
          <p:nvPr/>
        </p:nvSpPr>
        <p:spPr>
          <a:xfrm rot="5400000" flipH="1" flipV="1">
            <a:off x="5626440" y="4930744"/>
            <a:ext cx="2268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17" name="テキスト ボックス 16"/>
          <p:cNvSpPr txBox="1"/>
          <p:nvPr/>
        </p:nvSpPr>
        <p:spPr>
          <a:xfrm>
            <a:off x="4165360" y="3591435"/>
            <a:ext cx="785818" cy="276999"/>
          </a:xfrm>
          <a:prstGeom prst="rect">
            <a:avLst/>
          </a:prstGeom>
          <a:noFill/>
        </p:spPr>
        <p:txBody>
          <a:bodyPr wrap="square" rtlCol="0">
            <a:spAutoFit/>
          </a:bodyPr>
          <a:lstStyle/>
          <a:p>
            <a:r>
              <a:rPr lang="en-US" altLang="ja-JP" sz="1200" dirty="0" smtClean="0">
                <a:latin typeface="Arial" pitchFamily="34" charset="0"/>
                <a:cs typeface="Arial" pitchFamily="34" charset="0"/>
              </a:rPr>
              <a:t>v</a:t>
            </a:r>
            <a:r>
              <a:rPr kumimoji="1" lang="en-US" altLang="ja-JP" sz="1200" dirty="0" smtClean="0">
                <a:latin typeface="Arial" pitchFamily="34" charset="0"/>
                <a:cs typeface="Arial" pitchFamily="34" charset="0"/>
              </a:rPr>
              <a:t>er.1.0</a:t>
            </a:r>
            <a:endParaRPr kumimoji="1" lang="ja-JP" altLang="en-US" sz="1200" dirty="0">
              <a:latin typeface="Arial" pitchFamily="34" charset="0"/>
              <a:cs typeface="Arial" pitchFamily="34" charset="0"/>
            </a:endParaRPr>
          </a:p>
        </p:txBody>
      </p:sp>
      <p:sp>
        <p:nvSpPr>
          <p:cNvPr id="18" name="テキスト ボックス 17"/>
          <p:cNvSpPr txBox="1"/>
          <p:nvPr/>
        </p:nvSpPr>
        <p:spPr>
          <a:xfrm>
            <a:off x="5396590" y="3583757"/>
            <a:ext cx="785818" cy="276999"/>
          </a:xfrm>
          <a:prstGeom prst="rect">
            <a:avLst/>
          </a:prstGeom>
          <a:noFill/>
        </p:spPr>
        <p:txBody>
          <a:bodyPr wrap="square" rtlCol="0">
            <a:spAutoFit/>
          </a:bodyPr>
          <a:lstStyle/>
          <a:p>
            <a:r>
              <a:rPr lang="en-US" altLang="ja-JP" sz="1200" dirty="0" smtClean="0">
                <a:latin typeface="Arial" pitchFamily="34" charset="0"/>
                <a:cs typeface="Arial" pitchFamily="34" charset="0"/>
              </a:rPr>
              <a:t>v</a:t>
            </a:r>
            <a:r>
              <a:rPr kumimoji="1" lang="en-US" altLang="ja-JP" sz="1200" dirty="0" smtClean="0">
                <a:latin typeface="Arial" pitchFamily="34" charset="0"/>
                <a:cs typeface="Arial" pitchFamily="34" charset="0"/>
              </a:rPr>
              <a:t>er.2.0</a:t>
            </a:r>
            <a:endParaRPr kumimoji="1" lang="ja-JP" altLang="en-US" sz="1200" dirty="0">
              <a:latin typeface="Arial" pitchFamily="34" charset="0"/>
              <a:cs typeface="Arial" pitchFamily="34" charset="0"/>
            </a:endParaRPr>
          </a:p>
        </p:txBody>
      </p:sp>
      <p:sp>
        <p:nvSpPr>
          <p:cNvPr id="19" name="テキスト ボックス 18"/>
          <p:cNvSpPr txBox="1"/>
          <p:nvPr/>
        </p:nvSpPr>
        <p:spPr>
          <a:xfrm>
            <a:off x="6445112" y="3590710"/>
            <a:ext cx="785818" cy="276999"/>
          </a:xfrm>
          <a:prstGeom prst="rect">
            <a:avLst/>
          </a:prstGeom>
          <a:noFill/>
        </p:spPr>
        <p:txBody>
          <a:bodyPr wrap="square" rtlCol="0">
            <a:spAutoFit/>
          </a:bodyPr>
          <a:lstStyle/>
          <a:p>
            <a:r>
              <a:rPr lang="en-US" altLang="ja-JP" sz="1200" dirty="0" smtClean="0">
                <a:latin typeface="Arial" pitchFamily="34" charset="0"/>
                <a:cs typeface="Arial" pitchFamily="34" charset="0"/>
              </a:rPr>
              <a:t>v</a:t>
            </a:r>
            <a:r>
              <a:rPr kumimoji="1" lang="en-US" altLang="ja-JP" sz="1200" dirty="0" smtClean="0">
                <a:latin typeface="Arial" pitchFamily="34" charset="0"/>
                <a:cs typeface="Arial" pitchFamily="34" charset="0"/>
              </a:rPr>
              <a:t>er.3.0</a:t>
            </a:r>
            <a:endParaRPr kumimoji="1" lang="ja-JP" altLang="en-US" sz="1200" dirty="0">
              <a:latin typeface="Arial" pitchFamily="34" charset="0"/>
              <a:cs typeface="Arial" pitchFamily="34" charset="0"/>
            </a:endParaRPr>
          </a:p>
        </p:txBody>
      </p:sp>
      <p:sp>
        <p:nvSpPr>
          <p:cNvPr id="20" name="正方形/長方形 19"/>
          <p:cNvSpPr/>
          <p:nvPr/>
        </p:nvSpPr>
        <p:spPr bwMode="auto">
          <a:xfrm rot="16200000">
            <a:off x="414083" y="4735239"/>
            <a:ext cx="2013217" cy="32549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chemeClr val="tx1"/>
                </a:solidFill>
                <a:effectLst/>
                <a:latin typeface="Times New Roman" charset="0"/>
                <a:ea typeface="ＭＳ Ｐゴシック" charset="-128"/>
              </a:rPr>
              <a:t>未対応障害数</a:t>
            </a:r>
          </a:p>
        </p:txBody>
      </p:sp>
      <p:sp>
        <p:nvSpPr>
          <p:cNvPr id="27" name="正方形/長方形 26"/>
          <p:cNvSpPr/>
          <p:nvPr/>
        </p:nvSpPr>
        <p:spPr bwMode="auto">
          <a:xfrm>
            <a:off x="3527583" y="6256940"/>
            <a:ext cx="2013217" cy="32549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chemeClr val="tx1"/>
                </a:solidFill>
                <a:effectLst/>
                <a:latin typeface="Times New Roman" charset="0"/>
                <a:ea typeface="ＭＳ Ｐゴシック" charset="-128"/>
              </a:rPr>
              <a:t>期　間</a:t>
            </a:r>
          </a:p>
        </p:txBody>
      </p:sp>
      <p:graphicFrame>
        <p:nvGraphicFramePr>
          <p:cNvPr id="7" name="グラフ 6"/>
          <p:cNvGraphicFramePr/>
          <p:nvPr/>
        </p:nvGraphicFramePr>
        <p:xfrm>
          <a:off x="1351639" y="3628942"/>
          <a:ext cx="6477000" cy="2800452"/>
        </p:xfrm>
        <a:graphic>
          <a:graphicData uri="http://schemas.openxmlformats.org/drawingml/2006/chart">
            <c:chart xmlns:c="http://schemas.openxmlformats.org/drawingml/2006/chart" xmlns:r="http://schemas.openxmlformats.org/officeDocument/2006/relationships" r:id="rId3"/>
          </a:graphicData>
        </a:graphic>
      </p:graphicFrame>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21" name="正方形/長方形 20"/>
          <p:cNvSpPr/>
          <p:nvPr/>
        </p:nvSpPr>
        <p:spPr bwMode="auto">
          <a:xfrm rot="16200000">
            <a:off x="6681592" y="4722649"/>
            <a:ext cx="2013217" cy="32549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chemeClr val="tx1"/>
                </a:solidFill>
                <a:effectLst/>
                <a:latin typeface="Times New Roman" charset="0"/>
                <a:ea typeface="ＭＳ Ｐゴシック" charset="-128"/>
              </a:rPr>
              <a:t>障害報告数</a:t>
            </a:r>
          </a:p>
        </p:txBody>
      </p:sp>
      <p:grpSp>
        <p:nvGrpSpPr>
          <p:cNvPr id="8" name="グループ化 26"/>
          <p:cNvGrpSpPr/>
          <p:nvPr/>
        </p:nvGrpSpPr>
        <p:grpSpPr>
          <a:xfrm>
            <a:off x="2338264" y="3982141"/>
            <a:ext cx="1913821" cy="543683"/>
            <a:chOff x="5261679" y="3162300"/>
            <a:chExt cx="1913821" cy="543683"/>
          </a:xfrm>
        </p:grpSpPr>
        <p:sp>
          <p:nvSpPr>
            <p:cNvPr id="22" name="正方形/長方形 21"/>
            <p:cNvSpPr/>
            <p:nvPr/>
          </p:nvSpPr>
          <p:spPr>
            <a:xfrm>
              <a:off x="5261679" y="3162300"/>
              <a:ext cx="1469321" cy="512947"/>
            </a:xfrm>
            <a:prstGeom prst="rect">
              <a:avLst/>
            </a:prstGeom>
            <a:solidFill>
              <a:sysClr val="window" lastClr="FFFFFF"/>
            </a:solidFill>
            <a:ln w="6350" cap="flat" cmpd="sng" algn="ctr">
              <a:solidFill>
                <a:sysClr val="windowText" lastClr="00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050"/>
            </a:p>
          </p:txBody>
        </p:sp>
        <p:sp>
          <p:nvSpPr>
            <p:cNvPr id="23" name="正方形/長方形 22"/>
            <p:cNvSpPr/>
            <p:nvPr/>
          </p:nvSpPr>
          <p:spPr>
            <a:xfrm>
              <a:off x="5356791" y="3512620"/>
              <a:ext cx="324000" cy="72000"/>
            </a:xfrm>
            <a:prstGeom prst="rect">
              <a:avLst/>
            </a:prstGeom>
            <a:solidFill>
              <a:srgbClr val="C00000"/>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050"/>
            </a:p>
          </p:txBody>
        </p:sp>
        <p:sp>
          <p:nvSpPr>
            <p:cNvPr id="24" name="テキスト ボックス 10"/>
            <p:cNvSpPr txBox="1"/>
            <p:nvPr/>
          </p:nvSpPr>
          <p:spPr>
            <a:xfrm>
              <a:off x="5632443" y="3428984"/>
              <a:ext cx="1212011"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200" dirty="0" smtClean="0"/>
                <a:t>障害報告数</a:t>
              </a:r>
              <a:endParaRPr kumimoji="1" lang="en-US" altLang="ja-JP" sz="1200" dirty="0" smtClean="0"/>
            </a:p>
          </p:txBody>
        </p:sp>
        <p:sp>
          <p:nvSpPr>
            <p:cNvPr id="25" name="テキスト ボックス 24"/>
            <p:cNvSpPr txBox="1"/>
            <p:nvPr/>
          </p:nvSpPr>
          <p:spPr>
            <a:xfrm>
              <a:off x="5632444" y="3187125"/>
              <a:ext cx="1543056"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kumimoji="1" lang="ja-JP" altLang="en-US" sz="1200" dirty="0" smtClean="0"/>
                <a:t>未対応</a:t>
              </a:r>
              <a:r>
                <a:rPr lang="ja-JP" altLang="en-US" sz="1200" dirty="0" smtClean="0"/>
                <a:t>障害</a:t>
              </a:r>
              <a:r>
                <a:rPr kumimoji="1" lang="ja-JP" altLang="en-US" sz="1200" dirty="0" smtClean="0"/>
                <a:t>数</a:t>
              </a:r>
              <a:endParaRPr kumimoji="1" lang="en-US" altLang="ja-JP" sz="1200" dirty="0" smtClean="0"/>
            </a:p>
          </p:txBody>
        </p:sp>
        <p:cxnSp>
          <p:nvCxnSpPr>
            <p:cNvPr id="26" name="直線コネクタ 25"/>
            <p:cNvCxnSpPr/>
            <p:nvPr/>
          </p:nvCxnSpPr>
          <p:spPr>
            <a:xfrm rot="10800000" flipV="1">
              <a:off x="5375284" y="3318021"/>
              <a:ext cx="270416" cy="0"/>
            </a:xfrm>
            <a:prstGeom prst="line">
              <a:avLst/>
            </a:prstGeom>
            <a:noFill/>
            <a:ln w="25400" cap="flat" cmpd="sng" algn="ctr">
              <a:solidFill>
                <a:srgbClr val="4F81BD">
                  <a:shade val="95000"/>
                  <a:satMod val="105000"/>
                </a:srgbClr>
              </a:solidFill>
              <a:prstDash val="solid"/>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p>
            <a:r>
              <a:rPr lang="ja-JP" altLang="en-US" smtClean="0"/>
              <a:t>考察</a:t>
            </a:r>
            <a:r>
              <a:rPr lang="ja-JP" altLang="en-US" dirty="0" smtClean="0"/>
              <a:t>：</a:t>
            </a:r>
            <a:r>
              <a:rPr lang="ja-JP" altLang="en-US" sz="2400" dirty="0" smtClean="0"/>
              <a:t>障害報告数による未対応障害数の違い</a:t>
            </a:r>
            <a:endParaRPr kumimoji="1" lang="ja-JP" altLang="en-US" sz="2400" dirty="0"/>
          </a:p>
        </p:txBody>
      </p:sp>
      <p:sp>
        <p:nvSpPr>
          <p:cNvPr id="3" name="コンテンツ プレースホルダ 2"/>
          <p:cNvSpPr>
            <a:spLocks noGrp="1"/>
          </p:cNvSpPr>
          <p:nvPr>
            <p:ph idx="1"/>
          </p:nvPr>
        </p:nvSpPr>
        <p:spPr/>
        <p:txBody>
          <a:bodyPr/>
          <a:lstStyle/>
          <a:p>
            <a:r>
              <a:rPr lang="en-US" altLang="ja-JP" dirty="0" smtClean="0"/>
              <a:t>Apache</a:t>
            </a:r>
            <a:r>
              <a:rPr lang="ja-JP" altLang="en-US" dirty="0" smtClean="0"/>
              <a:t>プロジェクトは蓄積された未対応の障害を一度に修正しているため，十分に対応が行われていない可能性がある</a:t>
            </a:r>
            <a:endParaRPr lang="en-US" altLang="ja-JP" dirty="0" smtClean="0"/>
          </a:p>
          <a:p>
            <a:endParaRPr lang="en-US" altLang="ja-JP" dirty="0" smtClean="0"/>
          </a:p>
          <a:p>
            <a:r>
              <a:rPr lang="en-US" altLang="ja-JP" dirty="0" smtClean="0"/>
              <a:t>Firefox</a:t>
            </a:r>
            <a:r>
              <a:rPr lang="ja-JP" altLang="en-US" dirty="0" smtClean="0"/>
              <a:t>プロジェクトは週に一度，障害管理システムに関する会議を設けているため未対応障害数が少ないと考えられる</a:t>
            </a:r>
            <a:endParaRPr lang="en-US" altLang="ja-JP" dirty="0" smtClean="0"/>
          </a:p>
          <a:p>
            <a:pPr lvl="2"/>
            <a:endParaRPr lang="en-US" altLang="ja-JP" dirty="0" smtClean="0"/>
          </a:p>
        </p:txBody>
      </p:sp>
      <p:sp>
        <p:nvSpPr>
          <p:cNvPr id="11" name="スライド番号プレースホルダ 10"/>
          <p:cNvSpPr>
            <a:spLocks noGrp="1"/>
          </p:cNvSpPr>
          <p:nvPr>
            <p:ph type="sldNum" sz="quarter" idx="12"/>
          </p:nvPr>
        </p:nvSpPr>
        <p:spPr/>
        <p:txBody>
          <a:bodyPr/>
          <a:lstStyle/>
          <a:p>
            <a:pPr>
              <a:defRPr/>
            </a:pPr>
            <a:fld id="{2FE2DC3D-A132-4D9D-898F-105E24610479}" type="slidenum">
              <a:rPr lang="ja-JP" altLang="en-US" smtClean="0"/>
              <a:pPr>
                <a:defRPr/>
              </a:pPr>
              <a:t>16</a:t>
            </a:fld>
            <a:endParaRPr lang="en-US" altLang="ja-JP"/>
          </a:p>
        </p:txBody>
      </p:sp>
      <p:sp>
        <p:nvSpPr>
          <p:cNvPr id="5" name="日付プレースホルダ 4"/>
          <p:cNvSpPr>
            <a:spLocks noGrp="1"/>
          </p:cNvSpPr>
          <p:nvPr>
            <p:ph type="dt" sz="half" idx="11"/>
          </p:nvPr>
        </p:nvSpPr>
        <p:spPr/>
        <p:txBody>
          <a:bodyPr/>
          <a:lstStyle/>
          <a:p>
            <a:pPr>
              <a:defRPr/>
            </a:pPr>
            <a:fld id="{2799E5C9-8912-40D9-91F4-9F695F466EFC}" type="datetime1">
              <a:rPr lang="ja-JP" altLang="en-US" smtClean="0"/>
              <a:pPr>
                <a:defRPr/>
              </a:pPr>
              <a:t>2009/2/17</a:t>
            </a:fld>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8" name="正方形/長方形 7"/>
          <p:cNvSpPr/>
          <p:nvPr/>
        </p:nvSpPr>
        <p:spPr bwMode="auto">
          <a:xfrm>
            <a:off x="599530" y="4865276"/>
            <a:ext cx="7964488" cy="828778"/>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algn="ctr"/>
            <a:r>
              <a:rPr lang="ja-JP" altLang="en-US" dirty="0" smtClean="0">
                <a:solidFill>
                  <a:srgbClr val="FF0000"/>
                </a:solidFill>
              </a:rPr>
              <a:t>未対応時間</a:t>
            </a:r>
            <a:r>
              <a:rPr lang="ja-JP" altLang="en-US" dirty="0" smtClean="0"/>
              <a:t>の長い障害が発生する要因として，</a:t>
            </a:r>
            <a:endParaRPr lang="en-US" altLang="ja-JP" dirty="0" smtClean="0"/>
          </a:p>
          <a:p>
            <a:pPr algn="ctr"/>
            <a:r>
              <a:rPr lang="ja-JP" altLang="en-US" dirty="0" smtClean="0"/>
              <a:t>障害に関する会議の有無が挙げられる</a:t>
            </a:r>
            <a:endParaRPr kumimoji="1" lang="en-US" altLang="ja-JP" sz="2400" b="0" i="0" u="none" strike="noStrike" cap="none" normalizeH="0" baseline="0" dirty="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pPr marL="342900" lvl="1" indent="-342900">
              <a:buClr>
                <a:schemeClr val="accent2"/>
              </a:buClr>
              <a:buSzPct val="80000"/>
              <a:buFont typeface="Wingdings" pitchFamily="2" charset="2"/>
              <a:buChar char="n"/>
            </a:pPr>
            <a:r>
              <a:rPr lang="ja-JP" altLang="en-US" sz="2800" dirty="0" smtClean="0">
                <a:solidFill>
                  <a:srgbClr val="FF0000"/>
                </a:solidFill>
              </a:rPr>
              <a:t>未対応時間</a:t>
            </a:r>
            <a:r>
              <a:rPr lang="ja-JP" altLang="en-US" sz="2800" dirty="0" smtClean="0"/>
              <a:t>の長い障害が発生する要因を明らかにするために，重要度（優先度）や障害報告数による未対応時間の違いについて分析した</a:t>
            </a:r>
            <a:endParaRPr lang="en-US" altLang="ja-JP" sz="2800" dirty="0" smtClean="0"/>
          </a:p>
          <a:p>
            <a:endParaRPr kumimoji="1" lang="en-US" altLang="ja-JP" dirty="0" smtClean="0"/>
          </a:p>
          <a:p>
            <a:r>
              <a:rPr lang="ja-JP" altLang="en-US" dirty="0" smtClean="0"/>
              <a:t>発見した障害を報告する際には重要度や優先度の指定を慎重に行うことが必要である</a:t>
            </a:r>
            <a:endParaRPr lang="en-US" altLang="ja-JP" dirty="0" smtClean="0"/>
          </a:p>
          <a:p>
            <a:endParaRPr lang="en-US" altLang="ja-JP" dirty="0" smtClean="0"/>
          </a:p>
          <a:p>
            <a:r>
              <a:rPr kumimoji="1" lang="ja-JP" altLang="en-US" dirty="0" smtClean="0"/>
              <a:t>滞留時間短縮のためには障害に関する会議を定期的に設けることが一つの</a:t>
            </a:r>
            <a:r>
              <a:rPr lang="ja-JP" altLang="en-US" dirty="0" smtClean="0"/>
              <a:t>方法</a:t>
            </a:r>
            <a:r>
              <a:rPr kumimoji="1" lang="ja-JP" altLang="en-US" dirty="0" smtClean="0"/>
              <a:t>である</a:t>
            </a:r>
            <a:endParaRPr kumimoji="1" lang="en-US" altLang="ja-JP" dirty="0" smtClean="0"/>
          </a:p>
          <a:p>
            <a:endParaRPr kumimoji="1" lang="ja-JP" altLang="en-US" dirty="0"/>
          </a:p>
        </p:txBody>
      </p:sp>
      <p:sp>
        <p:nvSpPr>
          <p:cNvPr id="11" name="スライド番号プレースホルダ 10"/>
          <p:cNvSpPr>
            <a:spLocks noGrp="1"/>
          </p:cNvSpPr>
          <p:nvPr>
            <p:ph type="sldNum" sz="quarter" idx="12"/>
          </p:nvPr>
        </p:nvSpPr>
        <p:spPr/>
        <p:txBody>
          <a:bodyPr/>
          <a:lstStyle/>
          <a:p>
            <a:pPr>
              <a:defRPr/>
            </a:pPr>
            <a:fld id="{2FE2DC3D-A132-4D9D-898F-105E24610479}" type="slidenum">
              <a:rPr lang="ja-JP" altLang="en-US" smtClean="0"/>
              <a:pPr>
                <a:defRPr/>
              </a:pPr>
              <a:t>17</a:t>
            </a:fld>
            <a:endParaRPr lang="en-US" altLang="ja-JP"/>
          </a:p>
        </p:txBody>
      </p:sp>
      <p:sp>
        <p:nvSpPr>
          <p:cNvPr id="5" name="日付プレースホルダ 4"/>
          <p:cNvSpPr>
            <a:spLocks noGrp="1"/>
          </p:cNvSpPr>
          <p:nvPr>
            <p:ph type="dt" sz="half" idx="11"/>
          </p:nvPr>
        </p:nvSpPr>
        <p:spPr/>
        <p:txBody>
          <a:bodyPr/>
          <a:lstStyle/>
          <a:p>
            <a:pPr>
              <a:defRPr/>
            </a:pPr>
            <a:fld id="{F08FD246-CF53-4CE5-A6F4-50C04BAB87C0}" type="datetime1">
              <a:rPr lang="ja-JP" altLang="en-US" smtClean="0"/>
              <a:pPr>
                <a:defRPr/>
              </a:pPr>
              <a:t>2009/2/17</a:t>
            </a:fld>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dirty="0" smtClean="0"/>
              <a:t>障害管理システム利用時の修正遅延要因の分析</a:t>
            </a:r>
            <a:endParaRPr lang="en-US" altLang="ja-JP"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18</a:t>
            </a:fld>
            <a:endParaRPr lang="en-US" altLang="ja-JP"/>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p>
            <a:r>
              <a:rPr lang="ja-JP" altLang="en-US" dirty="0" smtClean="0"/>
              <a:t>結果と考察</a:t>
            </a:r>
            <a:r>
              <a:rPr lang="ja-JP" altLang="en-US" sz="2400" dirty="0" smtClean="0"/>
              <a:t>：</a:t>
            </a:r>
            <a:r>
              <a:rPr lang="ja-JP" altLang="en-US" sz="2400" dirty="0" smtClean="0">
                <a:solidFill>
                  <a:srgbClr val="006600"/>
                </a:solidFill>
              </a:rPr>
              <a:t>滞留時間</a:t>
            </a:r>
            <a:r>
              <a:rPr lang="ja-JP" altLang="en-US" sz="2400" dirty="0" smtClean="0"/>
              <a:t>における</a:t>
            </a:r>
            <a:r>
              <a:rPr lang="ja-JP" altLang="en-US" sz="2400" dirty="0" smtClean="0">
                <a:solidFill>
                  <a:srgbClr val="FF0000"/>
                </a:solidFill>
              </a:rPr>
              <a:t>未対応時間</a:t>
            </a:r>
            <a:r>
              <a:rPr lang="ja-JP" altLang="en-US" sz="2400" dirty="0" smtClean="0"/>
              <a:t>と</a:t>
            </a:r>
            <a:r>
              <a:rPr lang="ja-JP" altLang="en-US" sz="2400" dirty="0" smtClean="0">
                <a:solidFill>
                  <a:srgbClr val="0070C0"/>
                </a:solidFill>
              </a:rPr>
              <a:t>対応時間</a:t>
            </a:r>
            <a:endParaRPr kumimoji="1" lang="ja-JP" altLang="en-US" sz="2400" dirty="0"/>
          </a:p>
        </p:txBody>
      </p:sp>
      <p:sp>
        <p:nvSpPr>
          <p:cNvPr id="3" name="コンテンツ プレースホルダ 2"/>
          <p:cNvSpPr>
            <a:spLocks noGrp="1"/>
          </p:cNvSpPr>
          <p:nvPr>
            <p:ph idx="1"/>
          </p:nvPr>
        </p:nvSpPr>
        <p:spPr/>
        <p:txBody>
          <a:bodyPr/>
          <a:lstStyle/>
          <a:p>
            <a:r>
              <a:rPr lang="ja-JP" altLang="en-US" dirty="0" smtClean="0"/>
              <a:t>結果</a:t>
            </a:r>
            <a:endParaRPr lang="en-US" altLang="ja-JP" dirty="0" smtClean="0"/>
          </a:p>
          <a:p>
            <a:pPr lvl="1"/>
            <a:r>
              <a:rPr lang="en-US" altLang="ja-JP" dirty="0" smtClean="0"/>
              <a:t>Apache</a:t>
            </a:r>
            <a:r>
              <a:rPr lang="ja-JP" altLang="en-US" dirty="0" smtClean="0"/>
              <a:t>に比べて</a:t>
            </a:r>
            <a:r>
              <a:rPr lang="en-US" altLang="ja-JP" dirty="0" smtClean="0"/>
              <a:t>Firefox</a:t>
            </a:r>
            <a:r>
              <a:rPr lang="ja-JP" altLang="en-US" dirty="0" smtClean="0"/>
              <a:t>は</a:t>
            </a:r>
            <a:r>
              <a:rPr lang="ja-JP" altLang="en-US" dirty="0" smtClean="0">
                <a:solidFill>
                  <a:srgbClr val="FF0000"/>
                </a:solidFill>
              </a:rPr>
              <a:t>未対応時間</a:t>
            </a:r>
            <a:r>
              <a:rPr lang="ja-JP" altLang="en-US" dirty="0" smtClean="0"/>
              <a:t>が短い障害が多い</a:t>
            </a:r>
            <a:endParaRPr lang="en-US" altLang="ja-JP" dirty="0" smtClean="0"/>
          </a:p>
          <a:p>
            <a:pPr lvl="4"/>
            <a:endParaRPr lang="en-US" altLang="ja-JP" dirty="0" smtClean="0"/>
          </a:p>
          <a:p>
            <a:r>
              <a:rPr lang="ja-JP" altLang="en-US" dirty="0" smtClean="0"/>
              <a:t>考察</a:t>
            </a:r>
            <a:endParaRPr lang="en-US" altLang="ja-JP" dirty="0" smtClean="0"/>
          </a:p>
          <a:p>
            <a:pPr lvl="1"/>
            <a:r>
              <a:rPr lang="en-US" altLang="ja-JP" dirty="0" smtClean="0"/>
              <a:t>Firefox</a:t>
            </a:r>
            <a:r>
              <a:rPr lang="ja-JP" altLang="en-US" dirty="0" smtClean="0"/>
              <a:t>プロジェクトは</a:t>
            </a:r>
            <a:r>
              <a:rPr lang="en-US" altLang="ja-JP" dirty="0" smtClean="0"/>
              <a:t>1</a:t>
            </a:r>
            <a:r>
              <a:rPr lang="ja-JP" altLang="en-US" dirty="0" smtClean="0"/>
              <a:t>週間に一度，障害管理システムに登録されている障害の数を減らすための会議が開いている</a:t>
            </a:r>
            <a:endParaRPr lang="en-US" altLang="ja-JP" dirty="0" smtClean="0"/>
          </a:p>
          <a:p>
            <a:pPr lvl="2"/>
            <a:r>
              <a:rPr lang="ja-JP" altLang="en-US" dirty="0" smtClean="0"/>
              <a:t>重要度，優先度の高い障害の修正方法</a:t>
            </a:r>
            <a:endParaRPr lang="en-US" altLang="ja-JP" dirty="0" smtClean="0"/>
          </a:p>
          <a:p>
            <a:pPr lvl="2"/>
            <a:r>
              <a:rPr lang="ja-JP" altLang="en-US" dirty="0" smtClean="0">
                <a:solidFill>
                  <a:srgbClr val="006600"/>
                </a:solidFill>
              </a:rPr>
              <a:t>滞留時間</a:t>
            </a:r>
            <a:r>
              <a:rPr lang="ja-JP" altLang="en-US" dirty="0" smtClean="0"/>
              <a:t>が長い障害の対応方法</a:t>
            </a:r>
            <a:endParaRPr lang="en-US" altLang="ja-JP" dirty="0" smtClean="0"/>
          </a:p>
          <a:p>
            <a:pPr lvl="1"/>
            <a:r>
              <a:rPr lang="en-US" altLang="ja-JP" dirty="0" smtClean="0"/>
              <a:t>Apache</a:t>
            </a:r>
            <a:r>
              <a:rPr lang="ja-JP" altLang="en-US" dirty="0" smtClean="0"/>
              <a:t>プロジェクトは障害の数を減らすための会議を定期的に設けていない</a:t>
            </a:r>
            <a:endParaRPr lang="en-US" altLang="ja-JP" dirty="0" smtClean="0"/>
          </a:p>
          <a:p>
            <a:pPr lvl="1"/>
            <a:endParaRPr lang="en-US" altLang="ja-JP" dirty="0" smtClean="0"/>
          </a:p>
          <a:p>
            <a:pPr lvl="1"/>
            <a:endParaRPr lang="en-US" altLang="ja-JP" dirty="0" smtClean="0"/>
          </a:p>
        </p:txBody>
      </p:sp>
      <p:sp>
        <p:nvSpPr>
          <p:cNvPr id="11" name="スライド番号プレースホルダ 10"/>
          <p:cNvSpPr>
            <a:spLocks noGrp="1"/>
          </p:cNvSpPr>
          <p:nvPr>
            <p:ph type="sldNum" sz="quarter" idx="12"/>
          </p:nvPr>
        </p:nvSpPr>
        <p:spPr/>
        <p:txBody>
          <a:bodyPr/>
          <a:lstStyle/>
          <a:p>
            <a:pPr>
              <a:defRPr/>
            </a:pPr>
            <a:fld id="{2FE2DC3D-A132-4D9D-898F-105E24610479}" type="slidenum">
              <a:rPr lang="ja-JP" altLang="en-US" smtClean="0"/>
              <a:pPr>
                <a:defRPr/>
              </a:pPr>
              <a:t>19</a:t>
            </a:fld>
            <a:endParaRPr lang="en-US" altLang="ja-JP"/>
          </a:p>
        </p:txBody>
      </p:sp>
      <p:sp>
        <p:nvSpPr>
          <p:cNvPr id="5" name="日付プレースホルダ 4"/>
          <p:cNvSpPr>
            <a:spLocks noGrp="1"/>
          </p:cNvSpPr>
          <p:nvPr>
            <p:ph type="dt" sz="half" idx="11"/>
          </p:nvPr>
        </p:nvSpPr>
        <p:spPr/>
        <p:txBody>
          <a:bodyPr/>
          <a:lstStyle/>
          <a:p>
            <a:pPr>
              <a:defRPr/>
            </a:pPr>
            <a:fld id="{2799E5C9-8912-40D9-91F4-9F695F466EFC}" type="datetime1">
              <a:rPr lang="ja-JP" altLang="en-US" smtClean="0"/>
              <a:pPr>
                <a:defRPr/>
              </a:pPr>
              <a:t>2009/2/17</a:t>
            </a:fld>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8" name="正方形/長方形 7"/>
          <p:cNvSpPr/>
          <p:nvPr/>
        </p:nvSpPr>
        <p:spPr bwMode="auto">
          <a:xfrm>
            <a:off x="520700" y="5113933"/>
            <a:ext cx="7964488" cy="1130300"/>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algn="ctr"/>
            <a:r>
              <a:rPr lang="ja-JP" altLang="en-US" dirty="0" smtClean="0"/>
              <a:t>未対応時間に長い時間を要する要因として，</a:t>
            </a:r>
            <a:endParaRPr lang="en-US" altLang="ja-JP" dirty="0" smtClean="0"/>
          </a:p>
          <a:p>
            <a:pPr algn="ctr"/>
            <a:r>
              <a:rPr lang="ja-JP" altLang="en-US" dirty="0" smtClean="0"/>
              <a:t>障害に関する会議の有無が挙げられる</a:t>
            </a:r>
            <a:endParaRPr kumimoji="1" lang="en-US" altLang="ja-JP" sz="2400" b="0" i="0" u="none" strike="noStrike" cap="none" normalizeH="0" baseline="0" dirty="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参考資料</a:t>
            </a:r>
            <a:endParaRPr kumimoji="1" lang="ja-JP" altLang="en-US" dirty="0"/>
          </a:p>
        </p:txBody>
      </p:sp>
      <p:sp>
        <p:nvSpPr>
          <p:cNvPr id="8" name="テキスト プレースホルダ 7"/>
          <p:cNvSpPr>
            <a:spLocks noGrp="1"/>
          </p:cNvSpPr>
          <p:nvPr>
            <p:ph type="body" idx="1"/>
          </p:nvPr>
        </p:nvSpPr>
        <p:spPr/>
        <p:txBody>
          <a:bodyPr/>
          <a:lstStyle/>
          <a:p>
            <a:endParaRPr kumimoji="1" lang="ja-JP" altLang="en-US" dirty="0"/>
          </a:p>
        </p:txBody>
      </p:sp>
      <p:sp>
        <p:nvSpPr>
          <p:cNvPr id="15" name="スライド番号プレースホルダ 10"/>
          <p:cNvSpPr>
            <a:spLocks noGrp="1"/>
          </p:cNvSpPr>
          <p:nvPr>
            <p:ph type="sldNum" sz="quarter" idx="12"/>
          </p:nvPr>
        </p:nvSpPr>
        <p:spPr>
          <a:xfrm>
            <a:off x="8497888" y="6459538"/>
            <a:ext cx="646112" cy="349250"/>
          </a:xfrm>
        </p:spPr>
        <p:txBody>
          <a:bodyPr/>
          <a:lstStyle/>
          <a:p>
            <a:pPr>
              <a:defRPr/>
            </a:pPr>
            <a:fld id="{2FE2DC3D-A132-4D9D-898F-105E24610479}" type="slidenum">
              <a:rPr lang="ja-JP" altLang="en-US" smtClean="0"/>
              <a:pPr>
                <a:defRPr/>
              </a:pPr>
              <a:t>20</a:t>
            </a:fld>
            <a:endParaRPr lang="en-US" altLang="ja-JP"/>
          </a:p>
        </p:txBody>
      </p:sp>
      <p:sp>
        <p:nvSpPr>
          <p:cNvPr id="16" name="日付プレースホルダ 4"/>
          <p:cNvSpPr>
            <a:spLocks noGrp="1"/>
          </p:cNvSpPr>
          <p:nvPr>
            <p:ph type="dt" sz="half" idx="11"/>
          </p:nvPr>
        </p:nvSpPr>
        <p:spPr>
          <a:xfrm>
            <a:off x="-9525" y="6440488"/>
            <a:ext cx="1330325" cy="276225"/>
          </a:xfrm>
        </p:spPr>
        <p:txBody>
          <a:bodyPr/>
          <a:lstStyle/>
          <a:p>
            <a:pPr>
              <a:defRPr/>
            </a:pPr>
            <a:fld id="{F08FD246-CF53-4CE5-A6F4-50C04BAB87C0}" type="datetime1">
              <a:rPr lang="ja-JP" altLang="en-US" sz="1400" smtClean="0"/>
              <a:pPr>
                <a:defRPr/>
              </a:pPr>
              <a:t>2009/2/17</a:t>
            </a:fld>
            <a:endParaRPr lang="en-US" altLang="ja-JP" sz="1400" dirty="0"/>
          </a:p>
        </p:txBody>
      </p:sp>
      <p:sp>
        <p:nvSpPr>
          <p:cNvPr id="17" name="フッター プレースホルダ 5"/>
          <p:cNvSpPr txBox="1">
            <a:spLocks/>
          </p:cNvSpPr>
          <p:nvPr/>
        </p:nvSpPr>
        <p:spPr>
          <a:xfrm>
            <a:off x="0" y="6451600"/>
            <a:ext cx="9144000" cy="2762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200" b="0" i="0" u="none" strike="noStrike" kern="1200" cap="none" spc="0" normalizeH="0" baseline="0" noProof="0" dirty="0" smtClean="0">
                <a:ln>
                  <a:noFill/>
                </a:ln>
                <a:solidFill>
                  <a:schemeClr val="tx1"/>
                </a:solidFill>
                <a:effectLst/>
                <a:uLnTx/>
                <a:uFillTx/>
                <a:latin typeface="Times New Roman" charset="0"/>
                <a:ea typeface="ＭＳ Ｐゴシック" charset="-128"/>
                <a:cs typeface="+mn-cs"/>
              </a:rPr>
              <a:t>障害管理システム利用時の修正遅延要因の分析</a:t>
            </a:r>
            <a:endParaRPr kumimoji="1" lang="en-US" altLang="ja-JP" sz="1200" b="0" i="0" u="none" strike="noStrike" kern="1200" cap="none" spc="0" normalizeH="0" baseline="0" noProof="0" dirty="0">
              <a:ln>
                <a:noFill/>
              </a:ln>
              <a:solidFill>
                <a:schemeClr val="tx1"/>
              </a:solidFill>
              <a:effectLst/>
              <a:uLnTx/>
              <a:uFillTx/>
              <a:latin typeface="Times New Roman" charset="0"/>
              <a:ea typeface="ＭＳ Ｐゴシック" charset="-128"/>
              <a:cs typeface="+mn-cs"/>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滞留時間，未対応時間，対応時間の統計量</a:t>
            </a:r>
            <a:endParaRPr kumimoji="1" lang="ja-JP" altLang="en-US" dirty="0"/>
          </a:p>
        </p:txBody>
      </p:sp>
      <p:graphicFrame>
        <p:nvGraphicFramePr>
          <p:cNvPr id="7" name="コンテンツ プレースホルダ 6"/>
          <p:cNvGraphicFramePr>
            <a:graphicFrameLocks noGrp="1"/>
          </p:cNvGraphicFramePr>
          <p:nvPr>
            <p:ph idx="1"/>
          </p:nvPr>
        </p:nvGraphicFramePr>
        <p:xfrm>
          <a:off x="214313" y="1960536"/>
          <a:ext cx="8715378" cy="2966720"/>
        </p:xfrm>
        <a:graphic>
          <a:graphicData uri="http://schemas.openxmlformats.org/drawingml/2006/table">
            <a:tbl>
              <a:tblPr firstRow="1" bandRow="1">
                <a:tableStyleId>{2A488322-F2BA-4B5B-9748-0D474271808F}</a:tableStyleId>
              </a:tblPr>
              <a:tblGrid>
                <a:gridCol w="1245054"/>
                <a:gridCol w="1245054"/>
                <a:gridCol w="1245054"/>
                <a:gridCol w="1245054"/>
                <a:gridCol w="1245054"/>
                <a:gridCol w="1245054"/>
                <a:gridCol w="1245054"/>
              </a:tblGrid>
              <a:tr h="370840">
                <a:tc>
                  <a:txBody>
                    <a:bodyPr/>
                    <a:lstStyle/>
                    <a:p>
                      <a:endParaRPr kumimoji="1" lang="ja-JP" altLang="en-US" dirty="0"/>
                    </a:p>
                  </a:txBody>
                  <a:tcP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gridSpan="3">
                  <a:txBody>
                    <a:bodyPr/>
                    <a:lstStyle/>
                    <a:p>
                      <a:pPr algn="ctr"/>
                      <a:r>
                        <a:rPr kumimoji="1" lang="en-US" altLang="ja-JP" dirty="0" smtClean="0">
                          <a:solidFill>
                            <a:schemeClr val="bg1"/>
                          </a:solidFill>
                          <a:latin typeface="Arial" pitchFamily="34" charset="0"/>
                          <a:cs typeface="Arial" pitchFamily="34" charset="0"/>
                        </a:rPr>
                        <a:t>Apache</a:t>
                      </a:r>
                      <a:endParaRPr kumimoji="1" lang="ja-JP" altLang="en-US" dirty="0">
                        <a:solidFill>
                          <a:schemeClr val="bg1"/>
                        </a:solidFill>
                        <a:latin typeface="Arial" pitchFamily="34" charset="0"/>
                        <a:cs typeface="Arial" pitchFamily="34" charset="0"/>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tc gridSpan="3">
                  <a:txBody>
                    <a:bodyPr/>
                    <a:lstStyle/>
                    <a:p>
                      <a:pPr algn="ctr"/>
                      <a:r>
                        <a:rPr kumimoji="1" lang="en-US" altLang="ja-JP" dirty="0" smtClean="0">
                          <a:latin typeface="Arial" pitchFamily="34" charset="0"/>
                          <a:cs typeface="Arial" pitchFamily="34" charset="0"/>
                        </a:rPr>
                        <a:t>Firefox</a:t>
                      </a:r>
                      <a:endParaRPr kumimoji="1" lang="ja-JP" altLang="en-US" dirty="0">
                        <a:latin typeface="Arial" pitchFamily="34" charset="0"/>
                        <a:cs typeface="Arial" pitchFamily="34" charset="0"/>
                      </a:endParaRPr>
                    </a:p>
                  </a:txBody>
                  <a:tcPr>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c hMerge="1">
                  <a:txBody>
                    <a:bodyPr/>
                    <a:lstStyle/>
                    <a:p>
                      <a:endParaRPr kumimoji="1" lang="ja-JP" altLang="en-US" dirty="0"/>
                    </a:p>
                  </a:txBody>
                  <a:tcPr/>
                </a:tc>
              </a:tr>
              <a:tr h="370840">
                <a:tc>
                  <a:txBody>
                    <a:bodyPr/>
                    <a:lstStyle/>
                    <a:p>
                      <a:pPr algn="l" fontAlgn="ctr"/>
                      <a:endParaRPr lang="ja-JP" altLang="en-US" sz="1600" b="0" i="0" u="none" strike="noStrike" dirty="0">
                        <a:solidFill>
                          <a:srgbClr val="000000"/>
                        </a:solidFill>
                        <a:latin typeface="ＭＳ Ｐゴシック"/>
                      </a:endParaRPr>
                    </a:p>
                  </a:txBody>
                  <a:tcPr marL="9525" marR="9525" marT="9525"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rgbClr val="2D2DB9"/>
                    </a:solidFill>
                  </a:tcPr>
                </a:tc>
                <a:tc>
                  <a:txBody>
                    <a:bodyPr/>
                    <a:lstStyle/>
                    <a:p>
                      <a:pPr algn="ctr" fontAlgn="ctr"/>
                      <a:r>
                        <a:rPr lang="ja-JP" altLang="en-US" sz="1600" b="0" i="0" u="none" strike="noStrike" dirty="0">
                          <a:solidFill>
                            <a:schemeClr val="bg1"/>
                          </a:solidFill>
                          <a:latin typeface="ＭＳ Ｐゴシック"/>
                        </a:rPr>
                        <a:t>滞留時間</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rgbClr val="2D2DB9"/>
                    </a:solidFill>
                  </a:tcPr>
                </a:tc>
                <a:tc>
                  <a:txBody>
                    <a:bodyPr/>
                    <a:lstStyle/>
                    <a:p>
                      <a:pPr algn="ctr" fontAlgn="ctr"/>
                      <a:r>
                        <a:rPr lang="ja-JP" altLang="en-US" sz="1600" b="0" i="0" u="none" strike="noStrike" dirty="0">
                          <a:solidFill>
                            <a:schemeClr val="bg1"/>
                          </a:solidFill>
                          <a:latin typeface="ＭＳ Ｐゴシック"/>
                        </a:rPr>
                        <a:t>未対応時間</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rgbClr val="2D2DB9"/>
                    </a:solidFill>
                  </a:tcPr>
                </a:tc>
                <a:tc>
                  <a:txBody>
                    <a:bodyPr/>
                    <a:lstStyle/>
                    <a:p>
                      <a:pPr algn="ctr" fontAlgn="ctr"/>
                      <a:r>
                        <a:rPr lang="ja-JP" altLang="en-US" sz="1600" b="0" i="0" u="none" strike="noStrike" dirty="0">
                          <a:solidFill>
                            <a:schemeClr val="bg1"/>
                          </a:solidFill>
                          <a:latin typeface="ＭＳ Ｐゴシック"/>
                        </a:rPr>
                        <a:t>対応時間</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rgbClr val="2D2DB9"/>
                    </a:solidFill>
                  </a:tcPr>
                </a:tc>
                <a:tc>
                  <a:txBody>
                    <a:bodyPr/>
                    <a:lstStyle/>
                    <a:p>
                      <a:pPr algn="ctr" fontAlgn="ctr"/>
                      <a:r>
                        <a:rPr lang="ja-JP" altLang="en-US" sz="1600" b="0" i="0" u="none" strike="noStrike" dirty="0">
                          <a:solidFill>
                            <a:schemeClr val="bg1"/>
                          </a:solidFill>
                          <a:latin typeface="ＭＳ Ｐゴシック"/>
                        </a:rPr>
                        <a:t>滞留時間</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rgbClr val="2D2DB9"/>
                    </a:solidFill>
                  </a:tcPr>
                </a:tc>
                <a:tc>
                  <a:txBody>
                    <a:bodyPr/>
                    <a:lstStyle/>
                    <a:p>
                      <a:pPr algn="ctr" fontAlgn="ctr"/>
                      <a:r>
                        <a:rPr lang="ja-JP" altLang="en-US" sz="1600" b="0" i="0" u="none" strike="noStrike" dirty="0">
                          <a:solidFill>
                            <a:schemeClr val="bg1"/>
                          </a:solidFill>
                          <a:latin typeface="ＭＳ Ｐゴシック"/>
                        </a:rPr>
                        <a:t>未対応時間</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rgbClr val="2D2DB9"/>
                    </a:solidFill>
                  </a:tcPr>
                </a:tc>
                <a:tc>
                  <a:txBody>
                    <a:bodyPr/>
                    <a:lstStyle/>
                    <a:p>
                      <a:pPr algn="ctr" fontAlgn="ctr"/>
                      <a:r>
                        <a:rPr lang="ja-JP" altLang="en-US" sz="1600" b="0" i="0" u="none" strike="noStrike" dirty="0">
                          <a:solidFill>
                            <a:schemeClr val="bg1"/>
                          </a:solidFill>
                          <a:latin typeface="ＭＳ Ｐゴシック"/>
                        </a:rPr>
                        <a:t>対応時間</a:t>
                      </a:r>
                    </a:p>
                  </a:txBody>
                  <a:tcPr marL="9525" marR="9525" marT="9525" marB="0" anchor="ctr">
                    <a:lnL w="19050" cap="flat" cmpd="sng" algn="ctr">
                      <a:solidFill>
                        <a:schemeClr val="accent3">
                          <a:lumMod val="85000"/>
                        </a:schemeClr>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rgbClr val="2D2DB9"/>
                    </a:solidFill>
                  </a:tcPr>
                </a:tc>
              </a:tr>
              <a:tr h="370840">
                <a:tc>
                  <a:txBody>
                    <a:bodyPr/>
                    <a:lstStyle/>
                    <a:p>
                      <a:pPr algn="l" fontAlgn="ctr"/>
                      <a:r>
                        <a:rPr lang="ja-JP" altLang="en-US" sz="1600" b="0" i="0" u="none" strike="noStrike" dirty="0" smtClean="0">
                          <a:solidFill>
                            <a:srgbClr val="000000"/>
                          </a:solidFill>
                          <a:latin typeface="ＭＳ Ｐゴシック"/>
                        </a:rPr>
                        <a:t>平均（日）</a:t>
                      </a:r>
                      <a:endParaRPr lang="ja-JP" altLang="en-US" sz="1600" b="0" i="0" u="none" strike="noStrike" dirty="0">
                        <a:solidFill>
                          <a:srgbClr val="000000"/>
                        </a:solidFill>
                        <a:latin typeface="ＭＳ Ｐゴシック"/>
                      </a:endParaRPr>
                    </a:p>
                  </a:txBody>
                  <a:tcPr marL="9525" marR="9525" marT="9525" marB="0" anchor="ctr">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97.59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27.57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70.02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73.95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7.97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65.61 </a:t>
                      </a:r>
                    </a:p>
                  </a:txBody>
                  <a:tcPr marL="9525" marR="9525" marT="9525" marB="0" anchor="ctr">
                    <a:lnL w="19050" cap="flat" cmpd="sng" algn="ctr">
                      <a:solidFill>
                        <a:schemeClr val="accent3">
                          <a:lumMod val="85000"/>
                        </a:schemeClr>
                      </a:solidFill>
                      <a:prstDash val="solid"/>
                      <a:round/>
                      <a:headEnd type="none" w="med" len="med"/>
                      <a:tailEnd type="none" w="med" len="med"/>
                    </a:lnL>
                  </a:tcPr>
                </a:tc>
              </a:tr>
              <a:tr h="370840">
                <a:tc>
                  <a:txBody>
                    <a:bodyPr/>
                    <a:lstStyle/>
                    <a:p>
                      <a:pPr algn="l" fontAlgn="ctr"/>
                      <a:r>
                        <a:rPr lang="ja-JP" altLang="en-US" sz="1600" b="0" i="0" u="none" strike="noStrike" dirty="0" smtClean="0">
                          <a:solidFill>
                            <a:srgbClr val="000000"/>
                          </a:solidFill>
                          <a:latin typeface="ＭＳ Ｐゴシック"/>
                        </a:rPr>
                        <a:t>中央値（日）</a:t>
                      </a:r>
                      <a:endParaRPr lang="ja-JP" altLang="en-US" sz="1600" b="0" i="0" u="none" strike="noStrike" dirty="0">
                        <a:solidFill>
                          <a:srgbClr val="000000"/>
                        </a:solidFill>
                        <a:latin typeface="ＭＳ Ｐゴシック"/>
                      </a:endParaRPr>
                    </a:p>
                  </a:txBody>
                  <a:tcPr marL="9525" marR="9525" marT="9525" marB="0" anchor="ctr">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24.13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0.81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4.63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14.19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0.05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10.04 </a:t>
                      </a:r>
                    </a:p>
                  </a:txBody>
                  <a:tcPr marL="9525" marR="9525" marT="9525" marB="0" anchor="ctr">
                    <a:lnL w="19050" cap="flat" cmpd="sng" algn="ctr">
                      <a:solidFill>
                        <a:schemeClr val="accent3">
                          <a:lumMod val="85000"/>
                        </a:schemeClr>
                      </a:solidFill>
                      <a:prstDash val="solid"/>
                      <a:round/>
                      <a:headEnd type="none" w="med" len="med"/>
                      <a:tailEnd type="none" w="med" len="med"/>
                    </a:lnL>
                  </a:tcPr>
                </a:tc>
              </a:tr>
              <a:tr h="370840">
                <a:tc>
                  <a:txBody>
                    <a:bodyPr/>
                    <a:lstStyle/>
                    <a:p>
                      <a:pPr algn="l" fontAlgn="ctr"/>
                      <a:r>
                        <a:rPr lang="ja-JP" altLang="en-US" sz="1600" b="0" i="0" u="none" strike="noStrike" dirty="0">
                          <a:solidFill>
                            <a:srgbClr val="000000"/>
                          </a:solidFill>
                          <a:latin typeface="ＭＳ Ｐゴシック"/>
                        </a:rPr>
                        <a:t>標準偏差</a:t>
                      </a:r>
                    </a:p>
                  </a:txBody>
                  <a:tcPr marL="9525" marR="9525" marT="9525" marB="0" anchor="ctr">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186.05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73.03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167.07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161.99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37.15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154.84 </a:t>
                      </a:r>
                    </a:p>
                  </a:txBody>
                  <a:tcPr marL="9525" marR="9525" marT="9525" marB="0" anchor="ctr">
                    <a:lnL w="19050" cap="flat" cmpd="sng" algn="ctr">
                      <a:solidFill>
                        <a:schemeClr val="accent3">
                          <a:lumMod val="85000"/>
                        </a:schemeClr>
                      </a:solidFill>
                      <a:prstDash val="solid"/>
                      <a:round/>
                      <a:headEnd type="none" w="med" len="med"/>
                      <a:tailEnd type="none" w="med" len="med"/>
                    </a:lnL>
                  </a:tcPr>
                </a:tc>
              </a:tr>
              <a:tr h="370840">
                <a:tc>
                  <a:txBody>
                    <a:bodyPr/>
                    <a:lstStyle/>
                    <a:p>
                      <a:pPr algn="l" fontAlgn="ctr"/>
                      <a:r>
                        <a:rPr lang="ja-JP" altLang="en-US" sz="1600" b="0" i="0" u="none" strike="noStrike" dirty="0">
                          <a:solidFill>
                            <a:srgbClr val="000000"/>
                          </a:solidFill>
                          <a:latin typeface="ＭＳ Ｐゴシック"/>
                        </a:rPr>
                        <a:t>分散</a:t>
                      </a:r>
                    </a:p>
                  </a:txBody>
                  <a:tcPr marL="9525" marR="9525" marT="9525" marB="0" anchor="ctr">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34567.72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5325.78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27873.44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26228.80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1379.24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23965.15 </a:t>
                      </a:r>
                    </a:p>
                  </a:txBody>
                  <a:tcPr marL="9525" marR="9525" marT="9525" marB="0" anchor="ctr">
                    <a:lnL w="19050" cap="flat" cmpd="sng" algn="ctr">
                      <a:solidFill>
                        <a:schemeClr val="accent3">
                          <a:lumMod val="85000"/>
                        </a:schemeClr>
                      </a:solidFill>
                      <a:prstDash val="solid"/>
                      <a:round/>
                      <a:headEnd type="none" w="med" len="med"/>
                      <a:tailEnd type="none" w="med" len="med"/>
                    </a:lnL>
                  </a:tcPr>
                </a:tc>
              </a:tr>
              <a:tr h="370840">
                <a:tc>
                  <a:txBody>
                    <a:bodyPr/>
                    <a:lstStyle/>
                    <a:p>
                      <a:pPr algn="l" fontAlgn="ctr"/>
                      <a:r>
                        <a:rPr lang="ja-JP" altLang="en-US" sz="1600" b="0" i="0" u="none" strike="noStrike" dirty="0" smtClean="0">
                          <a:solidFill>
                            <a:srgbClr val="000000"/>
                          </a:solidFill>
                          <a:latin typeface="ＭＳ Ｐゴシック"/>
                        </a:rPr>
                        <a:t>最大値（日）</a:t>
                      </a:r>
                      <a:endParaRPr lang="ja-JP" altLang="en-US" sz="1600" b="0" i="0" u="none" strike="noStrike" dirty="0">
                        <a:solidFill>
                          <a:srgbClr val="000000"/>
                        </a:solidFill>
                        <a:latin typeface="ＭＳ Ｐゴシック"/>
                      </a:endParaRPr>
                    </a:p>
                  </a:txBody>
                  <a:tcPr marL="9525" marR="9525" marT="9525" marB="0" anchor="ctr">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2153.45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751.22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1908.70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2372.04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478.96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2333.01 </a:t>
                      </a:r>
                    </a:p>
                  </a:txBody>
                  <a:tcPr marL="9525" marR="9525" marT="9525" marB="0" anchor="ctr">
                    <a:lnL w="19050" cap="flat" cmpd="sng" algn="ctr">
                      <a:solidFill>
                        <a:schemeClr val="accent3">
                          <a:lumMod val="85000"/>
                        </a:schemeClr>
                      </a:solidFill>
                      <a:prstDash val="solid"/>
                      <a:round/>
                      <a:headEnd type="none" w="med" len="med"/>
                      <a:tailEnd type="none" w="med" len="med"/>
                    </a:lnL>
                  </a:tcPr>
                </a:tc>
              </a:tr>
              <a:tr h="370840">
                <a:tc>
                  <a:txBody>
                    <a:bodyPr/>
                    <a:lstStyle/>
                    <a:p>
                      <a:pPr algn="l" fontAlgn="ctr"/>
                      <a:r>
                        <a:rPr lang="ja-JP" altLang="en-US" sz="1600" b="0" i="0" u="none" strike="noStrike" dirty="0" smtClean="0">
                          <a:solidFill>
                            <a:srgbClr val="000000"/>
                          </a:solidFill>
                          <a:latin typeface="ＭＳ Ｐゴシック"/>
                        </a:rPr>
                        <a:t>最小値（日）</a:t>
                      </a:r>
                      <a:endParaRPr lang="ja-JP" altLang="en-US" sz="1600" b="0" i="0" u="none" strike="noStrike" dirty="0">
                        <a:solidFill>
                          <a:srgbClr val="000000"/>
                        </a:solidFill>
                        <a:latin typeface="ＭＳ Ｐゴシック"/>
                      </a:endParaRPr>
                    </a:p>
                  </a:txBody>
                  <a:tcPr marL="9525" marR="9525" marT="9525" marB="0" anchor="ctr">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0.00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0.00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0.00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0.00 </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a:solidFill>
                            <a:srgbClr val="000000"/>
                          </a:solidFill>
                          <a:latin typeface="ＭＳ Ｐゴシック"/>
                        </a:rPr>
                        <a:t>0.00 </a:t>
                      </a:r>
                    </a:p>
                  </a:txBody>
                  <a:tcPr marL="9525" marR="9525" marT="9525" marB="0" anchor="ctr">
                    <a:lnL w="19050" cap="flat" cmpd="sng" algn="ctr">
                      <a:solidFill>
                        <a:schemeClr val="accent3">
                          <a:lumMod val="85000"/>
                        </a:schemeClr>
                      </a:solidFill>
                      <a:prstDash val="solid"/>
                      <a:round/>
                      <a:headEnd type="none" w="med" len="med"/>
                      <a:tailEnd type="none" w="med" len="med"/>
                    </a:lnL>
                    <a:lnR w="19050" cap="flat" cmpd="sng" algn="ctr">
                      <a:solidFill>
                        <a:schemeClr val="accent3">
                          <a:lumMod val="85000"/>
                        </a:schemeClr>
                      </a:solidFill>
                      <a:prstDash val="solid"/>
                      <a:round/>
                      <a:headEnd type="none" w="med" len="med"/>
                      <a:tailEnd type="none" w="med" len="med"/>
                    </a:lnR>
                  </a:tcPr>
                </a:tc>
                <a:tc>
                  <a:txBody>
                    <a:bodyPr/>
                    <a:lstStyle/>
                    <a:p>
                      <a:pPr algn="r" fontAlgn="ctr"/>
                      <a:r>
                        <a:rPr lang="en-US" altLang="ja-JP" sz="1600" b="0" i="0" u="none" strike="noStrike" dirty="0">
                          <a:solidFill>
                            <a:srgbClr val="000000"/>
                          </a:solidFill>
                          <a:latin typeface="ＭＳ Ｐゴシック"/>
                        </a:rPr>
                        <a:t>0.00 </a:t>
                      </a:r>
                    </a:p>
                  </a:txBody>
                  <a:tcPr marL="9525" marR="9525" marT="9525" marB="0" anchor="ctr">
                    <a:lnL w="19050" cap="flat" cmpd="sng" algn="ctr">
                      <a:solidFill>
                        <a:schemeClr val="accent3">
                          <a:lumMod val="85000"/>
                        </a:schemeClr>
                      </a:solidFill>
                      <a:prstDash val="solid"/>
                      <a:round/>
                      <a:headEnd type="none" w="med" len="med"/>
                      <a:tailEnd type="none" w="med" len="med"/>
                    </a:lnL>
                  </a:tcPr>
                </a:tc>
              </a:tr>
            </a:tbl>
          </a:graphicData>
        </a:graphic>
      </p:graphicFrame>
      <p:sp>
        <p:nvSpPr>
          <p:cNvPr id="4" name="スライド番号プレースホルダ 3"/>
          <p:cNvSpPr>
            <a:spLocks noGrp="1"/>
          </p:cNvSpPr>
          <p:nvPr>
            <p:ph type="sldNum" sz="quarter" idx="12"/>
          </p:nvPr>
        </p:nvSpPr>
        <p:spPr/>
        <p:txBody>
          <a:bodyPr/>
          <a:lstStyle/>
          <a:p>
            <a:pPr>
              <a:defRPr/>
            </a:pPr>
            <a:fld id="{2FE2DC3D-A132-4D9D-898F-105E24610479}" type="slidenum">
              <a:rPr lang="ja-JP" altLang="en-US" smtClean="0"/>
              <a:pPr>
                <a:defRPr/>
              </a:pPr>
              <a:t>21</a:t>
            </a:fld>
            <a:endParaRPr lang="en-US" altLang="ja-JP"/>
          </a:p>
        </p:txBody>
      </p:sp>
      <p:sp>
        <p:nvSpPr>
          <p:cNvPr id="5" name="日付プレースホルダ 4"/>
          <p:cNvSpPr>
            <a:spLocks noGrp="1"/>
          </p:cNvSpPr>
          <p:nvPr>
            <p:ph type="dt" sz="half" idx="11"/>
          </p:nvPr>
        </p:nvSpPr>
        <p:spPr/>
        <p:txBody>
          <a:bodyPr/>
          <a:lstStyle/>
          <a:p>
            <a:pPr>
              <a:defRPr/>
            </a:pPr>
            <a:fld id="{D2629020-C619-49D0-85DB-517D992E7AFB}" type="datetime1">
              <a:rPr lang="ja-JP" altLang="en-US" smtClean="0"/>
              <a:pPr>
                <a:defRPr/>
              </a:pPr>
              <a:t>2009/2/17</a:t>
            </a:fld>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滞留時間（未対応時間）別の障害数の分布</a:t>
            </a:r>
            <a:r>
              <a:rPr kumimoji="1" lang="en-US" altLang="ja-JP" sz="2400" dirty="0" smtClean="0"/>
              <a:t>~Apache~</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22</a:t>
            </a:fld>
            <a:endParaRPr lang="en-US" altLang="ja-JP"/>
          </a:p>
        </p:txBody>
      </p:sp>
      <p:grpSp>
        <p:nvGrpSpPr>
          <p:cNvPr id="11" name="グループ化 10"/>
          <p:cNvGrpSpPr/>
          <p:nvPr/>
        </p:nvGrpSpPr>
        <p:grpSpPr>
          <a:xfrm>
            <a:off x="31954" y="1875294"/>
            <a:ext cx="4710526" cy="3616273"/>
            <a:chOff x="0" y="-227756"/>
            <a:chExt cx="9687400" cy="7085756"/>
          </a:xfrm>
        </p:grpSpPr>
        <p:graphicFrame>
          <p:nvGraphicFramePr>
            <p:cNvPr id="9" name="グラフ 8"/>
            <p:cNvGraphicFramePr/>
            <p:nvPr/>
          </p:nvGraphicFramePr>
          <p:xfrm>
            <a:off x="0" y="-227756"/>
            <a:ext cx="9144000" cy="7085756"/>
          </p:xfrm>
          <a:graphic>
            <a:graphicData uri="http://schemas.openxmlformats.org/drawingml/2006/chart">
              <c:chart xmlns:c="http://schemas.openxmlformats.org/drawingml/2006/chart" xmlns:r="http://schemas.openxmlformats.org/officeDocument/2006/relationships" r:id="rId2"/>
            </a:graphicData>
          </a:graphic>
        </p:graphicFrame>
        <p:sp>
          <p:nvSpPr>
            <p:cNvPr id="10" name="正方形/長方形 9"/>
            <p:cNvSpPr/>
            <p:nvPr/>
          </p:nvSpPr>
          <p:spPr>
            <a:xfrm>
              <a:off x="8115763" y="5803966"/>
              <a:ext cx="1571637" cy="571479"/>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Calibri"/>
                  <a:ea typeface="ＭＳ Ｐゴシック"/>
                  <a:cs typeface="+mn-cs"/>
                </a:rPr>
                <a:t>90</a:t>
              </a:r>
              <a:r>
                <a:rPr kumimoji="1" lang="ja-JP" altLang="en-US" sz="1200" b="0" i="0" u="none" strike="noStrike" kern="1200" cap="none" spc="0" normalizeH="0" baseline="0" noProof="0" dirty="0" smtClean="0">
                  <a:ln>
                    <a:noFill/>
                  </a:ln>
                  <a:solidFill>
                    <a:prstClr val="black"/>
                  </a:solidFill>
                  <a:effectLst/>
                  <a:uLnTx/>
                  <a:uFillTx/>
                  <a:latin typeface="Calibri"/>
                  <a:ea typeface="ＭＳ Ｐゴシック"/>
                  <a:cs typeface="+mn-cs"/>
                </a:rPr>
                <a:t>以上</a:t>
              </a:r>
              <a:endParaRPr kumimoji="1" lang="ja-JP" altLang="en-US" sz="1200" b="0" i="0" u="none" strike="noStrike" kern="1200" cap="none" spc="0" normalizeH="0" baseline="0" noProof="0" dirty="0">
                <a:ln>
                  <a:noFill/>
                </a:ln>
                <a:solidFill>
                  <a:prstClr val="black"/>
                </a:solidFill>
                <a:effectLst/>
                <a:uLnTx/>
                <a:uFillTx/>
                <a:latin typeface="Calibri"/>
                <a:ea typeface="ＭＳ Ｐゴシック"/>
                <a:cs typeface="+mn-cs"/>
              </a:endParaRPr>
            </a:p>
          </p:txBody>
        </p:sp>
      </p:grpSp>
      <p:grpSp>
        <p:nvGrpSpPr>
          <p:cNvPr id="12" name="グループ化 11"/>
          <p:cNvGrpSpPr/>
          <p:nvPr/>
        </p:nvGrpSpPr>
        <p:grpSpPr>
          <a:xfrm>
            <a:off x="4478250" y="1945037"/>
            <a:ext cx="4477164" cy="3478339"/>
            <a:chOff x="0" y="-668207"/>
            <a:chExt cx="9687400" cy="7526207"/>
          </a:xfrm>
        </p:grpSpPr>
        <p:graphicFrame>
          <p:nvGraphicFramePr>
            <p:cNvPr id="13" name="グラフ 12"/>
            <p:cNvGraphicFramePr/>
            <p:nvPr/>
          </p:nvGraphicFramePr>
          <p:xfrm>
            <a:off x="0" y="-668207"/>
            <a:ext cx="9143999" cy="7526207"/>
          </p:xfrm>
          <a:graphic>
            <a:graphicData uri="http://schemas.openxmlformats.org/drawingml/2006/chart">
              <c:chart xmlns:c="http://schemas.openxmlformats.org/drawingml/2006/chart" xmlns:r="http://schemas.openxmlformats.org/officeDocument/2006/relationships" r:id="rId3"/>
            </a:graphicData>
          </a:graphic>
        </p:graphicFrame>
        <p:sp>
          <p:nvSpPr>
            <p:cNvPr id="14" name="正方形/長方形 13"/>
            <p:cNvSpPr/>
            <p:nvPr/>
          </p:nvSpPr>
          <p:spPr>
            <a:xfrm>
              <a:off x="8115764" y="5870198"/>
              <a:ext cx="1571636" cy="57148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smtClean="0">
                  <a:ln>
                    <a:noFill/>
                  </a:ln>
                  <a:solidFill>
                    <a:prstClr val="black"/>
                  </a:solidFill>
                  <a:effectLst/>
                  <a:uLnTx/>
                  <a:uFillTx/>
                  <a:latin typeface="Calibri"/>
                  <a:ea typeface="ＭＳ Ｐゴシック"/>
                  <a:cs typeface="+mn-cs"/>
                </a:rPr>
                <a:t>90</a:t>
              </a:r>
              <a:r>
                <a:rPr kumimoji="1" lang="ja-JP" altLang="en-US" sz="1200" b="0" i="0" u="none" strike="noStrike" kern="1200" cap="none" spc="0" normalizeH="0" baseline="0" noProof="0" dirty="0" smtClean="0">
                  <a:ln>
                    <a:noFill/>
                  </a:ln>
                  <a:solidFill>
                    <a:prstClr val="black"/>
                  </a:solidFill>
                  <a:effectLst/>
                  <a:uLnTx/>
                  <a:uFillTx/>
                  <a:latin typeface="Calibri"/>
                  <a:ea typeface="ＭＳ Ｐゴシック"/>
                  <a:cs typeface="+mn-cs"/>
                </a:rPr>
                <a:t>以上</a:t>
              </a:r>
              <a:endParaRPr kumimoji="1" lang="ja-JP" altLang="en-US" sz="1200" b="0" i="0" u="none" strike="noStrike" kern="1200" cap="none" spc="0" normalizeH="0" baseline="0" noProof="0" dirty="0">
                <a:ln>
                  <a:noFill/>
                </a:ln>
                <a:solidFill>
                  <a:prstClr val="black"/>
                </a:solidFill>
                <a:effectLst/>
                <a:uLnTx/>
                <a:uFillTx/>
                <a:latin typeface="Calibri"/>
                <a:ea typeface="ＭＳ Ｐゴシック"/>
                <a:cs typeface="+mn-cs"/>
              </a:endParaRPr>
            </a:p>
          </p:txBody>
        </p:sp>
      </p:gr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滞留時間（未対応時間）別の障害数の分布</a:t>
            </a:r>
            <a:r>
              <a:rPr lang="en-US" altLang="ja-JP" sz="2400" dirty="0" smtClean="0"/>
              <a:t>~Firefox~</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23</a:t>
            </a:fld>
            <a:endParaRPr lang="en-US" altLang="ja-JP"/>
          </a:p>
        </p:txBody>
      </p:sp>
      <p:grpSp>
        <p:nvGrpSpPr>
          <p:cNvPr id="7" name="グループ化 6"/>
          <p:cNvGrpSpPr/>
          <p:nvPr/>
        </p:nvGrpSpPr>
        <p:grpSpPr>
          <a:xfrm>
            <a:off x="-2880" y="1890793"/>
            <a:ext cx="4772274" cy="3494868"/>
            <a:chOff x="-32" y="0"/>
            <a:chExt cx="9364660" cy="6858000"/>
          </a:xfrm>
        </p:grpSpPr>
        <p:graphicFrame>
          <p:nvGraphicFramePr>
            <p:cNvPr id="8" name="グラフ 7"/>
            <p:cNvGraphicFramePr/>
            <p:nvPr/>
          </p:nvGraphicFramePr>
          <p:xfrm>
            <a:off x="-32"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9" name="正方形/長方形 8"/>
            <p:cNvSpPr/>
            <p:nvPr/>
          </p:nvSpPr>
          <p:spPr>
            <a:xfrm>
              <a:off x="7792992" y="5924504"/>
              <a:ext cx="1571636" cy="57148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Calibri"/>
                  <a:ea typeface="ＭＳ Ｐゴシック"/>
                  <a:cs typeface="+mn-cs"/>
                </a:rPr>
                <a:t>90</a:t>
              </a:r>
              <a:r>
                <a:rPr kumimoji="1" lang="ja-JP" altLang="en-US" sz="1100" b="0" i="0" u="none" strike="noStrike" kern="1200" cap="none" spc="0" normalizeH="0" baseline="0" noProof="0" dirty="0" smtClean="0">
                  <a:ln>
                    <a:noFill/>
                  </a:ln>
                  <a:solidFill>
                    <a:prstClr val="black"/>
                  </a:solidFill>
                  <a:effectLst/>
                  <a:uLnTx/>
                  <a:uFillTx/>
                  <a:latin typeface="Calibri"/>
                  <a:ea typeface="ＭＳ Ｐゴシック"/>
                  <a:cs typeface="+mn-cs"/>
                </a:rPr>
                <a:t>以上</a:t>
              </a:r>
              <a:endParaRPr kumimoji="1" lang="ja-JP" altLang="en-US" sz="1100" b="0" i="0" u="none" strike="noStrike" kern="1200" cap="none" spc="0" normalizeH="0" baseline="0" noProof="0" dirty="0">
                <a:ln>
                  <a:noFill/>
                </a:ln>
                <a:solidFill>
                  <a:prstClr val="black"/>
                </a:solidFill>
                <a:effectLst/>
                <a:uLnTx/>
                <a:uFillTx/>
                <a:latin typeface="Calibri"/>
                <a:ea typeface="ＭＳ Ｐゴシック"/>
                <a:cs typeface="+mn-cs"/>
              </a:endParaRPr>
            </a:p>
          </p:txBody>
        </p:sp>
      </p:grpSp>
      <p:grpSp>
        <p:nvGrpSpPr>
          <p:cNvPr id="10" name="グループ化 9"/>
          <p:cNvGrpSpPr/>
          <p:nvPr/>
        </p:nvGrpSpPr>
        <p:grpSpPr>
          <a:xfrm>
            <a:off x="4284992" y="1937287"/>
            <a:ext cx="4739615" cy="3448374"/>
            <a:chOff x="0" y="0"/>
            <a:chExt cx="9793145" cy="7125139"/>
          </a:xfrm>
        </p:grpSpPr>
        <p:graphicFrame>
          <p:nvGraphicFramePr>
            <p:cNvPr id="11" name="グラフ 10"/>
            <p:cNvGraphicFramePr/>
            <p:nvPr/>
          </p:nvGraphicFramePr>
          <p:xfrm>
            <a:off x="0" y="0"/>
            <a:ext cx="9144001" cy="7125139"/>
          </p:xfrm>
          <a:graphic>
            <a:graphicData uri="http://schemas.openxmlformats.org/drawingml/2006/chart">
              <c:chart xmlns:c="http://schemas.openxmlformats.org/drawingml/2006/chart" xmlns:r="http://schemas.openxmlformats.org/officeDocument/2006/relationships" r:id="rId3"/>
            </a:graphicData>
          </a:graphic>
        </p:graphicFrame>
        <p:sp>
          <p:nvSpPr>
            <p:cNvPr id="12" name="正方形/長方形 11"/>
            <p:cNvSpPr/>
            <p:nvPr/>
          </p:nvSpPr>
          <p:spPr>
            <a:xfrm>
              <a:off x="8221509" y="5992150"/>
              <a:ext cx="1571636" cy="57148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dirty="0" smtClean="0">
                  <a:ln>
                    <a:noFill/>
                  </a:ln>
                  <a:solidFill>
                    <a:prstClr val="black"/>
                  </a:solidFill>
                  <a:effectLst/>
                  <a:uLnTx/>
                  <a:uFillTx/>
                  <a:latin typeface="Calibri"/>
                  <a:ea typeface="ＭＳ Ｐゴシック"/>
                  <a:cs typeface="+mn-cs"/>
                </a:rPr>
                <a:t>90</a:t>
              </a:r>
              <a:r>
                <a:rPr kumimoji="1" lang="ja-JP" altLang="en-US" sz="1100" b="0" i="0" u="none" strike="noStrike" kern="1200" cap="none" spc="0" normalizeH="0" baseline="0" noProof="0" dirty="0" smtClean="0">
                  <a:ln>
                    <a:noFill/>
                  </a:ln>
                  <a:solidFill>
                    <a:prstClr val="black"/>
                  </a:solidFill>
                  <a:effectLst/>
                  <a:uLnTx/>
                  <a:uFillTx/>
                  <a:latin typeface="Calibri"/>
                  <a:ea typeface="ＭＳ Ｐゴシック"/>
                  <a:cs typeface="+mn-cs"/>
                </a:rPr>
                <a:t>以上</a:t>
              </a:r>
              <a:endParaRPr kumimoji="1" lang="ja-JP" altLang="en-US" sz="1100" b="0" i="0" u="none" strike="noStrike" kern="1200" cap="none" spc="0" normalizeH="0" baseline="0" noProof="0" dirty="0">
                <a:ln>
                  <a:noFill/>
                </a:ln>
                <a:solidFill>
                  <a:prstClr val="black"/>
                </a:solidFill>
                <a:effectLst/>
                <a:uLnTx/>
                <a:uFillTx/>
                <a:latin typeface="Calibri"/>
                <a:ea typeface="ＭＳ Ｐゴシック"/>
                <a:cs typeface="+mn-cs"/>
              </a:endParaRPr>
            </a:p>
          </p:txBody>
        </p:sp>
      </p:gr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重要度</a:t>
            </a:r>
            <a:endParaRPr kumimoji="1" lang="ja-JP" altLang="en-US" dirty="0"/>
          </a:p>
        </p:txBody>
      </p:sp>
      <p:graphicFrame>
        <p:nvGraphicFramePr>
          <p:cNvPr id="5" name="コンテンツ プレースホルダ 4"/>
          <p:cNvGraphicFramePr>
            <a:graphicFrameLocks noGrp="1"/>
          </p:cNvGraphicFramePr>
          <p:nvPr>
            <p:ph idx="1"/>
          </p:nvPr>
        </p:nvGraphicFramePr>
        <p:xfrm>
          <a:off x="214312" y="1627322"/>
          <a:ext cx="8715405" cy="2966720"/>
        </p:xfrm>
        <a:graphic>
          <a:graphicData uri="http://schemas.openxmlformats.org/drawingml/2006/table">
            <a:tbl>
              <a:tblPr firstRow="1" bandRow="1">
                <a:tableStyleId>{21E4AEA4-8DFA-4A89-87EB-49C32662AFE0}</a:tableStyleId>
              </a:tblPr>
              <a:tblGrid>
                <a:gridCol w="1375002"/>
                <a:gridCol w="1603337"/>
                <a:gridCol w="5737066"/>
              </a:tblGrid>
              <a:tr h="370840">
                <a:tc gridSpan="2">
                  <a:txBody>
                    <a:bodyPr/>
                    <a:lstStyle/>
                    <a:p>
                      <a:pPr algn="ctr"/>
                      <a:r>
                        <a:rPr kumimoji="1" lang="ja-JP" altLang="en-US" dirty="0" smtClean="0"/>
                        <a:t>重要度</a:t>
                      </a:r>
                      <a:endParaRPr kumimoji="1" lang="ja-JP" altLang="en-US" dirty="0"/>
                    </a:p>
                  </a:txBody>
                  <a:tcPr/>
                </a:tc>
                <a:tc hMerge="1">
                  <a:txBody>
                    <a:bodyPr/>
                    <a:lstStyle/>
                    <a:p>
                      <a:endParaRPr kumimoji="1" lang="ja-JP" altLang="en-US" dirty="0"/>
                    </a:p>
                  </a:txBody>
                  <a:tcPr/>
                </a:tc>
                <a:tc>
                  <a:txBody>
                    <a:bodyPr/>
                    <a:lstStyle/>
                    <a:p>
                      <a:pPr algn="ctr"/>
                      <a:r>
                        <a:rPr kumimoji="1" lang="ja-JP" altLang="en-US" dirty="0" smtClean="0"/>
                        <a:t>内容</a:t>
                      </a:r>
                      <a:endParaRPr kumimoji="1" lang="ja-JP" altLang="en-US" dirty="0"/>
                    </a:p>
                  </a:txBody>
                  <a:tcPr/>
                </a:tc>
              </a:tr>
              <a:tr h="370840">
                <a:tc rowSpan="3">
                  <a:txBody>
                    <a:bodyPr/>
                    <a:lstStyle/>
                    <a:p>
                      <a:r>
                        <a:rPr kumimoji="1" lang="ja-JP" altLang="en-US" dirty="0" smtClean="0"/>
                        <a:t>高い</a:t>
                      </a:r>
                      <a:endParaRPr kumimoji="1" lang="en-US" altLang="ja-JP" dirty="0" smtClean="0"/>
                    </a:p>
                  </a:txBody>
                  <a:tcPr anchor="ctr"/>
                </a:tc>
                <a:tc>
                  <a:txBody>
                    <a:bodyPr/>
                    <a:lstStyle/>
                    <a:p>
                      <a:r>
                        <a:rPr kumimoji="1" lang="en-US" altLang="ja-JP" dirty="0" smtClean="0">
                          <a:latin typeface="Arial" pitchFamily="34" charset="0"/>
                          <a:cs typeface="Arial" pitchFamily="34" charset="0"/>
                        </a:rPr>
                        <a:t>Blocker</a:t>
                      </a:r>
                      <a:endParaRPr kumimoji="1" lang="ja-JP" altLang="en-US" dirty="0">
                        <a:latin typeface="Arial" pitchFamily="34" charset="0"/>
                        <a:cs typeface="Arial" pitchFamily="34" charset="0"/>
                      </a:endParaRPr>
                    </a:p>
                  </a:txBody>
                  <a:tcPr/>
                </a:tc>
                <a:tc>
                  <a:txBody>
                    <a:bodyPr/>
                    <a:lstStyle/>
                    <a:p>
                      <a:r>
                        <a:rPr kumimoji="1" lang="ja-JP" altLang="en-US" dirty="0" smtClean="0"/>
                        <a:t>開発とテストの少なくとも一方を妨げるバグ</a:t>
                      </a:r>
                      <a:endParaRPr kumimoji="1" lang="ja-JP" altLang="en-US" dirty="0"/>
                    </a:p>
                  </a:txBody>
                  <a:tcPr/>
                </a:tc>
              </a:tr>
              <a:tr h="370840">
                <a:tc vMerge="1">
                  <a:txBody>
                    <a:bodyPr/>
                    <a:lstStyle/>
                    <a:p>
                      <a:endParaRPr kumimoji="1" lang="ja-JP" altLang="en-US" dirty="0"/>
                    </a:p>
                  </a:txBody>
                  <a:tcPr/>
                </a:tc>
                <a:tc>
                  <a:txBody>
                    <a:bodyPr/>
                    <a:lstStyle/>
                    <a:p>
                      <a:r>
                        <a:rPr kumimoji="1" lang="en-US" altLang="ja-JP" dirty="0" smtClean="0">
                          <a:latin typeface="Arial" pitchFamily="34" charset="0"/>
                          <a:cs typeface="Arial" pitchFamily="34" charset="0"/>
                        </a:rPr>
                        <a:t>Critical</a:t>
                      </a:r>
                      <a:endParaRPr kumimoji="1" lang="ja-JP" altLang="en-US" dirty="0">
                        <a:latin typeface="Arial" pitchFamily="34" charset="0"/>
                        <a:cs typeface="Arial" pitchFamily="34" charset="0"/>
                      </a:endParaRPr>
                    </a:p>
                  </a:txBody>
                  <a:tcPr/>
                </a:tc>
                <a:tc>
                  <a:txBody>
                    <a:bodyPr/>
                    <a:lstStyle/>
                    <a:p>
                      <a:r>
                        <a:rPr kumimoji="1" lang="ja-JP" altLang="en-US" dirty="0" smtClean="0"/>
                        <a:t>クラッシュ，データの損失，メモリリークを引き起こすバグ</a:t>
                      </a:r>
                      <a:endParaRPr kumimoji="1" lang="ja-JP" altLang="en-US" dirty="0"/>
                    </a:p>
                  </a:txBody>
                  <a:tcPr/>
                </a:tc>
              </a:tr>
              <a:tr h="370840">
                <a:tc vMerge="1">
                  <a:txBody>
                    <a:bodyPr/>
                    <a:lstStyle/>
                    <a:p>
                      <a:endParaRPr kumimoji="1" lang="ja-JP" altLang="en-US" dirty="0"/>
                    </a:p>
                  </a:txBody>
                  <a:tcPr/>
                </a:tc>
                <a:tc>
                  <a:txBody>
                    <a:bodyPr/>
                    <a:lstStyle/>
                    <a:p>
                      <a:r>
                        <a:rPr kumimoji="1" lang="en-US" altLang="ja-JP" dirty="0" smtClean="0">
                          <a:latin typeface="Arial" pitchFamily="34" charset="0"/>
                          <a:cs typeface="Arial" pitchFamily="34" charset="0"/>
                        </a:rPr>
                        <a:t>Major</a:t>
                      </a:r>
                      <a:endParaRPr kumimoji="1" lang="ja-JP" altLang="en-US" dirty="0">
                        <a:latin typeface="Arial" pitchFamily="34" charset="0"/>
                        <a:cs typeface="Arial" pitchFamily="34" charset="0"/>
                      </a:endParaRPr>
                    </a:p>
                  </a:txBody>
                  <a:tcPr/>
                </a:tc>
                <a:tc>
                  <a:txBody>
                    <a:bodyPr/>
                    <a:lstStyle/>
                    <a:p>
                      <a:r>
                        <a:rPr kumimoji="1" lang="ja-JP" altLang="en-US" dirty="0" smtClean="0"/>
                        <a:t>主要な機能の欠如</a:t>
                      </a:r>
                      <a:endParaRPr kumimoji="1" lang="ja-JP" altLang="en-US" dirty="0"/>
                    </a:p>
                  </a:txBody>
                  <a:tcPr/>
                </a:tc>
              </a:tr>
              <a:tr h="370840">
                <a:tc rowSpan="3">
                  <a:txBody>
                    <a:bodyPr/>
                    <a:lstStyle/>
                    <a:p>
                      <a:r>
                        <a:rPr kumimoji="1" lang="ja-JP" altLang="en-US" dirty="0" smtClean="0"/>
                        <a:t>低い</a:t>
                      </a:r>
                      <a:endParaRPr kumimoji="1" lang="ja-JP" altLang="en-US" dirty="0"/>
                    </a:p>
                  </a:txBody>
                  <a:tcPr anchor="ctr"/>
                </a:tc>
                <a:tc>
                  <a:txBody>
                    <a:bodyPr/>
                    <a:lstStyle/>
                    <a:p>
                      <a:r>
                        <a:rPr kumimoji="1" lang="en-US" altLang="ja-JP" dirty="0" smtClean="0">
                          <a:latin typeface="Arial" pitchFamily="34" charset="0"/>
                          <a:cs typeface="Arial" pitchFamily="34" charset="0"/>
                        </a:rPr>
                        <a:t>Normal</a:t>
                      </a:r>
                      <a:endParaRPr kumimoji="1" lang="ja-JP" altLang="en-US" dirty="0">
                        <a:latin typeface="Arial" pitchFamily="34" charset="0"/>
                        <a:cs typeface="Arial" pitchFamily="34" charset="0"/>
                      </a:endParaRPr>
                    </a:p>
                  </a:txBody>
                  <a:tcPr/>
                </a:tc>
                <a:tc>
                  <a:txBody>
                    <a:bodyPr/>
                    <a:lstStyle/>
                    <a:p>
                      <a:r>
                        <a:rPr kumimoji="1" lang="ja-JP" altLang="en-US" dirty="0" smtClean="0"/>
                        <a:t>普通のバグ</a:t>
                      </a:r>
                      <a:endParaRPr kumimoji="1" lang="ja-JP" altLang="en-US" dirty="0"/>
                    </a:p>
                  </a:txBody>
                  <a:tcPr/>
                </a:tc>
              </a:tr>
              <a:tr h="370840">
                <a:tc vMerge="1">
                  <a:txBody>
                    <a:bodyPr/>
                    <a:lstStyle/>
                    <a:p>
                      <a:endParaRPr kumimoji="1" lang="ja-JP" altLang="en-US" dirty="0"/>
                    </a:p>
                  </a:txBody>
                  <a:tcPr/>
                </a:tc>
                <a:tc>
                  <a:txBody>
                    <a:bodyPr/>
                    <a:lstStyle/>
                    <a:p>
                      <a:r>
                        <a:rPr kumimoji="1" lang="en-US" altLang="ja-JP" dirty="0" smtClean="0">
                          <a:latin typeface="Arial" pitchFamily="34" charset="0"/>
                          <a:cs typeface="Arial" pitchFamily="34" charset="0"/>
                        </a:rPr>
                        <a:t>Minor</a:t>
                      </a:r>
                      <a:endParaRPr kumimoji="1" lang="ja-JP" altLang="en-US" dirty="0">
                        <a:latin typeface="Arial" pitchFamily="34" charset="0"/>
                        <a:cs typeface="Arial" pitchFamily="34" charset="0"/>
                      </a:endParaRPr>
                    </a:p>
                  </a:txBody>
                  <a:tcPr/>
                </a:tc>
                <a:tc>
                  <a:txBody>
                    <a:bodyPr/>
                    <a:lstStyle/>
                    <a:p>
                      <a:r>
                        <a:rPr kumimoji="1" lang="ja-JP" altLang="en-US" dirty="0" smtClean="0"/>
                        <a:t>マイナーな欠如，又は簡単な代替手段があるバグ</a:t>
                      </a:r>
                      <a:endParaRPr kumimoji="1" lang="ja-JP" altLang="en-US" dirty="0"/>
                    </a:p>
                  </a:txBody>
                  <a:tcPr/>
                </a:tc>
              </a:tr>
              <a:tr h="370840">
                <a:tc vMerge="1">
                  <a:txBody>
                    <a:bodyPr/>
                    <a:lstStyle/>
                    <a:p>
                      <a:endParaRPr kumimoji="1" lang="ja-JP" altLang="en-US" dirty="0"/>
                    </a:p>
                  </a:txBody>
                  <a:tcPr/>
                </a:tc>
                <a:tc>
                  <a:txBody>
                    <a:bodyPr/>
                    <a:lstStyle/>
                    <a:p>
                      <a:r>
                        <a:rPr kumimoji="1" lang="en-US" altLang="ja-JP" dirty="0" smtClean="0">
                          <a:latin typeface="Arial" pitchFamily="34" charset="0"/>
                          <a:cs typeface="Arial" pitchFamily="34" charset="0"/>
                        </a:rPr>
                        <a:t>Trivial</a:t>
                      </a:r>
                      <a:endParaRPr kumimoji="1" lang="ja-JP" altLang="en-US" dirty="0">
                        <a:latin typeface="Arial" pitchFamily="34" charset="0"/>
                        <a:cs typeface="Arial" pitchFamily="34" charset="0"/>
                      </a:endParaRPr>
                    </a:p>
                  </a:txBody>
                  <a:tcPr/>
                </a:tc>
                <a:tc>
                  <a:txBody>
                    <a:bodyPr/>
                    <a:lstStyle/>
                    <a:p>
                      <a:r>
                        <a:rPr kumimoji="1" lang="ja-JP" altLang="en-US" dirty="0" smtClean="0"/>
                        <a:t>単語の打ち間違い等の表面上のバグ</a:t>
                      </a:r>
                      <a:endParaRPr kumimoji="1" lang="ja-JP" altLang="en-US" dirty="0"/>
                    </a:p>
                  </a:txBody>
                  <a:tcPr/>
                </a:tc>
              </a:tr>
              <a:tr h="370840">
                <a:tc>
                  <a:txBody>
                    <a:bodyPr/>
                    <a:lstStyle/>
                    <a:p>
                      <a:r>
                        <a:rPr kumimoji="1" lang="ja-JP" altLang="en-US" dirty="0" smtClean="0"/>
                        <a:t>分析対象外</a:t>
                      </a:r>
                      <a:endParaRPr kumimoji="1" lang="ja-JP" altLang="en-US" dirty="0"/>
                    </a:p>
                  </a:txBody>
                  <a:tcPr/>
                </a:tc>
                <a:tc>
                  <a:txBody>
                    <a:bodyPr/>
                    <a:lstStyle/>
                    <a:p>
                      <a:r>
                        <a:rPr kumimoji="1" lang="en-US" altLang="ja-JP" dirty="0" smtClean="0">
                          <a:latin typeface="Arial" pitchFamily="34" charset="0"/>
                          <a:cs typeface="Arial" pitchFamily="34" charset="0"/>
                        </a:rPr>
                        <a:t>Enhancement</a:t>
                      </a:r>
                      <a:endParaRPr kumimoji="1" lang="ja-JP" altLang="en-US" dirty="0">
                        <a:latin typeface="Arial" pitchFamily="34" charset="0"/>
                        <a:cs typeface="Arial" pitchFamily="34" charset="0"/>
                      </a:endParaRPr>
                    </a:p>
                  </a:txBody>
                  <a:tcPr/>
                </a:tc>
                <a:tc>
                  <a:txBody>
                    <a:bodyPr/>
                    <a:lstStyle/>
                    <a:p>
                      <a:r>
                        <a:rPr kumimoji="1" lang="ja-JP" altLang="en-US" dirty="0" smtClean="0"/>
                        <a:t>機能拡張のリクエスト</a:t>
                      </a:r>
                      <a:endParaRPr kumimoji="1" lang="ja-JP" altLang="en-US" dirty="0"/>
                    </a:p>
                  </a:txBody>
                  <a:tcPr/>
                </a:tc>
              </a:tr>
            </a:tbl>
          </a:graphicData>
        </a:graphic>
      </p:graphicFrame>
      <p:sp>
        <p:nvSpPr>
          <p:cNvPr id="4" name="スライド番号プレースホルダ 3"/>
          <p:cNvSpPr>
            <a:spLocks noGrp="1"/>
          </p:cNvSpPr>
          <p:nvPr>
            <p:ph type="sldNum" sz="quarter" idx="12"/>
          </p:nvPr>
        </p:nvSpPr>
        <p:spPr/>
        <p:txBody>
          <a:bodyPr/>
          <a:lstStyle/>
          <a:p>
            <a:pPr>
              <a:defRPr/>
            </a:pPr>
            <a:fld id="{2FE2DC3D-A132-4D9D-898F-105E24610479}" type="slidenum">
              <a:rPr lang="ja-JP" altLang="en-US" smtClean="0"/>
              <a:pPr>
                <a:defRPr/>
              </a:pPr>
              <a:t>24</a:t>
            </a:fld>
            <a:endParaRPr lang="en-US" altLang="ja-JP"/>
          </a:p>
        </p:txBody>
      </p:sp>
      <p:sp>
        <p:nvSpPr>
          <p:cNvPr id="6" name="日付プレースホルダ 5"/>
          <p:cNvSpPr>
            <a:spLocks noGrp="1"/>
          </p:cNvSpPr>
          <p:nvPr>
            <p:ph type="dt" sz="half" idx="11"/>
          </p:nvPr>
        </p:nvSpPr>
        <p:spPr/>
        <p:txBody>
          <a:bodyPr/>
          <a:lstStyle/>
          <a:p>
            <a:pPr>
              <a:defRPr/>
            </a:pPr>
            <a:fld id="{2280FF0E-C86F-45CF-8C9E-140CFC12D9AE}" type="datetime1">
              <a:rPr lang="ja-JP" altLang="en-US" smtClean="0"/>
              <a:pPr>
                <a:defRPr/>
              </a:pPr>
              <a:t>2009/2/17</a:t>
            </a:fld>
            <a:endParaRPr lang="en-US" altLang="ja-JP" dirty="0"/>
          </a:p>
        </p:txBody>
      </p:sp>
      <p:sp>
        <p:nvSpPr>
          <p:cNvPr id="7" name="フッター プレースホルダ 6"/>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Apache</a:t>
            </a:r>
            <a:r>
              <a:rPr kumimoji="1" lang="ja-JP" altLang="en-US" dirty="0" smtClean="0"/>
              <a:t>と</a:t>
            </a:r>
            <a:r>
              <a:rPr kumimoji="1" lang="en-US" altLang="ja-JP" dirty="0" smtClean="0"/>
              <a:t>Firefox</a:t>
            </a:r>
            <a:r>
              <a:rPr kumimoji="1" lang="ja-JP" altLang="en-US" dirty="0" smtClean="0"/>
              <a:t>の重要度別障害件数</a:t>
            </a:r>
            <a:endParaRPr kumimoji="1" lang="ja-JP" altLang="en-US" dirty="0"/>
          </a:p>
        </p:txBody>
      </p:sp>
      <p:graphicFrame>
        <p:nvGraphicFramePr>
          <p:cNvPr id="7" name="コンテンツ プレースホルダ 6"/>
          <p:cNvGraphicFramePr>
            <a:graphicFrameLocks noGrp="1"/>
          </p:cNvGraphicFramePr>
          <p:nvPr>
            <p:ph idx="1"/>
          </p:nvPr>
        </p:nvGraphicFramePr>
        <p:xfrm>
          <a:off x="1329475" y="1211128"/>
          <a:ext cx="6643688" cy="2364784"/>
        </p:xfrm>
        <a:graphic>
          <a:graphicData uri="http://schemas.openxmlformats.org/drawingml/2006/table">
            <a:tbl>
              <a:tblPr firstRow="1" bandRow="1">
                <a:tableStyleId>{912C8C85-51F0-491E-9774-3900AFEF0FD7}</a:tableStyleId>
              </a:tblPr>
              <a:tblGrid>
                <a:gridCol w="1660922"/>
                <a:gridCol w="1660922"/>
                <a:gridCol w="1660922"/>
                <a:gridCol w="1660922"/>
              </a:tblGrid>
              <a:tr h="295598">
                <a:tc gridSpan="2">
                  <a:txBody>
                    <a:bodyPr/>
                    <a:lstStyle/>
                    <a:p>
                      <a:pPr algn="ctr" fontAlgn="ctr"/>
                      <a:r>
                        <a:rPr lang="ja-JP" altLang="en-US" sz="1600" b="0" i="0" u="none" strike="noStrike" dirty="0">
                          <a:solidFill>
                            <a:schemeClr val="bg1"/>
                          </a:solidFill>
                          <a:latin typeface="ＭＳ Ｐゴシック"/>
                        </a:rPr>
                        <a:t>重要度</a:t>
                      </a:r>
                    </a:p>
                  </a:txBody>
                  <a:tcPr marL="9525" marR="9525" marT="9525" marB="0" anchor="ctr">
                    <a:lnR w="12700" cap="flat" cmpd="sng" algn="ctr">
                      <a:solidFill>
                        <a:srgbClr val="2D2DB9"/>
                      </a:solidFill>
                      <a:prstDash val="solid"/>
                      <a:round/>
                      <a:headEnd type="none" w="med" len="med"/>
                      <a:tailEnd type="none" w="med" len="med"/>
                    </a:lnR>
                  </a:tcPr>
                </a:tc>
                <a:tc hMerge="1">
                  <a:txBody>
                    <a:bodyPr/>
                    <a:lstStyle/>
                    <a:p>
                      <a:endParaRPr kumimoji="1" lang="ja-JP" altLang="en-US"/>
                    </a:p>
                  </a:txBody>
                  <a:tcPr/>
                </a:tc>
                <a:tc gridSpan="2">
                  <a:txBody>
                    <a:bodyPr/>
                    <a:lstStyle/>
                    <a:p>
                      <a:pPr algn="ctr" fontAlgn="ctr"/>
                      <a:r>
                        <a:rPr lang="zh-CN" altLang="en-US" sz="1600" b="0" i="0" u="none" strike="noStrike" dirty="0">
                          <a:solidFill>
                            <a:schemeClr val="bg1"/>
                          </a:solidFill>
                          <a:latin typeface="ＭＳ Ｐゴシック"/>
                        </a:rPr>
                        <a:t>障害数（割合）</a:t>
                      </a:r>
                    </a:p>
                  </a:txBody>
                  <a:tcPr marL="9525" marR="9525" marT="9525" marB="0" anchor="ctr">
                    <a:lnL w="12700" cap="flat" cmpd="sng" algn="ctr">
                      <a:solidFill>
                        <a:srgbClr val="2D2DB9"/>
                      </a:solidFill>
                      <a:prstDash val="solid"/>
                      <a:round/>
                      <a:headEnd type="none" w="med" len="med"/>
                      <a:tailEnd type="none" w="med" len="med"/>
                    </a:lnL>
                  </a:tcPr>
                </a:tc>
                <a:tc hMerge="1">
                  <a:txBody>
                    <a:bodyPr/>
                    <a:lstStyle/>
                    <a:p>
                      <a:endParaRPr kumimoji="1" lang="ja-JP" altLang="en-US"/>
                    </a:p>
                  </a:txBody>
                  <a:tcPr/>
                </a:tc>
              </a:tr>
              <a:tr h="295598">
                <a:tc rowSpan="3">
                  <a:txBody>
                    <a:bodyPr/>
                    <a:lstStyle/>
                    <a:p>
                      <a:pPr algn="ctr" fontAlgn="ctr"/>
                      <a:r>
                        <a:rPr lang="ja-JP" altLang="en-US" sz="1600" b="0" i="0" u="none" strike="noStrike" dirty="0">
                          <a:solidFill>
                            <a:srgbClr val="000000"/>
                          </a:solidFill>
                          <a:latin typeface="ＭＳ Ｐゴシック"/>
                        </a:rPr>
                        <a:t>高い</a:t>
                      </a:r>
                    </a:p>
                  </a:txBody>
                  <a:tcPr marL="9525" marR="9525" marT="9525" marB="0" anchor="ctr">
                    <a:lnR w="12700" cap="flat" cmpd="sng" algn="ctr">
                      <a:solidFill>
                        <a:srgbClr val="2D2DB9"/>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a:txBody>
                    <a:bodyPr/>
                    <a:lstStyle/>
                    <a:p>
                      <a:pPr algn="l" fontAlgn="ctr"/>
                      <a:r>
                        <a:rPr lang="en-US" sz="1600" b="0" i="0" u="none" strike="noStrike">
                          <a:solidFill>
                            <a:srgbClr val="000000"/>
                          </a:solidFill>
                          <a:latin typeface="ＭＳ Ｐゴシック"/>
                        </a:rPr>
                        <a:t>blocker</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tcPr>
                </a:tc>
                <a:tc>
                  <a:txBody>
                    <a:bodyPr/>
                    <a:lstStyle/>
                    <a:p>
                      <a:pPr algn="l" fontAlgn="ctr"/>
                      <a:r>
                        <a:rPr lang="en-US" altLang="ja-JP" sz="1600" b="0" i="0" u="none" strike="noStrike" dirty="0">
                          <a:solidFill>
                            <a:srgbClr val="000000"/>
                          </a:solidFill>
                          <a:latin typeface="ＭＳ Ｐゴシック"/>
                        </a:rPr>
                        <a:t>36</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4.8%</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tcPr>
                </a:tc>
                <a:tc rowSpan="3">
                  <a:txBody>
                    <a:bodyPr/>
                    <a:lstStyle/>
                    <a:p>
                      <a:pPr algn="l" fontAlgn="ctr"/>
                      <a:r>
                        <a:rPr lang="en-US" altLang="ja-JP" sz="1600" b="0" i="0" u="none" strike="noStrike">
                          <a:solidFill>
                            <a:srgbClr val="000000"/>
                          </a:solidFill>
                          <a:latin typeface="ＭＳ Ｐゴシック"/>
                        </a:rPr>
                        <a:t>202</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27.0%</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B w="12700" cap="flat" cmpd="sng" algn="ctr">
                      <a:solidFill>
                        <a:srgbClr val="2D2DB9"/>
                      </a:solidFill>
                      <a:prstDash val="solid"/>
                      <a:round/>
                      <a:headEnd type="none" w="med" len="med"/>
                      <a:tailEnd type="none" w="med" len="med"/>
                    </a:lnB>
                  </a:tcPr>
                </a:tc>
              </a:tr>
              <a:tr h="295598">
                <a:tc vMerge="1">
                  <a:txBody>
                    <a:bodyPr/>
                    <a:lstStyle/>
                    <a:p>
                      <a:endParaRPr kumimoji="1" lang="ja-JP" altLang="en-US"/>
                    </a:p>
                  </a:txBody>
                  <a:tcPr/>
                </a:tc>
                <a:tc>
                  <a:txBody>
                    <a:bodyPr/>
                    <a:lstStyle/>
                    <a:p>
                      <a:pPr algn="l" fontAlgn="ctr"/>
                      <a:r>
                        <a:rPr lang="en-US" sz="1600" b="0" i="0" u="none" strike="noStrike">
                          <a:solidFill>
                            <a:srgbClr val="000000"/>
                          </a:solidFill>
                          <a:latin typeface="ＭＳ Ｐゴシック"/>
                        </a:rPr>
                        <a:t>critical</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tcPr>
                </a:tc>
                <a:tc>
                  <a:txBody>
                    <a:bodyPr/>
                    <a:lstStyle/>
                    <a:p>
                      <a:pPr algn="l" fontAlgn="ctr"/>
                      <a:r>
                        <a:rPr lang="en-US" altLang="ja-JP" sz="1600" b="0" i="0" u="none" strike="noStrike" dirty="0">
                          <a:solidFill>
                            <a:srgbClr val="000000"/>
                          </a:solidFill>
                          <a:latin typeface="ＭＳ Ｐゴシック"/>
                        </a:rPr>
                        <a:t>60</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8.0%</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tcPr>
                </a:tc>
                <a:tc vMerge="1">
                  <a:txBody>
                    <a:bodyPr/>
                    <a:lstStyle/>
                    <a:p>
                      <a:endParaRPr kumimoji="1" lang="ja-JP" altLang="en-US"/>
                    </a:p>
                  </a:txBody>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major</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106</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14.2%</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vMerge="1">
                  <a:txBody>
                    <a:bodyPr/>
                    <a:lstStyle/>
                    <a:p>
                      <a:endParaRPr kumimoji="1" lang="ja-JP" altLang="en-US"/>
                    </a:p>
                  </a:txBody>
                  <a:tcPr/>
                </a:tc>
              </a:tr>
              <a:tr h="295598">
                <a:tc rowSpan="3">
                  <a:txBody>
                    <a:bodyPr/>
                    <a:lstStyle/>
                    <a:p>
                      <a:pPr algn="ctr" fontAlgn="ctr"/>
                      <a:r>
                        <a:rPr lang="ja-JP" altLang="en-US" sz="1600" b="0" i="0" u="none" strike="noStrike" dirty="0">
                          <a:solidFill>
                            <a:srgbClr val="000000"/>
                          </a:solidFill>
                          <a:latin typeface="ＭＳ Ｐゴシック"/>
                        </a:rPr>
                        <a:t>低い</a:t>
                      </a:r>
                    </a:p>
                  </a:txBody>
                  <a:tcPr marL="9525" marR="9525" marT="9525" marB="0" anchor="ctr">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ＭＳ Ｐゴシック"/>
                        </a:rPr>
                        <a:t>normal</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tcPr>
                </a:tc>
                <a:tc>
                  <a:txBody>
                    <a:bodyPr/>
                    <a:lstStyle/>
                    <a:p>
                      <a:pPr algn="l" fontAlgn="ctr"/>
                      <a:r>
                        <a:rPr lang="en-US" altLang="ja-JP" sz="1600" b="0" i="0" u="none" strike="noStrike" dirty="0">
                          <a:solidFill>
                            <a:srgbClr val="000000"/>
                          </a:solidFill>
                          <a:latin typeface="ＭＳ Ｐゴシック"/>
                        </a:rPr>
                        <a:t>409</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54.8%</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tcPr>
                </a:tc>
                <a:tc rowSpan="3">
                  <a:txBody>
                    <a:bodyPr/>
                    <a:lstStyle/>
                    <a:p>
                      <a:pPr algn="l" fontAlgn="ctr"/>
                      <a:r>
                        <a:rPr lang="en-US" altLang="ja-JP" sz="1600" b="0" i="0" u="none" strike="noStrike" dirty="0">
                          <a:solidFill>
                            <a:srgbClr val="000000"/>
                          </a:solidFill>
                          <a:latin typeface="ＭＳ Ｐゴシック"/>
                        </a:rPr>
                        <a:t>545</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73.0%</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minor</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tcPr>
                </a:tc>
                <a:tc>
                  <a:txBody>
                    <a:bodyPr/>
                    <a:lstStyle/>
                    <a:p>
                      <a:pPr algn="l" fontAlgn="ctr"/>
                      <a:r>
                        <a:rPr lang="en-US" altLang="ja-JP" sz="1600" b="0" i="0" u="none" strike="noStrike">
                          <a:solidFill>
                            <a:srgbClr val="000000"/>
                          </a:solidFill>
                          <a:latin typeface="ＭＳ Ｐゴシック"/>
                        </a:rPr>
                        <a:t>132</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17.7%</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tcPr>
                </a:tc>
                <a:tc vMerge="1">
                  <a:txBody>
                    <a:bodyPr/>
                    <a:lstStyle/>
                    <a:p>
                      <a:endParaRPr kumimoji="1" lang="ja-JP" altLang="en-US"/>
                    </a:p>
                  </a:txBody>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normal</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dirty="0">
                          <a:solidFill>
                            <a:srgbClr val="000000"/>
                          </a:solidFill>
                          <a:latin typeface="ＭＳ Ｐゴシック"/>
                        </a:rPr>
                        <a:t>4</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0.5%</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vMerge="1">
                  <a:txBody>
                    <a:bodyPr/>
                    <a:lstStyle/>
                    <a:p>
                      <a:endParaRPr kumimoji="1" lang="ja-JP" altLang="en-US"/>
                    </a:p>
                  </a:txBody>
                  <a:tcPr/>
                </a:tc>
              </a:tr>
              <a:tr h="295598">
                <a:tc gridSpan="2">
                  <a:txBody>
                    <a:bodyPr/>
                    <a:lstStyle/>
                    <a:p>
                      <a:pPr algn="ctr" fontAlgn="ctr"/>
                      <a:r>
                        <a:rPr lang="ja-JP" altLang="en-US" sz="1600" b="0" i="0" u="none" strike="noStrike" dirty="0">
                          <a:solidFill>
                            <a:srgbClr val="000000"/>
                          </a:solidFill>
                          <a:latin typeface="ＭＳ Ｐゴシック"/>
                        </a:rPr>
                        <a:t>全体</a:t>
                      </a:r>
                    </a:p>
                  </a:txBody>
                  <a:tcPr marL="9525" marR="9525" marT="9525" marB="0" anchor="ctr">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tcPr>
                </a:tc>
                <a:tc hMerge="1">
                  <a:txBody>
                    <a:bodyPr/>
                    <a:lstStyle/>
                    <a:p>
                      <a:endParaRPr kumimoji="1" lang="ja-JP" altLang="en-US"/>
                    </a:p>
                  </a:txBody>
                  <a:tcPr/>
                </a:tc>
                <a:tc>
                  <a:txBody>
                    <a:bodyPr/>
                    <a:lstStyle/>
                    <a:p>
                      <a:pPr algn="l" fontAlgn="ctr"/>
                      <a:r>
                        <a:rPr lang="en-US" altLang="ja-JP" sz="1600" b="0" i="0" u="none" strike="noStrike" dirty="0">
                          <a:solidFill>
                            <a:srgbClr val="000000"/>
                          </a:solidFill>
                          <a:latin typeface="ＭＳ Ｐゴシック"/>
                        </a:rPr>
                        <a:t>747</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100.0%</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tcPr>
                </a:tc>
                <a:tc>
                  <a:txBody>
                    <a:bodyPr/>
                    <a:lstStyle/>
                    <a:p>
                      <a:pPr algn="l" fontAlgn="ctr"/>
                      <a:r>
                        <a:rPr lang="en-US" altLang="ja-JP" sz="1600" b="0" i="0" u="none" strike="noStrike" dirty="0">
                          <a:solidFill>
                            <a:srgbClr val="000000"/>
                          </a:solidFill>
                          <a:latin typeface="ＭＳ Ｐゴシック"/>
                        </a:rPr>
                        <a:t>747</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100.0%</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T w="12700" cap="flat" cmpd="sng" algn="ctr">
                      <a:solidFill>
                        <a:srgbClr val="2D2DB9"/>
                      </a:solidFill>
                      <a:prstDash val="solid"/>
                      <a:round/>
                      <a:headEnd type="none" w="med" len="med"/>
                      <a:tailEnd type="none" w="med" len="med"/>
                    </a:lnT>
                  </a:tcPr>
                </a:tc>
              </a:tr>
            </a:tbl>
          </a:graphicData>
        </a:graphic>
      </p:graphicFrame>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25</a:t>
            </a:fld>
            <a:endParaRPr lang="en-US" altLang="ja-JP"/>
          </a:p>
        </p:txBody>
      </p:sp>
      <p:graphicFrame>
        <p:nvGraphicFramePr>
          <p:cNvPr id="8" name="コンテンツ プレースホルダ 6"/>
          <p:cNvGraphicFramePr>
            <a:graphicFrameLocks noGrp="1"/>
          </p:cNvGraphicFramePr>
          <p:nvPr>
            <p:ph idx="1"/>
          </p:nvPr>
        </p:nvGraphicFramePr>
        <p:xfrm>
          <a:off x="1338150" y="4075704"/>
          <a:ext cx="6643660" cy="2364784"/>
        </p:xfrm>
        <a:graphic>
          <a:graphicData uri="http://schemas.openxmlformats.org/drawingml/2006/table">
            <a:tbl>
              <a:tblPr firstRow="1" bandRow="1">
                <a:tableStyleId>{912C8C85-51F0-491E-9774-3900AFEF0FD7}</a:tableStyleId>
              </a:tblPr>
              <a:tblGrid>
                <a:gridCol w="1660915"/>
                <a:gridCol w="1660915"/>
                <a:gridCol w="1660915"/>
                <a:gridCol w="1660915"/>
              </a:tblGrid>
              <a:tr h="295598">
                <a:tc gridSpan="2">
                  <a:txBody>
                    <a:bodyPr/>
                    <a:lstStyle/>
                    <a:p>
                      <a:pPr algn="ctr" fontAlgn="ctr"/>
                      <a:r>
                        <a:rPr lang="ja-JP" altLang="en-US" sz="1600" b="0" i="0" u="none" strike="noStrike" dirty="0">
                          <a:solidFill>
                            <a:schemeClr val="bg1"/>
                          </a:solidFill>
                          <a:latin typeface="ＭＳ Ｐゴシック"/>
                        </a:rPr>
                        <a:t>重要度</a:t>
                      </a:r>
                    </a:p>
                  </a:txBody>
                  <a:tcPr marL="9525" marR="9525" marT="9525" marB="0" anchor="ctr">
                    <a:lnR w="12700" cap="flat" cmpd="sng" algn="ctr">
                      <a:solidFill>
                        <a:srgbClr val="2D2DB9"/>
                      </a:solidFill>
                      <a:prstDash val="solid"/>
                      <a:round/>
                      <a:headEnd type="none" w="med" len="med"/>
                      <a:tailEnd type="none" w="med" len="med"/>
                    </a:lnR>
                  </a:tcPr>
                </a:tc>
                <a:tc hMerge="1">
                  <a:txBody>
                    <a:bodyPr/>
                    <a:lstStyle/>
                    <a:p>
                      <a:endParaRPr kumimoji="1" lang="ja-JP" altLang="en-US"/>
                    </a:p>
                  </a:txBody>
                  <a:tcPr/>
                </a:tc>
                <a:tc gridSpan="2">
                  <a:txBody>
                    <a:bodyPr/>
                    <a:lstStyle/>
                    <a:p>
                      <a:pPr algn="ctr" fontAlgn="ctr"/>
                      <a:r>
                        <a:rPr lang="zh-CN" altLang="en-US" sz="1600" b="0" i="0" u="none" strike="noStrike" dirty="0">
                          <a:solidFill>
                            <a:schemeClr val="bg1"/>
                          </a:solidFill>
                          <a:latin typeface="ＭＳ Ｐゴシック"/>
                        </a:rPr>
                        <a:t>障害数（割合）</a:t>
                      </a:r>
                    </a:p>
                  </a:txBody>
                  <a:tcPr marL="9525" marR="9525" marT="9525" marB="0" anchor="ctr">
                    <a:lnL w="12700" cap="flat" cmpd="sng" algn="ctr">
                      <a:solidFill>
                        <a:srgbClr val="2D2DB9"/>
                      </a:solidFill>
                      <a:prstDash val="solid"/>
                      <a:round/>
                      <a:headEnd type="none" w="med" len="med"/>
                      <a:tailEnd type="none" w="med" len="med"/>
                    </a:lnL>
                  </a:tcPr>
                </a:tc>
                <a:tc hMerge="1">
                  <a:txBody>
                    <a:bodyPr/>
                    <a:lstStyle/>
                    <a:p>
                      <a:endParaRPr kumimoji="1" lang="ja-JP" altLang="en-US"/>
                    </a:p>
                  </a:txBody>
                  <a:tcPr/>
                </a:tc>
              </a:tr>
              <a:tr h="295598">
                <a:tc rowSpan="3">
                  <a:txBody>
                    <a:bodyPr/>
                    <a:lstStyle/>
                    <a:p>
                      <a:pPr algn="ctr" fontAlgn="ctr"/>
                      <a:r>
                        <a:rPr lang="ja-JP" altLang="en-US" sz="1600" b="0" i="0" u="none" strike="noStrike" dirty="0">
                          <a:solidFill>
                            <a:srgbClr val="000000"/>
                          </a:solidFill>
                          <a:latin typeface="ＭＳ Ｐゴシック"/>
                        </a:rPr>
                        <a:t>高い</a:t>
                      </a:r>
                    </a:p>
                  </a:txBody>
                  <a:tcPr marL="9525" marR="9525" marT="9525" marB="0" anchor="ctr">
                    <a:lnR w="12700" cap="flat" cmpd="sng" algn="ctr">
                      <a:solidFill>
                        <a:srgbClr val="2D2DB9"/>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ＭＳ Ｐゴシック"/>
                        </a:rPr>
                        <a:t>blocker</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dirty="0">
                          <a:solidFill>
                            <a:srgbClr val="000000"/>
                          </a:solidFill>
                          <a:latin typeface="ＭＳ Ｐゴシック"/>
                        </a:rPr>
                        <a:t>67</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2.8%</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chemeClr val="accent2">
                          <a:lumMod val="40000"/>
                          <a:lumOff val="60000"/>
                        </a:schemeClr>
                      </a:solidFill>
                      <a:prstDash val="solid"/>
                      <a:round/>
                      <a:headEnd type="none" w="med" len="med"/>
                      <a:tailEnd type="none" w="med" len="med"/>
                    </a:lnB>
                  </a:tcPr>
                </a:tc>
                <a:tc rowSpan="3">
                  <a:txBody>
                    <a:bodyPr/>
                    <a:lstStyle/>
                    <a:p>
                      <a:pPr algn="l" fontAlgn="ctr"/>
                      <a:r>
                        <a:rPr lang="en-US" altLang="ja-JP" sz="1600" b="0" i="0" u="none" strike="noStrike">
                          <a:solidFill>
                            <a:srgbClr val="000000"/>
                          </a:solidFill>
                          <a:latin typeface="ＭＳ Ｐゴシック"/>
                        </a:rPr>
                        <a:t>445</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18.7%</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B w="12700" cap="flat" cmpd="sng" algn="ctr">
                      <a:solidFill>
                        <a:srgbClr val="2D2DB9"/>
                      </a:solidFill>
                      <a:prstDash val="solid"/>
                      <a:round/>
                      <a:headEnd type="none" w="med" len="med"/>
                      <a:tailEnd type="none" w="med" len="med"/>
                    </a:lnB>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critical</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109</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4.6%</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vMerge="1">
                  <a:txBody>
                    <a:bodyPr/>
                    <a:lstStyle/>
                    <a:p>
                      <a:endParaRPr kumimoji="1" lang="ja-JP" altLang="en-US"/>
                    </a:p>
                  </a:txBody>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major</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269</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11.3%</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vMerge="1">
                  <a:txBody>
                    <a:bodyPr/>
                    <a:lstStyle/>
                    <a:p>
                      <a:endParaRPr kumimoji="1" lang="ja-JP" altLang="en-US"/>
                    </a:p>
                  </a:txBody>
                  <a:tcPr/>
                </a:tc>
              </a:tr>
              <a:tr h="295598">
                <a:tc rowSpan="3">
                  <a:txBody>
                    <a:bodyPr/>
                    <a:lstStyle/>
                    <a:p>
                      <a:pPr algn="ctr" fontAlgn="ctr"/>
                      <a:r>
                        <a:rPr lang="ja-JP" altLang="en-US" sz="1600" b="0" i="0" u="none" strike="noStrike" dirty="0">
                          <a:solidFill>
                            <a:srgbClr val="000000"/>
                          </a:solidFill>
                          <a:latin typeface="ＭＳ Ｐゴシック"/>
                        </a:rPr>
                        <a:t>低い</a:t>
                      </a:r>
                    </a:p>
                  </a:txBody>
                  <a:tcPr marL="9525" marR="9525" marT="9525" marB="0" anchor="ctr">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ＭＳ Ｐゴシック"/>
                        </a:rPr>
                        <a:t>normal</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1652</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69.5%</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rowSpan="3">
                  <a:txBody>
                    <a:bodyPr/>
                    <a:lstStyle/>
                    <a:p>
                      <a:pPr algn="l" fontAlgn="ctr"/>
                      <a:r>
                        <a:rPr lang="en-US" altLang="ja-JP" sz="1600" b="0" i="0" u="none" strike="noStrike" dirty="0">
                          <a:solidFill>
                            <a:srgbClr val="000000"/>
                          </a:solidFill>
                          <a:latin typeface="ＭＳ Ｐゴシック"/>
                        </a:rPr>
                        <a:t>1931</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81.3%</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minor</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dirty="0">
                          <a:solidFill>
                            <a:srgbClr val="000000"/>
                          </a:solidFill>
                          <a:latin typeface="ＭＳ Ｐゴシック"/>
                        </a:rPr>
                        <a:t>155</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6.5%</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vMerge="1">
                  <a:txBody>
                    <a:bodyPr/>
                    <a:lstStyle/>
                    <a:p>
                      <a:endParaRPr kumimoji="1" lang="ja-JP" altLang="en-US"/>
                    </a:p>
                  </a:txBody>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normal</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124</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5.2%</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vMerge="1">
                  <a:txBody>
                    <a:bodyPr/>
                    <a:lstStyle/>
                    <a:p>
                      <a:endParaRPr kumimoji="1" lang="ja-JP" altLang="en-US"/>
                    </a:p>
                  </a:txBody>
                  <a:tcPr/>
                </a:tc>
              </a:tr>
              <a:tr h="295598">
                <a:tc gridSpan="2">
                  <a:txBody>
                    <a:bodyPr/>
                    <a:lstStyle/>
                    <a:p>
                      <a:pPr algn="ctr" fontAlgn="ctr"/>
                      <a:r>
                        <a:rPr lang="ja-JP" altLang="en-US" sz="1600" b="0" i="0" u="none" strike="noStrike">
                          <a:solidFill>
                            <a:srgbClr val="000000"/>
                          </a:solidFill>
                          <a:latin typeface="ＭＳ Ｐゴシック"/>
                        </a:rPr>
                        <a:t>全体</a:t>
                      </a:r>
                    </a:p>
                  </a:txBody>
                  <a:tcPr marL="9525" marR="9525" marT="9525" marB="0" anchor="ctr">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tcPr>
                </a:tc>
                <a:tc hMerge="1">
                  <a:txBody>
                    <a:bodyPr/>
                    <a:lstStyle/>
                    <a:p>
                      <a:endParaRPr kumimoji="1" lang="ja-JP" altLang="en-US"/>
                    </a:p>
                  </a:txBody>
                  <a:tcPr/>
                </a:tc>
                <a:tc>
                  <a:txBody>
                    <a:bodyPr/>
                    <a:lstStyle/>
                    <a:p>
                      <a:pPr algn="l" fontAlgn="ctr"/>
                      <a:r>
                        <a:rPr lang="en-US" altLang="ja-JP" sz="1600" b="0" i="0" u="none" strike="noStrike">
                          <a:solidFill>
                            <a:srgbClr val="000000"/>
                          </a:solidFill>
                          <a:latin typeface="ＭＳ Ｐゴシック"/>
                        </a:rPr>
                        <a:t>2376</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100.0%</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tcPr>
                </a:tc>
                <a:tc>
                  <a:txBody>
                    <a:bodyPr/>
                    <a:lstStyle/>
                    <a:p>
                      <a:pPr algn="l" fontAlgn="ctr"/>
                      <a:r>
                        <a:rPr lang="en-US" altLang="ja-JP" sz="1600" b="0" i="0" u="none" strike="noStrike" dirty="0">
                          <a:solidFill>
                            <a:srgbClr val="000000"/>
                          </a:solidFill>
                          <a:latin typeface="ＭＳ Ｐゴシック"/>
                        </a:rPr>
                        <a:t>2376</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100.0%</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T w="12700" cap="flat" cmpd="sng" algn="ctr">
                      <a:solidFill>
                        <a:srgbClr val="2D2DB9"/>
                      </a:solidFill>
                      <a:prstDash val="solid"/>
                      <a:round/>
                      <a:headEnd type="none" w="med" len="med"/>
                      <a:tailEnd type="none" w="med" len="med"/>
                    </a:lnT>
                  </a:tcPr>
                </a:tc>
              </a:tr>
            </a:tbl>
          </a:graphicData>
        </a:graphic>
      </p:graphicFrame>
      <p:sp>
        <p:nvSpPr>
          <p:cNvPr id="9" name="正方形/長方形 8"/>
          <p:cNvSpPr/>
          <p:nvPr/>
        </p:nvSpPr>
        <p:spPr bwMode="auto">
          <a:xfrm>
            <a:off x="1346796" y="3812583"/>
            <a:ext cx="2721690" cy="263122"/>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rPr>
              <a:t>Firefox</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
        <p:nvSpPr>
          <p:cNvPr id="10" name="正方形/長方形 9"/>
          <p:cNvSpPr/>
          <p:nvPr/>
        </p:nvSpPr>
        <p:spPr bwMode="auto">
          <a:xfrm>
            <a:off x="1338150" y="948006"/>
            <a:ext cx="2721690" cy="263122"/>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rPr>
              <a:t>Apache</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Apache</a:t>
            </a:r>
            <a:r>
              <a:rPr kumimoji="1" lang="ja-JP" altLang="en-US" dirty="0" smtClean="0"/>
              <a:t>と</a:t>
            </a:r>
            <a:r>
              <a:rPr kumimoji="1" lang="en-US" altLang="ja-JP" dirty="0" smtClean="0"/>
              <a:t>Firefox</a:t>
            </a:r>
            <a:r>
              <a:rPr kumimoji="1" lang="ja-JP" altLang="en-US" dirty="0" err="1" smtClean="0"/>
              <a:t>の優</a:t>
            </a:r>
            <a:r>
              <a:rPr kumimoji="1" lang="ja-JP" altLang="en-US" dirty="0" smtClean="0"/>
              <a:t>先度別障害件数</a:t>
            </a:r>
            <a:endParaRPr kumimoji="1" lang="ja-JP" altLang="en-US" dirty="0"/>
          </a:p>
        </p:txBody>
      </p:sp>
      <p:graphicFrame>
        <p:nvGraphicFramePr>
          <p:cNvPr id="7" name="コンテンツ プレースホルダ 6"/>
          <p:cNvGraphicFramePr>
            <a:graphicFrameLocks noGrp="1"/>
          </p:cNvGraphicFramePr>
          <p:nvPr>
            <p:ph idx="1"/>
          </p:nvPr>
        </p:nvGraphicFramePr>
        <p:xfrm>
          <a:off x="1329475" y="1211128"/>
          <a:ext cx="6643688" cy="2069186"/>
        </p:xfrm>
        <a:graphic>
          <a:graphicData uri="http://schemas.openxmlformats.org/drawingml/2006/table">
            <a:tbl>
              <a:tblPr firstRow="1" bandRow="1">
                <a:tableStyleId>{912C8C85-51F0-491E-9774-3900AFEF0FD7}</a:tableStyleId>
              </a:tblPr>
              <a:tblGrid>
                <a:gridCol w="1660922"/>
                <a:gridCol w="1660922"/>
                <a:gridCol w="1660922"/>
                <a:gridCol w="1660922"/>
              </a:tblGrid>
              <a:tr h="295598">
                <a:tc gridSpan="2">
                  <a:txBody>
                    <a:bodyPr/>
                    <a:lstStyle/>
                    <a:p>
                      <a:pPr algn="ctr" fontAlgn="ctr"/>
                      <a:r>
                        <a:rPr lang="ja-JP" altLang="en-US" sz="1600" b="0" i="0" u="none" strike="noStrike" dirty="0">
                          <a:solidFill>
                            <a:schemeClr val="bg1"/>
                          </a:solidFill>
                          <a:latin typeface="ＭＳ Ｐゴシック"/>
                        </a:rPr>
                        <a:t>優先度</a:t>
                      </a:r>
                    </a:p>
                  </a:txBody>
                  <a:tcPr marL="9525" marR="9525" marT="9525" marB="0" anchor="ctr">
                    <a:lnR w="12700" cap="flat" cmpd="sng" algn="ctr">
                      <a:solidFill>
                        <a:srgbClr val="2D2DB9"/>
                      </a:solidFill>
                      <a:prstDash val="solid"/>
                      <a:round/>
                      <a:headEnd type="none" w="med" len="med"/>
                      <a:tailEnd type="none" w="med" len="med"/>
                    </a:lnR>
                  </a:tcPr>
                </a:tc>
                <a:tc hMerge="1">
                  <a:txBody>
                    <a:bodyPr/>
                    <a:lstStyle/>
                    <a:p>
                      <a:endParaRPr kumimoji="1" lang="ja-JP" altLang="en-US"/>
                    </a:p>
                  </a:txBody>
                  <a:tcPr/>
                </a:tc>
                <a:tc gridSpan="2">
                  <a:txBody>
                    <a:bodyPr/>
                    <a:lstStyle/>
                    <a:p>
                      <a:pPr algn="ctr" fontAlgn="ctr"/>
                      <a:r>
                        <a:rPr lang="zh-CN" altLang="en-US" sz="1600" b="0" i="0" u="none" strike="noStrike" dirty="0">
                          <a:solidFill>
                            <a:schemeClr val="bg1"/>
                          </a:solidFill>
                          <a:latin typeface="ＭＳ Ｐゴシック"/>
                        </a:rPr>
                        <a:t>障害数（割合）</a:t>
                      </a:r>
                    </a:p>
                  </a:txBody>
                  <a:tcPr marL="9525" marR="9525" marT="9525" marB="0" anchor="ctr">
                    <a:lnL w="12700" cap="flat" cmpd="sng" algn="ctr">
                      <a:solidFill>
                        <a:srgbClr val="2D2DB9"/>
                      </a:solidFill>
                      <a:prstDash val="solid"/>
                      <a:round/>
                      <a:headEnd type="none" w="med" len="med"/>
                      <a:tailEnd type="none" w="med" len="med"/>
                    </a:lnL>
                  </a:tcPr>
                </a:tc>
                <a:tc hMerge="1">
                  <a:txBody>
                    <a:bodyPr/>
                    <a:lstStyle/>
                    <a:p>
                      <a:endParaRPr kumimoji="1" lang="ja-JP" altLang="en-US"/>
                    </a:p>
                  </a:txBody>
                  <a:tcPr/>
                </a:tc>
              </a:tr>
              <a:tr h="295598">
                <a:tc rowSpan="2">
                  <a:txBody>
                    <a:bodyPr/>
                    <a:lstStyle/>
                    <a:p>
                      <a:pPr algn="ctr" fontAlgn="ctr"/>
                      <a:r>
                        <a:rPr lang="ja-JP" altLang="en-US" sz="1600" b="0" i="0" u="none" strike="noStrike" dirty="0">
                          <a:solidFill>
                            <a:srgbClr val="000000"/>
                          </a:solidFill>
                          <a:latin typeface="ＭＳ Ｐゴシック"/>
                        </a:rPr>
                        <a:t>高い</a:t>
                      </a:r>
                    </a:p>
                  </a:txBody>
                  <a:tcPr marL="9525" marR="9525" marT="9525" marB="0" anchor="ctr">
                    <a:lnR w="12700" cap="flat" cmpd="sng" algn="ctr">
                      <a:solidFill>
                        <a:schemeClr val="accent2"/>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ＭＳ Ｐゴシック"/>
                        </a:rPr>
                        <a:t>P1</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24</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3.2%</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chemeClr val="accent2">
                          <a:lumMod val="40000"/>
                          <a:lumOff val="60000"/>
                        </a:schemeClr>
                      </a:solidFill>
                      <a:prstDash val="solid"/>
                      <a:round/>
                      <a:headEnd type="none" w="med" len="med"/>
                      <a:tailEnd type="none" w="med" len="med"/>
                    </a:lnB>
                  </a:tcPr>
                </a:tc>
                <a:tc rowSpan="2">
                  <a:txBody>
                    <a:bodyPr/>
                    <a:lstStyle/>
                    <a:p>
                      <a:pPr algn="l" fontAlgn="ctr"/>
                      <a:r>
                        <a:rPr lang="en-US" altLang="ja-JP" sz="1600" b="0" i="0" u="none" strike="noStrike" dirty="0">
                          <a:solidFill>
                            <a:srgbClr val="000000"/>
                          </a:solidFill>
                          <a:latin typeface="ＭＳ Ｐゴシック"/>
                        </a:rPr>
                        <a:t>49</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6.6%</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B w="12700" cap="flat" cmpd="sng" algn="ctr">
                      <a:solidFill>
                        <a:srgbClr val="2D2DB9"/>
                      </a:solidFill>
                      <a:prstDash val="solid"/>
                      <a:round/>
                      <a:headEnd type="none" w="med" len="med"/>
                      <a:tailEnd type="none" w="med" len="med"/>
                    </a:lnB>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P2</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25</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3.3%</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endParaRPr kumimoji="1" lang="ja-JP" altLang="en-US"/>
                    </a:p>
                  </a:txBody>
                  <a:tcPr/>
                </a:tc>
              </a:tr>
              <a:tr h="295598">
                <a:tc rowSpan="3">
                  <a:txBody>
                    <a:bodyPr/>
                    <a:lstStyle/>
                    <a:p>
                      <a:pPr algn="ctr" fontAlgn="ctr"/>
                      <a:r>
                        <a:rPr lang="ja-JP" altLang="en-US" sz="1600" b="0" i="0" u="none" strike="noStrike">
                          <a:solidFill>
                            <a:srgbClr val="000000"/>
                          </a:solidFill>
                          <a:latin typeface="ＭＳ Ｐゴシック"/>
                        </a:rPr>
                        <a:t>低い</a:t>
                      </a:r>
                    </a:p>
                  </a:txBody>
                  <a:tcPr marL="9525" marR="9525" marT="9525" marB="0" anchor="ctr">
                    <a:lnR w="12700" cap="flat" cmpd="sng" algn="ctr">
                      <a:solidFill>
                        <a:schemeClr val="accent2"/>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ＭＳ Ｐゴシック"/>
                        </a:rPr>
                        <a:t>P3</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690</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92.4%</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rowSpan="3">
                  <a:txBody>
                    <a:bodyPr/>
                    <a:lstStyle/>
                    <a:p>
                      <a:pPr algn="l" fontAlgn="ctr"/>
                      <a:r>
                        <a:rPr lang="en-US" altLang="ja-JP" sz="1600" b="0" i="0" u="none" strike="noStrike" dirty="0">
                          <a:solidFill>
                            <a:srgbClr val="000000"/>
                          </a:solidFill>
                          <a:latin typeface="ＭＳ Ｐゴシック"/>
                        </a:rPr>
                        <a:t>698</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93.4%</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r>
              <a:tr h="295598">
                <a:tc vMerge="1">
                  <a:txBody>
                    <a:bodyPr/>
                    <a:lstStyle/>
                    <a:p>
                      <a:endParaRPr kumimoji="1" lang="ja-JP" altLang="en-US"/>
                    </a:p>
                  </a:txBody>
                  <a:tcPr/>
                </a:tc>
                <a:tc>
                  <a:txBody>
                    <a:bodyPr/>
                    <a:lstStyle/>
                    <a:p>
                      <a:pPr algn="l" fontAlgn="ctr"/>
                      <a:r>
                        <a:rPr lang="en-US" sz="1600" b="0" i="0" u="none" strike="noStrike" dirty="0">
                          <a:solidFill>
                            <a:srgbClr val="000000"/>
                          </a:solidFill>
                          <a:latin typeface="ＭＳ Ｐゴシック"/>
                        </a:rPr>
                        <a:t>P4</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0.1%</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vMerge="1">
                  <a:txBody>
                    <a:bodyPr/>
                    <a:lstStyle/>
                    <a:p>
                      <a:endParaRPr kumimoji="1" lang="ja-JP" altLang="en-US"/>
                    </a:p>
                  </a:txBody>
                  <a:tcPr/>
                </a:tc>
              </a:tr>
              <a:tr h="295598">
                <a:tc vMerge="1">
                  <a:txBody>
                    <a:bodyPr/>
                    <a:lstStyle/>
                    <a:p>
                      <a:endParaRPr kumimoji="1" lang="ja-JP" altLang="en-US"/>
                    </a:p>
                  </a:txBody>
                  <a:tcPr/>
                </a:tc>
                <a:tc>
                  <a:txBody>
                    <a:bodyPr/>
                    <a:lstStyle/>
                    <a:p>
                      <a:pPr algn="l" fontAlgn="ctr"/>
                      <a:r>
                        <a:rPr lang="en-US" sz="1600" b="0" i="0" u="none" strike="noStrike">
                          <a:solidFill>
                            <a:srgbClr val="000000"/>
                          </a:solidFill>
                          <a:latin typeface="ＭＳ Ｐゴシック"/>
                        </a:rPr>
                        <a:t>P5</a:t>
                      </a:r>
                    </a:p>
                  </a:txBody>
                  <a:tcPr marL="9525" marR="9525" marT="9525" marB="0" anchor="ctr">
                    <a:lnL w="12700" cap="flat" cmpd="sng" algn="ctr">
                      <a:solidFill>
                        <a:schemeClr val="accent2"/>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7</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0.9%</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vMerge="1">
                  <a:txBody>
                    <a:bodyPr/>
                    <a:lstStyle/>
                    <a:p>
                      <a:endParaRPr kumimoji="1" lang="ja-JP" altLang="en-US"/>
                    </a:p>
                  </a:txBody>
                  <a:tcPr/>
                </a:tc>
              </a:tr>
              <a:tr h="295598">
                <a:tc gridSpan="2">
                  <a:txBody>
                    <a:bodyPr/>
                    <a:lstStyle/>
                    <a:p>
                      <a:pPr algn="ctr" fontAlgn="ctr"/>
                      <a:r>
                        <a:rPr lang="ja-JP" altLang="en-US" sz="1600" b="0" i="0" u="none" strike="noStrike">
                          <a:solidFill>
                            <a:srgbClr val="000000"/>
                          </a:solidFill>
                          <a:latin typeface="ＭＳ Ｐゴシック"/>
                        </a:rPr>
                        <a:t>全体</a:t>
                      </a:r>
                    </a:p>
                  </a:txBody>
                  <a:tcPr marL="9525" marR="9525" marT="9525" marB="0" anchor="ctr">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tcPr>
                </a:tc>
                <a:tc hMerge="1">
                  <a:txBody>
                    <a:bodyPr/>
                    <a:lstStyle/>
                    <a:p>
                      <a:endParaRPr kumimoji="1" lang="ja-JP" altLang="en-US"/>
                    </a:p>
                  </a:txBody>
                  <a:tcPr/>
                </a:tc>
                <a:tc>
                  <a:txBody>
                    <a:bodyPr/>
                    <a:lstStyle/>
                    <a:p>
                      <a:pPr algn="l" fontAlgn="ctr"/>
                      <a:r>
                        <a:rPr lang="en-US" altLang="ja-JP" sz="1600" b="0" i="0" u="none" strike="noStrike">
                          <a:solidFill>
                            <a:srgbClr val="000000"/>
                          </a:solidFill>
                          <a:latin typeface="ＭＳ Ｐゴシック"/>
                        </a:rPr>
                        <a:t>747</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100.0%</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tcPr>
                </a:tc>
                <a:tc>
                  <a:txBody>
                    <a:bodyPr/>
                    <a:lstStyle/>
                    <a:p>
                      <a:pPr algn="l" fontAlgn="ctr"/>
                      <a:r>
                        <a:rPr lang="en-US" altLang="ja-JP" sz="1600" b="0" i="0" u="none" strike="noStrike" dirty="0">
                          <a:solidFill>
                            <a:srgbClr val="000000"/>
                          </a:solidFill>
                          <a:latin typeface="ＭＳ Ｐゴシック"/>
                        </a:rPr>
                        <a:t>747</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100.0%</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T w="12700" cap="flat" cmpd="sng" algn="ctr">
                      <a:solidFill>
                        <a:srgbClr val="2D2DB9"/>
                      </a:solidFill>
                      <a:prstDash val="solid"/>
                      <a:round/>
                      <a:headEnd type="none" w="med" len="med"/>
                      <a:tailEnd type="none" w="med" len="med"/>
                    </a:lnT>
                  </a:tcPr>
                </a:tc>
              </a:tr>
            </a:tbl>
          </a:graphicData>
        </a:graphic>
      </p:graphicFrame>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26</a:t>
            </a:fld>
            <a:endParaRPr lang="en-US" altLang="ja-JP"/>
          </a:p>
        </p:txBody>
      </p:sp>
      <p:graphicFrame>
        <p:nvGraphicFramePr>
          <p:cNvPr id="8" name="コンテンツ プレースホルダ 6"/>
          <p:cNvGraphicFramePr>
            <a:graphicFrameLocks noGrp="1"/>
          </p:cNvGraphicFramePr>
          <p:nvPr>
            <p:ph idx="1"/>
          </p:nvPr>
        </p:nvGraphicFramePr>
        <p:xfrm>
          <a:off x="1338150" y="3874230"/>
          <a:ext cx="6643660" cy="2364784"/>
        </p:xfrm>
        <a:graphic>
          <a:graphicData uri="http://schemas.openxmlformats.org/drawingml/2006/table">
            <a:tbl>
              <a:tblPr firstRow="1" bandRow="1">
                <a:tableStyleId>{912C8C85-51F0-491E-9774-3900AFEF0FD7}</a:tableStyleId>
              </a:tblPr>
              <a:tblGrid>
                <a:gridCol w="1660915"/>
                <a:gridCol w="1660915"/>
                <a:gridCol w="1660915"/>
                <a:gridCol w="1660915"/>
              </a:tblGrid>
              <a:tr h="295598">
                <a:tc gridSpan="2">
                  <a:txBody>
                    <a:bodyPr/>
                    <a:lstStyle/>
                    <a:p>
                      <a:pPr algn="ctr" fontAlgn="ctr"/>
                      <a:r>
                        <a:rPr lang="ja-JP" altLang="en-US" sz="1600" b="0" i="0" u="none" strike="noStrike" dirty="0">
                          <a:solidFill>
                            <a:srgbClr val="000000"/>
                          </a:solidFill>
                          <a:latin typeface="ＭＳ Ｐゴシック"/>
                        </a:rPr>
                        <a:t>優先度</a:t>
                      </a:r>
                    </a:p>
                  </a:txBody>
                  <a:tcPr marL="9525" marR="9525" marT="9525" marB="0" anchor="ctr">
                    <a:lnR w="12700" cap="flat" cmpd="sng" algn="ctr">
                      <a:solidFill>
                        <a:srgbClr val="2D2DB9"/>
                      </a:solidFill>
                      <a:prstDash val="solid"/>
                      <a:round/>
                      <a:headEnd type="none" w="med" len="med"/>
                      <a:tailEnd type="none" w="med" len="med"/>
                    </a:lnR>
                  </a:tcPr>
                </a:tc>
                <a:tc hMerge="1">
                  <a:txBody>
                    <a:bodyPr/>
                    <a:lstStyle/>
                    <a:p>
                      <a:endParaRPr kumimoji="1" lang="ja-JP" altLang="en-US"/>
                    </a:p>
                  </a:txBody>
                  <a:tcPr/>
                </a:tc>
                <a:tc gridSpan="2">
                  <a:txBody>
                    <a:bodyPr/>
                    <a:lstStyle/>
                    <a:p>
                      <a:pPr algn="ctr" fontAlgn="ctr"/>
                      <a:r>
                        <a:rPr lang="zh-CN" altLang="en-US" sz="1600" b="0" i="0" u="none" strike="noStrike">
                          <a:solidFill>
                            <a:srgbClr val="000000"/>
                          </a:solidFill>
                          <a:latin typeface="ＭＳ Ｐゴシック"/>
                        </a:rPr>
                        <a:t>障害数（割合）</a:t>
                      </a:r>
                    </a:p>
                  </a:txBody>
                  <a:tcPr marL="9525" marR="9525" marT="9525" marB="0" anchor="ctr">
                    <a:lnL w="12700" cap="flat" cmpd="sng" algn="ctr">
                      <a:solidFill>
                        <a:srgbClr val="2D2DB9"/>
                      </a:solidFill>
                      <a:prstDash val="solid"/>
                      <a:round/>
                      <a:headEnd type="none" w="med" len="med"/>
                      <a:tailEnd type="none" w="med" len="med"/>
                    </a:lnL>
                  </a:tcPr>
                </a:tc>
                <a:tc hMerge="1">
                  <a:txBody>
                    <a:bodyPr/>
                    <a:lstStyle/>
                    <a:p>
                      <a:endParaRPr kumimoji="1" lang="ja-JP" altLang="en-US"/>
                    </a:p>
                  </a:txBody>
                  <a:tcPr/>
                </a:tc>
              </a:tr>
              <a:tr h="295598">
                <a:tc rowSpan="2">
                  <a:txBody>
                    <a:bodyPr/>
                    <a:lstStyle/>
                    <a:p>
                      <a:pPr algn="ctr" fontAlgn="ctr"/>
                      <a:r>
                        <a:rPr lang="ja-JP" altLang="en-US" sz="1600" b="0" i="0" u="none" strike="noStrike" dirty="0">
                          <a:solidFill>
                            <a:srgbClr val="000000"/>
                          </a:solidFill>
                          <a:latin typeface="ＭＳ Ｐゴシック"/>
                        </a:rPr>
                        <a:t>高い</a:t>
                      </a:r>
                    </a:p>
                  </a:txBody>
                  <a:tcPr marL="9525" marR="9525" marT="9525" marB="0" anchor="ctr">
                    <a:lnR w="12700" cap="flat" cmpd="sng" algn="ctr">
                      <a:solidFill>
                        <a:srgbClr val="2D2DB9"/>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ＭＳ Ｐゴシック"/>
                        </a:rPr>
                        <a:t>P1</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dirty="0">
                          <a:solidFill>
                            <a:srgbClr val="000000"/>
                          </a:solidFill>
                          <a:latin typeface="ＭＳ Ｐゴシック"/>
                        </a:rPr>
                        <a:t>221</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9.3%</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B w="12700" cap="flat" cmpd="sng" algn="ctr">
                      <a:solidFill>
                        <a:schemeClr val="accent2">
                          <a:lumMod val="40000"/>
                          <a:lumOff val="60000"/>
                        </a:schemeClr>
                      </a:solidFill>
                      <a:prstDash val="solid"/>
                      <a:round/>
                      <a:headEnd type="none" w="med" len="med"/>
                      <a:tailEnd type="none" w="med" len="med"/>
                    </a:lnB>
                  </a:tcPr>
                </a:tc>
                <a:tc rowSpan="2">
                  <a:txBody>
                    <a:bodyPr/>
                    <a:lstStyle/>
                    <a:p>
                      <a:pPr algn="l" fontAlgn="ctr"/>
                      <a:r>
                        <a:rPr lang="en-US" altLang="ja-JP" sz="1600" b="0" i="0" u="none" strike="noStrike">
                          <a:solidFill>
                            <a:srgbClr val="000000"/>
                          </a:solidFill>
                          <a:latin typeface="ＭＳ Ｐゴシック"/>
                        </a:rPr>
                        <a:t>535</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22.5%</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B w="12700" cap="flat" cmpd="sng" algn="ctr">
                      <a:solidFill>
                        <a:srgbClr val="2D2DB9"/>
                      </a:solidFill>
                      <a:prstDash val="solid"/>
                      <a:round/>
                      <a:headEnd type="none" w="med" len="med"/>
                      <a:tailEnd type="none" w="med" len="med"/>
                    </a:lnB>
                  </a:tcPr>
                </a:tc>
              </a:tr>
              <a:tr h="295598">
                <a:tc vMerge="1">
                  <a:txBody>
                    <a:bodyPr/>
                    <a:lstStyle/>
                    <a:p>
                      <a:endParaRPr kumimoji="1" lang="ja-JP" altLang="en-US"/>
                    </a:p>
                  </a:txBody>
                  <a:tcPr/>
                </a:tc>
                <a:tc>
                  <a:txBody>
                    <a:bodyPr/>
                    <a:lstStyle/>
                    <a:p>
                      <a:pPr algn="l" fontAlgn="ctr"/>
                      <a:r>
                        <a:rPr lang="en-US" sz="1600" b="0" i="0" u="none" strike="noStrike">
                          <a:solidFill>
                            <a:srgbClr val="000000"/>
                          </a:solidFill>
                          <a:latin typeface="ＭＳ Ｐゴシック"/>
                        </a:rPr>
                        <a:t>P2</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314</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13.2%</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vMerge="1">
                  <a:txBody>
                    <a:bodyPr/>
                    <a:lstStyle/>
                    <a:p>
                      <a:endParaRPr kumimoji="1" lang="ja-JP" altLang="en-US"/>
                    </a:p>
                  </a:txBody>
                  <a:tcPr/>
                </a:tc>
              </a:tr>
              <a:tr h="295598">
                <a:tc rowSpan="3">
                  <a:txBody>
                    <a:bodyPr/>
                    <a:lstStyle/>
                    <a:p>
                      <a:pPr algn="ctr" fontAlgn="ctr"/>
                      <a:r>
                        <a:rPr lang="ja-JP" altLang="en-US" sz="1600" b="0" i="0" u="none" strike="noStrike" dirty="0">
                          <a:solidFill>
                            <a:srgbClr val="000000"/>
                          </a:solidFill>
                          <a:latin typeface="ＭＳ Ｐゴシック"/>
                        </a:rPr>
                        <a:t>低い</a:t>
                      </a:r>
                    </a:p>
                  </a:txBody>
                  <a:tcPr marL="9525" marR="9525" marT="9525" marB="0" anchor="ctr">
                    <a:lnT w="12700" cap="flat" cmpd="sng" algn="ctr">
                      <a:solidFill>
                        <a:srgbClr val="2D2DB9"/>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ＭＳ Ｐゴシック"/>
                        </a:rPr>
                        <a:t>P3</a:t>
                      </a:r>
                    </a:p>
                  </a:txBody>
                  <a:tcPr marL="9525" marR="9525" marT="9525" marB="0" anchor="ctr">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122</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5.1%</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rowSpan="3">
                  <a:txBody>
                    <a:bodyPr/>
                    <a:lstStyle/>
                    <a:p>
                      <a:pPr algn="l" fontAlgn="ctr"/>
                      <a:r>
                        <a:rPr lang="en-US" altLang="ja-JP" sz="1600" b="0" i="0" u="none" strike="noStrike" dirty="0">
                          <a:solidFill>
                            <a:srgbClr val="000000"/>
                          </a:solidFill>
                          <a:latin typeface="ＭＳ Ｐゴシック"/>
                        </a:rPr>
                        <a:t>174</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7.3%</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T w="12700" cap="flat" cmpd="sng" algn="ctr">
                      <a:solidFill>
                        <a:srgbClr val="2D2DB9"/>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295598">
                <a:tc vMerge="1">
                  <a:txBody>
                    <a:bodyPr/>
                    <a:lstStyle/>
                    <a:p>
                      <a:endParaRPr kumimoji="1" lang="ja-JP" altLang="en-US"/>
                    </a:p>
                  </a:txBody>
                  <a:tcPr>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ＭＳ Ｐゴシック"/>
                        </a:rPr>
                        <a:t>P4</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40</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1.7%</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tcPr>
                </a:tc>
                <a:tc vMerge="1">
                  <a:txBody>
                    <a:bodyPr/>
                    <a:lstStyle/>
                    <a:p>
                      <a:endParaRPr kumimoji="1" lang="ja-JP" altLang="en-US"/>
                    </a:p>
                  </a:txBody>
                  <a:tcPr>
                    <a:lnL w="12700" cap="flat" cmpd="sng" algn="ctr">
                      <a:solidFill>
                        <a:srgbClr val="2D2DB9"/>
                      </a:solidFill>
                      <a:prstDash val="solid"/>
                      <a:round/>
                      <a:headEnd type="none" w="med" len="med"/>
                      <a:tailEnd type="none" w="med" len="med"/>
                    </a:lnL>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r>
              <a:tr h="295598">
                <a:tc vMerge="1">
                  <a:txBody>
                    <a:bodyPr/>
                    <a:lstStyle/>
                    <a:p>
                      <a:endParaRPr kumimoji="1" lang="ja-JP" altLang="en-US"/>
                    </a:p>
                  </a:txBody>
                  <a:tcPr/>
                </a:tc>
                <a:tc>
                  <a:txBody>
                    <a:bodyPr/>
                    <a:lstStyle/>
                    <a:p>
                      <a:pPr algn="l" fontAlgn="ctr"/>
                      <a:r>
                        <a:rPr lang="en-US" sz="1600" b="0" i="0" u="none" strike="noStrike">
                          <a:solidFill>
                            <a:srgbClr val="000000"/>
                          </a:solidFill>
                          <a:latin typeface="ＭＳ Ｐゴシック"/>
                        </a:rPr>
                        <a:t>P5</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12</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0.5%</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endParaRPr kumimoji="1" lang="ja-JP" altLang="en-US"/>
                    </a:p>
                  </a:txBody>
                  <a:tcPr/>
                </a:tc>
              </a:tr>
              <a:tr h="295598">
                <a:tc>
                  <a:txBody>
                    <a:bodyPr/>
                    <a:lstStyle/>
                    <a:p>
                      <a:pPr algn="l" fontAlgn="ctr"/>
                      <a:r>
                        <a:rPr lang="en-US" altLang="ja-JP" sz="1600" b="0" i="0" u="none" strike="noStrike">
                          <a:solidFill>
                            <a:srgbClr val="000000"/>
                          </a:solidFill>
                          <a:latin typeface="ＭＳ Ｐゴシック"/>
                        </a:rPr>
                        <a:t>-</a:t>
                      </a:r>
                    </a:p>
                  </a:txBody>
                  <a:tcPr marL="9525" marR="9525" marT="9525" marB="0" anchor="ctr">
                    <a:lnT w="12700" cap="flat" cmpd="sng" algn="ctr">
                      <a:solidFill>
                        <a:schemeClr val="accent2"/>
                      </a:solidFill>
                      <a:prstDash val="solid"/>
                      <a:round/>
                      <a:headEnd type="none" w="med" len="med"/>
                      <a:tailEnd type="none" w="med" len="med"/>
                    </a:lnT>
                  </a:tcPr>
                </a:tc>
                <a:tc>
                  <a:txBody>
                    <a:bodyPr/>
                    <a:lstStyle/>
                    <a:p>
                      <a:pPr algn="l" fontAlgn="ctr"/>
                      <a:r>
                        <a:rPr lang="en-US" altLang="ja-JP" sz="1600" b="0" i="0" u="none" strike="noStrike">
                          <a:solidFill>
                            <a:srgbClr val="000000"/>
                          </a:solidFill>
                          <a:latin typeface="ＭＳ Ｐゴシック"/>
                        </a:rPr>
                        <a:t>-</a:t>
                      </a:r>
                    </a:p>
                  </a:txBody>
                  <a:tcPr marL="9525" marR="9525" marT="9525" marB="0" anchor="ctr">
                    <a:lnR w="12700" cap="flat" cmpd="sng" algn="ctr">
                      <a:solidFill>
                        <a:srgbClr val="2D2DB9"/>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1667</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70.2%</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1667</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70.2%</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tr>
              <a:tr h="295598">
                <a:tc gridSpan="2">
                  <a:txBody>
                    <a:bodyPr/>
                    <a:lstStyle/>
                    <a:p>
                      <a:pPr algn="ctr" fontAlgn="ctr"/>
                      <a:r>
                        <a:rPr lang="ja-JP" altLang="en-US" sz="1600" b="0" i="0" u="none" strike="noStrike">
                          <a:solidFill>
                            <a:srgbClr val="000000"/>
                          </a:solidFill>
                          <a:latin typeface="ＭＳ Ｐゴシック"/>
                        </a:rPr>
                        <a:t>全体</a:t>
                      </a:r>
                    </a:p>
                  </a:txBody>
                  <a:tcPr marL="9525" marR="9525" marT="9525" marB="0" anchor="ctr">
                    <a:lnR w="12700" cap="flat" cmpd="sng" algn="ctr">
                      <a:solidFill>
                        <a:srgbClr val="2D2DB9"/>
                      </a:solidFill>
                      <a:prstDash val="solid"/>
                      <a:round/>
                      <a:headEnd type="none" w="med" len="med"/>
                      <a:tailEnd type="none" w="med" len="med"/>
                    </a:lnR>
                    <a:lnB w="12700" cap="flat" cmpd="sng" algn="ctr">
                      <a:solidFill>
                        <a:srgbClr val="2D2DB9"/>
                      </a:solidFill>
                      <a:prstDash val="solid"/>
                      <a:round/>
                      <a:headEnd type="none" w="med" len="med"/>
                      <a:tailEnd type="none" w="med" len="med"/>
                    </a:lnB>
                  </a:tcPr>
                </a:tc>
                <a:tc hMerge="1">
                  <a:txBody>
                    <a:bodyPr/>
                    <a:lstStyle/>
                    <a:p>
                      <a:endParaRPr kumimoji="1" lang="ja-JP" altLang="en-US"/>
                    </a:p>
                  </a:txBody>
                  <a:tcP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a:solidFill>
                            <a:srgbClr val="000000"/>
                          </a:solidFill>
                          <a:latin typeface="ＭＳ Ｐゴシック"/>
                        </a:rPr>
                        <a:t>2376</a:t>
                      </a:r>
                      <a:r>
                        <a:rPr lang="ja-JP" altLang="en-US" sz="1600" b="0" i="0" u="none" strike="noStrike">
                          <a:solidFill>
                            <a:srgbClr val="000000"/>
                          </a:solidFill>
                          <a:latin typeface="ＭＳ Ｐゴシック"/>
                        </a:rPr>
                        <a:t>（</a:t>
                      </a:r>
                      <a:r>
                        <a:rPr lang="en-US" altLang="ja-JP" sz="1600" b="0" i="0" u="none" strike="noStrike">
                          <a:solidFill>
                            <a:srgbClr val="000000"/>
                          </a:solidFill>
                          <a:latin typeface="ＭＳ Ｐゴシック"/>
                        </a:rPr>
                        <a:t>100.0%</a:t>
                      </a:r>
                      <a:r>
                        <a:rPr lang="ja-JP" altLang="en-US" sz="1600" b="0" i="0" u="none" strike="noStrike">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tcPr>
                </a:tc>
                <a:tc>
                  <a:txBody>
                    <a:bodyPr/>
                    <a:lstStyle/>
                    <a:p>
                      <a:pPr algn="l" fontAlgn="ctr"/>
                      <a:r>
                        <a:rPr lang="en-US" altLang="ja-JP" sz="1600" b="0" i="0" u="none" strike="noStrike" dirty="0">
                          <a:solidFill>
                            <a:srgbClr val="000000"/>
                          </a:solidFill>
                          <a:latin typeface="ＭＳ Ｐゴシック"/>
                        </a:rPr>
                        <a:t>2376</a:t>
                      </a:r>
                      <a:r>
                        <a:rPr lang="ja-JP" altLang="en-US" sz="1600" b="0" i="0" u="none" strike="noStrike" dirty="0">
                          <a:solidFill>
                            <a:srgbClr val="000000"/>
                          </a:solidFill>
                          <a:latin typeface="ＭＳ Ｐゴシック"/>
                        </a:rPr>
                        <a:t>（</a:t>
                      </a:r>
                      <a:r>
                        <a:rPr lang="en-US" altLang="ja-JP" sz="1600" b="0" i="0" u="none" strike="noStrike" dirty="0">
                          <a:solidFill>
                            <a:srgbClr val="000000"/>
                          </a:solidFill>
                          <a:latin typeface="ＭＳ Ｐゴシック"/>
                        </a:rPr>
                        <a:t>100.0%</a:t>
                      </a:r>
                      <a:r>
                        <a:rPr lang="ja-JP" altLang="en-US" sz="1600" b="0" i="0" u="none" strike="noStrike" dirty="0">
                          <a:solidFill>
                            <a:srgbClr val="000000"/>
                          </a:solidFill>
                          <a:latin typeface="ＭＳ Ｐゴシック"/>
                        </a:rPr>
                        <a:t>）</a:t>
                      </a:r>
                    </a:p>
                  </a:txBody>
                  <a:tcPr marL="9525" marR="9525" marT="9525" marB="0" anchor="ctr">
                    <a:lnL w="12700" cap="flat" cmpd="sng" algn="ctr">
                      <a:solidFill>
                        <a:srgbClr val="2D2DB9"/>
                      </a:solidFill>
                      <a:prstDash val="solid"/>
                      <a:round/>
                      <a:headEnd type="none" w="med" len="med"/>
                      <a:tailEnd type="none" w="med" len="med"/>
                    </a:lnL>
                    <a:lnB w="12700" cap="flat" cmpd="sng" algn="ctr">
                      <a:solidFill>
                        <a:srgbClr val="2D2DB9"/>
                      </a:solidFill>
                      <a:prstDash val="solid"/>
                      <a:round/>
                      <a:headEnd type="none" w="med" len="med"/>
                      <a:tailEnd type="none" w="med" len="med"/>
                    </a:lnB>
                  </a:tcPr>
                </a:tc>
              </a:tr>
            </a:tbl>
          </a:graphicData>
        </a:graphic>
      </p:graphicFrame>
      <p:sp>
        <p:nvSpPr>
          <p:cNvPr id="9" name="正方形/長方形 8"/>
          <p:cNvSpPr/>
          <p:nvPr/>
        </p:nvSpPr>
        <p:spPr bwMode="auto">
          <a:xfrm>
            <a:off x="1346796" y="3611109"/>
            <a:ext cx="2721690" cy="263122"/>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rPr>
              <a:t>Firefox</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
        <p:nvSpPr>
          <p:cNvPr id="10" name="正方形/長方形 9"/>
          <p:cNvSpPr/>
          <p:nvPr/>
        </p:nvSpPr>
        <p:spPr bwMode="auto">
          <a:xfrm>
            <a:off x="1338150" y="948006"/>
            <a:ext cx="2721690" cy="263122"/>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rPr>
              <a:t>Apache</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重要度や優先度による</a:t>
            </a:r>
            <a:r>
              <a:rPr lang="ja-JP" altLang="en-US" dirty="0" smtClean="0">
                <a:solidFill>
                  <a:srgbClr val="FF0000"/>
                </a:solidFill>
              </a:rPr>
              <a:t>未対応時間</a:t>
            </a:r>
            <a:r>
              <a:rPr lang="ja-JP" altLang="en-US" dirty="0" smtClean="0"/>
              <a:t>の違い</a:t>
            </a:r>
            <a:r>
              <a:rPr lang="en-US" altLang="ja-JP" dirty="0" smtClean="0"/>
              <a:t>~Apache~</a:t>
            </a:r>
            <a:endParaRPr kumimoji="1" lang="ja-JP" altLang="en-US" dirty="0"/>
          </a:p>
        </p:txBody>
      </p:sp>
      <p:sp>
        <p:nvSpPr>
          <p:cNvPr id="3" name="コンテンツ プレースホルダ 2"/>
          <p:cNvSpPr>
            <a:spLocks noGrp="1"/>
          </p:cNvSpPr>
          <p:nvPr>
            <p:ph idx="1"/>
          </p:nvPr>
        </p:nvSpPr>
        <p:spPr>
          <a:xfrm>
            <a:off x="214282" y="982900"/>
            <a:ext cx="8715436" cy="5438812"/>
          </a:xfrm>
        </p:spPr>
        <p:txBody>
          <a:bodyPr/>
          <a:lstStyle/>
          <a:p>
            <a:r>
              <a:rPr lang="ja-JP" altLang="en-US" dirty="0" smtClean="0"/>
              <a:t>重要度（優先度）が低い障害は高い障害に比べて</a:t>
            </a:r>
            <a:r>
              <a:rPr lang="ja-JP" altLang="en-US" dirty="0" smtClean="0">
                <a:solidFill>
                  <a:srgbClr val="FF0000"/>
                </a:solidFill>
              </a:rPr>
              <a:t>未対応時間</a:t>
            </a:r>
            <a:r>
              <a:rPr lang="ja-JP" altLang="en-US" dirty="0" smtClean="0"/>
              <a:t>が長い</a:t>
            </a:r>
            <a:endParaRPr lang="en-US" altLang="ja-JP" dirty="0" smtClean="0"/>
          </a:p>
          <a:p>
            <a:r>
              <a:rPr lang="ja-JP" altLang="en-US" dirty="0" smtClean="0"/>
              <a:t>重要度（優先度）が高いにも関わらず</a:t>
            </a:r>
            <a:r>
              <a:rPr lang="ja-JP" altLang="en-US" dirty="0" smtClean="0">
                <a:solidFill>
                  <a:srgbClr val="FF0000"/>
                </a:solidFill>
              </a:rPr>
              <a:t>未対応時間</a:t>
            </a:r>
            <a:r>
              <a:rPr lang="ja-JP" altLang="en-US" dirty="0" smtClean="0"/>
              <a:t>が長い障害も存在していた</a:t>
            </a:r>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27</a:t>
            </a:fld>
            <a:endParaRPr lang="en-US" altLang="ja-JP"/>
          </a:p>
        </p:txBody>
      </p:sp>
      <p:sp>
        <p:nvSpPr>
          <p:cNvPr id="8" name="直線コネクタ 7"/>
          <p:cNvSpPr>
            <a:spLocks noChangeAspect="1"/>
          </p:cNvSpPr>
          <p:nvPr/>
        </p:nvSpPr>
        <p:spPr>
          <a:xfrm rot="5400000" flipH="1" flipV="1">
            <a:off x="1716913" y="4376135"/>
            <a:ext cx="2052000" cy="54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9" name="テキスト ボックス 8"/>
          <p:cNvSpPr txBox="1"/>
          <p:nvPr/>
        </p:nvSpPr>
        <p:spPr>
          <a:xfrm>
            <a:off x="2540000" y="5394006"/>
            <a:ext cx="381000" cy="246221"/>
          </a:xfrm>
          <a:prstGeom prst="rect">
            <a:avLst/>
          </a:prstGeom>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p>
            <a:pPr algn="ctr"/>
            <a:r>
              <a:rPr kumimoji="1" lang="en-US" altLang="ja-JP" sz="1600" dirty="0" smtClean="0">
                <a:latin typeface="Arial" pitchFamily="34" charset="0"/>
                <a:cs typeface="Arial" pitchFamily="34" charset="0"/>
              </a:rPr>
              <a:t>30</a:t>
            </a:r>
            <a:endParaRPr kumimoji="1" lang="ja-JP" altLang="en-US" sz="1600" dirty="0">
              <a:latin typeface="Arial" pitchFamily="34" charset="0"/>
              <a:cs typeface="Arial" pitchFamily="34" charset="0"/>
            </a:endParaRPr>
          </a:p>
        </p:txBody>
      </p:sp>
      <p:sp>
        <p:nvSpPr>
          <p:cNvPr id="11" name="正方形/長方形 10"/>
          <p:cNvSpPr/>
          <p:nvPr/>
        </p:nvSpPr>
        <p:spPr bwMode="auto">
          <a:xfrm>
            <a:off x="-2381" y="5208331"/>
            <a:ext cx="436225" cy="15288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aphicFrame>
        <p:nvGraphicFramePr>
          <p:cNvPr id="7" name="グラフ 6"/>
          <p:cNvGraphicFramePr/>
          <p:nvPr/>
        </p:nvGraphicFramePr>
        <p:xfrm>
          <a:off x="338099" y="3008261"/>
          <a:ext cx="4649670" cy="3180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グラフ 11"/>
          <p:cNvGraphicFramePr/>
          <p:nvPr/>
        </p:nvGraphicFramePr>
        <p:xfrm>
          <a:off x="4494332" y="3214522"/>
          <a:ext cx="4649669" cy="3250593"/>
        </p:xfrm>
        <a:graphic>
          <a:graphicData uri="http://schemas.openxmlformats.org/drawingml/2006/chart">
            <c:chart xmlns:c="http://schemas.openxmlformats.org/drawingml/2006/chart" xmlns:r="http://schemas.openxmlformats.org/officeDocument/2006/relationships" r:id="rId4"/>
          </a:graphicData>
        </a:graphic>
      </p:graphicFrame>
      <p:sp>
        <p:nvSpPr>
          <p:cNvPr id="14" name="直線コネクタ 13"/>
          <p:cNvSpPr>
            <a:spLocks noChangeAspect="1"/>
          </p:cNvSpPr>
          <p:nvPr/>
        </p:nvSpPr>
        <p:spPr>
          <a:xfrm rot="5400000" flipH="1" flipV="1">
            <a:off x="6001921" y="4370093"/>
            <a:ext cx="2039396" cy="53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15" name="テキスト ボックス 14"/>
          <p:cNvSpPr txBox="1"/>
          <p:nvPr/>
        </p:nvSpPr>
        <p:spPr>
          <a:xfrm>
            <a:off x="6833194" y="5401855"/>
            <a:ext cx="353830" cy="228662"/>
          </a:xfrm>
          <a:prstGeom prst="rect">
            <a:avLst/>
          </a:prstGeom>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p>
            <a:pPr algn="ctr"/>
            <a:r>
              <a:rPr kumimoji="1" lang="en-US" altLang="ja-JP" sz="1600" dirty="0" smtClean="0">
                <a:latin typeface="Arial" pitchFamily="34" charset="0"/>
                <a:cs typeface="Arial" pitchFamily="34" charset="0"/>
              </a:rPr>
              <a:t>30</a:t>
            </a:r>
            <a:endParaRPr kumimoji="1" lang="ja-JP" altLang="en-US" sz="1600" dirty="0">
              <a:latin typeface="Arial" pitchFamily="34" charset="0"/>
              <a:cs typeface="Arial" pitchFamily="34" charset="0"/>
            </a:endParaRPr>
          </a:p>
        </p:txBody>
      </p:sp>
      <p:sp>
        <p:nvSpPr>
          <p:cNvPr id="17" name="正方形/長方形 16"/>
          <p:cNvSpPr/>
          <p:nvPr/>
        </p:nvSpPr>
        <p:spPr bwMode="auto">
          <a:xfrm>
            <a:off x="4475386" y="5280200"/>
            <a:ext cx="436225" cy="15288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0" name="正方形/長方形 19"/>
          <p:cNvSpPr/>
          <p:nvPr/>
        </p:nvSpPr>
        <p:spPr bwMode="auto">
          <a:xfrm>
            <a:off x="5927651" y="3020130"/>
            <a:ext cx="2195623" cy="233119"/>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800" dirty="0" smtClean="0">
                <a:solidFill>
                  <a:schemeClr val="tx1"/>
                </a:solidFill>
                <a:latin typeface="Arial" pitchFamily="34" charset="0"/>
                <a:ea typeface="ＭＳ Ｐゴシック" charset="-128"/>
                <a:cs typeface="Arial" pitchFamily="34" charset="0"/>
              </a:rPr>
              <a:t>優先度</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
        <p:nvSpPr>
          <p:cNvPr id="21" name="正方形/長方形 20"/>
          <p:cNvSpPr/>
          <p:nvPr/>
        </p:nvSpPr>
        <p:spPr bwMode="auto">
          <a:xfrm>
            <a:off x="1634103" y="3020130"/>
            <a:ext cx="2195623" cy="233119"/>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800" dirty="0" smtClean="0">
                <a:solidFill>
                  <a:schemeClr val="tx1"/>
                </a:solidFill>
                <a:latin typeface="Arial" pitchFamily="34" charset="0"/>
                <a:ea typeface="ＭＳ Ｐゴシック" charset="-128"/>
                <a:cs typeface="Arial" pitchFamily="34" charset="0"/>
              </a:rPr>
              <a:t>重要度</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grpSp>
        <p:nvGrpSpPr>
          <p:cNvPr id="13" name="グループ化 21"/>
          <p:cNvGrpSpPr/>
          <p:nvPr/>
        </p:nvGrpSpPr>
        <p:grpSpPr>
          <a:xfrm>
            <a:off x="3418122" y="6142040"/>
            <a:ext cx="3104961" cy="344488"/>
            <a:chOff x="3380022" y="6039644"/>
            <a:chExt cx="3104961" cy="344488"/>
          </a:xfrm>
        </p:grpSpPr>
        <p:grpSp>
          <p:nvGrpSpPr>
            <p:cNvPr id="18" name="グループ化 22"/>
            <p:cNvGrpSpPr/>
            <p:nvPr/>
          </p:nvGrpSpPr>
          <p:grpSpPr>
            <a:xfrm>
              <a:off x="3380022" y="6039644"/>
              <a:ext cx="2782389" cy="344488"/>
              <a:chOff x="9144000" y="2724374"/>
              <a:chExt cx="2782389" cy="344488"/>
            </a:xfrm>
          </p:grpSpPr>
          <p:sp>
            <p:nvSpPr>
              <p:cNvPr id="25" name="正方形/長方形 24"/>
              <p:cNvSpPr/>
              <p:nvPr/>
            </p:nvSpPr>
            <p:spPr bwMode="auto">
              <a:xfrm>
                <a:off x="9144000" y="2724374"/>
                <a:ext cx="2782389" cy="34448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cxnSp>
            <p:nvCxnSpPr>
              <p:cNvPr id="26" name="直線コネクタ 25"/>
              <p:cNvCxnSpPr/>
              <p:nvPr/>
            </p:nvCxnSpPr>
            <p:spPr bwMode="auto">
              <a:xfrm>
                <a:off x="9575800" y="2909318"/>
                <a:ext cx="381000" cy="83"/>
              </a:xfrm>
              <a:prstGeom prst="line">
                <a:avLst/>
              </a:prstGeom>
              <a:solidFill>
                <a:srgbClr val="9999FF"/>
              </a:solidFill>
              <a:ln w="19050" cap="flat" cmpd="sng" algn="ctr">
                <a:solidFill>
                  <a:srgbClr val="C00000"/>
                </a:solidFill>
                <a:prstDash val="solid"/>
                <a:round/>
                <a:headEnd type="none" w="med" len="med"/>
                <a:tailEnd type="none" w="med" len="med"/>
              </a:ln>
              <a:effectLst/>
            </p:spPr>
          </p:cxnSp>
          <p:cxnSp>
            <p:nvCxnSpPr>
              <p:cNvPr id="27" name="直線コネクタ 26"/>
              <p:cNvCxnSpPr/>
              <p:nvPr/>
            </p:nvCxnSpPr>
            <p:spPr bwMode="auto">
              <a:xfrm>
                <a:off x="10699561" y="2910906"/>
                <a:ext cx="381000" cy="83"/>
              </a:xfrm>
              <a:prstGeom prst="line">
                <a:avLst/>
              </a:prstGeom>
              <a:solidFill>
                <a:srgbClr val="9999FF"/>
              </a:solidFill>
              <a:ln w="19050" cap="flat" cmpd="sng" algn="ctr">
                <a:solidFill>
                  <a:srgbClr val="0070C0"/>
                </a:solidFill>
                <a:prstDash val="solid"/>
                <a:round/>
                <a:headEnd type="none" w="med" len="med"/>
                <a:tailEnd type="none" w="med" len="med"/>
              </a:ln>
              <a:effectLst/>
            </p:spPr>
          </p:cxnSp>
          <p:sp>
            <p:nvSpPr>
              <p:cNvPr id="28" name="テキスト ボックス 27"/>
              <p:cNvSpPr txBox="1"/>
              <p:nvPr/>
            </p:nvSpPr>
            <p:spPr>
              <a:xfrm>
                <a:off x="9956800" y="2750848"/>
                <a:ext cx="584926" cy="307777"/>
              </a:xfrm>
              <a:prstGeom prst="rect">
                <a:avLst/>
              </a:prstGeom>
              <a:noFill/>
            </p:spPr>
            <p:txBody>
              <a:bodyPr wrap="square" rtlCol="0">
                <a:spAutoFit/>
              </a:bodyPr>
              <a:lstStyle/>
              <a:p>
                <a:r>
                  <a:rPr kumimoji="1" lang="ja-JP" altLang="en-US" sz="1400" dirty="0" smtClean="0"/>
                  <a:t>高い</a:t>
                </a:r>
                <a:endParaRPr kumimoji="1" lang="ja-JP" altLang="en-US" sz="1400" dirty="0"/>
              </a:p>
            </p:txBody>
          </p:sp>
        </p:grpSp>
        <p:sp>
          <p:nvSpPr>
            <p:cNvPr id="24" name="テキスト ボックス 23"/>
            <p:cNvSpPr txBox="1"/>
            <p:nvPr/>
          </p:nvSpPr>
          <p:spPr>
            <a:xfrm>
              <a:off x="5316583" y="6065407"/>
              <a:ext cx="1168400" cy="307777"/>
            </a:xfrm>
            <a:prstGeom prst="rect">
              <a:avLst/>
            </a:prstGeom>
            <a:noFill/>
          </p:spPr>
          <p:txBody>
            <a:bodyPr wrap="square" rtlCol="0">
              <a:spAutoFit/>
            </a:bodyPr>
            <a:lstStyle/>
            <a:p>
              <a:r>
                <a:rPr kumimoji="1" lang="ja-JP" altLang="en-US" sz="1400" dirty="0" smtClean="0"/>
                <a:t>低い</a:t>
              </a:r>
              <a:endParaRPr kumimoji="1" lang="ja-JP" altLang="en-US" sz="1400" dirty="0"/>
            </a:p>
          </p:txBody>
        </p:sp>
      </p:grpSp>
      <p:sp>
        <p:nvSpPr>
          <p:cNvPr id="10" name="テキスト ボックス 9"/>
          <p:cNvSpPr txBox="1"/>
          <p:nvPr/>
        </p:nvSpPr>
        <p:spPr>
          <a:xfrm rot="16200000">
            <a:off x="-470198" y="4159615"/>
            <a:ext cx="2035969" cy="307777"/>
          </a:xfrm>
          <a:prstGeom prst="rect">
            <a:avLst/>
          </a:prstGeom>
          <a:solidFill>
            <a:schemeClr val="bg1"/>
          </a:solidFill>
        </p:spPr>
        <p:txBody>
          <a:bodyPr wrap="square" rtlCol="0">
            <a:spAutoFit/>
          </a:bodyPr>
          <a:lstStyle/>
          <a:p>
            <a:r>
              <a:rPr kumimoji="1" lang="ja-JP" altLang="en-US" sz="1400" dirty="0" smtClean="0"/>
              <a:t>対応された障害の割合</a:t>
            </a:r>
            <a:endParaRPr kumimoji="1" lang="ja-JP" altLang="en-US" sz="1400" dirty="0"/>
          </a:p>
        </p:txBody>
      </p:sp>
      <p:sp>
        <p:nvSpPr>
          <p:cNvPr id="16" name="テキスト ボックス 15"/>
          <p:cNvSpPr txBox="1"/>
          <p:nvPr/>
        </p:nvSpPr>
        <p:spPr>
          <a:xfrm rot="16200000">
            <a:off x="3676237" y="4159127"/>
            <a:ext cx="2035969" cy="307777"/>
          </a:xfrm>
          <a:prstGeom prst="rect">
            <a:avLst/>
          </a:prstGeom>
          <a:solidFill>
            <a:schemeClr val="bg1"/>
          </a:solidFill>
        </p:spPr>
        <p:txBody>
          <a:bodyPr wrap="square" rtlCol="0">
            <a:spAutoFit/>
          </a:bodyPr>
          <a:lstStyle/>
          <a:p>
            <a:r>
              <a:rPr kumimoji="1" lang="ja-JP" altLang="en-US" sz="1400" dirty="0" smtClean="0"/>
              <a:t>対応された障害の割合</a:t>
            </a:r>
            <a:endParaRPr kumimoji="1" lang="ja-JP" altLang="en-US" sz="14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重要度や優先度による</a:t>
            </a:r>
            <a:r>
              <a:rPr lang="ja-JP" altLang="en-US" dirty="0" smtClean="0">
                <a:solidFill>
                  <a:srgbClr val="FF0000"/>
                </a:solidFill>
              </a:rPr>
              <a:t>未対応時間</a:t>
            </a:r>
            <a:r>
              <a:rPr lang="ja-JP" altLang="en-US" dirty="0" smtClean="0"/>
              <a:t>の違い</a:t>
            </a:r>
            <a:r>
              <a:rPr lang="en-US" altLang="ja-JP" dirty="0" smtClean="0"/>
              <a:t>~Firefox~</a:t>
            </a:r>
            <a:endParaRPr kumimoji="1" lang="ja-JP" altLang="en-US" dirty="0"/>
          </a:p>
        </p:txBody>
      </p:sp>
      <p:sp>
        <p:nvSpPr>
          <p:cNvPr id="3" name="コンテンツ プレースホルダ 2"/>
          <p:cNvSpPr>
            <a:spLocks noGrp="1"/>
          </p:cNvSpPr>
          <p:nvPr>
            <p:ph idx="1"/>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
        <p:nvSpPr>
          <p:cNvPr id="5" name="日付プレースホルダ 4"/>
          <p:cNvSpPr>
            <a:spLocks noGrp="1"/>
          </p:cNvSpPr>
          <p:nvPr>
            <p:ph type="dt" sz="half" idx="11"/>
          </p:nvPr>
        </p:nvSpPr>
        <p:spPr/>
        <p:txBody>
          <a:bodyPr/>
          <a:lstStyle/>
          <a:p>
            <a:pPr>
              <a:defRPr/>
            </a:pPr>
            <a:fld id="{6430B240-6415-4D31-AF4B-543849805DAC}" type="datetime1">
              <a:rPr lang="ja-JP" altLang="en-US" smtClean="0"/>
              <a:pPr>
                <a:defRPr/>
              </a:pPr>
              <a:t>2009/2/17</a:t>
            </a:fld>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28</a:t>
            </a:fld>
            <a:endParaRPr lang="en-US" altLang="ja-JP"/>
          </a:p>
        </p:txBody>
      </p:sp>
      <p:graphicFrame>
        <p:nvGraphicFramePr>
          <p:cNvPr id="7" name="グラフ 6"/>
          <p:cNvGraphicFramePr/>
          <p:nvPr/>
        </p:nvGraphicFramePr>
        <p:xfrm>
          <a:off x="4648200" y="2959100"/>
          <a:ext cx="4495800" cy="3695700"/>
        </p:xfrm>
        <a:graphic>
          <a:graphicData uri="http://schemas.openxmlformats.org/drawingml/2006/chart">
            <c:chart xmlns:c="http://schemas.openxmlformats.org/drawingml/2006/chart" xmlns:r="http://schemas.openxmlformats.org/officeDocument/2006/relationships" r:id="rId2"/>
          </a:graphicData>
        </a:graphic>
      </p:graphicFrame>
      <p:sp>
        <p:nvSpPr>
          <p:cNvPr id="8" name="正方形/長方形 7"/>
          <p:cNvSpPr/>
          <p:nvPr/>
        </p:nvSpPr>
        <p:spPr bwMode="auto">
          <a:xfrm>
            <a:off x="5927651" y="2829630"/>
            <a:ext cx="2195623" cy="233119"/>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800" dirty="0" smtClean="0">
                <a:solidFill>
                  <a:schemeClr val="tx1"/>
                </a:solidFill>
                <a:latin typeface="Arial" pitchFamily="34" charset="0"/>
                <a:ea typeface="ＭＳ Ｐゴシック" charset="-128"/>
                <a:cs typeface="Arial" pitchFamily="34" charset="0"/>
              </a:rPr>
              <a:t>優先度</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
        <p:nvSpPr>
          <p:cNvPr id="9" name="直線コネクタ 8"/>
          <p:cNvSpPr>
            <a:spLocks noChangeAspect="1"/>
          </p:cNvSpPr>
          <p:nvPr/>
        </p:nvSpPr>
        <p:spPr>
          <a:xfrm rot="5400000" flipH="1" flipV="1">
            <a:off x="6047983" y="4258156"/>
            <a:ext cx="2196000" cy="5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10" name="テキスト ボックス 9"/>
          <p:cNvSpPr txBox="1"/>
          <p:nvPr/>
        </p:nvSpPr>
        <p:spPr>
          <a:xfrm>
            <a:off x="6955788" y="5361462"/>
            <a:ext cx="381000" cy="246221"/>
          </a:xfrm>
          <a:prstGeom prst="rect">
            <a:avLst/>
          </a:prstGeom>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p>
            <a:pPr algn="ctr"/>
            <a:r>
              <a:rPr kumimoji="1" lang="en-US" altLang="ja-JP" sz="1600" dirty="0" smtClean="0">
                <a:latin typeface="Arial" pitchFamily="34" charset="0"/>
                <a:cs typeface="Arial" pitchFamily="34" charset="0"/>
              </a:rPr>
              <a:t>30</a:t>
            </a:r>
            <a:endParaRPr kumimoji="1" lang="ja-JP" altLang="en-US" sz="1600" dirty="0">
              <a:latin typeface="Arial" pitchFamily="34" charset="0"/>
              <a:cs typeface="Arial" pitchFamily="34" charset="0"/>
            </a:endParaRPr>
          </a:p>
        </p:txBody>
      </p:sp>
      <p:sp>
        <p:nvSpPr>
          <p:cNvPr id="11" name="テキスト ボックス 10"/>
          <p:cNvSpPr txBox="1"/>
          <p:nvPr/>
        </p:nvSpPr>
        <p:spPr>
          <a:xfrm rot="16200000">
            <a:off x="3770545" y="4024002"/>
            <a:ext cx="2035969" cy="307777"/>
          </a:xfrm>
          <a:prstGeom prst="rect">
            <a:avLst/>
          </a:prstGeom>
          <a:solidFill>
            <a:schemeClr val="bg1"/>
          </a:solidFill>
        </p:spPr>
        <p:txBody>
          <a:bodyPr wrap="square" rtlCol="0">
            <a:spAutoFit/>
          </a:bodyPr>
          <a:lstStyle/>
          <a:p>
            <a:r>
              <a:rPr kumimoji="1" lang="ja-JP" altLang="en-US" sz="1400" dirty="0" smtClean="0"/>
              <a:t>対応された障害の割合</a:t>
            </a:r>
            <a:endParaRPr kumimoji="1" lang="ja-JP" altLang="en-US" sz="1400" dirty="0"/>
          </a:p>
        </p:txBody>
      </p:sp>
      <p:sp>
        <p:nvSpPr>
          <p:cNvPr id="12" name="正方形/長方形 11"/>
          <p:cNvSpPr/>
          <p:nvPr/>
        </p:nvSpPr>
        <p:spPr bwMode="auto">
          <a:xfrm>
            <a:off x="4483100" y="5119431"/>
            <a:ext cx="436225" cy="15288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8" name="正方形/長方形 17"/>
          <p:cNvSpPr/>
          <p:nvPr/>
        </p:nvSpPr>
        <p:spPr bwMode="auto">
          <a:xfrm>
            <a:off x="4310120" y="5125971"/>
            <a:ext cx="436225" cy="15288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aphicFrame>
        <p:nvGraphicFramePr>
          <p:cNvPr id="25" name="グラフ 24"/>
          <p:cNvGraphicFramePr/>
          <p:nvPr/>
        </p:nvGraphicFramePr>
        <p:xfrm>
          <a:off x="0" y="2958496"/>
          <a:ext cx="4610100" cy="3670300"/>
        </p:xfrm>
        <a:graphic>
          <a:graphicData uri="http://schemas.openxmlformats.org/drawingml/2006/chart">
            <c:chart xmlns:c="http://schemas.openxmlformats.org/drawingml/2006/chart" xmlns:r="http://schemas.openxmlformats.org/officeDocument/2006/relationships" r:id="rId3"/>
          </a:graphicData>
        </a:graphic>
      </p:graphicFrame>
      <p:sp>
        <p:nvSpPr>
          <p:cNvPr id="26" name="直線コネクタ 25"/>
          <p:cNvSpPr>
            <a:spLocks noChangeAspect="1"/>
          </p:cNvSpPr>
          <p:nvPr/>
        </p:nvSpPr>
        <p:spPr>
          <a:xfrm rot="5400000" flipH="1" flipV="1">
            <a:off x="1543295" y="4264156"/>
            <a:ext cx="2196000" cy="5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ja-JP"/>
          </a:p>
        </p:txBody>
      </p:sp>
      <p:sp>
        <p:nvSpPr>
          <p:cNvPr id="27" name="テキスト ボックス 26"/>
          <p:cNvSpPr txBox="1"/>
          <p:nvPr/>
        </p:nvSpPr>
        <p:spPr>
          <a:xfrm>
            <a:off x="2451100" y="5368002"/>
            <a:ext cx="381000" cy="246221"/>
          </a:xfrm>
          <a:prstGeom prst="rect">
            <a:avLst/>
          </a:prstGeom>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p>
            <a:pPr algn="ctr"/>
            <a:r>
              <a:rPr kumimoji="1" lang="en-US" altLang="ja-JP" sz="1600" dirty="0" smtClean="0">
                <a:latin typeface="Arial" pitchFamily="34" charset="0"/>
                <a:cs typeface="Arial" pitchFamily="34" charset="0"/>
              </a:rPr>
              <a:t>30</a:t>
            </a:r>
            <a:endParaRPr kumimoji="1" lang="ja-JP" altLang="en-US" sz="1600" dirty="0">
              <a:latin typeface="Arial" pitchFamily="34" charset="0"/>
              <a:cs typeface="Arial" pitchFamily="34" charset="0"/>
            </a:endParaRPr>
          </a:p>
        </p:txBody>
      </p:sp>
      <p:sp>
        <p:nvSpPr>
          <p:cNvPr id="28" name="正方形/長方形 27"/>
          <p:cNvSpPr/>
          <p:nvPr/>
        </p:nvSpPr>
        <p:spPr bwMode="auto">
          <a:xfrm>
            <a:off x="1422963" y="2836170"/>
            <a:ext cx="2195623" cy="233119"/>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800" dirty="0" smtClean="0">
                <a:solidFill>
                  <a:schemeClr val="tx1"/>
                </a:solidFill>
                <a:latin typeface="Arial" pitchFamily="34" charset="0"/>
                <a:ea typeface="ＭＳ Ｐゴシック" charset="-128"/>
                <a:cs typeface="Arial" pitchFamily="34" charset="0"/>
              </a:rPr>
              <a:t>重要度</a:t>
            </a:r>
            <a:endParaRPr kumimoji="1" lang="ja-JP" altLang="en-US" sz="1800" b="0" i="0" u="none" strike="noStrike" cap="none" normalizeH="0" baseline="0" dirty="0" smtClean="0">
              <a:ln>
                <a:noFill/>
              </a:ln>
              <a:solidFill>
                <a:schemeClr val="tx1"/>
              </a:solidFill>
              <a:effectLst/>
              <a:latin typeface="Arial" pitchFamily="34" charset="0"/>
              <a:ea typeface="ＭＳ Ｐゴシック" charset="-128"/>
              <a:cs typeface="Arial" pitchFamily="34" charset="0"/>
            </a:endParaRPr>
          </a:p>
        </p:txBody>
      </p:sp>
      <p:sp>
        <p:nvSpPr>
          <p:cNvPr id="29" name="テキスト ボックス 28"/>
          <p:cNvSpPr txBox="1"/>
          <p:nvPr/>
        </p:nvSpPr>
        <p:spPr>
          <a:xfrm rot="16200000">
            <a:off x="-734143" y="4030542"/>
            <a:ext cx="2035969" cy="307777"/>
          </a:xfrm>
          <a:prstGeom prst="rect">
            <a:avLst/>
          </a:prstGeom>
          <a:solidFill>
            <a:schemeClr val="bg1"/>
          </a:solidFill>
        </p:spPr>
        <p:txBody>
          <a:bodyPr wrap="square" rtlCol="0">
            <a:spAutoFit/>
          </a:bodyPr>
          <a:lstStyle/>
          <a:p>
            <a:r>
              <a:rPr kumimoji="1" lang="ja-JP" altLang="en-US" sz="1400" dirty="0" smtClean="0"/>
              <a:t>対応された障害の割合</a:t>
            </a:r>
            <a:endParaRPr kumimoji="1" lang="ja-JP" altLang="en-US" sz="1400" dirty="0"/>
          </a:p>
        </p:txBody>
      </p:sp>
      <p:sp>
        <p:nvSpPr>
          <p:cNvPr id="30" name="正方形/長方形 29"/>
          <p:cNvSpPr/>
          <p:nvPr/>
        </p:nvSpPr>
        <p:spPr bwMode="auto">
          <a:xfrm>
            <a:off x="-21588" y="5125971"/>
            <a:ext cx="436225" cy="15288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20" name="グループ化 19"/>
          <p:cNvGrpSpPr/>
          <p:nvPr/>
        </p:nvGrpSpPr>
        <p:grpSpPr>
          <a:xfrm>
            <a:off x="2717800" y="6121400"/>
            <a:ext cx="4114800" cy="344488"/>
            <a:chOff x="2717800" y="6121400"/>
            <a:chExt cx="4114800" cy="344488"/>
          </a:xfrm>
        </p:grpSpPr>
        <p:sp>
          <p:nvSpPr>
            <p:cNvPr id="21" name="正方形/長方形 20"/>
            <p:cNvSpPr/>
            <p:nvPr/>
          </p:nvSpPr>
          <p:spPr bwMode="auto">
            <a:xfrm>
              <a:off x="2717800" y="6121400"/>
              <a:ext cx="3860800" cy="34448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2" name="テキスト ボックス 21"/>
            <p:cNvSpPr txBox="1"/>
            <p:nvPr/>
          </p:nvSpPr>
          <p:spPr>
            <a:xfrm>
              <a:off x="3314700" y="6143823"/>
              <a:ext cx="1168400" cy="307777"/>
            </a:xfrm>
            <a:prstGeom prst="rect">
              <a:avLst/>
            </a:prstGeom>
            <a:noFill/>
          </p:spPr>
          <p:txBody>
            <a:bodyPr wrap="square" rtlCol="0">
              <a:spAutoFit/>
            </a:bodyPr>
            <a:lstStyle/>
            <a:p>
              <a:r>
                <a:rPr kumimoji="1" lang="ja-JP" altLang="en-US" sz="1400" dirty="0" smtClean="0"/>
                <a:t>高い</a:t>
              </a:r>
              <a:endParaRPr kumimoji="1" lang="ja-JP" altLang="en-US" sz="1400" dirty="0"/>
            </a:p>
          </p:txBody>
        </p:sp>
        <p:sp>
          <p:nvSpPr>
            <p:cNvPr id="23" name="テキスト ボックス 22"/>
            <p:cNvSpPr txBox="1"/>
            <p:nvPr/>
          </p:nvSpPr>
          <p:spPr>
            <a:xfrm>
              <a:off x="4483100" y="6143823"/>
              <a:ext cx="1168400" cy="307777"/>
            </a:xfrm>
            <a:prstGeom prst="rect">
              <a:avLst/>
            </a:prstGeom>
            <a:noFill/>
          </p:spPr>
          <p:txBody>
            <a:bodyPr wrap="square" rtlCol="0">
              <a:spAutoFit/>
            </a:bodyPr>
            <a:lstStyle/>
            <a:p>
              <a:r>
                <a:rPr kumimoji="1" lang="ja-JP" altLang="en-US" sz="1400" dirty="0" smtClean="0"/>
                <a:t>低い</a:t>
              </a:r>
              <a:endParaRPr kumimoji="1" lang="ja-JP" altLang="en-US" sz="1400" dirty="0"/>
            </a:p>
          </p:txBody>
        </p:sp>
        <p:cxnSp>
          <p:nvCxnSpPr>
            <p:cNvPr id="24" name="直線コネクタ 23"/>
            <p:cNvCxnSpPr/>
            <p:nvPr/>
          </p:nvCxnSpPr>
          <p:spPr bwMode="auto">
            <a:xfrm>
              <a:off x="5283200" y="6316581"/>
              <a:ext cx="381000" cy="83"/>
            </a:xfrm>
            <a:prstGeom prst="line">
              <a:avLst/>
            </a:prstGeom>
            <a:solidFill>
              <a:srgbClr val="9999FF"/>
            </a:solidFill>
            <a:ln w="19050" cap="flat" cmpd="sng" algn="ctr">
              <a:solidFill>
                <a:srgbClr val="006600"/>
              </a:solidFill>
              <a:prstDash val="lgDashDot"/>
              <a:round/>
              <a:headEnd type="none" w="med" len="med"/>
              <a:tailEnd type="none" w="med" len="med"/>
            </a:ln>
            <a:effectLst/>
          </p:spPr>
        </p:cxnSp>
        <p:sp>
          <p:nvSpPr>
            <p:cNvPr id="31" name="テキスト ボックス 30"/>
            <p:cNvSpPr txBox="1"/>
            <p:nvPr/>
          </p:nvSpPr>
          <p:spPr>
            <a:xfrm>
              <a:off x="5664200" y="6143823"/>
              <a:ext cx="1168400" cy="307777"/>
            </a:xfrm>
            <a:prstGeom prst="rect">
              <a:avLst/>
            </a:prstGeom>
            <a:noFill/>
          </p:spPr>
          <p:txBody>
            <a:bodyPr wrap="square" rtlCol="0">
              <a:spAutoFit/>
            </a:bodyPr>
            <a:lstStyle/>
            <a:p>
              <a:r>
                <a:rPr lang="ja-JP" altLang="en-US" sz="1400" dirty="0" smtClean="0"/>
                <a:t>指定</a:t>
              </a:r>
              <a:r>
                <a:rPr kumimoji="1" lang="ja-JP" altLang="en-US" sz="1400" dirty="0" smtClean="0"/>
                <a:t>なし</a:t>
              </a:r>
              <a:endParaRPr kumimoji="1" lang="ja-JP" altLang="en-US" sz="1400" dirty="0"/>
            </a:p>
          </p:txBody>
        </p:sp>
        <p:cxnSp>
          <p:nvCxnSpPr>
            <p:cNvPr id="32" name="直線コネクタ 31"/>
            <p:cNvCxnSpPr/>
            <p:nvPr/>
          </p:nvCxnSpPr>
          <p:spPr bwMode="auto">
            <a:xfrm>
              <a:off x="2968830" y="6310316"/>
              <a:ext cx="381000" cy="83"/>
            </a:xfrm>
            <a:prstGeom prst="line">
              <a:avLst/>
            </a:prstGeom>
            <a:solidFill>
              <a:srgbClr val="9999FF"/>
            </a:solidFill>
            <a:ln w="19050" cap="flat" cmpd="sng" algn="ctr">
              <a:solidFill>
                <a:srgbClr val="C00000"/>
              </a:solidFill>
              <a:prstDash val="solid"/>
              <a:round/>
              <a:headEnd type="none" w="med" len="med"/>
              <a:tailEnd type="none" w="med" len="med"/>
            </a:ln>
            <a:effectLst/>
          </p:spPr>
        </p:cxnSp>
        <p:cxnSp>
          <p:nvCxnSpPr>
            <p:cNvPr id="33" name="直線コネクタ 32"/>
            <p:cNvCxnSpPr/>
            <p:nvPr/>
          </p:nvCxnSpPr>
          <p:spPr bwMode="auto">
            <a:xfrm>
              <a:off x="4092591" y="6311904"/>
              <a:ext cx="381000" cy="83"/>
            </a:xfrm>
            <a:prstGeom prst="line">
              <a:avLst/>
            </a:prstGeom>
            <a:solidFill>
              <a:srgbClr val="9999FF"/>
            </a:solidFill>
            <a:ln w="19050" cap="flat" cmpd="sng" algn="ctr">
              <a:solidFill>
                <a:srgbClr val="0070C0"/>
              </a:solidFill>
              <a:prstDash val="dash"/>
              <a:round/>
              <a:headEnd type="none" w="med" len="med"/>
              <a:tailEnd type="none" w="med" len="med"/>
            </a:ln>
            <a:effectLst/>
          </p:spPr>
        </p:cxnSp>
      </p:gr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09800" y="949098"/>
            <a:ext cx="4724400" cy="5514975"/>
          </a:xfrm>
          <a:prstGeom prst="rect">
            <a:avLst/>
          </a:prstGeom>
          <a:noFill/>
          <a:ln w="9525">
            <a:noFill/>
            <a:miter lim="800000"/>
            <a:headEnd/>
            <a:tailEnd/>
          </a:ln>
          <a:effectLst/>
        </p:spPr>
      </p:pic>
      <p:sp>
        <p:nvSpPr>
          <p:cNvPr id="3" name="タイトル 1"/>
          <p:cNvSpPr txBox="1">
            <a:spLocks/>
          </p:cNvSpPr>
          <p:nvPr/>
        </p:nvSpPr>
        <p:spPr>
          <a:xfrm>
            <a:off x="830289" y="209528"/>
            <a:ext cx="8099429" cy="64294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800" b="0" i="0" u="none" strike="noStrike" kern="0" cap="none" spc="0" normalizeH="0" baseline="0" noProof="0" dirty="0" err="1" smtClean="0">
                <a:ln>
                  <a:noFill/>
                </a:ln>
                <a:solidFill>
                  <a:schemeClr val="tx2"/>
                </a:solidFill>
                <a:effectLst/>
                <a:uLnTx/>
                <a:uFillTx/>
                <a:latin typeface="Arial" pitchFamily="34" charset="0"/>
                <a:ea typeface="+mj-ea"/>
                <a:cs typeface="Arial" pitchFamily="34" charset="0"/>
              </a:rPr>
              <a:t>Bugzilla</a:t>
            </a:r>
            <a:r>
              <a:rPr kumimoji="1" lang="ja-JP" altLang="en-US" sz="2800" b="0" i="0" u="none" strike="noStrike" kern="0" cap="none" spc="0" normalizeH="0" baseline="0" noProof="0" dirty="0" smtClean="0">
                <a:ln>
                  <a:noFill/>
                </a:ln>
                <a:solidFill>
                  <a:schemeClr val="tx2"/>
                </a:solidFill>
                <a:effectLst/>
                <a:uLnTx/>
                <a:uFillTx/>
                <a:latin typeface="+mj-lt"/>
                <a:ea typeface="+mj-ea"/>
                <a:cs typeface="+mj-cs"/>
              </a:rPr>
              <a:t>における修正プロセス</a:t>
            </a:r>
            <a:r>
              <a:rPr kumimoji="1" lang="en-US" altLang="ja-JP" sz="2800" b="0" i="0" u="none" strike="noStrike" kern="0" cap="none" spc="0" normalizeH="0" baseline="0" noProof="0" dirty="0" smtClean="0">
                <a:ln>
                  <a:noFill/>
                </a:ln>
                <a:solidFill>
                  <a:schemeClr val="tx2"/>
                </a:solidFill>
                <a:effectLst/>
                <a:uLnTx/>
                <a:uFillTx/>
                <a:latin typeface="Arial" pitchFamily="34" charset="0"/>
                <a:ea typeface="+mj-ea"/>
                <a:cs typeface="Arial" pitchFamily="34" charset="0"/>
              </a:rPr>
              <a:t>[7]</a:t>
            </a:r>
            <a:endParaRPr kumimoji="1" lang="ja-JP" altLang="en-US" sz="2800" b="0" i="0" u="none" strike="noStrike" kern="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4" name="コンテンツ プレースホルダ 2"/>
          <p:cNvSpPr txBox="1">
            <a:spLocks/>
          </p:cNvSpPr>
          <p:nvPr/>
        </p:nvSpPr>
        <p:spPr bwMode="auto">
          <a:xfrm>
            <a:off x="214282" y="6431704"/>
            <a:ext cx="8715436" cy="2552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6700" lvl="2" indent="-266700" algn="just">
              <a:spcBef>
                <a:spcPct val="20000"/>
              </a:spcBef>
              <a:buClr>
                <a:srgbClr val="8243FF"/>
              </a:buClr>
              <a:defRPr/>
            </a:pPr>
            <a:r>
              <a:rPr lang="en-US" altLang="ja-JP" sz="1200" kern="0" dirty="0" smtClean="0">
                <a:solidFill>
                  <a:srgbClr val="000000"/>
                </a:solidFill>
                <a:latin typeface="Arial" pitchFamily="34" charset="0"/>
              </a:rPr>
              <a:t>[7]</a:t>
            </a:r>
            <a:r>
              <a:rPr lang="ja-JP" altLang="en-US" sz="1200" kern="0" dirty="0" smtClean="0">
                <a:solidFill>
                  <a:srgbClr val="000000"/>
                </a:solidFill>
                <a:latin typeface="Arial" pitchFamily="34" charset="0"/>
              </a:rPr>
              <a:t>　</a:t>
            </a:r>
            <a:r>
              <a:rPr lang="en-US" altLang="ja-JP" sz="1200" kern="0" dirty="0" smtClean="0">
                <a:solidFill>
                  <a:srgbClr val="000000"/>
                </a:solidFill>
                <a:latin typeface="Arial" pitchFamily="34" charset="0"/>
              </a:rPr>
              <a:t>Life Cycle of a </a:t>
            </a:r>
            <a:r>
              <a:rPr lang="en-US" altLang="ja-JP" sz="1200" kern="0" dirty="0" err="1" smtClean="0">
                <a:solidFill>
                  <a:srgbClr val="000000"/>
                </a:solidFill>
                <a:latin typeface="Arial" pitchFamily="34" charset="0"/>
              </a:rPr>
              <a:t>Bug,http</a:t>
            </a:r>
            <a:r>
              <a:rPr lang="en-US" altLang="ja-JP" sz="1200" kern="0" dirty="0" smtClean="0">
                <a:solidFill>
                  <a:srgbClr val="000000"/>
                </a:solidFill>
                <a:latin typeface="Arial" pitchFamily="34" charset="0"/>
              </a:rPr>
              <a:t>://</a:t>
            </a:r>
            <a:r>
              <a:rPr lang="en-US" altLang="ja-JP" sz="1200" kern="0" dirty="0" err="1" smtClean="0">
                <a:solidFill>
                  <a:srgbClr val="000000"/>
                </a:solidFill>
                <a:latin typeface="Arial" pitchFamily="34" charset="0"/>
              </a:rPr>
              <a:t>www.bugzilla.org</a:t>
            </a:r>
            <a:r>
              <a:rPr lang="en-US" altLang="ja-JP" sz="1200" kern="0" dirty="0" smtClean="0">
                <a:solidFill>
                  <a:srgbClr val="000000"/>
                </a:solidFill>
                <a:latin typeface="Arial" pitchFamily="34" charset="0"/>
              </a:rPr>
              <a:t>/docs/3.2/en/html/</a:t>
            </a:r>
            <a:r>
              <a:rPr lang="en-US" altLang="ja-JP" sz="1200" kern="0" dirty="0" err="1" smtClean="0">
                <a:solidFill>
                  <a:srgbClr val="000000"/>
                </a:solidFill>
                <a:latin typeface="Arial" pitchFamily="34" charset="0"/>
              </a:rPr>
              <a:t>lifecycle.html</a:t>
            </a:r>
            <a:r>
              <a:rPr lang="en-US" altLang="ja-JP" sz="1200" kern="0" dirty="0" smtClean="0">
                <a:solidFill>
                  <a:srgbClr val="000000"/>
                </a:solidFill>
                <a:latin typeface="Arial" pitchFamily="34" charset="0"/>
              </a:rPr>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円/楕円 5"/>
          <p:cNvSpPr/>
          <p:nvPr/>
        </p:nvSpPr>
        <p:spPr>
          <a:xfrm>
            <a:off x="2357422" y="3985782"/>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REOPENED</a:t>
            </a:r>
            <a:endParaRPr kumimoji="1" lang="ja-JP" altLang="en-US" sz="1400" dirty="0">
              <a:solidFill>
                <a:schemeClr val="tx1"/>
              </a:solidFill>
              <a:latin typeface="Arial" pitchFamily="34" charset="0"/>
              <a:cs typeface="Arial" pitchFamily="34" charset="0"/>
            </a:endParaRPr>
          </a:p>
        </p:txBody>
      </p:sp>
      <p:sp>
        <p:nvSpPr>
          <p:cNvPr id="7" name="円/楕円 6"/>
          <p:cNvSpPr/>
          <p:nvPr/>
        </p:nvSpPr>
        <p:spPr>
          <a:xfrm>
            <a:off x="114270" y="2914212"/>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NEW</a:t>
            </a:r>
            <a:endParaRPr kumimoji="1" lang="ja-JP" altLang="en-US" sz="1400" dirty="0">
              <a:solidFill>
                <a:schemeClr val="tx1"/>
              </a:solidFill>
              <a:latin typeface="Arial" pitchFamily="34" charset="0"/>
              <a:cs typeface="Arial" pitchFamily="34" charset="0"/>
            </a:endParaRPr>
          </a:p>
        </p:txBody>
      </p:sp>
      <p:sp>
        <p:nvSpPr>
          <p:cNvPr id="8" name="円/楕円 7"/>
          <p:cNvSpPr/>
          <p:nvPr/>
        </p:nvSpPr>
        <p:spPr>
          <a:xfrm>
            <a:off x="2357422" y="2914212"/>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ASSIGNED</a:t>
            </a:r>
            <a:endParaRPr kumimoji="1" lang="ja-JP" altLang="en-US" sz="1400" dirty="0">
              <a:solidFill>
                <a:schemeClr val="tx1"/>
              </a:solidFill>
              <a:latin typeface="Arial" pitchFamily="34" charset="0"/>
              <a:cs typeface="Arial" pitchFamily="34" charset="0"/>
            </a:endParaRPr>
          </a:p>
        </p:txBody>
      </p:sp>
      <p:sp>
        <p:nvSpPr>
          <p:cNvPr id="9" name="円/楕円 8"/>
          <p:cNvSpPr/>
          <p:nvPr/>
        </p:nvSpPr>
        <p:spPr>
          <a:xfrm>
            <a:off x="4714878" y="2914212"/>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RESOLVED</a:t>
            </a:r>
            <a:endParaRPr kumimoji="1" lang="ja-JP" altLang="en-US" sz="1400" dirty="0">
              <a:solidFill>
                <a:schemeClr val="tx1"/>
              </a:solidFill>
              <a:latin typeface="Arial" pitchFamily="34" charset="0"/>
              <a:cs typeface="Arial" pitchFamily="34" charset="0"/>
            </a:endParaRPr>
          </a:p>
        </p:txBody>
      </p:sp>
      <p:sp>
        <p:nvSpPr>
          <p:cNvPr id="10" name="円/楕円 9"/>
          <p:cNvSpPr/>
          <p:nvPr/>
        </p:nvSpPr>
        <p:spPr>
          <a:xfrm>
            <a:off x="4714878" y="3985782"/>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VERIFIED</a:t>
            </a:r>
            <a:endParaRPr kumimoji="1" lang="ja-JP" altLang="en-US" sz="1400" dirty="0">
              <a:solidFill>
                <a:schemeClr val="tx1"/>
              </a:solidFill>
              <a:latin typeface="Arial" pitchFamily="34" charset="0"/>
              <a:cs typeface="Arial" pitchFamily="34" charset="0"/>
            </a:endParaRPr>
          </a:p>
        </p:txBody>
      </p:sp>
      <p:cxnSp>
        <p:nvCxnSpPr>
          <p:cNvPr id="14" name="直線矢印コネクタ 13"/>
          <p:cNvCxnSpPr>
            <a:stCxn id="7" idx="6"/>
            <a:endCxn id="8" idx="2"/>
          </p:cNvCxnSpPr>
          <p:nvPr/>
        </p:nvCxnSpPr>
        <p:spPr>
          <a:xfrm>
            <a:off x="1828782" y="3092807"/>
            <a:ext cx="528640" cy="1588"/>
          </a:xfrm>
          <a:prstGeom prst="straightConnector1">
            <a:avLst/>
          </a:prstGeom>
          <a:ln w="2540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8" idx="6"/>
            <a:endCxn id="9" idx="2"/>
          </p:cNvCxnSpPr>
          <p:nvPr/>
        </p:nvCxnSpPr>
        <p:spPr>
          <a:xfrm>
            <a:off x="4071934" y="3092807"/>
            <a:ext cx="642944"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a:stCxn id="6" idx="7"/>
            <a:endCxn id="9" idx="3"/>
          </p:cNvCxnSpPr>
          <p:nvPr/>
        </p:nvCxnSpPr>
        <p:spPr>
          <a:xfrm rot="5400000" flipH="1" flipV="1">
            <a:off x="3983907" y="3056035"/>
            <a:ext cx="818998" cy="1145114"/>
          </a:xfrm>
          <a:prstGeom prst="straightConnector1">
            <a:avLst/>
          </a:prstGeom>
          <a:ln w="2540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stCxn id="6" idx="0"/>
            <a:endCxn id="8" idx="4"/>
          </p:cNvCxnSpPr>
          <p:nvPr/>
        </p:nvCxnSpPr>
        <p:spPr>
          <a:xfrm rot="5400000" flipH="1" flipV="1">
            <a:off x="2857488" y="3628592"/>
            <a:ext cx="714380"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4" name="カギ線コネクタ 23"/>
          <p:cNvCxnSpPr>
            <a:stCxn id="7" idx="7"/>
            <a:endCxn id="9" idx="1"/>
          </p:cNvCxnSpPr>
          <p:nvPr/>
        </p:nvCxnSpPr>
        <p:spPr>
          <a:xfrm rot="5400000" flipH="1" flipV="1">
            <a:off x="3271830" y="1272388"/>
            <a:ext cx="1588" cy="3388266"/>
          </a:xfrm>
          <a:prstGeom prst="bentConnector3">
            <a:avLst>
              <a:gd name="adj1" fmla="val 17689484"/>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endCxn id="7" idx="0"/>
          </p:cNvCxnSpPr>
          <p:nvPr/>
        </p:nvCxnSpPr>
        <p:spPr>
          <a:xfrm rot="5400000">
            <a:off x="328584" y="2271270"/>
            <a:ext cx="1285884"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a:stCxn id="9" idx="4"/>
            <a:endCxn id="10" idx="0"/>
          </p:cNvCxnSpPr>
          <p:nvPr/>
        </p:nvCxnSpPr>
        <p:spPr>
          <a:xfrm rot="5400000">
            <a:off x="5214944" y="3628592"/>
            <a:ext cx="714380"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stCxn id="10" idx="2"/>
            <a:endCxn id="6" idx="6"/>
          </p:cNvCxnSpPr>
          <p:nvPr/>
        </p:nvCxnSpPr>
        <p:spPr>
          <a:xfrm rot="10800000">
            <a:off x="4071934" y="4164377"/>
            <a:ext cx="642944"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1" name="右中かっこ 20"/>
          <p:cNvSpPr/>
          <p:nvPr/>
        </p:nvSpPr>
        <p:spPr>
          <a:xfrm>
            <a:off x="6786578" y="2985650"/>
            <a:ext cx="285784" cy="2357454"/>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400">
              <a:latin typeface="Arial" pitchFamily="34" charset="0"/>
              <a:cs typeface="Arial" pitchFamily="34" charset="0"/>
            </a:endParaRPr>
          </a:p>
        </p:txBody>
      </p:sp>
      <p:sp>
        <p:nvSpPr>
          <p:cNvPr id="22" name="正方形/長方形 21"/>
          <p:cNvSpPr/>
          <p:nvPr/>
        </p:nvSpPr>
        <p:spPr>
          <a:xfrm>
            <a:off x="7143768" y="3128526"/>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FIXED</a:t>
            </a:r>
            <a:endParaRPr kumimoji="1" lang="ja-JP" altLang="en-US" sz="1400" dirty="0">
              <a:solidFill>
                <a:schemeClr val="tx1"/>
              </a:solidFill>
              <a:latin typeface="Arial" pitchFamily="34" charset="0"/>
              <a:cs typeface="Arial" pitchFamily="34" charset="0"/>
            </a:endParaRPr>
          </a:p>
        </p:txBody>
      </p:sp>
      <p:sp>
        <p:nvSpPr>
          <p:cNvPr id="23" name="正方形/長方形 22"/>
          <p:cNvSpPr/>
          <p:nvPr/>
        </p:nvSpPr>
        <p:spPr>
          <a:xfrm>
            <a:off x="7143768" y="3485716"/>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INVALID</a:t>
            </a:r>
            <a:endParaRPr kumimoji="1" lang="ja-JP" altLang="en-US" sz="1400" dirty="0">
              <a:solidFill>
                <a:schemeClr val="tx1"/>
              </a:solidFill>
              <a:latin typeface="Arial" pitchFamily="34" charset="0"/>
              <a:cs typeface="Arial" pitchFamily="34" charset="0"/>
            </a:endParaRPr>
          </a:p>
        </p:txBody>
      </p:sp>
      <p:sp>
        <p:nvSpPr>
          <p:cNvPr id="26" name="正方形/長方形 25"/>
          <p:cNvSpPr/>
          <p:nvPr/>
        </p:nvSpPr>
        <p:spPr>
          <a:xfrm>
            <a:off x="7143768" y="3842906"/>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WONTFIX</a:t>
            </a:r>
            <a:endParaRPr kumimoji="1" lang="ja-JP" altLang="en-US" sz="1400" dirty="0">
              <a:solidFill>
                <a:schemeClr val="tx1"/>
              </a:solidFill>
              <a:latin typeface="Arial" pitchFamily="34" charset="0"/>
              <a:cs typeface="Arial" pitchFamily="34" charset="0"/>
            </a:endParaRPr>
          </a:p>
        </p:txBody>
      </p:sp>
      <p:sp>
        <p:nvSpPr>
          <p:cNvPr id="27" name="正方形/長方形 26"/>
          <p:cNvSpPr/>
          <p:nvPr/>
        </p:nvSpPr>
        <p:spPr>
          <a:xfrm>
            <a:off x="7143768" y="4200096"/>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DUPLICATE</a:t>
            </a:r>
            <a:endParaRPr kumimoji="1" lang="ja-JP" altLang="en-US" sz="1400" dirty="0">
              <a:solidFill>
                <a:schemeClr val="tx1"/>
              </a:solidFill>
              <a:latin typeface="Arial" pitchFamily="34" charset="0"/>
              <a:cs typeface="Arial" pitchFamily="34" charset="0"/>
            </a:endParaRPr>
          </a:p>
        </p:txBody>
      </p:sp>
      <p:sp>
        <p:nvSpPr>
          <p:cNvPr id="29" name="正方形/長方形 28"/>
          <p:cNvSpPr/>
          <p:nvPr/>
        </p:nvSpPr>
        <p:spPr>
          <a:xfrm>
            <a:off x="7143768" y="4557286"/>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WORKSFORME</a:t>
            </a:r>
            <a:endParaRPr kumimoji="1" lang="ja-JP" altLang="en-US" sz="1400" dirty="0">
              <a:solidFill>
                <a:schemeClr val="tx1"/>
              </a:solidFill>
              <a:latin typeface="Arial" pitchFamily="34" charset="0"/>
              <a:cs typeface="Arial" pitchFamily="34" charset="0"/>
            </a:endParaRPr>
          </a:p>
        </p:txBody>
      </p:sp>
      <p:sp>
        <p:nvSpPr>
          <p:cNvPr id="30" name="正方形/長方形 29"/>
          <p:cNvSpPr/>
          <p:nvPr/>
        </p:nvSpPr>
        <p:spPr>
          <a:xfrm>
            <a:off x="7143768" y="4914476"/>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MOVED</a:t>
            </a:r>
            <a:endParaRPr kumimoji="1" lang="ja-JP" altLang="en-US" sz="1400" dirty="0">
              <a:solidFill>
                <a:schemeClr val="tx1"/>
              </a:solidFill>
              <a:latin typeface="Arial" pitchFamily="34" charset="0"/>
              <a:cs typeface="Arial" pitchFamily="34" charset="0"/>
            </a:endParaRPr>
          </a:p>
        </p:txBody>
      </p:sp>
      <p:sp>
        <p:nvSpPr>
          <p:cNvPr id="39" name="円/楕円 38"/>
          <p:cNvSpPr/>
          <p:nvPr/>
        </p:nvSpPr>
        <p:spPr>
          <a:xfrm>
            <a:off x="4714876" y="5057352"/>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CLOSED</a:t>
            </a:r>
            <a:endParaRPr kumimoji="1" lang="ja-JP" altLang="en-US" sz="1400" dirty="0">
              <a:solidFill>
                <a:schemeClr val="tx1"/>
              </a:solidFill>
              <a:latin typeface="Arial" pitchFamily="34" charset="0"/>
              <a:cs typeface="Arial" pitchFamily="34" charset="0"/>
            </a:endParaRPr>
          </a:p>
        </p:txBody>
      </p:sp>
      <p:cxnSp>
        <p:nvCxnSpPr>
          <p:cNvPr id="40" name="直線矢印コネクタ 39"/>
          <p:cNvCxnSpPr>
            <a:stCxn id="10" idx="4"/>
            <a:endCxn id="39" idx="0"/>
          </p:cNvCxnSpPr>
          <p:nvPr/>
        </p:nvCxnSpPr>
        <p:spPr>
          <a:xfrm rot="5400000">
            <a:off x="5214943" y="4700161"/>
            <a:ext cx="714380" cy="2"/>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4" name="カギ線コネクタ 43"/>
          <p:cNvCxnSpPr>
            <a:stCxn id="9" idx="6"/>
            <a:endCxn id="39" idx="6"/>
          </p:cNvCxnSpPr>
          <p:nvPr/>
        </p:nvCxnSpPr>
        <p:spPr>
          <a:xfrm flipH="1">
            <a:off x="6429388" y="3092807"/>
            <a:ext cx="2" cy="2143140"/>
          </a:xfrm>
          <a:prstGeom prst="bentConnector3">
            <a:avLst>
              <a:gd name="adj1" fmla="val -11430000000"/>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8" name="円/楕円 47"/>
          <p:cNvSpPr/>
          <p:nvPr/>
        </p:nvSpPr>
        <p:spPr>
          <a:xfrm>
            <a:off x="142844" y="3985782"/>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latin typeface="Arial" pitchFamily="34" charset="0"/>
                <a:cs typeface="Arial" pitchFamily="34" charset="0"/>
              </a:rPr>
              <a:t>NEEDINFO</a:t>
            </a:r>
            <a:endParaRPr kumimoji="1" lang="ja-JP" altLang="en-US" sz="1400" dirty="0">
              <a:solidFill>
                <a:schemeClr val="tx1"/>
              </a:solidFill>
              <a:latin typeface="Arial" pitchFamily="34" charset="0"/>
              <a:cs typeface="Arial" pitchFamily="34" charset="0"/>
            </a:endParaRPr>
          </a:p>
        </p:txBody>
      </p:sp>
      <p:cxnSp>
        <p:nvCxnSpPr>
          <p:cNvPr id="49" name="直線矢印コネクタ 48"/>
          <p:cNvCxnSpPr>
            <a:stCxn id="39" idx="1"/>
            <a:endCxn id="6" idx="5"/>
          </p:cNvCxnSpPr>
          <p:nvPr/>
        </p:nvCxnSpPr>
        <p:spPr>
          <a:xfrm rot="16200000" flipV="1">
            <a:off x="3983906" y="4127606"/>
            <a:ext cx="818998" cy="1145112"/>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2" name="タイトル 1"/>
          <p:cNvSpPr txBox="1">
            <a:spLocks/>
          </p:cNvSpPr>
          <p:nvPr/>
        </p:nvSpPr>
        <p:spPr>
          <a:xfrm>
            <a:off x="830289" y="209528"/>
            <a:ext cx="8099429" cy="64294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2800" kern="0" dirty="0" smtClean="0">
                <a:solidFill>
                  <a:schemeClr val="tx2"/>
                </a:solidFill>
                <a:latin typeface="Arial" pitchFamily="34" charset="0"/>
                <a:ea typeface="+mj-ea"/>
                <a:cs typeface="Arial" pitchFamily="34" charset="0"/>
              </a:rPr>
              <a:t>Apache</a:t>
            </a:r>
            <a:r>
              <a:rPr lang="ja-JP" altLang="en-US" sz="2800" kern="0" dirty="0" smtClean="0">
                <a:solidFill>
                  <a:schemeClr val="tx2"/>
                </a:solidFill>
                <a:latin typeface="+mj-lt"/>
                <a:ea typeface="+mj-ea"/>
                <a:cs typeface="+mj-cs"/>
              </a:rPr>
              <a:t>のバグ修正プロセス</a:t>
            </a:r>
            <a:endParaRPr kumimoji="1" lang="ja-JP" altLang="en-US" sz="28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円/楕円 5"/>
          <p:cNvSpPr/>
          <p:nvPr/>
        </p:nvSpPr>
        <p:spPr>
          <a:xfrm>
            <a:off x="2428828" y="4380134"/>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REOPENED</a:t>
            </a:r>
            <a:endParaRPr kumimoji="1" lang="ja-JP" altLang="en-US" sz="1400" dirty="0">
              <a:solidFill>
                <a:schemeClr val="tx1"/>
              </a:solidFill>
              <a:latin typeface="Arial" pitchFamily="34" charset="0"/>
              <a:cs typeface="Arial" pitchFamily="34" charset="0"/>
            </a:endParaRPr>
          </a:p>
        </p:txBody>
      </p:sp>
      <p:sp>
        <p:nvSpPr>
          <p:cNvPr id="7" name="円/楕円 6"/>
          <p:cNvSpPr/>
          <p:nvPr/>
        </p:nvSpPr>
        <p:spPr>
          <a:xfrm>
            <a:off x="185676" y="3308564"/>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NEW</a:t>
            </a:r>
            <a:endParaRPr kumimoji="1" lang="ja-JP" altLang="en-US" sz="1400" dirty="0">
              <a:solidFill>
                <a:schemeClr val="tx1"/>
              </a:solidFill>
              <a:latin typeface="Arial" pitchFamily="34" charset="0"/>
              <a:cs typeface="Arial" pitchFamily="34" charset="0"/>
            </a:endParaRPr>
          </a:p>
        </p:txBody>
      </p:sp>
      <p:sp>
        <p:nvSpPr>
          <p:cNvPr id="8" name="円/楕円 7"/>
          <p:cNvSpPr/>
          <p:nvPr/>
        </p:nvSpPr>
        <p:spPr>
          <a:xfrm>
            <a:off x="2428828" y="3308564"/>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ASSIGNED</a:t>
            </a:r>
            <a:endParaRPr kumimoji="1" lang="ja-JP" altLang="en-US" sz="1400" dirty="0">
              <a:solidFill>
                <a:schemeClr val="tx1"/>
              </a:solidFill>
              <a:latin typeface="Arial" pitchFamily="34" charset="0"/>
              <a:cs typeface="Arial" pitchFamily="34" charset="0"/>
            </a:endParaRPr>
          </a:p>
        </p:txBody>
      </p:sp>
      <p:sp>
        <p:nvSpPr>
          <p:cNvPr id="9" name="円/楕円 8"/>
          <p:cNvSpPr/>
          <p:nvPr/>
        </p:nvSpPr>
        <p:spPr>
          <a:xfrm>
            <a:off x="4786282" y="3308564"/>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RESOLVED</a:t>
            </a:r>
            <a:endParaRPr kumimoji="1" lang="ja-JP" altLang="en-US" sz="1400" dirty="0">
              <a:solidFill>
                <a:schemeClr val="tx1"/>
              </a:solidFill>
              <a:latin typeface="Arial" pitchFamily="34" charset="0"/>
              <a:cs typeface="Arial" pitchFamily="34" charset="0"/>
            </a:endParaRPr>
          </a:p>
        </p:txBody>
      </p:sp>
      <p:sp>
        <p:nvSpPr>
          <p:cNvPr id="10" name="円/楕円 9"/>
          <p:cNvSpPr/>
          <p:nvPr/>
        </p:nvSpPr>
        <p:spPr>
          <a:xfrm>
            <a:off x="4786282" y="4380134"/>
            <a:ext cx="1714512" cy="35719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VERIFIED</a:t>
            </a:r>
            <a:endParaRPr kumimoji="1" lang="ja-JP" altLang="en-US" sz="1400" dirty="0">
              <a:solidFill>
                <a:schemeClr val="tx1"/>
              </a:solidFill>
              <a:latin typeface="Arial" pitchFamily="34" charset="0"/>
              <a:cs typeface="Arial" pitchFamily="34" charset="0"/>
            </a:endParaRPr>
          </a:p>
        </p:txBody>
      </p:sp>
      <p:cxnSp>
        <p:nvCxnSpPr>
          <p:cNvPr id="14" name="直線矢印コネクタ 13"/>
          <p:cNvCxnSpPr>
            <a:stCxn id="7" idx="6"/>
            <a:endCxn id="8" idx="2"/>
          </p:cNvCxnSpPr>
          <p:nvPr/>
        </p:nvCxnSpPr>
        <p:spPr>
          <a:xfrm>
            <a:off x="1900188" y="3487159"/>
            <a:ext cx="528640" cy="1588"/>
          </a:xfrm>
          <a:prstGeom prst="straightConnector1">
            <a:avLst/>
          </a:prstGeom>
          <a:ln w="2540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8" idx="6"/>
            <a:endCxn id="9" idx="2"/>
          </p:cNvCxnSpPr>
          <p:nvPr/>
        </p:nvCxnSpPr>
        <p:spPr>
          <a:xfrm>
            <a:off x="4143340" y="3487159"/>
            <a:ext cx="642942"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a:stCxn id="6" idx="7"/>
            <a:endCxn id="9" idx="3"/>
          </p:cNvCxnSpPr>
          <p:nvPr/>
        </p:nvCxnSpPr>
        <p:spPr>
          <a:xfrm rot="5400000" flipH="1" flipV="1">
            <a:off x="4055312" y="3450388"/>
            <a:ext cx="818998" cy="1145112"/>
          </a:xfrm>
          <a:prstGeom prst="straightConnector1">
            <a:avLst/>
          </a:prstGeom>
          <a:ln w="2540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stCxn id="6" idx="0"/>
            <a:endCxn id="8" idx="4"/>
          </p:cNvCxnSpPr>
          <p:nvPr/>
        </p:nvCxnSpPr>
        <p:spPr>
          <a:xfrm rot="5400000" flipH="1" flipV="1">
            <a:off x="2928894" y="4022944"/>
            <a:ext cx="714380"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4" name="カギ線コネクタ 23"/>
          <p:cNvCxnSpPr>
            <a:stCxn id="7" idx="7"/>
            <a:endCxn id="9" idx="1"/>
          </p:cNvCxnSpPr>
          <p:nvPr/>
        </p:nvCxnSpPr>
        <p:spPr>
          <a:xfrm rot="5400000" flipH="1" flipV="1">
            <a:off x="3343235" y="1666741"/>
            <a:ext cx="1588" cy="3388264"/>
          </a:xfrm>
          <a:prstGeom prst="bentConnector3">
            <a:avLst>
              <a:gd name="adj1" fmla="val 17689484"/>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endCxn id="7" idx="0"/>
          </p:cNvCxnSpPr>
          <p:nvPr/>
        </p:nvCxnSpPr>
        <p:spPr>
          <a:xfrm rot="5400000">
            <a:off x="399990" y="2665622"/>
            <a:ext cx="1285884"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a:stCxn id="9" idx="4"/>
            <a:endCxn id="10" idx="0"/>
          </p:cNvCxnSpPr>
          <p:nvPr/>
        </p:nvCxnSpPr>
        <p:spPr>
          <a:xfrm rot="5400000">
            <a:off x="5286348" y="4022944"/>
            <a:ext cx="714380"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stCxn id="10" idx="2"/>
            <a:endCxn id="6" idx="6"/>
          </p:cNvCxnSpPr>
          <p:nvPr/>
        </p:nvCxnSpPr>
        <p:spPr>
          <a:xfrm rot="10800000">
            <a:off x="4143340" y="4558729"/>
            <a:ext cx="642942"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1" name="右中かっこ 20"/>
          <p:cNvSpPr/>
          <p:nvPr/>
        </p:nvSpPr>
        <p:spPr>
          <a:xfrm>
            <a:off x="6572232" y="3308564"/>
            <a:ext cx="285752" cy="142876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400">
              <a:latin typeface="Arial" pitchFamily="34" charset="0"/>
              <a:cs typeface="Arial" pitchFamily="34" charset="0"/>
            </a:endParaRPr>
          </a:p>
        </p:txBody>
      </p:sp>
      <p:sp>
        <p:nvSpPr>
          <p:cNvPr id="22" name="正方形/長方形 21"/>
          <p:cNvSpPr/>
          <p:nvPr/>
        </p:nvSpPr>
        <p:spPr>
          <a:xfrm>
            <a:off x="6929422" y="3022812"/>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FIXED</a:t>
            </a:r>
            <a:endParaRPr kumimoji="1" lang="ja-JP" altLang="en-US" sz="1400" dirty="0">
              <a:solidFill>
                <a:schemeClr val="tx1"/>
              </a:solidFill>
              <a:latin typeface="Arial" pitchFamily="34" charset="0"/>
              <a:cs typeface="Arial" pitchFamily="34" charset="0"/>
            </a:endParaRPr>
          </a:p>
        </p:txBody>
      </p:sp>
      <p:sp>
        <p:nvSpPr>
          <p:cNvPr id="23" name="正方形/長方形 22"/>
          <p:cNvSpPr/>
          <p:nvPr/>
        </p:nvSpPr>
        <p:spPr>
          <a:xfrm>
            <a:off x="6929422" y="3380002"/>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INVALID</a:t>
            </a:r>
            <a:endParaRPr kumimoji="1" lang="ja-JP" altLang="en-US" sz="1400" dirty="0">
              <a:solidFill>
                <a:schemeClr val="tx1"/>
              </a:solidFill>
              <a:latin typeface="Arial" pitchFamily="34" charset="0"/>
              <a:cs typeface="Arial" pitchFamily="34" charset="0"/>
            </a:endParaRPr>
          </a:p>
        </p:txBody>
      </p:sp>
      <p:sp>
        <p:nvSpPr>
          <p:cNvPr id="26" name="正方形/長方形 25"/>
          <p:cNvSpPr/>
          <p:nvPr/>
        </p:nvSpPr>
        <p:spPr>
          <a:xfrm>
            <a:off x="6929422" y="3737192"/>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WONTFIX</a:t>
            </a:r>
            <a:endParaRPr kumimoji="1" lang="ja-JP" altLang="en-US" sz="1400" dirty="0">
              <a:solidFill>
                <a:schemeClr val="tx1"/>
              </a:solidFill>
              <a:latin typeface="Arial" pitchFamily="34" charset="0"/>
              <a:cs typeface="Arial" pitchFamily="34" charset="0"/>
            </a:endParaRPr>
          </a:p>
        </p:txBody>
      </p:sp>
      <p:sp>
        <p:nvSpPr>
          <p:cNvPr id="27" name="正方形/長方形 26"/>
          <p:cNvSpPr/>
          <p:nvPr/>
        </p:nvSpPr>
        <p:spPr>
          <a:xfrm>
            <a:off x="6929422" y="4094382"/>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DUPLICATE</a:t>
            </a:r>
            <a:endParaRPr kumimoji="1" lang="ja-JP" altLang="en-US" sz="1400" dirty="0">
              <a:solidFill>
                <a:schemeClr val="tx1"/>
              </a:solidFill>
              <a:latin typeface="Arial" pitchFamily="34" charset="0"/>
              <a:cs typeface="Arial" pitchFamily="34" charset="0"/>
            </a:endParaRPr>
          </a:p>
        </p:txBody>
      </p:sp>
      <p:sp>
        <p:nvSpPr>
          <p:cNvPr id="29" name="正方形/長方形 28"/>
          <p:cNvSpPr/>
          <p:nvPr/>
        </p:nvSpPr>
        <p:spPr>
          <a:xfrm>
            <a:off x="6929422" y="4451572"/>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WORKSFORME</a:t>
            </a:r>
            <a:endParaRPr kumimoji="1" lang="ja-JP" altLang="en-US" sz="1400" dirty="0">
              <a:solidFill>
                <a:schemeClr val="tx1"/>
              </a:solidFill>
              <a:latin typeface="Arial" pitchFamily="34" charset="0"/>
              <a:cs typeface="Arial" pitchFamily="34" charset="0"/>
            </a:endParaRPr>
          </a:p>
        </p:txBody>
      </p:sp>
      <p:sp>
        <p:nvSpPr>
          <p:cNvPr id="30" name="正方形/長方形 29"/>
          <p:cNvSpPr/>
          <p:nvPr/>
        </p:nvSpPr>
        <p:spPr>
          <a:xfrm>
            <a:off x="6929422" y="4808762"/>
            <a:ext cx="1857388" cy="28575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smtClean="0">
                <a:solidFill>
                  <a:schemeClr val="tx1"/>
                </a:solidFill>
                <a:latin typeface="Arial" pitchFamily="34" charset="0"/>
                <a:cs typeface="Arial" pitchFamily="34" charset="0"/>
              </a:rPr>
              <a:t>INCOMPLETE</a:t>
            </a:r>
            <a:endParaRPr kumimoji="1" lang="ja-JP" altLang="en-US" sz="1400" dirty="0">
              <a:solidFill>
                <a:schemeClr val="tx1"/>
              </a:solidFill>
              <a:latin typeface="Arial" pitchFamily="34" charset="0"/>
              <a:cs typeface="Arial" pitchFamily="34" charset="0"/>
            </a:endParaRPr>
          </a:p>
        </p:txBody>
      </p:sp>
      <p:sp>
        <p:nvSpPr>
          <p:cNvPr id="32" name="タイトル 1"/>
          <p:cNvSpPr txBox="1">
            <a:spLocks/>
          </p:cNvSpPr>
          <p:nvPr/>
        </p:nvSpPr>
        <p:spPr>
          <a:xfrm>
            <a:off x="830289" y="209528"/>
            <a:ext cx="8099429" cy="64294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ja-JP" sz="2800" kern="0" dirty="0" smtClean="0">
                <a:solidFill>
                  <a:schemeClr val="tx2"/>
                </a:solidFill>
                <a:latin typeface="Arial" pitchFamily="34" charset="0"/>
                <a:ea typeface="+mj-ea"/>
                <a:cs typeface="Arial" pitchFamily="34" charset="0"/>
              </a:rPr>
              <a:t>Firefox</a:t>
            </a:r>
            <a:r>
              <a:rPr lang="ja-JP" altLang="en-US" sz="2800" kern="0" dirty="0" smtClean="0">
                <a:solidFill>
                  <a:schemeClr val="tx2"/>
                </a:solidFill>
                <a:latin typeface="+mj-lt"/>
                <a:ea typeface="+mj-ea"/>
                <a:cs typeface="+mj-cs"/>
              </a:rPr>
              <a:t>のバグ修正プロセス</a:t>
            </a:r>
            <a:endParaRPr kumimoji="1" lang="ja-JP" altLang="en-US" sz="28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研究業績</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国内会議</a:t>
            </a:r>
            <a:endParaRPr kumimoji="1" lang="en-US" altLang="ja-JP" dirty="0" smtClean="0"/>
          </a:p>
          <a:p>
            <a:pPr lvl="1"/>
            <a:r>
              <a:rPr lang="ja-JP" altLang="en-US" sz="2000" dirty="0" smtClean="0"/>
              <a:t>伊原 彰紀</a:t>
            </a:r>
            <a:r>
              <a:rPr lang="en-US" altLang="ja-JP" sz="2000" dirty="0" smtClean="0"/>
              <a:t>, </a:t>
            </a:r>
            <a:r>
              <a:rPr lang="ja-JP" altLang="en-US" sz="2000" dirty="0" smtClean="0"/>
              <a:t>前島 弘敬</a:t>
            </a:r>
            <a:r>
              <a:rPr lang="en-US" altLang="ja-JP" sz="2000" dirty="0" smtClean="0"/>
              <a:t>, </a:t>
            </a:r>
            <a:r>
              <a:rPr lang="ja-JP" altLang="en-US" sz="2000" dirty="0" smtClean="0"/>
              <a:t>柗本 真佑</a:t>
            </a:r>
            <a:r>
              <a:rPr lang="en-US" altLang="ja-JP" sz="2000" dirty="0" smtClean="0"/>
              <a:t>, </a:t>
            </a:r>
            <a:r>
              <a:rPr lang="ja-JP" altLang="en-US" sz="2000" dirty="0" smtClean="0"/>
              <a:t>亀井 靖高</a:t>
            </a:r>
            <a:r>
              <a:rPr lang="en-US" altLang="ja-JP" sz="2000" dirty="0" smtClean="0"/>
              <a:t>, </a:t>
            </a:r>
            <a:r>
              <a:rPr lang="ja-JP" altLang="en-US" sz="2000" dirty="0" smtClean="0"/>
              <a:t>大平 雅雄</a:t>
            </a:r>
            <a:r>
              <a:rPr lang="en-US" altLang="ja-JP" sz="2000" dirty="0" smtClean="0"/>
              <a:t>, </a:t>
            </a:r>
            <a:r>
              <a:rPr lang="ja-JP" altLang="en-US" sz="2000" dirty="0" smtClean="0"/>
              <a:t>松本 健一</a:t>
            </a:r>
            <a:r>
              <a:rPr lang="en-US" altLang="ja-JP" sz="2000" dirty="0" smtClean="0"/>
              <a:t>, ``</a:t>
            </a:r>
            <a:r>
              <a:rPr lang="ja-JP" altLang="en-US" sz="2000" dirty="0" smtClean="0"/>
              <a:t>複数のサブコミュニティを有する</a:t>
            </a:r>
            <a:r>
              <a:rPr lang="en-US" altLang="ja-JP" sz="2000" dirty="0" smtClean="0"/>
              <a:t>OSS</a:t>
            </a:r>
            <a:r>
              <a:rPr lang="ja-JP" altLang="en-US" sz="2000" dirty="0" smtClean="0"/>
              <a:t>コミュニティにおけるコーディネータの分析</a:t>
            </a:r>
            <a:r>
              <a:rPr lang="en-US" altLang="ja-JP" sz="2000" dirty="0" smtClean="0"/>
              <a:t>,'' </a:t>
            </a:r>
            <a:r>
              <a:rPr lang="ja-JP" altLang="en-US" sz="2000" dirty="0" smtClean="0"/>
              <a:t>情報処理学会シンポジウム　グループウェアとネットワークサービス・ワークショップ </a:t>
            </a:r>
            <a:r>
              <a:rPr lang="en-US" altLang="ja-JP" sz="2000" dirty="0" smtClean="0"/>
              <a:t>2007 </a:t>
            </a:r>
            <a:r>
              <a:rPr lang="ja-JP" altLang="en-US" sz="2000" dirty="0" smtClean="0"/>
              <a:t>論文集</a:t>
            </a:r>
            <a:r>
              <a:rPr lang="en-US" altLang="ja-JP" sz="2000" dirty="0" smtClean="0"/>
              <a:t>, Vol.2007, No.11, pp.13-18, 2007.</a:t>
            </a:r>
          </a:p>
          <a:p>
            <a:pPr lvl="4"/>
            <a:endParaRPr kumimoji="1" lang="en-US" altLang="ja-JP" dirty="0" smtClean="0"/>
          </a:p>
          <a:p>
            <a:pPr lvl="1"/>
            <a:r>
              <a:rPr lang="ja-JP" altLang="en-US" sz="2000" dirty="0" smtClean="0"/>
              <a:t>伊原 彰紀</a:t>
            </a:r>
            <a:r>
              <a:rPr lang="en-US" altLang="ja-JP" sz="2000" dirty="0" smtClean="0"/>
              <a:t>, </a:t>
            </a:r>
            <a:r>
              <a:rPr lang="ja-JP" altLang="en-US" sz="2000" dirty="0" smtClean="0"/>
              <a:t>大平 雅雄</a:t>
            </a:r>
            <a:r>
              <a:rPr lang="en-US" altLang="ja-JP" sz="2000" dirty="0" smtClean="0"/>
              <a:t>, </a:t>
            </a:r>
            <a:r>
              <a:rPr lang="ja-JP" altLang="en-US" sz="2000" dirty="0" smtClean="0"/>
              <a:t>まつ本 真佑</a:t>
            </a:r>
            <a:r>
              <a:rPr lang="en-US" altLang="ja-JP" sz="2000" dirty="0" smtClean="0"/>
              <a:t>, </a:t>
            </a:r>
            <a:r>
              <a:rPr lang="ja-JP" altLang="en-US" sz="2000" dirty="0" smtClean="0"/>
              <a:t>亀井 靖高</a:t>
            </a:r>
            <a:r>
              <a:rPr lang="en-US" altLang="ja-JP" sz="2000" dirty="0" smtClean="0"/>
              <a:t>, </a:t>
            </a:r>
            <a:r>
              <a:rPr lang="ja-JP" altLang="en-US" sz="2000" dirty="0" smtClean="0"/>
              <a:t>松本 健一</a:t>
            </a:r>
            <a:r>
              <a:rPr lang="en-US" altLang="ja-JP" sz="2000" dirty="0" smtClean="0"/>
              <a:t>, ``</a:t>
            </a:r>
            <a:r>
              <a:rPr lang="ja-JP" altLang="en-US" sz="2000" dirty="0" smtClean="0"/>
              <a:t>複数のサブコミュニティを有する</a:t>
            </a:r>
            <a:r>
              <a:rPr lang="en-US" altLang="ja-JP" sz="2000" dirty="0" smtClean="0"/>
              <a:t>OSS</a:t>
            </a:r>
            <a:r>
              <a:rPr lang="ja-JP" altLang="en-US" sz="2000" dirty="0" smtClean="0"/>
              <a:t>コミュニティを対象としたネットワーク分析</a:t>
            </a:r>
            <a:r>
              <a:rPr lang="en-US" altLang="ja-JP" sz="2000" dirty="0" smtClean="0"/>
              <a:t>,'' </a:t>
            </a:r>
            <a:r>
              <a:rPr lang="ja-JP" altLang="en-US" sz="2000" dirty="0" smtClean="0"/>
              <a:t>マルチメディア，分散，協調とモバイル </a:t>
            </a:r>
            <a:r>
              <a:rPr lang="en-US" altLang="ja-JP" sz="2000" dirty="0" smtClean="0"/>
              <a:t>(DICOMO2008) </a:t>
            </a:r>
            <a:r>
              <a:rPr lang="ja-JP" altLang="en-US" sz="2000" dirty="0" smtClean="0"/>
              <a:t>シンポジウム</a:t>
            </a:r>
            <a:r>
              <a:rPr lang="en-US" altLang="ja-JP" sz="2000" dirty="0" smtClean="0"/>
              <a:t>, pp.297-303, 2008.</a:t>
            </a:r>
          </a:p>
          <a:p>
            <a:pPr lvl="4"/>
            <a:endParaRPr lang="en-US" altLang="ja-JP" dirty="0" smtClean="0"/>
          </a:p>
          <a:p>
            <a:pPr lvl="1"/>
            <a:r>
              <a:rPr lang="ja-JP" altLang="en-US" sz="2000" dirty="0" smtClean="0"/>
              <a:t>伊原 彰紀</a:t>
            </a:r>
            <a:r>
              <a:rPr lang="en-US" altLang="ja-JP" sz="2000" dirty="0" smtClean="0"/>
              <a:t>, </a:t>
            </a:r>
            <a:r>
              <a:rPr lang="ja-JP" altLang="en-US" sz="2000" dirty="0" smtClean="0"/>
              <a:t>亀井 靖高</a:t>
            </a:r>
            <a:r>
              <a:rPr lang="en-US" altLang="ja-JP" sz="2000" dirty="0" smtClean="0"/>
              <a:t>, </a:t>
            </a:r>
            <a:r>
              <a:rPr lang="ja-JP" altLang="en-US" sz="2000" dirty="0" smtClean="0"/>
              <a:t>大平 雅雄</a:t>
            </a:r>
            <a:r>
              <a:rPr lang="en-US" altLang="ja-JP" sz="2000" dirty="0" smtClean="0"/>
              <a:t>, </a:t>
            </a:r>
            <a:r>
              <a:rPr lang="ja-JP" altLang="en-US" sz="2000" dirty="0" smtClean="0"/>
              <a:t>柗本 真佑</a:t>
            </a:r>
            <a:r>
              <a:rPr lang="en-US" altLang="ja-JP" sz="2000" dirty="0" smtClean="0"/>
              <a:t>, </a:t>
            </a:r>
            <a:r>
              <a:rPr lang="ja-JP" altLang="en-US" sz="2000" dirty="0" smtClean="0"/>
              <a:t>松本 健一</a:t>
            </a:r>
            <a:r>
              <a:rPr lang="en-US" altLang="ja-JP" sz="2000" dirty="0" smtClean="0"/>
              <a:t>, ``OSS</a:t>
            </a:r>
            <a:r>
              <a:rPr lang="ja-JP" altLang="en-US" sz="2000" dirty="0" smtClean="0"/>
              <a:t>プロジェクトにおける障害に関する情報共有の分析</a:t>
            </a:r>
            <a:r>
              <a:rPr lang="en-US" altLang="ja-JP" sz="2000" dirty="0" smtClean="0"/>
              <a:t>,‘’ </a:t>
            </a:r>
            <a:r>
              <a:rPr lang="ja-JP" altLang="en-US" sz="2000" dirty="0" smtClean="0"/>
              <a:t>平成</a:t>
            </a:r>
            <a:r>
              <a:rPr lang="en-US" altLang="ja-JP" sz="2000" dirty="0" smtClean="0"/>
              <a:t>20</a:t>
            </a:r>
            <a:r>
              <a:rPr lang="ja-JP" altLang="en-US" sz="2000" dirty="0" smtClean="0"/>
              <a:t>年度 情報処理学会関西支部 支部大会 講演論文集</a:t>
            </a:r>
            <a:r>
              <a:rPr lang="en-US" altLang="ja-JP" sz="2000" dirty="0" smtClean="0"/>
              <a:t>, Vol.2008, pp.69-72, 2008.</a:t>
            </a:r>
            <a:endParaRPr kumimoji="1" lang="en-US" altLang="ja-JP" sz="2000" dirty="0" smtClean="0"/>
          </a:p>
        </p:txBody>
      </p:sp>
      <p:sp>
        <p:nvSpPr>
          <p:cNvPr id="11" name="スライド番号プレースホルダ 10"/>
          <p:cNvSpPr>
            <a:spLocks noGrp="1"/>
          </p:cNvSpPr>
          <p:nvPr>
            <p:ph type="sldNum" sz="quarter" idx="12"/>
          </p:nvPr>
        </p:nvSpPr>
        <p:spPr/>
        <p:txBody>
          <a:bodyPr/>
          <a:lstStyle/>
          <a:p>
            <a:pPr>
              <a:defRPr/>
            </a:pPr>
            <a:fld id="{2FE2DC3D-A132-4D9D-898F-105E24610479}" type="slidenum">
              <a:rPr lang="ja-JP" altLang="en-US" smtClean="0"/>
              <a:pPr>
                <a:defRPr/>
              </a:pPr>
              <a:t>32</a:t>
            </a:fld>
            <a:endParaRPr lang="en-US" altLang="ja-JP"/>
          </a:p>
        </p:txBody>
      </p:sp>
      <p:sp>
        <p:nvSpPr>
          <p:cNvPr id="5" name="日付プレースホルダ 4"/>
          <p:cNvSpPr>
            <a:spLocks noGrp="1"/>
          </p:cNvSpPr>
          <p:nvPr>
            <p:ph type="dt" sz="half" idx="11"/>
          </p:nvPr>
        </p:nvSpPr>
        <p:spPr/>
        <p:txBody>
          <a:bodyPr/>
          <a:lstStyle/>
          <a:p>
            <a:pPr>
              <a:defRPr/>
            </a:pPr>
            <a:fld id="{CA1C9559-24DB-454E-85B4-30E2BB4C64D1}" type="datetime1">
              <a:rPr lang="ja-JP" altLang="en-US" smtClean="0"/>
              <a:pPr>
                <a:defRPr/>
              </a:pPr>
              <a:t>2009/2/17</a:t>
            </a:fld>
            <a:endParaRPr lang="en-US" altLang="ja-JP" dirty="0"/>
          </a:p>
        </p:txBody>
      </p:sp>
      <p:sp>
        <p:nvSpPr>
          <p:cNvPr id="6" name="フッター プレースホルダ 5"/>
          <p:cNvSpPr>
            <a:spLocks noGrp="1"/>
          </p:cNvSpPr>
          <p:nvPr>
            <p:ph type="ftr" sz="quarter" idx="10"/>
          </p:nvPr>
        </p:nvSpPr>
        <p:spPr/>
        <p:txBody>
          <a:bodyPr/>
          <a:lstStyle/>
          <a:p>
            <a:pPr>
              <a:defRPr/>
            </a:pPr>
            <a:r>
              <a:rPr lang="ja-JP" altLang="en-US" smtClean="0"/>
              <a:t>障害管理システム利用時の修正遅延要因の分析</a:t>
            </a:r>
            <a:endParaRPr lang="en-US" altLang="ja-JP"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sign001-blue-">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design001-blue-</Template>
  <TotalTime>25628</TotalTime>
  <Words>4279</Words>
  <Application>Microsoft PowerPoint</Application>
  <PresentationFormat>画面に合わせる (4:3)</PresentationFormat>
  <Paragraphs>826</Paragraphs>
  <Slides>33</Slides>
  <Notes>20</Notes>
  <HiddenSlides>0</HiddenSlides>
  <MMClips>0</MMClips>
  <ScaleCrop>false</ScaleCrop>
  <HeadingPairs>
    <vt:vector size="4" baseType="variant">
      <vt:variant>
        <vt:lpstr>テーマ</vt:lpstr>
      </vt:variant>
      <vt:variant>
        <vt:i4>1</vt:i4>
      </vt:variant>
      <vt:variant>
        <vt:lpstr>スライド タイトル</vt:lpstr>
      </vt:variant>
      <vt:variant>
        <vt:i4>33</vt:i4>
      </vt:variant>
    </vt:vector>
  </HeadingPairs>
  <TitlesOfParts>
    <vt:vector size="34" baseType="lpstr">
      <vt:lpstr>design001-blue-</vt:lpstr>
      <vt:lpstr>障害管理システム利用時の修正遅延要因の分析</vt:lpstr>
      <vt:lpstr>背景</vt:lpstr>
      <vt:lpstr>障害管理システム</vt:lpstr>
      <vt:lpstr>障害管理の問題点</vt:lpstr>
      <vt:lpstr>目的とアプローチ</vt:lpstr>
      <vt:lpstr>滞留時間，未対応時間，対応時間の定義</vt:lpstr>
      <vt:lpstr>分析方法：滞留時間における未対応時間と対応時間</vt:lpstr>
      <vt:lpstr>分析方法：重要度や優先度による未対応時間の違い</vt:lpstr>
      <vt:lpstr>分析方法：障害報告数による未対応障害数の違い</vt:lpstr>
      <vt:lpstr>ケーススタディ</vt:lpstr>
      <vt:lpstr>ApacheとFirefoxの障害管理</vt:lpstr>
      <vt:lpstr>結果と考察：滞留時間における未対応時間と対応時間</vt:lpstr>
      <vt:lpstr>結果：重要度や優先度による未対応時間の違い（Apache）</vt:lpstr>
      <vt:lpstr>考察：重要度や優先度による未対応時間の違い</vt:lpstr>
      <vt:lpstr>結果：障害報告数による未対応障害数の違い（Apache）</vt:lpstr>
      <vt:lpstr>結果：障害報告数による未対応障害数の違い（Firefox）</vt:lpstr>
      <vt:lpstr>考察：障害報告数による未対応障害数の違い</vt:lpstr>
      <vt:lpstr>まとめ</vt:lpstr>
      <vt:lpstr>スライド 18</vt:lpstr>
      <vt:lpstr>結果と考察：滞留時間における未対応時間と対応時間</vt:lpstr>
      <vt:lpstr>参考資料</vt:lpstr>
      <vt:lpstr>滞留時間，未対応時間，対応時間の統計量</vt:lpstr>
      <vt:lpstr>滞留時間（未対応時間）別の障害数の分布~Apache~</vt:lpstr>
      <vt:lpstr>滞留時間（未対応時間）別の障害数の分布~Firefox~</vt:lpstr>
      <vt:lpstr>重要度</vt:lpstr>
      <vt:lpstr>ApacheとFirefoxの重要度別障害件数</vt:lpstr>
      <vt:lpstr>ApacheとFirefoxの優先度別障害件数</vt:lpstr>
      <vt:lpstr>重要度や優先度による未対応時間の違い~Apache~</vt:lpstr>
      <vt:lpstr>重要度や優先度による未対応時間の違い~Firefox~</vt:lpstr>
      <vt:lpstr>スライド 29</vt:lpstr>
      <vt:lpstr>スライド 30</vt:lpstr>
      <vt:lpstr>スライド 31</vt:lpstr>
      <vt:lpstr>研究業績</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title</dc:title>
  <dc:creator>kenjiro</dc:creator>
  <cp:lastModifiedBy>伊原 彰紀</cp:lastModifiedBy>
  <cp:revision>2192</cp:revision>
  <dcterms:created xsi:type="dcterms:W3CDTF">2008-05-28T06:14:35Z</dcterms:created>
  <dcterms:modified xsi:type="dcterms:W3CDTF">2009-02-16T23:50:20Z</dcterms:modified>
</cp:coreProperties>
</file>