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8"/>
  </p:notesMasterIdLst>
  <p:sldIdLst>
    <p:sldId id="256" r:id="rId2"/>
    <p:sldId id="257" r:id="rId3"/>
    <p:sldId id="258" r:id="rId4"/>
    <p:sldId id="261" r:id="rId5"/>
    <p:sldId id="264" r:id="rId6"/>
    <p:sldId id="270" r:id="rId7"/>
    <p:sldId id="268" r:id="rId8"/>
    <p:sldId id="267" r:id="rId9"/>
    <p:sldId id="271" r:id="rId10"/>
    <p:sldId id="259" r:id="rId11"/>
    <p:sldId id="260" r:id="rId12"/>
    <p:sldId id="266" r:id="rId13"/>
    <p:sldId id="262" r:id="rId14"/>
    <p:sldId id="265" r:id="rId15"/>
    <p:sldId id="263" r:id="rId16"/>
    <p:sldId id="269" r:id="rId1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7" autoAdjust="0"/>
    <p:restoredTop sz="94660"/>
  </p:normalViewPr>
  <p:slideViewPr>
    <p:cSldViewPr>
      <p:cViewPr varScale="1">
        <p:scale>
          <a:sx n="83" d="100"/>
          <a:sy n="83" d="100"/>
        </p:scale>
        <p:origin x="-144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BD6C29-DA22-494A-9A00-30E9AF08A5FB}" type="datetimeFigureOut">
              <a:rPr kumimoji="1" lang="ja-JP" altLang="en-US" smtClean="0"/>
              <a:t>2016/4/27</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4BFCFE5-D79C-48C8-B43F-59AC9D917DB8}" type="slidenum">
              <a:rPr kumimoji="1" lang="ja-JP" altLang="en-US" smtClean="0"/>
              <a:t>‹#›</a:t>
            </a:fld>
            <a:endParaRPr kumimoji="1" lang="ja-JP" altLang="en-US"/>
          </a:p>
        </p:txBody>
      </p:sp>
    </p:spTree>
    <p:extLst>
      <p:ext uri="{BB962C8B-B14F-4D97-AF65-F5344CB8AC3E}">
        <p14:creationId xmlns:p14="http://schemas.microsoft.com/office/powerpoint/2010/main" val="195325564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069DA59-7B98-4EE9-976C-51A4F51C2F9A}" type="datetime1">
              <a:rPr kumimoji="1" lang="ja-JP" altLang="en-US" smtClean="0"/>
              <a:t>2016/4/27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2291824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64F4922-1DCA-48A3-947B-5EA0FBBCACA2}" type="datetime1">
              <a:rPr kumimoji="1" lang="ja-JP" altLang="en-US" smtClean="0"/>
              <a:t>2016/4/27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737877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B0F9DE21-DB68-4942-9060-0DEFA20162C3}" type="datetime1">
              <a:rPr kumimoji="1" lang="ja-JP" altLang="en-US" smtClean="0"/>
              <a:t>2016/4/27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781991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F172DDCC-2E5C-4859-923C-4ADDBDD85039}" type="datetime1">
              <a:rPr kumimoji="1" lang="ja-JP" altLang="en-US" smtClean="0"/>
              <a:t>2016/4/27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464471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68F2043-94A6-4EED-8205-B23A73B8979A}" type="datetime1">
              <a:rPr kumimoji="1" lang="ja-JP" altLang="en-US" smtClean="0"/>
              <a:t>2016/4/27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3805612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56D5DE4C-469B-4825-8D13-8A33ED07E691}" type="datetime1">
              <a:rPr kumimoji="1" lang="ja-JP" altLang="en-US" smtClean="0"/>
              <a:t>2016/4/27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87340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F70C3DA7-74E5-4F1F-B8FC-01FC3E757419}" type="datetime1">
              <a:rPr kumimoji="1" lang="ja-JP" altLang="en-US" smtClean="0"/>
              <a:t>2016/4/27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434668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F656B5E-6278-4EC5-9DE2-1863E86D0CB0}" type="datetime1">
              <a:rPr kumimoji="1" lang="ja-JP" altLang="en-US" smtClean="0"/>
              <a:t>2016/4/27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3883835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4E9395E7-2FA2-4724-BA5D-FC75BFE5735D}" type="datetime1">
              <a:rPr kumimoji="1" lang="ja-JP" altLang="en-US" smtClean="0"/>
              <a:t>2016/4/27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712891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9F36E2D9-F11B-4690-B9D9-B130EC9763AC}" type="datetime1">
              <a:rPr kumimoji="1" lang="ja-JP" altLang="en-US" smtClean="0"/>
              <a:t>2016/4/27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1665519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DE0C73D-93D8-4304-8FAC-B68794570BC7}" type="datetime1">
              <a:rPr kumimoji="1" lang="ja-JP" altLang="en-US" smtClean="0"/>
              <a:t>2016/4/27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225720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DAE93-2673-45C1-A6E9-AEC89D0F1D91}" type="datetime1">
              <a:rPr kumimoji="1" lang="ja-JP" altLang="en-US" smtClean="0"/>
              <a:t>2016/4/27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3880C-CE48-4750-940D-346D413D66CF}" type="slidenum">
              <a:rPr kumimoji="1" lang="ja-JP" altLang="en-US" smtClean="0"/>
              <a:t>‹#›</a:t>
            </a:fld>
            <a:endParaRPr kumimoji="1" lang="ja-JP" altLang="en-US"/>
          </a:p>
        </p:txBody>
      </p:sp>
    </p:spTree>
    <p:extLst>
      <p:ext uri="{BB962C8B-B14F-4D97-AF65-F5344CB8AC3E}">
        <p14:creationId xmlns:p14="http://schemas.microsoft.com/office/powerpoint/2010/main" val="9535599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修正忘れが起きるコード</a:t>
            </a:r>
            <a:r>
              <a:rPr kumimoji="1" lang="ja-JP" altLang="en-US" dirty="0" smtClean="0"/>
              <a:t>の</a:t>
            </a:r>
            <a:r>
              <a:rPr kumimoji="1" lang="en-US" altLang="ja-JP" dirty="0" smtClean="0"/>
              <a:t/>
            </a:r>
            <a:br>
              <a:rPr kumimoji="1" lang="en-US" altLang="ja-JP" dirty="0" smtClean="0"/>
            </a:br>
            <a:r>
              <a:rPr kumimoji="1" lang="ja-JP" altLang="en-US" dirty="0" smtClean="0"/>
              <a:t>特徴分析</a:t>
            </a:r>
            <a:endParaRPr kumimoji="1" lang="ja-JP" altLang="en-US" dirty="0"/>
          </a:p>
        </p:txBody>
      </p:sp>
      <p:sp>
        <p:nvSpPr>
          <p:cNvPr id="3" name="サブタイトル 2"/>
          <p:cNvSpPr>
            <a:spLocks noGrp="1"/>
          </p:cNvSpPr>
          <p:nvPr>
            <p:ph type="subTitle" idx="1"/>
          </p:nvPr>
        </p:nvSpPr>
        <p:spPr/>
        <p:txBody>
          <a:bodyPr/>
          <a:lstStyle/>
          <a:p>
            <a:r>
              <a:rPr lang="ja-JP" altLang="en-US" dirty="0" smtClean="0"/>
              <a:t>松浦遊也</a:t>
            </a:r>
            <a:endParaRPr kumimoji="1" lang="ja-JP" altLang="en-US" dirty="0"/>
          </a:p>
        </p:txBody>
      </p:sp>
    </p:spTree>
    <p:extLst>
      <p:ext uri="{BB962C8B-B14F-4D97-AF65-F5344CB8AC3E}">
        <p14:creationId xmlns:p14="http://schemas.microsoft.com/office/powerpoint/2010/main" val="5127532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r>
              <a:rPr lang="ja-JP" altLang="en-US" dirty="0" smtClean="0"/>
              <a:t>ソースコードは追加、修正、削除が頻繁に行われる</a:t>
            </a:r>
            <a:endParaRPr lang="en-US" altLang="ja-JP" dirty="0" smtClean="0"/>
          </a:p>
          <a:p>
            <a:endParaRPr lang="en-US" altLang="ja-JP" dirty="0" smtClean="0"/>
          </a:p>
          <a:p>
            <a:r>
              <a:rPr lang="ja-JP" altLang="en-US" dirty="0" smtClean="0"/>
              <a:t>その中には修正忘れのコードが存在する</a:t>
            </a:r>
            <a:endParaRPr lang="en-US" altLang="ja-JP" dirty="0" smtClean="0"/>
          </a:p>
          <a:p>
            <a:endParaRPr lang="en-US" altLang="ja-JP" dirty="0" smtClean="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a:t>
            </a:fld>
            <a:endParaRPr kumimoji="1" lang="ja-JP" altLang="en-US"/>
          </a:p>
        </p:txBody>
      </p:sp>
    </p:spTree>
    <p:extLst>
      <p:ext uri="{BB962C8B-B14F-4D97-AF65-F5344CB8AC3E}">
        <p14:creationId xmlns:p14="http://schemas.microsoft.com/office/powerpoint/2010/main" val="605901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修正忘れの問題点</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endParaRPr lang="en-US" altLang="ja-JP" dirty="0" smtClean="0"/>
          </a:p>
          <a:p>
            <a:r>
              <a:rPr lang="ja-JP" altLang="en-US" dirty="0" smtClean="0"/>
              <a:t>修正忘れのコード修正が伸びるほど、　　　　修正忘れのコードをコピー＆ペーストするなどによって、バグが拡散していく危険性がある</a:t>
            </a:r>
            <a:endParaRPr lang="en-US" altLang="ja-JP" dirty="0" smtClean="0"/>
          </a:p>
          <a:p>
            <a:endParaRPr lang="en-US" altLang="ja-JP" dirty="0"/>
          </a:p>
          <a:p>
            <a:r>
              <a:rPr lang="ja-JP" altLang="en-US" dirty="0" smtClean="0"/>
              <a:t>修正忘れのコードの早期発見が望ましい</a:t>
            </a:r>
            <a:endParaRPr lang="en-US" altLang="ja-JP" dirty="0" smtClean="0"/>
          </a:p>
          <a:p>
            <a:endParaRPr kumimoji="1"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2</a:t>
            </a:fld>
            <a:endParaRPr kumimoji="1" lang="ja-JP" altLang="en-US"/>
          </a:p>
        </p:txBody>
      </p:sp>
    </p:spTree>
    <p:extLst>
      <p:ext uri="{BB962C8B-B14F-4D97-AF65-F5344CB8AC3E}">
        <p14:creationId xmlns:p14="http://schemas.microsoft.com/office/powerpoint/2010/main" val="1684305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目的</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lang="ja-JP" altLang="en-US" dirty="0" smtClean="0"/>
              <a:t>修正忘れのコード特徴を分析し、　　　　　　　　どのようなコードが修正忘れが起こりやすいのか調査し、早期発見の支援をする　　　　</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3</a:t>
            </a:fld>
            <a:endParaRPr kumimoji="1" lang="ja-JP" altLang="en-US"/>
          </a:p>
        </p:txBody>
      </p:sp>
    </p:spTree>
    <p:extLst>
      <p:ext uri="{BB962C8B-B14F-4D97-AF65-F5344CB8AC3E}">
        <p14:creationId xmlns:p14="http://schemas.microsoft.com/office/powerpoint/2010/main" val="39525134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修正忘れを見つけるには</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a:p>
          <a:p>
            <a:r>
              <a:rPr lang="ja-JP" altLang="en-US" dirty="0" smtClean="0"/>
              <a:t>メソッド</a:t>
            </a:r>
            <a:r>
              <a:rPr lang="en-US" altLang="ja-JP" dirty="0" smtClean="0"/>
              <a:t>M</a:t>
            </a:r>
            <a:r>
              <a:rPr lang="ja-JP" altLang="en-US" dirty="0" smtClean="0"/>
              <a:t>内の変数</a:t>
            </a:r>
            <a:r>
              <a:rPr lang="en-US" altLang="ja-JP" dirty="0" smtClean="0"/>
              <a:t>X</a:t>
            </a:r>
            <a:r>
              <a:rPr lang="ja-JP" altLang="en-US" dirty="0" smtClean="0"/>
              <a:t>が、修</a:t>
            </a:r>
            <a:r>
              <a:rPr lang="ja-JP" altLang="en-US" dirty="0" smtClean="0"/>
              <a:t>正された際に、修正以前のリビジョンから</a:t>
            </a:r>
            <a:r>
              <a:rPr lang="en-US" altLang="ja-JP" dirty="0" smtClean="0"/>
              <a:t>M</a:t>
            </a:r>
            <a:r>
              <a:rPr lang="ja-JP" altLang="en-US" dirty="0" smtClean="0"/>
              <a:t>のプログラム依存グラフを持ってくる</a:t>
            </a:r>
            <a:endParaRPr lang="en-US" altLang="ja-JP" dirty="0" smtClean="0"/>
          </a:p>
          <a:p>
            <a:endParaRPr lang="en-US" altLang="ja-JP" dirty="0"/>
          </a:p>
          <a:p>
            <a:r>
              <a:rPr lang="ja-JP" altLang="en-US" dirty="0" smtClean="0"/>
              <a:t>そのプログラム依存グラフから変数</a:t>
            </a:r>
            <a:r>
              <a:rPr lang="en-US" altLang="ja-JP" dirty="0" smtClean="0"/>
              <a:t>X</a:t>
            </a:r>
            <a:r>
              <a:rPr lang="ja-JP" altLang="en-US" dirty="0" smtClean="0"/>
              <a:t>とデータ依存関係があるものを調べる</a:t>
            </a:r>
            <a:r>
              <a:rPr lang="ja-JP" altLang="en-US" dirty="0"/>
              <a:t>　</a:t>
            </a:r>
            <a:r>
              <a:rPr lang="ja-JP" altLang="en-US" dirty="0" smtClean="0"/>
              <a:t>　　　</a:t>
            </a:r>
            <a:endParaRPr lang="ja-JP" altLang="en-US" dirty="0" smtClean="0"/>
          </a:p>
          <a:p>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4</a:t>
            </a:fld>
            <a:endParaRPr kumimoji="1" lang="ja-JP" altLang="en-US"/>
          </a:p>
        </p:txBody>
      </p:sp>
    </p:spTree>
    <p:extLst>
      <p:ext uri="{BB962C8B-B14F-4D97-AF65-F5344CB8AC3E}">
        <p14:creationId xmlns:p14="http://schemas.microsoft.com/office/powerpoint/2010/main" val="12549626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修正忘れと考える理由</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en-US" altLang="ja-JP" dirty="0" smtClean="0"/>
              <a:t>X</a:t>
            </a:r>
            <a:r>
              <a:rPr kumimoji="1" lang="ja-JP" altLang="en-US" dirty="0" err="1" smtClean="0"/>
              <a:t>が修</a:t>
            </a:r>
            <a:r>
              <a:rPr kumimoji="1" lang="ja-JP" altLang="en-US" dirty="0" smtClean="0"/>
              <a:t>正された際に、データ依存関係がある部分が修正されていない場合、</a:t>
            </a:r>
            <a:r>
              <a:rPr kumimoji="1" lang="en-US" altLang="ja-JP" dirty="0" smtClean="0"/>
              <a:t>X</a:t>
            </a:r>
            <a:r>
              <a:rPr kumimoji="1" lang="ja-JP" altLang="en-US" dirty="0" smtClean="0"/>
              <a:t>の参照を行っているので</a:t>
            </a:r>
            <a:r>
              <a:rPr lang="ja-JP" altLang="en-US" dirty="0" smtClean="0"/>
              <a:t>、</a:t>
            </a:r>
            <a:r>
              <a:rPr kumimoji="1" lang="ja-JP" altLang="en-US" dirty="0" smtClean="0"/>
              <a:t>修正忘れの可能性がある</a:t>
            </a:r>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5</a:t>
            </a:fld>
            <a:endParaRPr kumimoji="1" lang="ja-JP" altLang="en-US"/>
          </a:p>
        </p:txBody>
      </p:sp>
    </p:spTree>
    <p:extLst>
      <p:ext uri="{BB962C8B-B14F-4D97-AF65-F5344CB8AC3E}">
        <p14:creationId xmlns:p14="http://schemas.microsoft.com/office/powerpoint/2010/main" val="2207238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188639"/>
            <a:ext cx="1152128" cy="5348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98425"/>
            <a:ext cx="5724525" cy="5934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1115616" y="6309320"/>
            <a:ext cx="7128792" cy="369332"/>
          </a:xfrm>
          <a:prstGeom prst="rect">
            <a:avLst/>
          </a:prstGeom>
          <a:noFill/>
        </p:spPr>
        <p:txBody>
          <a:bodyPr wrap="square" rtlCol="0">
            <a:spAutoFit/>
          </a:bodyPr>
          <a:lstStyle/>
          <a:p>
            <a:r>
              <a:rPr lang="ja-JP" altLang="en-US" dirty="0" smtClean="0"/>
              <a:t>参照</a:t>
            </a:r>
            <a:r>
              <a:rPr lang="en-US" altLang="ja-JP" dirty="0" smtClean="0"/>
              <a:t>http</a:t>
            </a:r>
            <a:r>
              <a:rPr lang="en-US" altLang="ja-JP" dirty="0"/>
              <a:t>://sdl.ist.osaka-u.ac.jp/pman/pman3.cgi?DOWNLOAD=105</a:t>
            </a:r>
            <a:endParaRPr kumimoji="1" lang="ja-JP" altLang="en-US" dirty="0"/>
          </a:p>
        </p:txBody>
      </p:sp>
      <p:sp>
        <p:nvSpPr>
          <p:cNvPr id="5" name="スライド番号プレースホルダー 4"/>
          <p:cNvSpPr>
            <a:spLocks noGrp="1"/>
          </p:cNvSpPr>
          <p:nvPr>
            <p:ph type="sldNum" sz="quarter" idx="12"/>
          </p:nvPr>
        </p:nvSpPr>
        <p:spPr/>
        <p:txBody>
          <a:bodyPr/>
          <a:lstStyle/>
          <a:p>
            <a:fld id="{9323880C-CE48-4750-940D-346D413D66CF}" type="slidenum">
              <a:rPr kumimoji="1" lang="ja-JP" altLang="en-US" smtClean="0"/>
              <a:t>6</a:t>
            </a:fld>
            <a:endParaRPr kumimoji="1" lang="ja-JP" altLang="en-US"/>
          </a:p>
        </p:txBody>
      </p:sp>
    </p:spTree>
    <p:extLst>
      <p:ext uri="{BB962C8B-B14F-4D97-AF65-F5344CB8AC3E}">
        <p14:creationId xmlns:p14="http://schemas.microsoft.com/office/powerpoint/2010/main" val="1162069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リビジョン毎に依存関係を調べ、修正、新規作成されたコードとデータ依存関係にあるメソッドを追跡していき結果を調べる</a:t>
            </a:r>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7</a:t>
            </a:fld>
            <a:endParaRPr kumimoji="1" lang="ja-JP" altLang="en-US"/>
          </a:p>
        </p:txBody>
      </p:sp>
    </p:spTree>
    <p:extLst>
      <p:ext uri="{BB962C8B-B14F-4D97-AF65-F5344CB8AC3E}">
        <p14:creationId xmlns:p14="http://schemas.microsoft.com/office/powerpoint/2010/main" val="274141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データ依存関係</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文</a:t>
            </a:r>
            <a:r>
              <a:rPr kumimoji="1" lang="ja-JP" altLang="en-US" dirty="0" err="1" smtClean="0"/>
              <a:t>ｓ</a:t>
            </a:r>
            <a:r>
              <a:rPr kumimoji="1" lang="ja-JP" altLang="en-US" dirty="0" smtClean="0"/>
              <a:t>で変数ｘを定義し、変数ｘが再定義されることなく文ｔにおいて参照される場合、文ｓから文ｔにデータ依存関係があるという</a:t>
            </a:r>
            <a:endParaRPr kumimoji="1" lang="ja-JP" altLang="en-US" dirty="0"/>
          </a:p>
        </p:txBody>
      </p:sp>
      <p:sp>
        <p:nvSpPr>
          <p:cNvPr id="4" name="スライド番号プレースホルダー 3"/>
          <p:cNvSpPr>
            <a:spLocks noGrp="1"/>
          </p:cNvSpPr>
          <p:nvPr>
            <p:ph type="sldNum" sz="quarter" idx="12"/>
          </p:nvPr>
        </p:nvSpPr>
        <p:spPr/>
        <p:txBody>
          <a:bodyPr/>
          <a:lstStyle/>
          <a:p>
            <a:fld id="{D5E8F4AA-6B64-4328-B65A-A23BF3F3D967}" type="slidenum">
              <a:rPr kumimoji="1" lang="ja-JP" altLang="en-US" smtClean="0"/>
              <a:t>8</a:t>
            </a:fld>
            <a:endParaRPr kumimoji="1" lang="ja-JP" altLang="en-US"/>
          </a:p>
        </p:txBody>
      </p:sp>
    </p:spTree>
    <p:extLst>
      <p:ext uri="{BB962C8B-B14F-4D97-AF65-F5344CB8AC3E}">
        <p14:creationId xmlns:p14="http://schemas.microsoft.com/office/powerpoint/2010/main" val="33065478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アプローチ</a:t>
            </a:r>
            <a:endParaRPr kumimoji="1" lang="ja-JP" altLang="en-US" dirty="0"/>
          </a:p>
        </p:txBody>
      </p:sp>
      <p:sp>
        <p:nvSpPr>
          <p:cNvPr id="3" name="コンテンツ プレースホルダー 2"/>
          <p:cNvSpPr>
            <a:spLocks noGrp="1"/>
          </p:cNvSpPr>
          <p:nvPr>
            <p:ph idx="1"/>
          </p:nvPr>
        </p:nvSpPr>
        <p:spPr/>
        <p:txBody>
          <a:bodyPr/>
          <a:lstStyle/>
          <a:p>
            <a:endParaRPr lang="en-US" altLang="ja-JP" dirty="0" smtClean="0"/>
          </a:p>
          <a:p>
            <a:endParaRPr lang="en-US" altLang="ja-JP" dirty="0"/>
          </a:p>
          <a:p>
            <a:r>
              <a:rPr lang="en-US" altLang="ja-JP" dirty="0" smtClean="0"/>
              <a:t>Diff</a:t>
            </a:r>
            <a:r>
              <a:rPr lang="ja-JP" altLang="en-US" dirty="0" smtClean="0"/>
              <a:t>とリビジョン毎のプログラム依存グラフを用いればできる</a:t>
            </a:r>
            <a:r>
              <a:rPr lang="ja-JP" altLang="en-US" dirty="0"/>
              <a:t>？</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9</a:t>
            </a:fld>
            <a:endParaRPr kumimoji="1" lang="ja-JP" altLang="en-US"/>
          </a:p>
        </p:txBody>
      </p:sp>
    </p:spTree>
    <p:extLst>
      <p:ext uri="{BB962C8B-B14F-4D97-AF65-F5344CB8AC3E}">
        <p14:creationId xmlns:p14="http://schemas.microsoft.com/office/powerpoint/2010/main" val="34640927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別視点</a:t>
            </a:r>
            <a:endParaRPr kumimoji="1" lang="ja-JP" altLang="en-US" dirty="0"/>
          </a:p>
        </p:txBody>
      </p:sp>
      <p:sp>
        <p:nvSpPr>
          <p:cNvPr id="3" name="コンテンツ プレースホルダー 2"/>
          <p:cNvSpPr>
            <a:spLocks noGrp="1"/>
          </p:cNvSpPr>
          <p:nvPr>
            <p:ph idx="1"/>
          </p:nvPr>
        </p:nvSpPr>
        <p:spPr/>
        <p:txBody>
          <a:bodyPr/>
          <a:lstStyle/>
          <a:p>
            <a:pPr marL="0" indent="0">
              <a:buNone/>
            </a:pPr>
            <a:endParaRPr lang="en-US" altLang="ja-JP" dirty="0" smtClean="0"/>
          </a:p>
          <a:p>
            <a:pPr marL="0" indent="0">
              <a:buNone/>
            </a:pPr>
            <a:endParaRPr lang="en-US" altLang="ja-JP" dirty="0"/>
          </a:p>
          <a:p>
            <a:r>
              <a:rPr kumimoji="1" lang="ja-JP" altLang="en-US" dirty="0" smtClean="0"/>
              <a:t>どのような人間がどういうミスを行うのか？</a:t>
            </a:r>
            <a:r>
              <a:rPr lang="ja-JP" altLang="en-US" dirty="0"/>
              <a:t>　</a:t>
            </a:r>
            <a:r>
              <a:rPr lang="ja-JP" altLang="en-US" dirty="0" smtClean="0"/>
              <a:t>　　　　　　　　　　　　</a:t>
            </a:r>
            <a:r>
              <a:rPr kumimoji="1" lang="ja-JP" altLang="en-US" dirty="0" smtClean="0"/>
              <a:t>（修正ミス</a:t>
            </a:r>
            <a:r>
              <a:rPr lang="ja-JP" altLang="en-US" dirty="0" smtClean="0"/>
              <a:t>、表示ミス、削除ミス</a:t>
            </a:r>
            <a:r>
              <a:rPr kumimoji="1" lang="ja-JP" altLang="en-US" dirty="0" smtClean="0"/>
              <a:t>）</a:t>
            </a:r>
            <a:endParaRPr lang="en-US" altLang="ja-JP" dirty="0"/>
          </a:p>
          <a:p>
            <a:pPr lvl="1"/>
            <a:r>
              <a:rPr lang="ja-JP" altLang="en-US" dirty="0" smtClean="0"/>
              <a:t>ミスを行う人の傾向をみてみる</a:t>
            </a:r>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10</a:t>
            </a:fld>
            <a:endParaRPr kumimoji="1" lang="ja-JP" altLang="en-US"/>
          </a:p>
        </p:txBody>
      </p:sp>
    </p:spTree>
    <p:extLst>
      <p:ext uri="{BB962C8B-B14F-4D97-AF65-F5344CB8AC3E}">
        <p14:creationId xmlns:p14="http://schemas.microsoft.com/office/powerpoint/2010/main" val="31130693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疑問点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修正忘れはそもそも早期に修正する必要があるのか？</a:t>
            </a:r>
            <a:endParaRPr kumimoji="1" lang="en-US" altLang="ja-JP" dirty="0" smtClean="0"/>
          </a:p>
          <a:p>
            <a:endParaRPr lang="en-US" altLang="ja-JP" dirty="0"/>
          </a:p>
          <a:p>
            <a:r>
              <a:rPr lang="ja-JP" altLang="en-US" dirty="0" smtClean="0"/>
              <a:t>ヒューマンエラーの中でソースコード編集に関するものは変更ミス、表示ミス、削除ミスがあるがどういう人がどのようなミスをするのか？</a:t>
            </a:r>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11</a:t>
            </a:fld>
            <a:endParaRPr kumimoji="1" lang="ja-JP" altLang="en-US"/>
          </a:p>
        </p:txBody>
      </p:sp>
    </p:spTree>
    <p:extLst>
      <p:ext uri="{BB962C8B-B14F-4D97-AF65-F5344CB8AC3E}">
        <p14:creationId xmlns:p14="http://schemas.microsoft.com/office/powerpoint/2010/main" val="53030131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修正忘れとは</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r>
              <a:rPr kumimoji="1" lang="ja-JP" altLang="en-US" dirty="0" smtClean="0"/>
              <a:t>修正しなければいけないに修正を行わず、　　後に修正することになったもの</a:t>
            </a:r>
            <a:endParaRPr kumimoji="1" lang="en-US" altLang="ja-JP" dirty="0" smtClean="0"/>
          </a:p>
          <a:p>
            <a:endParaRPr lang="en-US" altLang="ja-JP"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12</a:t>
            </a:fld>
            <a:endParaRPr kumimoji="1" lang="ja-JP" altLang="en-US"/>
          </a:p>
        </p:txBody>
      </p:sp>
    </p:spTree>
    <p:extLst>
      <p:ext uri="{BB962C8B-B14F-4D97-AF65-F5344CB8AC3E}">
        <p14:creationId xmlns:p14="http://schemas.microsoft.com/office/powerpoint/2010/main" val="3613178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調査方法の種類</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13</a:t>
            </a:fld>
            <a:endParaRPr kumimoji="1" lang="ja-JP" altLang="en-US"/>
          </a:p>
        </p:txBody>
      </p:sp>
    </p:spTree>
    <p:extLst>
      <p:ext uri="{BB962C8B-B14F-4D97-AF65-F5344CB8AC3E}">
        <p14:creationId xmlns:p14="http://schemas.microsoft.com/office/powerpoint/2010/main" val="36570065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調査するには？</a:t>
            </a:r>
            <a:endParaRPr kumimoji="1" lang="ja-JP" altLang="en-US" dirty="0"/>
          </a:p>
        </p:txBody>
      </p:sp>
      <p:sp>
        <p:nvSpPr>
          <p:cNvPr id="3" name="コンテンツ プレースホルダー 2"/>
          <p:cNvSpPr>
            <a:spLocks noGrp="1"/>
          </p:cNvSpPr>
          <p:nvPr>
            <p:ph idx="1"/>
          </p:nvPr>
        </p:nvSpPr>
        <p:spPr/>
        <p:txBody>
          <a:bodyPr/>
          <a:lstStyle/>
          <a:p>
            <a:r>
              <a:rPr lang="ja-JP" altLang="en-US" dirty="0"/>
              <a:t>プログラム依存グラフを用いれば可能</a:t>
            </a:r>
            <a:r>
              <a:rPr lang="ja-JP" altLang="en-US" dirty="0" smtClean="0"/>
              <a:t>？</a:t>
            </a:r>
            <a:endParaRPr lang="en-US" altLang="ja-JP" dirty="0" smtClean="0"/>
          </a:p>
          <a:p>
            <a:endParaRPr lang="en-US" altLang="ja-JP" dirty="0"/>
          </a:p>
          <a:p>
            <a:r>
              <a:rPr lang="en-US" altLang="ja-JP" dirty="0" smtClean="0"/>
              <a:t>Diff</a:t>
            </a:r>
            <a:r>
              <a:rPr lang="ja-JP" altLang="en-US" dirty="0" smtClean="0"/>
              <a:t>をとり変更があったファイルのプログラム依存グラフを求め、修正箇所と依存関係があるメソッドを修正忘れ候補とし、</a:t>
            </a:r>
            <a:endParaRPr lang="en-US" altLang="ja-JP" dirty="0" smtClean="0"/>
          </a:p>
          <a:p>
            <a:endParaRPr lang="en-US" altLang="ja-JP" dirty="0"/>
          </a:p>
          <a:p>
            <a:endParaRPr lang="en-US" altLang="ja-JP" dirty="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14</a:t>
            </a:fld>
            <a:endParaRPr kumimoji="1" lang="ja-JP" altLang="en-US"/>
          </a:p>
        </p:txBody>
      </p:sp>
    </p:spTree>
    <p:extLst>
      <p:ext uri="{BB962C8B-B14F-4D97-AF65-F5344CB8AC3E}">
        <p14:creationId xmlns:p14="http://schemas.microsoft.com/office/powerpoint/2010/main" val="27941320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修正忘れの定義</a:t>
            </a:r>
            <a:endParaRPr kumimoji="1" lang="ja-JP" altLang="en-US" dirty="0"/>
          </a:p>
        </p:txBody>
      </p:sp>
      <p:sp>
        <p:nvSpPr>
          <p:cNvPr id="3" name="コンテンツ プレースホルダー 2"/>
          <p:cNvSpPr>
            <a:spLocks noGrp="1"/>
          </p:cNvSpPr>
          <p:nvPr>
            <p:ph idx="1"/>
          </p:nvPr>
        </p:nvSpPr>
        <p:spPr/>
        <p:txBody>
          <a:bodyPr/>
          <a:lstStyle/>
          <a:p>
            <a:endParaRPr kumimoji="1" lang="en-US" altLang="ja-JP" dirty="0" smtClean="0"/>
          </a:p>
          <a:p>
            <a:endParaRPr lang="en-US" altLang="ja-JP" dirty="0"/>
          </a:p>
          <a:p>
            <a:r>
              <a:rPr kumimoji="1" lang="ja-JP" altLang="en-US" dirty="0" smtClean="0"/>
              <a:t>コードのある部分を修正、作成した際に、　　</a:t>
            </a:r>
            <a:r>
              <a:rPr lang="ja-JP" altLang="en-US" dirty="0" smtClean="0"/>
              <a:t>合わせて修正しなければいけない部分が存在していたが修正をし忘れてしまい</a:t>
            </a:r>
            <a:r>
              <a:rPr lang="ja-JP" altLang="en-US" dirty="0"/>
              <a:t>、</a:t>
            </a:r>
            <a:r>
              <a:rPr kumimoji="1" lang="ja-JP" altLang="en-US" dirty="0" smtClean="0"/>
              <a:t>後に修正をすることになったコード</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9323880C-CE48-4750-940D-346D413D66CF}" type="slidenum">
              <a:rPr kumimoji="1" lang="ja-JP" altLang="en-US" smtClean="0"/>
              <a:t>15</a:t>
            </a:fld>
            <a:endParaRPr kumimoji="1" lang="ja-JP" altLang="en-US"/>
          </a:p>
        </p:txBody>
      </p:sp>
    </p:spTree>
    <p:extLst>
      <p:ext uri="{BB962C8B-B14F-4D97-AF65-F5344CB8AC3E}">
        <p14:creationId xmlns:p14="http://schemas.microsoft.com/office/powerpoint/2010/main" val="26812803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2806</TotalTime>
  <Words>377</Words>
  <Application>Microsoft Office PowerPoint</Application>
  <PresentationFormat>画面に合わせる (4:3)</PresentationFormat>
  <Paragraphs>72</Paragraphs>
  <Slides>16</Slides>
  <Notes>0</Notes>
  <HiddenSlides>9</HiddenSlides>
  <MMClips>0</MMClips>
  <ScaleCrop>false</ScaleCrop>
  <HeadingPairs>
    <vt:vector size="4" baseType="variant">
      <vt:variant>
        <vt:lpstr>テーマ</vt:lpstr>
      </vt:variant>
      <vt:variant>
        <vt:i4>1</vt:i4>
      </vt:variant>
      <vt:variant>
        <vt:lpstr>スライド タイトル</vt:lpstr>
      </vt:variant>
      <vt:variant>
        <vt:i4>16</vt:i4>
      </vt:variant>
    </vt:vector>
  </HeadingPairs>
  <TitlesOfParts>
    <vt:vector size="17" baseType="lpstr">
      <vt:lpstr>Office ​​テーマ</vt:lpstr>
      <vt:lpstr>修正忘れが起きるコードの 特徴分析</vt:lpstr>
      <vt:lpstr>背景</vt:lpstr>
      <vt:lpstr>修正忘れの問題点</vt:lpstr>
      <vt:lpstr>目的</vt:lpstr>
      <vt:lpstr>修正忘れを見つけるには</vt:lpstr>
      <vt:lpstr>修正忘れと考える理由</vt:lpstr>
      <vt:lpstr>PowerPoint プレゼンテーション</vt:lpstr>
      <vt:lpstr>アプローチ</vt:lpstr>
      <vt:lpstr>データ依存関係</vt:lpstr>
      <vt:lpstr>アプローチ</vt:lpstr>
      <vt:lpstr>別視点</vt:lpstr>
      <vt:lpstr>疑問点</vt:lpstr>
      <vt:lpstr>修正忘れとは</vt:lpstr>
      <vt:lpstr>調査方法の種類</vt:lpstr>
      <vt:lpstr>調査するには？</vt:lpstr>
      <vt:lpstr>修正忘れの定義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修正忘れが起きるコードの 特徴分析</dc:title>
  <dc:creator>matsuura</dc:creator>
  <cp:lastModifiedBy>matsuura</cp:lastModifiedBy>
  <cp:revision>22</cp:revision>
  <dcterms:created xsi:type="dcterms:W3CDTF">2016-04-26T02:40:20Z</dcterms:created>
  <dcterms:modified xsi:type="dcterms:W3CDTF">2016-04-28T01:26:40Z</dcterms:modified>
</cp:coreProperties>
</file>