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"/>
  </p:notesMasterIdLst>
  <p:sldIdLst>
    <p:sldId id="258" r:id="rId2"/>
    <p:sldId id="367" r:id="rId3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3300"/>
    <a:srgbClr val="0033CC"/>
    <a:srgbClr val="C0C0C0"/>
    <a:srgbClr val="000099"/>
    <a:srgbClr val="DDDDDD"/>
    <a:srgbClr val="003399"/>
    <a:srgbClr val="000066"/>
    <a:srgbClr val="3366CC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794" autoAdjust="0"/>
    <p:restoredTop sz="94699" autoAdjust="0"/>
  </p:normalViewPr>
  <p:slideViewPr>
    <p:cSldViewPr snapToObjects="1">
      <p:cViewPr varScale="1">
        <p:scale>
          <a:sx n="102" d="100"/>
          <a:sy n="102" d="100"/>
        </p:scale>
        <p:origin x="-9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4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/>
            </a:lvl1pPr>
          </a:lstStyle>
          <a:p>
            <a:pPr>
              <a:defRPr/>
            </a:pPr>
            <a:fld id="{3D01CB20-0190-44F8-AE9E-89CD60577C0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EF912D-4596-4054-82E9-6262F2E54BF0}" type="slidenum">
              <a:rPr lang="en-US" altLang="ja-JP"/>
              <a:pPr/>
              <a:t>0</a:t>
            </a:fld>
            <a:endParaRPr lang="en-US" altLang="ja-JP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60D0E4-6307-4C3F-AE28-F7D660073281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 descr="横線"/>
          <p:cNvSpPr>
            <a:spLocks noChangeArrowheads="1"/>
          </p:cNvSpPr>
          <p:nvPr/>
        </p:nvSpPr>
        <p:spPr bwMode="auto">
          <a:xfrm>
            <a:off x="6699250" y="908050"/>
            <a:ext cx="2192338" cy="5473700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17500" y="404813"/>
            <a:ext cx="6381750" cy="503237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tint val="7372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699250" y="404813"/>
            <a:ext cx="2193925" cy="503237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000066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317500" y="901700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450850" y="3213100"/>
            <a:ext cx="611663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4225" y="2133600"/>
            <a:ext cx="5781675" cy="1079500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4225" y="3357563"/>
            <a:ext cx="5781675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84225" y="4868863"/>
            <a:ext cx="2133600" cy="287337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DC19A3E1-BEEB-431D-914F-7F69234EDE2A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84225" y="4508500"/>
            <a:ext cx="2895600" cy="287338"/>
          </a:xfrm>
        </p:spPr>
        <p:txBody>
          <a:bodyPr/>
          <a:lstStyle>
            <a:lvl1pPr algn="l">
              <a:defRPr sz="1400" smtClean="0"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4F85A-C715-4899-9605-EE59334EB64C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AA019-EEEC-4EC8-9ED5-F79123556388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79C81-3932-4656-8D83-2A800C4066E0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28DCE-511C-4242-B891-4ACD5FDA5722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C75DC-7BD2-4B59-AFD8-2F78ED8F0DF7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70415-7D03-4D20-992A-635B9964F796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99223-48DE-47FA-94E7-4BA0C7529273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4CEDD-E45E-4FDE-9868-E912A1268284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9555B-95D3-49E7-9ECF-A85597373751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DA035-95C8-4DD3-BDB0-1BE73B71E488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A50EA-E71E-47C8-BCD2-B37C8C3EA667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A92CE-8A2C-479A-84B1-FF636077E249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668B4-7D27-40E9-9EC0-2826B84FCA18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241D3-CB72-4148-B949-DC25980F78DF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EFC10-2FC2-4CE7-968F-B82F8A4A811E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9432C-23F0-4BC2-9F2F-122106E30FCA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A2650-77D9-41FA-B8F1-BCA25D6F27F1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1B8B1-98B1-46B9-B393-3076913A842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48463" y="115888"/>
            <a:ext cx="2143125" cy="60102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7500" y="115888"/>
            <a:ext cx="6278563" cy="60102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B85FD-BD76-40E7-8027-207B9E23DF2B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B3621-4065-41BE-B60F-A896E2EA4B3E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17500" y="115888"/>
            <a:ext cx="8574088" cy="576262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23B40-A831-4C5D-A12F-1D4F26E1E462}" type="datetime1">
              <a:rPr lang="ja-JP" altLang="en-US" smtClean="0"/>
              <a:pPr>
                <a:defRPr/>
              </a:pPr>
              <a:t>2010/8/3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B613F-9081-4358-B7B4-2AEDF7AA0394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317500" y="692150"/>
            <a:ext cx="6381750" cy="144463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59" name="Rectangle 35" descr="横線"/>
          <p:cNvSpPr>
            <a:spLocks noChangeArrowheads="1"/>
          </p:cNvSpPr>
          <p:nvPr/>
        </p:nvSpPr>
        <p:spPr bwMode="auto">
          <a:xfrm>
            <a:off x="6699250" y="850900"/>
            <a:ext cx="2192338" cy="274638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6699250" y="692150"/>
            <a:ext cx="2193925" cy="144463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115888"/>
            <a:ext cx="85740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413" y="6589713"/>
            <a:ext cx="10795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smtClean="0"/>
            </a:lvl1pPr>
          </a:lstStyle>
          <a:p>
            <a:pPr>
              <a:defRPr/>
            </a:pPr>
            <a:fld id="{5AFA6F80-4F1C-483D-8F24-6CCD22AE7509}" type="datetime1">
              <a:rPr lang="ja-JP" altLang="en-US" smtClean="0"/>
              <a:pPr>
                <a:defRPr/>
              </a:pPr>
              <a:t>2010/8/3</a:t>
            </a:fld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3038" y="6589713"/>
            <a:ext cx="6634162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000" smtClean="0"/>
            </a:lvl1pPr>
          </a:lstStyle>
          <a:p>
            <a:pPr>
              <a:defRPr/>
            </a:pPr>
            <a:r>
              <a:rPr lang="ja-JP" altLang="en-US" smtClean="0"/>
              <a:t>スプリングセミナー</a:t>
            </a:r>
            <a:r>
              <a:rPr lang="en-US" altLang="ja-JP" smtClean="0"/>
              <a:t>2009@</a:t>
            </a:r>
            <a:r>
              <a:rPr lang="ja-JP" altLang="en-US" smtClean="0"/>
              <a:t>ソフトウェア工学講座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85150" y="6589713"/>
            <a:ext cx="706438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00" smtClean="0"/>
            </a:lvl1pPr>
          </a:lstStyle>
          <a:p>
            <a:pPr>
              <a:defRPr/>
            </a:pPr>
            <a:fld id="{527BCE1E-FAAF-486F-8DEF-80B1C0C1CE22}" type="slidenum">
              <a:rPr lang="en-US" altLang="ja-JP"/>
              <a:pPr>
                <a:defRPr/>
              </a:pPr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7158" y="2133600"/>
            <a:ext cx="6357982" cy="1079500"/>
          </a:xfrm>
        </p:spPr>
        <p:txBody>
          <a:bodyPr/>
          <a:lstStyle/>
          <a:p>
            <a:pPr eaLnBrk="1" hangingPunct="1"/>
            <a:r>
              <a:rPr lang="ja-JP" altLang="en-US" sz="3200" dirty="0" smtClean="0"/>
              <a:t>ハッカーをハックしよう！</a:t>
            </a:r>
            <a:endParaRPr lang="ja-JP" altLang="en-US" sz="3200" dirty="0" smtClean="0"/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0034" y="3357563"/>
            <a:ext cx="6143668" cy="1439862"/>
          </a:xfrm>
        </p:spPr>
        <p:txBody>
          <a:bodyPr/>
          <a:lstStyle/>
          <a:p>
            <a:pPr eaLnBrk="1" hangingPunct="1"/>
            <a:r>
              <a:rPr lang="zh-CN" altLang="en-US" sz="1600" dirty="0" smtClean="0"/>
              <a:t>奈良先端</a:t>
            </a:r>
            <a:r>
              <a:rPr lang="ja-JP" altLang="en-US" sz="1600" dirty="0" smtClean="0"/>
              <a:t>科学技術大学院大学 情報科学研究科 情報システム学専攻 </a:t>
            </a:r>
            <a:br>
              <a:rPr lang="ja-JP" altLang="en-US" sz="1600" dirty="0" smtClean="0"/>
            </a:br>
            <a:r>
              <a:rPr lang="ja-JP" altLang="en-US" sz="1600" dirty="0" smtClean="0"/>
              <a:t>ソフトウェア工学講座</a:t>
            </a:r>
          </a:p>
          <a:p>
            <a:pPr eaLnBrk="1" hangingPunct="1"/>
            <a:endParaRPr lang="ja-JP" altLang="en-US" sz="1600" dirty="0" smtClean="0"/>
          </a:p>
          <a:p>
            <a:pPr eaLnBrk="1" hangingPunct="1"/>
            <a:r>
              <a:rPr lang="ja-JP" altLang="en-US" sz="1600" dirty="0" smtClean="0"/>
              <a:t>サマーブートキャンプ</a:t>
            </a:r>
            <a:r>
              <a:rPr lang="en-US" altLang="ja-JP" sz="1600" dirty="0" smtClean="0"/>
              <a:t>2010</a:t>
            </a:r>
            <a:endParaRPr lang="en-US" altLang="ja-JP" sz="1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付プレースホルダ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43A75E5-5149-47E3-9582-EB204E4F46E8}" type="datetime1">
              <a:rPr lang="ja-JP" altLang="en-US" smtClean="0"/>
              <a:pPr/>
              <a:t>2010/8/3</a:t>
            </a:fld>
            <a:endParaRPr lang="en-US" altLang="ja-JP"/>
          </a:p>
        </p:txBody>
      </p:sp>
      <p:sp>
        <p:nvSpPr>
          <p:cNvPr id="9219" name="フッター プレースホルダ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ja-JP" altLang="en-US" dirty="0" smtClean="0"/>
              <a:t>サマーブートキャンプ</a:t>
            </a:r>
            <a:r>
              <a:rPr lang="en-US" altLang="ja-JP" dirty="0" smtClean="0"/>
              <a:t>2010@</a:t>
            </a:r>
            <a:r>
              <a:rPr lang="ja-JP" altLang="en-US" dirty="0" smtClean="0"/>
              <a:t>ソフトウェア工学講座</a:t>
            </a:r>
            <a:endParaRPr lang="en-US" altLang="ja-JP" dirty="0"/>
          </a:p>
        </p:txBody>
      </p:sp>
      <p:sp>
        <p:nvSpPr>
          <p:cNvPr id="9220" name="スライド番号プレースホルダ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1C278C-0F32-41CF-88A4-DA45208758C6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スケジュール</a:t>
            </a:r>
            <a:endParaRPr lang="ja-JP" altLang="en-US" dirty="0" smtClean="0"/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一日目</a:t>
            </a:r>
          </a:p>
          <a:p>
            <a:pPr lvl="1" eaLnBrk="1" hangingPunct="1">
              <a:buNone/>
            </a:pPr>
            <a:r>
              <a:rPr lang="en-US" altLang="ja-JP" dirty="0" smtClean="0"/>
              <a:t>13:15-	</a:t>
            </a:r>
            <a:r>
              <a:rPr lang="ja-JP" altLang="en-US" dirty="0" smtClean="0"/>
              <a:t>自己紹介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14:00-</a:t>
            </a:r>
            <a:r>
              <a:rPr lang="en-US" altLang="ja-JP" dirty="0" smtClean="0"/>
              <a:t>	</a:t>
            </a:r>
            <a:r>
              <a:rPr lang="ja-JP" altLang="en-US" dirty="0" smtClean="0">
                <a:solidFill>
                  <a:schemeClr val="accent2"/>
                </a:solidFill>
              </a:rPr>
              <a:t>講義</a:t>
            </a:r>
            <a:r>
              <a:rPr lang="ja-JP" altLang="en-US" dirty="0" smtClean="0">
                <a:solidFill>
                  <a:schemeClr val="accent2"/>
                </a:solidFill>
              </a:rPr>
              <a:t>：オープンソースソフトウェア工学（</a:t>
            </a:r>
            <a:r>
              <a:rPr lang="ja-JP" altLang="en-US" dirty="0" smtClean="0">
                <a:solidFill>
                  <a:schemeClr val="accent2"/>
                </a:solidFill>
              </a:rPr>
              <a:t>担当：大平）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15:00-</a:t>
            </a:r>
            <a:r>
              <a:rPr lang="en-US" altLang="ja-JP" dirty="0" smtClean="0"/>
              <a:t>	</a:t>
            </a:r>
            <a:r>
              <a:rPr lang="ja-JP" altLang="en-US" dirty="0" smtClean="0">
                <a:solidFill>
                  <a:srgbClr val="FF9900"/>
                </a:solidFill>
              </a:rPr>
              <a:t>実習テーマ説明：ハッカーをハックしよう</a:t>
            </a:r>
            <a:r>
              <a:rPr lang="ja-JP" altLang="en-US" dirty="0" smtClean="0">
                <a:solidFill>
                  <a:srgbClr val="FF9900"/>
                </a:solidFill>
              </a:rPr>
              <a:t>（</a:t>
            </a:r>
            <a:r>
              <a:rPr lang="ja-JP" altLang="en-US" dirty="0" smtClean="0">
                <a:solidFill>
                  <a:srgbClr val="FF9900"/>
                </a:solidFill>
              </a:rPr>
              <a:t>担当</a:t>
            </a:r>
            <a:r>
              <a:rPr lang="ja-JP" altLang="en-US" dirty="0" smtClean="0">
                <a:solidFill>
                  <a:srgbClr val="FF9900"/>
                </a:solidFill>
              </a:rPr>
              <a:t>：</a:t>
            </a:r>
            <a:r>
              <a:rPr lang="ja-JP" altLang="en-US" dirty="0" smtClean="0">
                <a:solidFill>
                  <a:srgbClr val="FF9900"/>
                </a:solidFill>
              </a:rPr>
              <a:t>藤田</a:t>
            </a:r>
            <a:r>
              <a:rPr lang="ja-JP" altLang="en-US" dirty="0" smtClean="0">
                <a:solidFill>
                  <a:srgbClr val="FF9900"/>
                </a:solidFill>
              </a:rPr>
              <a:t>）</a:t>
            </a:r>
            <a:endParaRPr lang="en-US" altLang="ja-JP" dirty="0" smtClean="0">
              <a:solidFill>
                <a:srgbClr val="FF99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17:00-	</a:t>
            </a:r>
            <a:r>
              <a:rPr lang="ja-JP" altLang="en-US" dirty="0" smtClean="0"/>
              <a:t>実習</a:t>
            </a:r>
            <a:r>
              <a:rPr lang="en-US" altLang="ja-JP" dirty="0" smtClean="0"/>
              <a:t>1</a:t>
            </a:r>
            <a:r>
              <a:rPr lang="ja-JP" altLang="en-US" dirty="0" smtClean="0"/>
              <a:t>日目終了（ゲストハウス宿泊者はチェックイン）</a:t>
            </a:r>
            <a:endParaRPr lang="en-US" altLang="ja-JP" dirty="0" smtClean="0"/>
          </a:p>
          <a:p>
            <a:pPr eaLnBrk="1" hangingPunct="1"/>
            <a:r>
              <a:rPr lang="ja-JP" altLang="en-US" dirty="0" smtClean="0"/>
              <a:t>二日目</a:t>
            </a:r>
            <a:endParaRPr lang="ja-JP" altLang="en-US" dirty="0" smtClean="0"/>
          </a:p>
          <a:p>
            <a:pPr lvl="1" eaLnBrk="1" hangingPunct="1">
              <a:buNone/>
            </a:pPr>
            <a:r>
              <a:rPr lang="en-US" altLang="ja-JP" dirty="0" smtClean="0"/>
              <a:t>10:00-	</a:t>
            </a:r>
            <a:r>
              <a:rPr lang="ja-JP" altLang="en-US" dirty="0" smtClean="0">
                <a:solidFill>
                  <a:srgbClr val="FF9900"/>
                </a:solidFill>
              </a:rPr>
              <a:t>実習</a:t>
            </a:r>
            <a:r>
              <a:rPr lang="ja-JP" altLang="en-US" dirty="0" smtClean="0">
                <a:solidFill>
                  <a:srgbClr val="FF9900"/>
                </a:solidFill>
              </a:rPr>
              <a:t>：</a:t>
            </a:r>
            <a:r>
              <a:rPr lang="ja-JP" altLang="en-US" dirty="0" smtClean="0">
                <a:solidFill>
                  <a:srgbClr val="FF9900"/>
                </a:solidFill>
              </a:rPr>
              <a:t>ハッカーをハックしよう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12:00-	</a:t>
            </a:r>
            <a:r>
              <a:rPr lang="ja-JP" altLang="en-US" dirty="0" smtClean="0"/>
              <a:t>昼食 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13:00-	</a:t>
            </a:r>
            <a:r>
              <a:rPr lang="ja-JP" altLang="en-US" dirty="0" smtClean="0">
                <a:solidFill>
                  <a:srgbClr val="FF9900"/>
                </a:solidFill>
              </a:rPr>
              <a:t>実習</a:t>
            </a:r>
            <a:r>
              <a:rPr lang="ja-JP" altLang="en-US" dirty="0" smtClean="0">
                <a:solidFill>
                  <a:srgbClr val="FF9900"/>
                </a:solidFill>
              </a:rPr>
              <a:t>：ハッカーをハック</a:t>
            </a:r>
            <a:r>
              <a:rPr lang="ja-JP" altLang="en-US" dirty="0" smtClean="0">
                <a:solidFill>
                  <a:srgbClr val="FF9900"/>
                </a:solidFill>
              </a:rPr>
              <a:t>しよう</a:t>
            </a:r>
            <a:endParaRPr lang="en-US" altLang="ja-JP" dirty="0" smtClean="0"/>
          </a:p>
          <a:p>
            <a:pPr lvl="1" eaLnBrk="1" hangingPunct="1">
              <a:buNone/>
            </a:pPr>
            <a:r>
              <a:rPr lang="en-US" altLang="ja-JP" dirty="0" smtClean="0"/>
              <a:t>16:00-</a:t>
            </a:r>
            <a:r>
              <a:rPr lang="en-US" altLang="ja-JP" dirty="0" smtClean="0"/>
              <a:t>	</a:t>
            </a:r>
            <a:r>
              <a:rPr lang="ja-JP" altLang="en-US" dirty="0" smtClean="0">
                <a:solidFill>
                  <a:srgbClr val="FF9900"/>
                </a:solidFill>
              </a:rPr>
              <a:t>成果発表＆ディスカッション</a:t>
            </a:r>
            <a:endParaRPr lang="en-US" altLang="ja-JP" dirty="0" smtClean="0">
              <a:solidFill>
                <a:srgbClr val="FF9900"/>
              </a:solidFill>
            </a:endParaRPr>
          </a:p>
          <a:p>
            <a:pPr lvl="1" eaLnBrk="1" hangingPunct="1">
              <a:buNone/>
            </a:pPr>
            <a:r>
              <a:rPr lang="en-US" altLang="ja-JP" dirty="0" smtClean="0"/>
              <a:t>17:00 	</a:t>
            </a:r>
            <a:r>
              <a:rPr lang="ja-JP" altLang="en-US" dirty="0" smtClean="0"/>
              <a:t>実習終了・解散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-cool15">
  <a:themeElements>
    <a:clrScheme name="s-cool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-cool15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s-cool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</TotalTime>
  <Words>30</Words>
  <Application>Microsoft Office PowerPoint</Application>
  <PresentationFormat>画面に合わせる (4:3)</PresentationFormat>
  <Paragraphs>21</Paragraphs>
  <Slides>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s-cool15</vt:lpstr>
      <vt:lpstr>ハッカーをハックしよう！</vt:lpstr>
      <vt:lpstr>スケジュール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長命洋史</dc:creator>
  <cp:lastModifiedBy>shoji-f</cp:lastModifiedBy>
  <cp:revision>120</cp:revision>
  <dcterms:created xsi:type="dcterms:W3CDTF">2006-08-02T08:31:51Z</dcterms:created>
  <dcterms:modified xsi:type="dcterms:W3CDTF">2010-08-03T04:23:32Z</dcterms:modified>
</cp:coreProperties>
</file>