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1"/>
  </p:notesMasterIdLst>
  <p:sldIdLst>
    <p:sldId id="256" r:id="rId2"/>
    <p:sldId id="257" r:id="rId3"/>
    <p:sldId id="259" r:id="rId4"/>
    <p:sldId id="264" r:id="rId5"/>
    <p:sldId id="265" r:id="rId6"/>
    <p:sldId id="266" r:id="rId7"/>
    <p:sldId id="267" r:id="rId8"/>
    <p:sldId id="260" r:id="rId9"/>
    <p:sldId id="268" r:id="rId10"/>
    <p:sldId id="269" r:id="rId11"/>
    <p:sldId id="270" r:id="rId12"/>
    <p:sldId id="271" r:id="rId13"/>
    <p:sldId id="261" r:id="rId14"/>
    <p:sldId id="272" r:id="rId15"/>
    <p:sldId id="275" r:id="rId16"/>
    <p:sldId id="262" r:id="rId17"/>
    <p:sldId id="273" r:id="rId18"/>
    <p:sldId id="263" r:id="rId19"/>
    <p:sldId id="274"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522" autoAdjust="0"/>
    <p:restoredTop sz="94660"/>
  </p:normalViewPr>
  <p:slideViewPr>
    <p:cSldViewPr snapToGrid="0">
      <p:cViewPr varScale="1">
        <p:scale>
          <a:sx n="68" d="100"/>
          <a:sy n="68" d="100"/>
        </p:scale>
        <p:origin x="124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D3D57C0-8E0F-4E22-82C0-A58FBD13B405}"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kumimoji="1" lang="ja-JP" altLang="en-US"/>
        </a:p>
      </dgm:t>
    </dgm:pt>
    <dgm:pt modelId="{4752A118-C99D-4E8D-BAFD-733E5E6B7F02}">
      <dgm:prSet phldrT="[テキスト]"/>
      <dgm:spPr/>
      <dgm:t>
        <a:bodyPr/>
        <a:lstStyle/>
        <a:p>
          <a:endParaRPr kumimoji="1" lang="ja-JP" altLang="en-US" dirty="0"/>
        </a:p>
      </dgm:t>
    </dgm:pt>
    <dgm:pt modelId="{19E843F3-5F93-486C-9425-67D45DFF5DCB}" type="parTrans" cxnId="{A046B188-1F72-4530-97DC-81F42D68CE67}">
      <dgm:prSet/>
      <dgm:spPr/>
      <dgm:t>
        <a:bodyPr/>
        <a:lstStyle/>
        <a:p>
          <a:endParaRPr kumimoji="1" lang="ja-JP" altLang="en-US"/>
        </a:p>
      </dgm:t>
    </dgm:pt>
    <dgm:pt modelId="{30B71E4C-F176-4D0E-B6EA-8593F419535F}" type="sibTrans" cxnId="{A046B188-1F72-4530-97DC-81F42D68CE67}">
      <dgm:prSet/>
      <dgm:spPr/>
      <dgm:t>
        <a:bodyPr/>
        <a:lstStyle/>
        <a:p>
          <a:endParaRPr kumimoji="1" lang="ja-JP" altLang="en-US"/>
        </a:p>
      </dgm:t>
    </dgm:pt>
    <dgm:pt modelId="{34343752-0790-40C2-8EE6-77F342D7E234}">
      <dgm:prSet phldrT="[テキスト]"/>
      <dgm:spPr/>
      <dgm:t>
        <a:bodyPr/>
        <a:lstStyle/>
        <a:p>
          <a:endParaRPr kumimoji="1" lang="ja-JP" altLang="en-US" dirty="0"/>
        </a:p>
      </dgm:t>
    </dgm:pt>
    <dgm:pt modelId="{D4B3577F-AAFF-40BC-801F-FC8F032C43DD}" type="parTrans" cxnId="{FA4433B2-CCC8-4A89-B75B-870A824D73EE}">
      <dgm:prSet/>
      <dgm:spPr/>
      <dgm:t>
        <a:bodyPr/>
        <a:lstStyle/>
        <a:p>
          <a:endParaRPr kumimoji="1" lang="ja-JP" altLang="en-US"/>
        </a:p>
      </dgm:t>
    </dgm:pt>
    <dgm:pt modelId="{8304FA00-3280-4616-AAA1-598EF7049C6A}" type="sibTrans" cxnId="{FA4433B2-CCC8-4A89-B75B-870A824D73EE}">
      <dgm:prSet/>
      <dgm:spPr/>
      <dgm:t>
        <a:bodyPr/>
        <a:lstStyle/>
        <a:p>
          <a:endParaRPr kumimoji="1" lang="ja-JP" altLang="en-US"/>
        </a:p>
      </dgm:t>
    </dgm:pt>
    <dgm:pt modelId="{6EF39751-1185-4C22-8A03-29778C457CED}">
      <dgm:prSet phldrT="[テキスト]"/>
      <dgm:spPr/>
      <dgm:t>
        <a:bodyPr/>
        <a:lstStyle/>
        <a:p>
          <a:r>
            <a:rPr kumimoji="1" lang="ja-JP" altLang="en-US" b="1" dirty="0"/>
            <a:t>画面の詳細設計</a:t>
          </a:r>
        </a:p>
      </dgm:t>
    </dgm:pt>
    <dgm:pt modelId="{D27C6F98-EE40-4A1D-A3B4-8AFBDCE80126}" type="parTrans" cxnId="{039036D2-BAA3-4545-BDB4-9A6601CD9495}">
      <dgm:prSet/>
      <dgm:spPr/>
      <dgm:t>
        <a:bodyPr/>
        <a:lstStyle/>
        <a:p>
          <a:endParaRPr kumimoji="1" lang="ja-JP" altLang="en-US"/>
        </a:p>
      </dgm:t>
    </dgm:pt>
    <dgm:pt modelId="{4997293F-3893-4D76-9741-D18EA4BE07BC}" type="sibTrans" cxnId="{039036D2-BAA3-4545-BDB4-9A6601CD9495}">
      <dgm:prSet/>
      <dgm:spPr/>
      <dgm:t>
        <a:bodyPr/>
        <a:lstStyle/>
        <a:p>
          <a:endParaRPr kumimoji="1" lang="ja-JP" altLang="en-US"/>
        </a:p>
      </dgm:t>
    </dgm:pt>
    <dgm:pt modelId="{BC19792B-A762-49BD-B2BF-27227C718388}">
      <dgm:prSet phldrT="[テキスト]"/>
      <dgm:spPr/>
      <dgm:t>
        <a:bodyPr/>
        <a:lstStyle/>
        <a:p>
          <a:endParaRPr kumimoji="1" lang="ja-JP" altLang="en-US" dirty="0"/>
        </a:p>
      </dgm:t>
    </dgm:pt>
    <dgm:pt modelId="{3E02AC2B-12C8-45DE-B3EA-5E1C5A9A75B5}" type="parTrans" cxnId="{32A3CF19-725E-4E66-AB51-47CE06A4611B}">
      <dgm:prSet/>
      <dgm:spPr/>
      <dgm:t>
        <a:bodyPr/>
        <a:lstStyle/>
        <a:p>
          <a:endParaRPr kumimoji="1" lang="ja-JP" altLang="en-US"/>
        </a:p>
      </dgm:t>
    </dgm:pt>
    <dgm:pt modelId="{8A920A6C-43F9-4F01-9A61-3E666E69DFD3}" type="sibTrans" cxnId="{32A3CF19-725E-4E66-AB51-47CE06A4611B}">
      <dgm:prSet/>
      <dgm:spPr/>
      <dgm:t>
        <a:bodyPr/>
        <a:lstStyle/>
        <a:p>
          <a:endParaRPr kumimoji="1" lang="ja-JP" altLang="en-US"/>
        </a:p>
      </dgm:t>
    </dgm:pt>
    <dgm:pt modelId="{338001C3-DE5A-4B87-9B9C-6DC9FEA4EF24}">
      <dgm:prSet phldrT="[テキスト]"/>
      <dgm:spPr/>
      <dgm:t>
        <a:bodyPr/>
        <a:lstStyle/>
        <a:p>
          <a:r>
            <a:rPr kumimoji="1" lang="ja-JP" altLang="en-US" b="1" dirty="0"/>
            <a:t>帳票の詳細設計</a:t>
          </a:r>
        </a:p>
      </dgm:t>
    </dgm:pt>
    <dgm:pt modelId="{D89BEC8B-B8DD-406F-9EBA-6A01BF93CC0E}" type="parTrans" cxnId="{9FD789B9-FE88-44ED-8C36-48FC92F81673}">
      <dgm:prSet/>
      <dgm:spPr/>
      <dgm:t>
        <a:bodyPr/>
        <a:lstStyle/>
        <a:p>
          <a:endParaRPr kumimoji="1" lang="ja-JP" altLang="en-US"/>
        </a:p>
      </dgm:t>
    </dgm:pt>
    <dgm:pt modelId="{7ADEF44A-0165-4F2D-A59D-97CEA5271B6D}" type="sibTrans" cxnId="{9FD789B9-FE88-44ED-8C36-48FC92F81673}">
      <dgm:prSet/>
      <dgm:spPr/>
      <dgm:t>
        <a:bodyPr/>
        <a:lstStyle/>
        <a:p>
          <a:endParaRPr kumimoji="1" lang="ja-JP" altLang="en-US"/>
        </a:p>
      </dgm:t>
    </dgm:pt>
    <dgm:pt modelId="{6C242448-81E0-4A0E-B41D-BDB9F679B05A}">
      <dgm:prSet phldrT="[テキスト]"/>
      <dgm:spPr/>
      <dgm:t>
        <a:bodyPr/>
        <a:lstStyle/>
        <a:p>
          <a:r>
            <a:rPr kumimoji="1" lang="ja-JP" altLang="en-US" b="1" dirty="0"/>
            <a:t>ビジネスルールの詳細設計</a:t>
          </a:r>
        </a:p>
      </dgm:t>
    </dgm:pt>
    <dgm:pt modelId="{E1678EA4-9782-49BC-9908-55F69154DD8B}" type="parTrans" cxnId="{11B31AF7-A133-4500-86AD-25D8C2C25C04}">
      <dgm:prSet/>
      <dgm:spPr/>
      <dgm:t>
        <a:bodyPr/>
        <a:lstStyle/>
        <a:p>
          <a:endParaRPr kumimoji="1" lang="ja-JP" altLang="en-US"/>
        </a:p>
      </dgm:t>
    </dgm:pt>
    <dgm:pt modelId="{3C23C935-A339-42E0-911B-1816D6DD4DE8}" type="sibTrans" cxnId="{11B31AF7-A133-4500-86AD-25D8C2C25C04}">
      <dgm:prSet/>
      <dgm:spPr/>
      <dgm:t>
        <a:bodyPr/>
        <a:lstStyle/>
        <a:p>
          <a:endParaRPr kumimoji="1" lang="ja-JP" altLang="en-US"/>
        </a:p>
      </dgm:t>
    </dgm:pt>
    <dgm:pt modelId="{F69BA95D-A086-4211-94CB-DEDA1ED8EA3D}">
      <dgm:prSet phldrT="[テキスト]"/>
      <dgm:spPr/>
      <dgm:t>
        <a:bodyPr/>
        <a:lstStyle/>
        <a:p>
          <a:endParaRPr kumimoji="1" lang="ja-JP" altLang="en-US" dirty="0"/>
        </a:p>
      </dgm:t>
    </dgm:pt>
    <dgm:pt modelId="{A6A2CA2B-4B81-4091-8F67-3AAAFC51662E}" type="parTrans" cxnId="{9A6E0B0B-2EDF-421E-86AC-900A0EF5336B}">
      <dgm:prSet/>
      <dgm:spPr/>
      <dgm:t>
        <a:bodyPr/>
        <a:lstStyle/>
        <a:p>
          <a:endParaRPr kumimoji="1" lang="ja-JP" altLang="en-US"/>
        </a:p>
      </dgm:t>
    </dgm:pt>
    <dgm:pt modelId="{3CB41356-4483-47C3-A307-70B3914CEE01}" type="sibTrans" cxnId="{9A6E0B0B-2EDF-421E-86AC-900A0EF5336B}">
      <dgm:prSet/>
      <dgm:spPr/>
      <dgm:t>
        <a:bodyPr/>
        <a:lstStyle/>
        <a:p>
          <a:endParaRPr kumimoji="1" lang="ja-JP" altLang="en-US"/>
        </a:p>
      </dgm:t>
    </dgm:pt>
    <dgm:pt modelId="{E62DFC0C-0280-400F-B6B1-252A87936DEF}">
      <dgm:prSet phldrT="[テキスト]"/>
      <dgm:spPr/>
      <dgm:t>
        <a:bodyPr/>
        <a:lstStyle/>
        <a:p>
          <a:r>
            <a:rPr kumimoji="1" lang="ja-JP" altLang="en-US" b="1" dirty="0"/>
            <a:t>外部インタフェースの詳細設計</a:t>
          </a:r>
        </a:p>
      </dgm:t>
    </dgm:pt>
    <dgm:pt modelId="{AFA8F93E-9367-4AC0-8A8F-C68D5B3C849A}" type="parTrans" cxnId="{461A9378-870B-4E96-996F-F7C361E41A4E}">
      <dgm:prSet/>
      <dgm:spPr/>
      <dgm:t>
        <a:bodyPr/>
        <a:lstStyle/>
        <a:p>
          <a:endParaRPr kumimoji="1" lang="ja-JP" altLang="en-US"/>
        </a:p>
      </dgm:t>
    </dgm:pt>
    <dgm:pt modelId="{1F3A01E7-B4EC-432F-AD0C-FAE174707D80}" type="sibTrans" cxnId="{461A9378-870B-4E96-996F-F7C361E41A4E}">
      <dgm:prSet/>
      <dgm:spPr/>
      <dgm:t>
        <a:bodyPr/>
        <a:lstStyle/>
        <a:p>
          <a:endParaRPr kumimoji="1" lang="ja-JP" altLang="en-US"/>
        </a:p>
      </dgm:t>
    </dgm:pt>
    <dgm:pt modelId="{2901CE90-238D-40FD-A2A8-F5C7384BA193}">
      <dgm:prSet phldrT="[テキスト]"/>
      <dgm:spPr/>
      <dgm:t>
        <a:bodyPr/>
        <a:lstStyle/>
        <a:p>
          <a:endParaRPr kumimoji="1" lang="ja-JP" altLang="en-US" dirty="0"/>
        </a:p>
      </dgm:t>
    </dgm:pt>
    <dgm:pt modelId="{6257D3BE-DF51-42CE-AB0B-288C20EDF2F2}" type="parTrans" cxnId="{315F4530-4916-4E82-81E1-A0C4D68C7F90}">
      <dgm:prSet/>
      <dgm:spPr/>
      <dgm:t>
        <a:bodyPr/>
        <a:lstStyle/>
        <a:p>
          <a:endParaRPr kumimoji="1" lang="ja-JP" altLang="en-US"/>
        </a:p>
      </dgm:t>
    </dgm:pt>
    <dgm:pt modelId="{72D95CD6-AD63-44E4-A10C-9C7125A29FB7}" type="sibTrans" cxnId="{315F4530-4916-4E82-81E1-A0C4D68C7F90}">
      <dgm:prSet/>
      <dgm:spPr/>
      <dgm:t>
        <a:bodyPr/>
        <a:lstStyle/>
        <a:p>
          <a:endParaRPr kumimoji="1" lang="ja-JP" altLang="en-US"/>
        </a:p>
      </dgm:t>
    </dgm:pt>
    <dgm:pt modelId="{512AFEED-A73B-4421-ABC4-FA97EE04F795}">
      <dgm:prSet phldrT="[テキスト]" custT="1"/>
      <dgm:spPr/>
      <dgm:t>
        <a:bodyPr/>
        <a:lstStyle/>
        <a:p>
          <a:r>
            <a:rPr kumimoji="1" lang="ja-JP" altLang="en-US" sz="1700" b="1" dirty="0"/>
            <a:t>開始</a:t>
          </a:r>
        </a:p>
      </dgm:t>
    </dgm:pt>
    <dgm:pt modelId="{C28E7B48-846F-4DC5-995A-655EC8CBB3C1}" type="parTrans" cxnId="{4298372F-5B8C-4063-A31E-6515A286662E}">
      <dgm:prSet/>
      <dgm:spPr/>
      <dgm:t>
        <a:bodyPr/>
        <a:lstStyle/>
        <a:p>
          <a:endParaRPr kumimoji="1" lang="ja-JP" altLang="en-US"/>
        </a:p>
      </dgm:t>
    </dgm:pt>
    <dgm:pt modelId="{F0CB9ED1-5346-42AB-9D96-B9B47393072A}" type="sibTrans" cxnId="{4298372F-5B8C-4063-A31E-6515A286662E}">
      <dgm:prSet/>
      <dgm:spPr/>
      <dgm:t>
        <a:bodyPr/>
        <a:lstStyle/>
        <a:p>
          <a:endParaRPr kumimoji="1" lang="ja-JP" altLang="en-US"/>
        </a:p>
      </dgm:t>
    </dgm:pt>
    <dgm:pt modelId="{65D5B05F-DD55-4DA4-B053-E75C06B71A6C}" type="pres">
      <dgm:prSet presAssocID="{8D3D57C0-8E0F-4E22-82C0-A58FBD13B405}" presName="linearFlow" presStyleCnt="0">
        <dgm:presLayoutVars>
          <dgm:dir/>
          <dgm:animLvl val="lvl"/>
          <dgm:resizeHandles val="exact"/>
        </dgm:presLayoutVars>
      </dgm:prSet>
      <dgm:spPr/>
    </dgm:pt>
    <dgm:pt modelId="{7AB08BFF-AEB4-4FF8-AF18-73295D94E910}" type="pres">
      <dgm:prSet presAssocID="{4752A118-C99D-4E8D-BAFD-733E5E6B7F02}" presName="composite" presStyleCnt="0"/>
      <dgm:spPr/>
    </dgm:pt>
    <dgm:pt modelId="{B59CF1E9-4F0C-4B32-89FE-6AE909C62241}" type="pres">
      <dgm:prSet presAssocID="{4752A118-C99D-4E8D-BAFD-733E5E6B7F02}" presName="parentText" presStyleLbl="alignNode1" presStyleIdx="0" presStyleCnt="5">
        <dgm:presLayoutVars>
          <dgm:chMax val="1"/>
          <dgm:bulletEnabled val="1"/>
        </dgm:presLayoutVars>
      </dgm:prSet>
      <dgm:spPr/>
    </dgm:pt>
    <dgm:pt modelId="{0BBC22B3-5AD1-425D-AF38-9040CC5A0315}" type="pres">
      <dgm:prSet presAssocID="{4752A118-C99D-4E8D-BAFD-733E5E6B7F02}" presName="descendantText" presStyleLbl="alignAcc1" presStyleIdx="0" presStyleCnt="5">
        <dgm:presLayoutVars>
          <dgm:bulletEnabled val="1"/>
        </dgm:presLayoutVars>
      </dgm:prSet>
      <dgm:spPr/>
    </dgm:pt>
    <dgm:pt modelId="{BBD67493-2DBC-4BCD-9CAA-F353C94A5827}" type="pres">
      <dgm:prSet presAssocID="{30B71E4C-F176-4D0E-B6EA-8593F419535F}" presName="sp" presStyleCnt="0"/>
      <dgm:spPr/>
    </dgm:pt>
    <dgm:pt modelId="{0D6133BF-0F3D-4507-9920-F0AD11442617}" type="pres">
      <dgm:prSet presAssocID="{34343752-0790-40C2-8EE6-77F342D7E234}" presName="composite" presStyleCnt="0"/>
      <dgm:spPr/>
    </dgm:pt>
    <dgm:pt modelId="{8CC6129E-214F-4A1E-BA49-3A733EEF15E1}" type="pres">
      <dgm:prSet presAssocID="{34343752-0790-40C2-8EE6-77F342D7E234}" presName="parentText" presStyleLbl="alignNode1" presStyleIdx="1" presStyleCnt="5">
        <dgm:presLayoutVars>
          <dgm:chMax val="1"/>
          <dgm:bulletEnabled val="1"/>
        </dgm:presLayoutVars>
      </dgm:prSet>
      <dgm:spPr/>
    </dgm:pt>
    <dgm:pt modelId="{B1E689E7-0BCB-4309-9842-684E059E1BC8}" type="pres">
      <dgm:prSet presAssocID="{34343752-0790-40C2-8EE6-77F342D7E234}" presName="descendantText" presStyleLbl="alignAcc1" presStyleIdx="1" presStyleCnt="5">
        <dgm:presLayoutVars>
          <dgm:bulletEnabled val="1"/>
        </dgm:presLayoutVars>
      </dgm:prSet>
      <dgm:spPr/>
    </dgm:pt>
    <dgm:pt modelId="{F3797E0A-D1BD-4432-BDFC-5BD8A1A11302}" type="pres">
      <dgm:prSet presAssocID="{8304FA00-3280-4616-AAA1-598EF7049C6A}" presName="sp" presStyleCnt="0"/>
      <dgm:spPr/>
    </dgm:pt>
    <dgm:pt modelId="{591391CC-D935-48FD-92C7-47561101EB0D}" type="pres">
      <dgm:prSet presAssocID="{BC19792B-A762-49BD-B2BF-27227C718388}" presName="composite" presStyleCnt="0"/>
      <dgm:spPr/>
    </dgm:pt>
    <dgm:pt modelId="{02AE780D-F0AC-4B43-8044-0F3BBD956C51}" type="pres">
      <dgm:prSet presAssocID="{BC19792B-A762-49BD-B2BF-27227C718388}" presName="parentText" presStyleLbl="alignNode1" presStyleIdx="2" presStyleCnt="5">
        <dgm:presLayoutVars>
          <dgm:chMax val="1"/>
          <dgm:bulletEnabled val="1"/>
        </dgm:presLayoutVars>
      </dgm:prSet>
      <dgm:spPr/>
    </dgm:pt>
    <dgm:pt modelId="{44156886-DDDD-4E07-97D9-1DFDBB465BE4}" type="pres">
      <dgm:prSet presAssocID="{BC19792B-A762-49BD-B2BF-27227C718388}" presName="descendantText" presStyleLbl="alignAcc1" presStyleIdx="2" presStyleCnt="5">
        <dgm:presLayoutVars>
          <dgm:bulletEnabled val="1"/>
        </dgm:presLayoutVars>
      </dgm:prSet>
      <dgm:spPr/>
    </dgm:pt>
    <dgm:pt modelId="{84C4BED8-E22F-4973-BF6B-561FB2FFE100}" type="pres">
      <dgm:prSet presAssocID="{8A920A6C-43F9-4F01-9A61-3E666E69DFD3}" presName="sp" presStyleCnt="0"/>
      <dgm:spPr/>
    </dgm:pt>
    <dgm:pt modelId="{E2BE1ED0-C031-4FF5-8EEA-26186ABA9221}" type="pres">
      <dgm:prSet presAssocID="{F69BA95D-A086-4211-94CB-DEDA1ED8EA3D}" presName="composite" presStyleCnt="0"/>
      <dgm:spPr/>
    </dgm:pt>
    <dgm:pt modelId="{502B775C-D545-496B-81E4-1DB8F27F7555}" type="pres">
      <dgm:prSet presAssocID="{F69BA95D-A086-4211-94CB-DEDA1ED8EA3D}" presName="parentText" presStyleLbl="alignNode1" presStyleIdx="3" presStyleCnt="5">
        <dgm:presLayoutVars>
          <dgm:chMax val="1"/>
          <dgm:bulletEnabled val="1"/>
        </dgm:presLayoutVars>
      </dgm:prSet>
      <dgm:spPr/>
    </dgm:pt>
    <dgm:pt modelId="{AB5DB2F2-185E-465B-B0C2-713C78D52035}" type="pres">
      <dgm:prSet presAssocID="{F69BA95D-A086-4211-94CB-DEDA1ED8EA3D}" presName="descendantText" presStyleLbl="alignAcc1" presStyleIdx="3" presStyleCnt="5">
        <dgm:presLayoutVars>
          <dgm:bulletEnabled val="1"/>
        </dgm:presLayoutVars>
      </dgm:prSet>
      <dgm:spPr/>
    </dgm:pt>
    <dgm:pt modelId="{B645F0D0-75A2-4C39-A48F-882CD3E11FA4}" type="pres">
      <dgm:prSet presAssocID="{3CB41356-4483-47C3-A307-70B3914CEE01}" presName="sp" presStyleCnt="0"/>
      <dgm:spPr/>
    </dgm:pt>
    <dgm:pt modelId="{52EF6ACC-4C94-4B16-B304-0348D41DDCAB}" type="pres">
      <dgm:prSet presAssocID="{2901CE90-238D-40FD-A2A8-F5C7384BA193}" presName="composite" presStyleCnt="0"/>
      <dgm:spPr/>
    </dgm:pt>
    <dgm:pt modelId="{6AC915B1-FBC0-45CC-ADC2-6134B840B166}" type="pres">
      <dgm:prSet presAssocID="{2901CE90-238D-40FD-A2A8-F5C7384BA193}" presName="parentText" presStyleLbl="alignNode1" presStyleIdx="4" presStyleCnt="5">
        <dgm:presLayoutVars>
          <dgm:chMax val="1"/>
          <dgm:bulletEnabled val="1"/>
        </dgm:presLayoutVars>
      </dgm:prSet>
      <dgm:spPr/>
    </dgm:pt>
    <dgm:pt modelId="{7F6FE593-0C37-4F09-8D8F-C2EBEC6281FB}" type="pres">
      <dgm:prSet presAssocID="{2901CE90-238D-40FD-A2A8-F5C7384BA193}" presName="descendantText" presStyleLbl="alignAcc1" presStyleIdx="4" presStyleCnt="5">
        <dgm:presLayoutVars>
          <dgm:bulletEnabled val="1"/>
        </dgm:presLayoutVars>
      </dgm:prSet>
      <dgm:spPr/>
    </dgm:pt>
  </dgm:ptLst>
  <dgm:cxnLst>
    <dgm:cxn modelId="{9A6E0B0B-2EDF-421E-86AC-900A0EF5336B}" srcId="{8D3D57C0-8E0F-4E22-82C0-A58FBD13B405}" destId="{F69BA95D-A086-4211-94CB-DEDA1ED8EA3D}" srcOrd="3" destOrd="0" parTransId="{A6A2CA2B-4B81-4091-8F67-3AAAFC51662E}" sibTransId="{3CB41356-4483-47C3-A307-70B3914CEE01}"/>
    <dgm:cxn modelId="{6009AD14-EF78-4F50-81A4-2C021D72A7B4}" type="presOf" srcId="{34343752-0790-40C2-8EE6-77F342D7E234}" destId="{8CC6129E-214F-4A1E-BA49-3A733EEF15E1}" srcOrd="0" destOrd="0" presId="urn:microsoft.com/office/officeart/2005/8/layout/chevron2"/>
    <dgm:cxn modelId="{7148E715-AC7B-4493-A3F9-4F2F906766FC}" type="presOf" srcId="{BC19792B-A762-49BD-B2BF-27227C718388}" destId="{02AE780D-F0AC-4B43-8044-0F3BBD956C51}" srcOrd="0" destOrd="0" presId="urn:microsoft.com/office/officeart/2005/8/layout/chevron2"/>
    <dgm:cxn modelId="{32A3CF19-725E-4E66-AB51-47CE06A4611B}" srcId="{8D3D57C0-8E0F-4E22-82C0-A58FBD13B405}" destId="{BC19792B-A762-49BD-B2BF-27227C718388}" srcOrd="2" destOrd="0" parTransId="{3E02AC2B-12C8-45DE-B3EA-5E1C5A9A75B5}" sibTransId="{8A920A6C-43F9-4F01-9A61-3E666E69DFD3}"/>
    <dgm:cxn modelId="{4298372F-5B8C-4063-A31E-6515A286662E}" srcId="{4752A118-C99D-4E8D-BAFD-733E5E6B7F02}" destId="{512AFEED-A73B-4421-ABC4-FA97EE04F795}" srcOrd="0" destOrd="0" parTransId="{C28E7B48-846F-4DC5-995A-655EC8CBB3C1}" sibTransId="{F0CB9ED1-5346-42AB-9D96-B9B47393072A}"/>
    <dgm:cxn modelId="{315F4530-4916-4E82-81E1-A0C4D68C7F90}" srcId="{8D3D57C0-8E0F-4E22-82C0-A58FBD13B405}" destId="{2901CE90-238D-40FD-A2A8-F5C7384BA193}" srcOrd="4" destOrd="0" parTransId="{6257D3BE-DF51-42CE-AB0B-288C20EDF2F2}" sibTransId="{72D95CD6-AD63-44E4-A10C-9C7125A29FB7}"/>
    <dgm:cxn modelId="{586F5942-E60E-4D8C-B84D-A388F5841AF1}" type="presOf" srcId="{E62DFC0C-0280-400F-B6B1-252A87936DEF}" destId="{AB5DB2F2-185E-465B-B0C2-713C78D52035}" srcOrd="0" destOrd="0" presId="urn:microsoft.com/office/officeart/2005/8/layout/chevron2"/>
    <dgm:cxn modelId="{F65CC564-84E0-4C84-ACBC-DD3CB64938DB}" type="presOf" srcId="{6EF39751-1185-4C22-8A03-29778C457CED}" destId="{B1E689E7-0BCB-4309-9842-684E059E1BC8}" srcOrd="0" destOrd="0" presId="urn:microsoft.com/office/officeart/2005/8/layout/chevron2"/>
    <dgm:cxn modelId="{67FC0267-0130-4732-9433-1E610BC3D9A2}" type="presOf" srcId="{8D3D57C0-8E0F-4E22-82C0-A58FBD13B405}" destId="{65D5B05F-DD55-4DA4-B053-E75C06B71A6C}" srcOrd="0" destOrd="0" presId="urn:microsoft.com/office/officeart/2005/8/layout/chevron2"/>
    <dgm:cxn modelId="{E686DA56-3DB2-44C1-AB3C-546221871807}" type="presOf" srcId="{F69BA95D-A086-4211-94CB-DEDA1ED8EA3D}" destId="{502B775C-D545-496B-81E4-1DB8F27F7555}" srcOrd="0" destOrd="0" presId="urn:microsoft.com/office/officeart/2005/8/layout/chevron2"/>
    <dgm:cxn modelId="{461A9378-870B-4E96-996F-F7C361E41A4E}" srcId="{F69BA95D-A086-4211-94CB-DEDA1ED8EA3D}" destId="{E62DFC0C-0280-400F-B6B1-252A87936DEF}" srcOrd="0" destOrd="0" parTransId="{AFA8F93E-9367-4AC0-8A8F-C68D5B3C849A}" sibTransId="{1F3A01E7-B4EC-432F-AD0C-FAE174707D80}"/>
    <dgm:cxn modelId="{A046B188-1F72-4530-97DC-81F42D68CE67}" srcId="{8D3D57C0-8E0F-4E22-82C0-A58FBD13B405}" destId="{4752A118-C99D-4E8D-BAFD-733E5E6B7F02}" srcOrd="0" destOrd="0" parTransId="{19E843F3-5F93-486C-9425-67D45DFF5DCB}" sibTransId="{30B71E4C-F176-4D0E-B6EA-8593F419535F}"/>
    <dgm:cxn modelId="{EF159A8F-C040-409B-8264-DE308BB1BF10}" type="presOf" srcId="{2901CE90-238D-40FD-A2A8-F5C7384BA193}" destId="{6AC915B1-FBC0-45CC-ADC2-6134B840B166}" srcOrd="0" destOrd="0" presId="urn:microsoft.com/office/officeart/2005/8/layout/chevron2"/>
    <dgm:cxn modelId="{A98E5CA2-E76C-4B7C-9FF7-9B0080893B0B}" type="presOf" srcId="{6C242448-81E0-4A0E-B41D-BDB9F679B05A}" destId="{7F6FE593-0C37-4F09-8D8F-C2EBEC6281FB}" srcOrd="0" destOrd="0" presId="urn:microsoft.com/office/officeart/2005/8/layout/chevron2"/>
    <dgm:cxn modelId="{FA4433B2-CCC8-4A89-B75B-870A824D73EE}" srcId="{8D3D57C0-8E0F-4E22-82C0-A58FBD13B405}" destId="{34343752-0790-40C2-8EE6-77F342D7E234}" srcOrd="1" destOrd="0" parTransId="{D4B3577F-AAFF-40BC-801F-FC8F032C43DD}" sibTransId="{8304FA00-3280-4616-AAA1-598EF7049C6A}"/>
    <dgm:cxn modelId="{9FD789B9-FE88-44ED-8C36-48FC92F81673}" srcId="{BC19792B-A762-49BD-B2BF-27227C718388}" destId="{338001C3-DE5A-4B87-9B9C-6DC9FEA4EF24}" srcOrd="0" destOrd="0" parTransId="{D89BEC8B-B8DD-406F-9EBA-6A01BF93CC0E}" sibTransId="{7ADEF44A-0165-4F2D-A59D-97CEA5271B6D}"/>
    <dgm:cxn modelId="{B628A2BE-9441-4968-B955-FB02B0EB9AF8}" type="presOf" srcId="{338001C3-DE5A-4B87-9B9C-6DC9FEA4EF24}" destId="{44156886-DDDD-4E07-97D9-1DFDBB465BE4}" srcOrd="0" destOrd="0" presId="urn:microsoft.com/office/officeart/2005/8/layout/chevron2"/>
    <dgm:cxn modelId="{039036D2-BAA3-4545-BDB4-9A6601CD9495}" srcId="{34343752-0790-40C2-8EE6-77F342D7E234}" destId="{6EF39751-1185-4C22-8A03-29778C457CED}" srcOrd="0" destOrd="0" parTransId="{D27C6F98-EE40-4A1D-A3B4-8AFBDCE80126}" sibTransId="{4997293F-3893-4D76-9741-D18EA4BE07BC}"/>
    <dgm:cxn modelId="{A5EEE8E5-2601-4A00-9A45-471638CEBD53}" type="presOf" srcId="{512AFEED-A73B-4421-ABC4-FA97EE04F795}" destId="{0BBC22B3-5AD1-425D-AF38-9040CC5A0315}" srcOrd="0" destOrd="0" presId="urn:microsoft.com/office/officeart/2005/8/layout/chevron2"/>
    <dgm:cxn modelId="{5A7EDCE6-51D5-4E40-BB90-DDA81F4B81A9}" type="presOf" srcId="{4752A118-C99D-4E8D-BAFD-733E5E6B7F02}" destId="{B59CF1E9-4F0C-4B32-89FE-6AE909C62241}" srcOrd="0" destOrd="0" presId="urn:microsoft.com/office/officeart/2005/8/layout/chevron2"/>
    <dgm:cxn modelId="{11B31AF7-A133-4500-86AD-25D8C2C25C04}" srcId="{2901CE90-238D-40FD-A2A8-F5C7384BA193}" destId="{6C242448-81E0-4A0E-B41D-BDB9F679B05A}" srcOrd="0" destOrd="0" parTransId="{E1678EA4-9782-49BC-9908-55F69154DD8B}" sibTransId="{3C23C935-A339-42E0-911B-1816D6DD4DE8}"/>
    <dgm:cxn modelId="{2DE695E9-ED76-45A4-9DA9-70D8A88CCEAA}" type="presParOf" srcId="{65D5B05F-DD55-4DA4-B053-E75C06B71A6C}" destId="{7AB08BFF-AEB4-4FF8-AF18-73295D94E910}" srcOrd="0" destOrd="0" presId="urn:microsoft.com/office/officeart/2005/8/layout/chevron2"/>
    <dgm:cxn modelId="{9CDCEB7F-8301-4F8C-A8DC-985F5442F5D3}" type="presParOf" srcId="{7AB08BFF-AEB4-4FF8-AF18-73295D94E910}" destId="{B59CF1E9-4F0C-4B32-89FE-6AE909C62241}" srcOrd="0" destOrd="0" presId="urn:microsoft.com/office/officeart/2005/8/layout/chevron2"/>
    <dgm:cxn modelId="{C740A864-2A7E-4B1C-9CA9-6CEDE741B5C9}" type="presParOf" srcId="{7AB08BFF-AEB4-4FF8-AF18-73295D94E910}" destId="{0BBC22B3-5AD1-425D-AF38-9040CC5A0315}" srcOrd="1" destOrd="0" presId="urn:microsoft.com/office/officeart/2005/8/layout/chevron2"/>
    <dgm:cxn modelId="{CBEDF7D1-4B74-4184-8DEC-8D46C957FA57}" type="presParOf" srcId="{65D5B05F-DD55-4DA4-B053-E75C06B71A6C}" destId="{BBD67493-2DBC-4BCD-9CAA-F353C94A5827}" srcOrd="1" destOrd="0" presId="urn:microsoft.com/office/officeart/2005/8/layout/chevron2"/>
    <dgm:cxn modelId="{2DFB4C55-4DFB-4012-847A-09D63AFBE3C4}" type="presParOf" srcId="{65D5B05F-DD55-4DA4-B053-E75C06B71A6C}" destId="{0D6133BF-0F3D-4507-9920-F0AD11442617}" srcOrd="2" destOrd="0" presId="urn:microsoft.com/office/officeart/2005/8/layout/chevron2"/>
    <dgm:cxn modelId="{CA5AED07-2C70-452A-819B-854564B34F9E}" type="presParOf" srcId="{0D6133BF-0F3D-4507-9920-F0AD11442617}" destId="{8CC6129E-214F-4A1E-BA49-3A733EEF15E1}" srcOrd="0" destOrd="0" presId="urn:microsoft.com/office/officeart/2005/8/layout/chevron2"/>
    <dgm:cxn modelId="{9E66CCF4-7EE4-4E2B-8B0B-034D52F84D8B}" type="presParOf" srcId="{0D6133BF-0F3D-4507-9920-F0AD11442617}" destId="{B1E689E7-0BCB-4309-9842-684E059E1BC8}" srcOrd="1" destOrd="0" presId="urn:microsoft.com/office/officeart/2005/8/layout/chevron2"/>
    <dgm:cxn modelId="{5F4A0658-7263-4A9F-AE1B-2DAAC986A027}" type="presParOf" srcId="{65D5B05F-DD55-4DA4-B053-E75C06B71A6C}" destId="{F3797E0A-D1BD-4432-BDFC-5BD8A1A11302}" srcOrd="3" destOrd="0" presId="urn:microsoft.com/office/officeart/2005/8/layout/chevron2"/>
    <dgm:cxn modelId="{DA1E8125-5B86-4B8B-BE96-DC7E86E5DEDC}" type="presParOf" srcId="{65D5B05F-DD55-4DA4-B053-E75C06B71A6C}" destId="{591391CC-D935-48FD-92C7-47561101EB0D}" srcOrd="4" destOrd="0" presId="urn:microsoft.com/office/officeart/2005/8/layout/chevron2"/>
    <dgm:cxn modelId="{B9EDAD60-2AC1-433D-9B26-A6DCF89A4D45}" type="presParOf" srcId="{591391CC-D935-48FD-92C7-47561101EB0D}" destId="{02AE780D-F0AC-4B43-8044-0F3BBD956C51}" srcOrd="0" destOrd="0" presId="urn:microsoft.com/office/officeart/2005/8/layout/chevron2"/>
    <dgm:cxn modelId="{8F5E47A8-3706-4FA4-B6ED-0AFB46B1F7C1}" type="presParOf" srcId="{591391CC-D935-48FD-92C7-47561101EB0D}" destId="{44156886-DDDD-4E07-97D9-1DFDBB465BE4}" srcOrd="1" destOrd="0" presId="urn:microsoft.com/office/officeart/2005/8/layout/chevron2"/>
    <dgm:cxn modelId="{7CDEADB0-6D1F-4739-8452-A2F8B586140D}" type="presParOf" srcId="{65D5B05F-DD55-4DA4-B053-E75C06B71A6C}" destId="{84C4BED8-E22F-4973-BF6B-561FB2FFE100}" srcOrd="5" destOrd="0" presId="urn:microsoft.com/office/officeart/2005/8/layout/chevron2"/>
    <dgm:cxn modelId="{96481BDE-7331-4F88-BF8D-8EE19FDDBAC5}" type="presParOf" srcId="{65D5B05F-DD55-4DA4-B053-E75C06B71A6C}" destId="{E2BE1ED0-C031-4FF5-8EEA-26186ABA9221}" srcOrd="6" destOrd="0" presId="urn:microsoft.com/office/officeart/2005/8/layout/chevron2"/>
    <dgm:cxn modelId="{B90D7F9F-B3C7-4CF5-8804-8EE7915E05F8}" type="presParOf" srcId="{E2BE1ED0-C031-4FF5-8EEA-26186ABA9221}" destId="{502B775C-D545-496B-81E4-1DB8F27F7555}" srcOrd="0" destOrd="0" presId="urn:microsoft.com/office/officeart/2005/8/layout/chevron2"/>
    <dgm:cxn modelId="{190FFF15-BCE8-4FB9-A0E1-98A222E5578D}" type="presParOf" srcId="{E2BE1ED0-C031-4FF5-8EEA-26186ABA9221}" destId="{AB5DB2F2-185E-465B-B0C2-713C78D52035}" srcOrd="1" destOrd="0" presId="urn:microsoft.com/office/officeart/2005/8/layout/chevron2"/>
    <dgm:cxn modelId="{F8463565-91E5-48FA-BA7E-B5116F17AA46}" type="presParOf" srcId="{65D5B05F-DD55-4DA4-B053-E75C06B71A6C}" destId="{B645F0D0-75A2-4C39-A48F-882CD3E11FA4}" srcOrd="7" destOrd="0" presId="urn:microsoft.com/office/officeart/2005/8/layout/chevron2"/>
    <dgm:cxn modelId="{DA9A8CCB-6940-4D09-9888-ECAC357A80EC}" type="presParOf" srcId="{65D5B05F-DD55-4DA4-B053-E75C06B71A6C}" destId="{52EF6ACC-4C94-4B16-B304-0348D41DDCAB}" srcOrd="8" destOrd="0" presId="urn:microsoft.com/office/officeart/2005/8/layout/chevron2"/>
    <dgm:cxn modelId="{4D5DDD20-658F-4E81-9D5F-04395E771E8A}" type="presParOf" srcId="{52EF6ACC-4C94-4B16-B304-0348D41DDCAB}" destId="{6AC915B1-FBC0-45CC-ADC2-6134B840B166}" srcOrd="0" destOrd="0" presId="urn:microsoft.com/office/officeart/2005/8/layout/chevron2"/>
    <dgm:cxn modelId="{0BB35ED7-818E-4A3C-8B02-81FF5AB1C72F}" type="presParOf" srcId="{52EF6ACC-4C94-4B16-B304-0348D41DDCAB}" destId="{7F6FE593-0C37-4F09-8D8F-C2EBEC6281FB}"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D3D57C0-8E0F-4E22-82C0-A58FBD13B405}"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kumimoji="1" lang="ja-JP" altLang="en-US"/>
        </a:p>
      </dgm:t>
    </dgm:pt>
    <dgm:pt modelId="{4752A118-C99D-4E8D-BAFD-733E5E6B7F02}">
      <dgm:prSet phldrT="[テキスト]"/>
      <dgm:spPr/>
      <dgm:t>
        <a:bodyPr/>
        <a:lstStyle/>
        <a:p>
          <a:endParaRPr kumimoji="1" lang="ja-JP" altLang="en-US" dirty="0"/>
        </a:p>
      </dgm:t>
    </dgm:pt>
    <dgm:pt modelId="{19E843F3-5F93-486C-9425-67D45DFF5DCB}" type="parTrans" cxnId="{A046B188-1F72-4530-97DC-81F42D68CE67}">
      <dgm:prSet/>
      <dgm:spPr/>
      <dgm:t>
        <a:bodyPr/>
        <a:lstStyle/>
        <a:p>
          <a:endParaRPr kumimoji="1" lang="ja-JP" altLang="en-US"/>
        </a:p>
      </dgm:t>
    </dgm:pt>
    <dgm:pt modelId="{30B71E4C-F176-4D0E-B6EA-8593F419535F}" type="sibTrans" cxnId="{A046B188-1F72-4530-97DC-81F42D68CE67}">
      <dgm:prSet/>
      <dgm:spPr/>
      <dgm:t>
        <a:bodyPr/>
        <a:lstStyle/>
        <a:p>
          <a:endParaRPr kumimoji="1" lang="ja-JP" altLang="en-US"/>
        </a:p>
      </dgm:t>
    </dgm:pt>
    <dgm:pt modelId="{34343752-0790-40C2-8EE6-77F342D7E234}">
      <dgm:prSet phldrT="[テキスト]"/>
      <dgm:spPr/>
      <dgm:t>
        <a:bodyPr/>
        <a:lstStyle/>
        <a:p>
          <a:endParaRPr kumimoji="1" lang="ja-JP" altLang="en-US" dirty="0"/>
        </a:p>
      </dgm:t>
    </dgm:pt>
    <dgm:pt modelId="{D4B3577F-AAFF-40BC-801F-FC8F032C43DD}" type="parTrans" cxnId="{FA4433B2-CCC8-4A89-B75B-870A824D73EE}">
      <dgm:prSet/>
      <dgm:spPr/>
      <dgm:t>
        <a:bodyPr/>
        <a:lstStyle/>
        <a:p>
          <a:endParaRPr kumimoji="1" lang="ja-JP" altLang="en-US"/>
        </a:p>
      </dgm:t>
    </dgm:pt>
    <dgm:pt modelId="{8304FA00-3280-4616-AAA1-598EF7049C6A}" type="sibTrans" cxnId="{FA4433B2-CCC8-4A89-B75B-870A824D73EE}">
      <dgm:prSet/>
      <dgm:spPr/>
      <dgm:t>
        <a:bodyPr/>
        <a:lstStyle/>
        <a:p>
          <a:endParaRPr kumimoji="1" lang="ja-JP" altLang="en-US"/>
        </a:p>
      </dgm:t>
    </dgm:pt>
    <dgm:pt modelId="{6EF39751-1185-4C22-8A03-29778C457CED}">
      <dgm:prSet phldrT="[テキスト]" custT="1"/>
      <dgm:spPr/>
      <dgm:t>
        <a:bodyPr/>
        <a:lstStyle/>
        <a:p>
          <a:r>
            <a:rPr kumimoji="1" lang="ja-JP" altLang="en-US" sz="1700" b="1" dirty="0"/>
            <a:t>メッセージの詳細設計</a:t>
          </a:r>
        </a:p>
      </dgm:t>
    </dgm:pt>
    <dgm:pt modelId="{D27C6F98-EE40-4A1D-A3B4-8AFBDCE80126}" type="parTrans" cxnId="{039036D2-BAA3-4545-BDB4-9A6601CD9495}">
      <dgm:prSet/>
      <dgm:spPr/>
      <dgm:t>
        <a:bodyPr/>
        <a:lstStyle/>
        <a:p>
          <a:endParaRPr kumimoji="1" lang="ja-JP" altLang="en-US"/>
        </a:p>
      </dgm:t>
    </dgm:pt>
    <dgm:pt modelId="{4997293F-3893-4D76-9741-D18EA4BE07BC}" type="sibTrans" cxnId="{039036D2-BAA3-4545-BDB4-9A6601CD9495}">
      <dgm:prSet/>
      <dgm:spPr/>
      <dgm:t>
        <a:bodyPr/>
        <a:lstStyle/>
        <a:p>
          <a:endParaRPr kumimoji="1" lang="ja-JP" altLang="en-US"/>
        </a:p>
      </dgm:t>
    </dgm:pt>
    <dgm:pt modelId="{BC19792B-A762-49BD-B2BF-27227C718388}">
      <dgm:prSet phldrT="[テキスト]"/>
      <dgm:spPr/>
      <dgm:t>
        <a:bodyPr/>
        <a:lstStyle/>
        <a:p>
          <a:endParaRPr kumimoji="1" lang="ja-JP" altLang="en-US" dirty="0"/>
        </a:p>
      </dgm:t>
    </dgm:pt>
    <dgm:pt modelId="{3E02AC2B-12C8-45DE-B3EA-5E1C5A9A75B5}" type="parTrans" cxnId="{32A3CF19-725E-4E66-AB51-47CE06A4611B}">
      <dgm:prSet/>
      <dgm:spPr/>
      <dgm:t>
        <a:bodyPr/>
        <a:lstStyle/>
        <a:p>
          <a:endParaRPr kumimoji="1" lang="ja-JP" altLang="en-US"/>
        </a:p>
      </dgm:t>
    </dgm:pt>
    <dgm:pt modelId="{8A920A6C-43F9-4F01-9A61-3E666E69DFD3}" type="sibTrans" cxnId="{32A3CF19-725E-4E66-AB51-47CE06A4611B}">
      <dgm:prSet/>
      <dgm:spPr/>
      <dgm:t>
        <a:bodyPr/>
        <a:lstStyle/>
        <a:p>
          <a:endParaRPr kumimoji="1" lang="ja-JP" altLang="en-US"/>
        </a:p>
      </dgm:t>
    </dgm:pt>
    <dgm:pt modelId="{338001C3-DE5A-4B87-9B9C-6DC9FEA4EF24}">
      <dgm:prSet phldrT="[テキスト]" custT="1"/>
      <dgm:spPr/>
      <dgm:t>
        <a:bodyPr/>
        <a:lstStyle/>
        <a:p>
          <a:r>
            <a:rPr kumimoji="1" lang="ja-JP" altLang="en-US" sz="1700" b="1" dirty="0"/>
            <a:t>物理データ設計</a:t>
          </a:r>
        </a:p>
      </dgm:t>
    </dgm:pt>
    <dgm:pt modelId="{D89BEC8B-B8DD-406F-9EBA-6A01BF93CC0E}" type="parTrans" cxnId="{9FD789B9-FE88-44ED-8C36-48FC92F81673}">
      <dgm:prSet/>
      <dgm:spPr/>
      <dgm:t>
        <a:bodyPr/>
        <a:lstStyle/>
        <a:p>
          <a:endParaRPr kumimoji="1" lang="ja-JP" altLang="en-US"/>
        </a:p>
      </dgm:t>
    </dgm:pt>
    <dgm:pt modelId="{7ADEF44A-0165-4F2D-A59D-97CEA5271B6D}" type="sibTrans" cxnId="{9FD789B9-FE88-44ED-8C36-48FC92F81673}">
      <dgm:prSet/>
      <dgm:spPr/>
      <dgm:t>
        <a:bodyPr/>
        <a:lstStyle/>
        <a:p>
          <a:endParaRPr kumimoji="1" lang="ja-JP" altLang="en-US"/>
        </a:p>
      </dgm:t>
    </dgm:pt>
    <dgm:pt modelId="{6C242448-81E0-4A0E-B41D-BDB9F679B05A}">
      <dgm:prSet phldrT="[テキスト]" custT="1"/>
      <dgm:spPr/>
      <dgm:t>
        <a:bodyPr/>
        <a:lstStyle/>
        <a:p>
          <a:r>
            <a:rPr kumimoji="1" lang="ja-JP" altLang="en-US" sz="1700" b="1" dirty="0"/>
            <a:t>終了</a:t>
          </a:r>
        </a:p>
      </dgm:t>
    </dgm:pt>
    <dgm:pt modelId="{E1678EA4-9782-49BC-9908-55F69154DD8B}" type="parTrans" cxnId="{11B31AF7-A133-4500-86AD-25D8C2C25C04}">
      <dgm:prSet/>
      <dgm:spPr/>
      <dgm:t>
        <a:bodyPr/>
        <a:lstStyle/>
        <a:p>
          <a:endParaRPr kumimoji="1" lang="ja-JP" altLang="en-US"/>
        </a:p>
      </dgm:t>
    </dgm:pt>
    <dgm:pt modelId="{3C23C935-A339-42E0-911B-1816D6DD4DE8}" type="sibTrans" cxnId="{11B31AF7-A133-4500-86AD-25D8C2C25C04}">
      <dgm:prSet/>
      <dgm:spPr/>
      <dgm:t>
        <a:bodyPr/>
        <a:lstStyle/>
        <a:p>
          <a:endParaRPr kumimoji="1" lang="ja-JP" altLang="en-US"/>
        </a:p>
      </dgm:t>
    </dgm:pt>
    <dgm:pt modelId="{F69BA95D-A086-4211-94CB-DEDA1ED8EA3D}">
      <dgm:prSet phldrT="[テキスト]"/>
      <dgm:spPr/>
      <dgm:t>
        <a:bodyPr/>
        <a:lstStyle/>
        <a:p>
          <a:endParaRPr kumimoji="1" lang="ja-JP" altLang="en-US" dirty="0"/>
        </a:p>
      </dgm:t>
    </dgm:pt>
    <dgm:pt modelId="{A6A2CA2B-4B81-4091-8F67-3AAAFC51662E}" type="parTrans" cxnId="{9A6E0B0B-2EDF-421E-86AC-900A0EF5336B}">
      <dgm:prSet/>
      <dgm:spPr/>
      <dgm:t>
        <a:bodyPr/>
        <a:lstStyle/>
        <a:p>
          <a:endParaRPr kumimoji="1" lang="ja-JP" altLang="en-US"/>
        </a:p>
      </dgm:t>
    </dgm:pt>
    <dgm:pt modelId="{3CB41356-4483-47C3-A307-70B3914CEE01}" type="sibTrans" cxnId="{9A6E0B0B-2EDF-421E-86AC-900A0EF5336B}">
      <dgm:prSet/>
      <dgm:spPr/>
      <dgm:t>
        <a:bodyPr/>
        <a:lstStyle/>
        <a:p>
          <a:endParaRPr kumimoji="1" lang="ja-JP" altLang="en-US"/>
        </a:p>
      </dgm:t>
    </dgm:pt>
    <dgm:pt modelId="{E62DFC0C-0280-400F-B6B1-252A87936DEF}">
      <dgm:prSet phldrT="[テキスト]" custT="1"/>
      <dgm:spPr/>
      <dgm:t>
        <a:bodyPr/>
        <a:lstStyle/>
        <a:p>
          <a:r>
            <a:rPr kumimoji="1" lang="ja-JP" altLang="en-US" sz="1700" b="1" dirty="0"/>
            <a:t>内部設計書としてまとめる</a:t>
          </a:r>
        </a:p>
      </dgm:t>
    </dgm:pt>
    <dgm:pt modelId="{AFA8F93E-9367-4AC0-8A8F-C68D5B3C849A}" type="parTrans" cxnId="{461A9378-870B-4E96-996F-F7C361E41A4E}">
      <dgm:prSet/>
      <dgm:spPr/>
      <dgm:t>
        <a:bodyPr/>
        <a:lstStyle/>
        <a:p>
          <a:endParaRPr kumimoji="1" lang="ja-JP" altLang="en-US"/>
        </a:p>
      </dgm:t>
    </dgm:pt>
    <dgm:pt modelId="{1F3A01E7-B4EC-432F-AD0C-FAE174707D80}" type="sibTrans" cxnId="{461A9378-870B-4E96-996F-F7C361E41A4E}">
      <dgm:prSet/>
      <dgm:spPr/>
      <dgm:t>
        <a:bodyPr/>
        <a:lstStyle/>
        <a:p>
          <a:endParaRPr kumimoji="1" lang="ja-JP" altLang="en-US"/>
        </a:p>
      </dgm:t>
    </dgm:pt>
    <dgm:pt modelId="{2901CE90-238D-40FD-A2A8-F5C7384BA193}">
      <dgm:prSet phldrT="[テキスト]"/>
      <dgm:spPr/>
      <dgm:t>
        <a:bodyPr/>
        <a:lstStyle/>
        <a:p>
          <a:endParaRPr kumimoji="1" lang="ja-JP" altLang="en-US" dirty="0"/>
        </a:p>
      </dgm:t>
    </dgm:pt>
    <dgm:pt modelId="{6257D3BE-DF51-42CE-AB0B-288C20EDF2F2}" type="parTrans" cxnId="{315F4530-4916-4E82-81E1-A0C4D68C7F90}">
      <dgm:prSet/>
      <dgm:spPr/>
      <dgm:t>
        <a:bodyPr/>
        <a:lstStyle/>
        <a:p>
          <a:endParaRPr kumimoji="1" lang="ja-JP" altLang="en-US"/>
        </a:p>
      </dgm:t>
    </dgm:pt>
    <dgm:pt modelId="{72D95CD6-AD63-44E4-A10C-9C7125A29FB7}" type="sibTrans" cxnId="{315F4530-4916-4E82-81E1-A0C4D68C7F90}">
      <dgm:prSet/>
      <dgm:spPr/>
      <dgm:t>
        <a:bodyPr/>
        <a:lstStyle/>
        <a:p>
          <a:endParaRPr kumimoji="1" lang="ja-JP" altLang="en-US"/>
        </a:p>
      </dgm:t>
    </dgm:pt>
    <dgm:pt modelId="{512AFEED-A73B-4421-ABC4-FA97EE04F795}">
      <dgm:prSet phldrT="[テキスト]" custT="1"/>
      <dgm:spPr/>
      <dgm:t>
        <a:bodyPr/>
        <a:lstStyle/>
        <a:p>
          <a:r>
            <a:rPr kumimoji="1" lang="ja-JP" altLang="en-US" sz="1700" b="1" dirty="0"/>
            <a:t>リクエスト処理の詳細設計</a:t>
          </a:r>
        </a:p>
      </dgm:t>
    </dgm:pt>
    <dgm:pt modelId="{C28E7B48-846F-4DC5-995A-655EC8CBB3C1}" type="parTrans" cxnId="{4298372F-5B8C-4063-A31E-6515A286662E}">
      <dgm:prSet/>
      <dgm:spPr/>
      <dgm:t>
        <a:bodyPr/>
        <a:lstStyle/>
        <a:p>
          <a:endParaRPr kumimoji="1" lang="ja-JP" altLang="en-US"/>
        </a:p>
      </dgm:t>
    </dgm:pt>
    <dgm:pt modelId="{F0CB9ED1-5346-42AB-9D96-B9B47393072A}" type="sibTrans" cxnId="{4298372F-5B8C-4063-A31E-6515A286662E}">
      <dgm:prSet/>
      <dgm:spPr/>
      <dgm:t>
        <a:bodyPr/>
        <a:lstStyle/>
        <a:p>
          <a:endParaRPr kumimoji="1" lang="ja-JP" altLang="en-US"/>
        </a:p>
      </dgm:t>
    </dgm:pt>
    <dgm:pt modelId="{739DF06A-08E5-4F80-990A-B411C1566A34}">
      <dgm:prSet phldrT="[テキスト]" custT="1"/>
      <dgm:spPr/>
      <dgm:t>
        <a:bodyPr/>
        <a:lstStyle/>
        <a:p>
          <a:r>
            <a:rPr kumimoji="1" lang="ja-JP" altLang="en-US" sz="1700" b="1" dirty="0"/>
            <a:t>レビュー</a:t>
          </a:r>
        </a:p>
      </dgm:t>
    </dgm:pt>
    <dgm:pt modelId="{A9717A0A-EC48-456D-8418-F3996A6F1FAB}" type="parTrans" cxnId="{57ADD1A0-7BCC-4C8F-87E8-9830F14730D8}">
      <dgm:prSet/>
      <dgm:spPr/>
      <dgm:t>
        <a:bodyPr/>
        <a:lstStyle/>
        <a:p>
          <a:endParaRPr kumimoji="1" lang="ja-JP" altLang="en-US"/>
        </a:p>
      </dgm:t>
    </dgm:pt>
    <dgm:pt modelId="{82FB299F-4140-45F0-8456-7750EB9014B5}" type="sibTrans" cxnId="{57ADD1A0-7BCC-4C8F-87E8-9830F14730D8}">
      <dgm:prSet/>
      <dgm:spPr/>
      <dgm:t>
        <a:bodyPr/>
        <a:lstStyle/>
        <a:p>
          <a:endParaRPr kumimoji="1" lang="ja-JP" altLang="en-US"/>
        </a:p>
      </dgm:t>
    </dgm:pt>
    <dgm:pt modelId="{24845FF1-8812-4BF5-BBAB-F91E18DE15A7}">
      <dgm:prSet phldrT="[テキスト]"/>
      <dgm:spPr/>
      <dgm:t>
        <a:bodyPr/>
        <a:lstStyle/>
        <a:p>
          <a:endParaRPr kumimoji="1" lang="ja-JP" altLang="en-US" dirty="0"/>
        </a:p>
      </dgm:t>
    </dgm:pt>
    <dgm:pt modelId="{9600E4FC-3AD3-49BC-81E6-4C80A07C8D63}" type="parTrans" cxnId="{F4A71FA8-1E6B-4C24-AFFE-B903464911B1}">
      <dgm:prSet/>
      <dgm:spPr/>
      <dgm:t>
        <a:bodyPr/>
        <a:lstStyle/>
        <a:p>
          <a:endParaRPr kumimoji="1" lang="ja-JP" altLang="en-US"/>
        </a:p>
      </dgm:t>
    </dgm:pt>
    <dgm:pt modelId="{77594AF2-E141-4238-8268-D74D7E9250B5}" type="sibTrans" cxnId="{F4A71FA8-1E6B-4C24-AFFE-B903464911B1}">
      <dgm:prSet/>
      <dgm:spPr/>
      <dgm:t>
        <a:bodyPr/>
        <a:lstStyle/>
        <a:p>
          <a:endParaRPr kumimoji="1" lang="ja-JP" altLang="en-US"/>
        </a:p>
      </dgm:t>
    </dgm:pt>
    <dgm:pt modelId="{65D5B05F-DD55-4DA4-B053-E75C06B71A6C}" type="pres">
      <dgm:prSet presAssocID="{8D3D57C0-8E0F-4E22-82C0-A58FBD13B405}" presName="linearFlow" presStyleCnt="0">
        <dgm:presLayoutVars>
          <dgm:dir/>
          <dgm:animLvl val="lvl"/>
          <dgm:resizeHandles val="exact"/>
        </dgm:presLayoutVars>
      </dgm:prSet>
      <dgm:spPr/>
    </dgm:pt>
    <dgm:pt modelId="{7AB08BFF-AEB4-4FF8-AF18-73295D94E910}" type="pres">
      <dgm:prSet presAssocID="{4752A118-C99D-4E8D-BAFD-733E5E6B7F02}" presName="composite" presStyleCnt="0"/>
      <dgm:spPr/>
    </dgm:pt>
    <dgm:pt modelId="{B59CF1E9-4F0C-4B32-89FE-6AE909C62241}" type="pres">
      <dgm:prSet presAssocID="{4752A118-C99D-4E8D-BAFD-733E5E6B7F02}" presName="parentText" presStyleLbl="alignNode1" presStyleIdx="0" presStyleCnt="6">
        <dgm:presLayoutVars>
          <dgm:chMax val="1"/>
          <dgm:bulletEnabled val="1"/>
        </dgm:presLayoutVars>
      </dgm:prSet>
      <dgm:spPr/>
    </dgm:pt>
    <dgm:pt modelId="{0BBC22B3-5AD1-425D-AF38-9040CC5A0315}" type="pres">
      <dgm:prSet presAssocID="{4752A118-C99D-4E8D-BAFD-733E5E6B7F02}" presName="descendantText" presStyleLbl="alignAcc1" presStyleIdx="0" presStyleCnt="6">
        <dgm:presLayoutVars>
          <dgm:bulletEnabled val="1"/>
        </dgm:presLayoutVars>
      </dgm:prSet>
      <dgm:spPr/>
    </dgm:pt>
    <dgm:pt modelId="{BBD67493-2DBC-4BCD-9CAA-F353C94A5827}" type="pres">
      <dgm:prSet presAssocID="{30B71E4C-F176-4D0E-B6EA-8593F419535F}" presName="sp" presStyleCnt="0"/>
      <dgm:spPr/>
    </dgm:pt>
    <dgm:pt modelId="{0D6133BF-0F3D-4507-9920-F0AD11442617}" type="pres">
      <dgm:prSet presAssocID="{34343752-0790-40C2-8EE6-77F342D7E234}" presName="composite" presStyleCnt="0"/>
      <dgm:spPr/>
    </dgm:pt>
    <dgm:pt modelId="{8CC6129E-214F-4A1E-BA49-3A733EEF15E1}" type="pres">
      <dgm:prSet presAssocID="{34343752-0790-40C2-8EE6-77F342D7E234}" presName="parentText" presStyleLbl="alignNode1" presStyleIdx="1" presStyleCnt="6">
        <dgm:presLayoutVars>
          <dgm:chMax val="1"/>
          <dgm:bulletEnabled val="1"/>
        </dgm:presLayoutVars>
      </dgm:prSet>
      <dgm:spPr/>
    </dgm:pt>
    <dgm:pt modelId="{B1E689E7-0BCB-4309-9842-684E059E1BC8}" type="pres">
      <dgm:prSet presAssocID="{34343752-0790-40C2-8EE6-77F342D7E234}" presName="descendantText" presStyleLbl="alignAcc1" presStyleIdx="1" presStyleCnt="6">
        <dgm:presLayoutVars>
          <dgm:bulletEnabled val="1"/>
        </dgm:presLayoutVars>
      </dgm:prSet>
      <dgm:spPr/>
    </dgm:pt>
    <dgm:pt modelId="{F3797E0A-D1BD-4432-BDFC-5BD8A1A11302}" type="pres">
      <dgm:prSet presAssocID="{8304FA00-3280-4616-AAA1-598EF7049C6A}" presName="sp" presStyleCnt="0"/>
      <dgm:spPr/>
    </dgm:pt>
    <dgm:pt modelId="{591391CC-D935-48FD-92C7-47561101EB0D}" type="pres">
      <dgm:prSet presAssocID="{BC19792B-A762-49BD-B2BF-27227C718388}" presName="composite" presStyleCnt="0"/>
      <dgm:spPr/>
    </dgm:pt>
    <dgm:pt modelId="{02AE780D-F0AC-4B43-8044-0F3BBD956C51}" type="pres">
      <dgm:prSet presAssocID="{BC19792B-A762-49BD-B2BF-27227C718388}" presName="parentText" presStyleLbl="alignNode1" presStyleIdx="2" presStyleCnt="6">
        <dgm:presLayoutVars>
          <dgm:chMax val="1"/>
          <dgm:bulletEnabled val="1"/>
        </dgm:presLayoutVars>
      </dgm:prSet>
      <dgm:spPr/>
    </dgm:pt>
    <dgm:pt modelId="{44156886-DDDD-4E07-97D9-1DFDBB465BE4}" type="pres">
      <dgm:prSet presAssocID="{BC19792B-A762-49BD-B2BF-27227C718388}" presName="descendantText" presStyleLbl="alignAcc1" presStyleIdx="2" presStyleCnt="6">
        <dgm:presLayoutVars>
          <dgm:bulletEnabled val="1"/>
        </dgm:presLayoutVars>
      </dgm:prSet>
      <dgm:spPr/>
    </dgm:pt>
    <dgm:pt modelId="{84C4BED8-E22F-4973-BF6B-561FB2FFE100}" type="pres">
      <dgm:prSet presAssocID="{8A920A6C-43F9-4F01-9A61-3E666E69DFD3}" presName="sp" presStyleCnt="0"/>
      <dgm:spPr/>
    </dgm:pt>
    <dgm:pt modelId="{E2BE1ED0-C031-4FF5-8EEA-26186ABA9221}" type="pres">
      <dgm:prSet presAssocID="{F69BA95D-A086-4211-94CB-DEDA1ED8EA3D}" presName="composite" presStyleCnt="0"/>
      <dgm:spPr/>
    </dgm:pt>
    <dgm:pt modelId="{502B775C-D545-496B-81E4-1DB8F27F7555}" type="pres">
      <dgm:prSet presAssocID="{F69BA95D-A086-4211-94CB-DEDA1ED8EA3D}" presName="parentText" presStyleLbl="alignNode1" presStyleIdx="3" presStyleCnt="6">
        <dgm:presLayoutVars>
          <dgm:chMax val="1"/>
          <dgm:bulletEnabled val="1"/>
        </dgm:presLayoutVars>
      </dgm:prSet>
      <dgm:spPr/>
    </dgm:pt>
    <dgm:pt modelId="{AB5DB2F2-185E-465B-B0C2-713C78D52035}" type="pres">
      <dgm:prSet presAssocID="{F69BA95D-A086-4211-94CB-DEDA1ED8EA3D}" presName="descendantText" presStyleLbl="alignAcc1" presStyleIdx="3" presStyleCnt="6">
        <dgm:presLayoutVars>
          <dgm:bulletEnabled val="1"/>
        </dgm:presLayoutVars>
      </dgm:prSet>
      <dgm:spPr/>
    </dgm:pt>
    <dgm:pt modelId="{B645F0D0-75A2-4C39-A48F-882CD3E11FA4}" type="pres">
      <dgm:prSet presAssocID="{3CB41356-4483-47C3-A307-70B3914CEE01}" presName="sp" presStyleCnt="0"/>
      <dgm:spPr/>
    </dgm:pt>
    <dgm:pt modelId="{52EF6ACC-4C94-4B16-B304-0348D41DDCAB}" type="pres">
      <dgm:prSet presAssocID="{2901CE90-238D-40FD-A2A8-F5C7384BA193}" presName="composite" presStyleCnt="0"/>
      <dgm:spPr/>
    </dgm:pt>
    <dgm:pt modelId="{6AC915B1-FBC0-45CC-ADC2-6134B840B166}" type="pres">
      <dgm:prSet presAssocID="{2901CE90-238D-40FD-A2A8-F5C7384BA193}" presName="parentText" presStyleLbl="alignNode1" presStyleIdx="4" presStyleCnt="6">
        <dgm:presLayoutVars>
          <dgm:chMax val="1"/>
          <dgm:bulletEnabled val="1"/>
        </dgm:presLayoutVars>
      </dgm:prSet>
      <dgm:spPr/>
    </dgm:pt>
    <dgm:pt modelId="{7F6FE593-0C37-4F09-8D8F-C2EBEC6281FB}" type="pres">
      <dgm:prSet presAssocID="{2901CE90-238D-40FD-A2A8-F5C7384BA193}" presName="descendantText" presStyleLbl="alignAcc1" presStyleIdx="4" presStyleCnt="6">
        <dgm:presLayoutVars>
          <dgm:bulletEnabled val="1"/>
        </dgm:presLayoutVars>
      </dgm:prSet>
      <dgm:spPr/>
    </dgm:pt>
    <dgm:pt modelId="{649FAB53-21DD-43AA-BBE7-43F448604204}" type="pres">
      <dgm:prSet presAssocID="{72D95CD6-AD63-44E4-A10C-9C7125A29FB7}" presName="sp" presStyleCnt="0"/>
      <dgm:spPr/>
    </dgm:pt>
    <dgm:pt modelId="{91CC5DBD-47BD-428B-98BB-764EDF1AD01C}" type="pres">
      <dgm:prSet presAssocID="{24845FF1-8812-4BF5-BBAB-F91E18DE15A7}" presName="composite" presStyleCnt="0"/>
      <dgm:spPr/>
    </dgm:pt>
    <dgm:pt modelId="{AC500716-3529-43D5-A5F0-F691552ACA2F}" type="pres">
      <dgm:prSet presAssocID="{24845FF1-8812-4BF5-BBAB-F91E18DE15A7}" presName="parentText" presStyleLbl="alignNode1" presStyleIdx="5" presStyleCnt="6">
        <dgm:presLayoutVars>
          <dgm:chMax val="1"/>
          <dgm:bulletEnabled val="1"/>
        </dgm:presLayoutVars>
      </dgm:prSet>
      <dgm:spPr/>
    </dgm:pt>
    <dgm:pt modelId="{16CB427F-D08B-4D75-BDA1-5D41C1A2FF56}" type="pres">
      <dgm:prSet presAssocID="{24845FF1-8812-4BF5-BBAB-F91E18DE15A7}" presName="descendantText" presStyleLbl="alignAcc1" presStyleIdx="5" presStyleCnt="6">
        <dgm:presLayoutVars>
          <dgm:bulletEnabled val="1"/>
        </dgm:presLayoutVars>
      </dgm:prSet>
      <dgm:spPr/>
    </dgm:pt>
  </dgm:ptLst>
  <dgm:cxnLst>
    <dgm:cxn modelId="{9A6E0B0B-2EDF-421E-86AC-900A0EF5336B}" srcId="{8D3D57C0-8E0F-4E22-82C0-A58FBD13B405}" destId="{F69BA95D-A086-4211-94CB-DEDA1ED8EA3D}" srcOrd="3" destOrd="0" parTransId="{A6A2CA2B-4B81-4091-8F67-3AAAFC51662E}" sibTransId="{3CB41356-4483-47C3-A307-70B3914CEE01}"/>
    <dgm:cxn modelId="{6009AD14-EF78-4F50-81A4-2C021D72A7B4}" type="presOf" srcId="{34343752-0790-40C2-8EE6-77F342D7E234}" destId="{8CC6129E-214F-4A1E-BA49-3A733EEF15E1}" srcOrd="0" destOrd="0" presId="urn:microsoft.com/office/officeart/2005/8/layout/chevron2"/>
    <dgm:cxn modelId="{7148E715-AC7B-4493-A3F9-4F2F906766FC}" type="presOf" srcId="{BC19792B-A762-49BD-B2BF-27227C718388}" destId="{02AE780D-F0AC-4B43-8044-0F3BBD956C51}" srcOrd="0" destOrd="0" presId="urn:microsoft.com/office/officeart/2005/8/layout/chevron2"/>
    <dgm:cxn modelId="{32A3CF19-725E-4E66-AB51-47CE06A4611B}" srcId="{8D3D57C0-8E0F-4E22-82C0-A58FBD13B405}" destId="{BC19792B-A762-49BD-B2BF-27227C718388}" srcOrd="2" destOrd="0" parTransId="{3E02AC2B-12C8-45DE-B3EA-5E1C5A9A75B5}" sibTransId="{8A920A6C-43F9-4F01-9A61-3E666E69DFD3}"/>
    <dgm:cxn modelId="{3F8D2621-A4CA-465F-A6D5-3B5D102E5A1A}" type="presOf" srcId="{6C242448-81E0-4A0E-B41D-BDB9F679B05A}" destId="{16CB427F-D08B-4D75-BDA1-5D41C1A2FF56}" srcOrd="0" destOrd="0" presId="urn:microsoft.com/office/officeart/2005/8/layout/chevron2"/>
    <dgm:cxn modelId="{4298372F-5B8C-4063-A31E-6515A286662E}" srcId="{4752A118-C99D-4E8D-BAFD-733E5E6B7F02}" destId="{512AFEED-A73B-4421-ABC4-FA97EE04F795}" srcOrd="0" destOrd="0" parTransId="{C28E7B48-846F-4DC5-995A-655EC8CBB3C1}" sibTransId="{F0CB9ED1-5346-42AB-9D96-B9B47393072A}"/>
    <dgm:cxn modelId="{315F4530-4916-4E82-81E1-A0C4D68C7F90}" srcId="{8D3D57C0-8E0F-4E22-82C0-A58FBD13B405}" destId="{2901CE90-238D-40FD-A2A8-F5C7384BA193}" srcOrd="4" destOrd="0" parTransId="{6257D3BE-DF51-42CE-AB0B-288C20EDF2F2}" sibTransId="{72D95CD6-AD63-44E4-A10C-9C7125A29FB7}"/>
    <dgm:cxn modelId="{586F5942-E60E-4D8C-B84D-A388F5841AF1}" type="presOf" srcId="{E62DFC0C-0280-400F-B6B1-252A87936DEF}" destId="{AB5DB2F2-185E-465B-B0C2-713C78D52035}" srcOrd="0" destOrd="0" presId="urn:microsoft.com/office/officeart/2005/8/layout/chevron2"/>
    <dgm:cxn modelId="{F65CC564-84E0-4C84-ACBC-DD3CB64938DB}" type="presOf" srcId="{6EF39751-1185-4C22-8A03-29778C457CED}" destId="{B1E689E7-0BCB-4309-9842-684E059E1BC8}" srcOrd="0" destOrd="0" presId="urn:microsoft.com/office/officeart/2005/8/layout/chevron2"/>
    <dgm:cxn modelId="{67FC0267-0130-4732-9433-1E610BC3D9A2}" type="presOf" srcId="{8D3D57C0-8E0F-4E22-82C0-A58FBD13B405}" destId="{65D5B05F-DD55-4DA4-B053-E75C06B71A6C}" srcOrd="0" destOrd="0" presId="urn:microsoft.com/office/officeart/2005/8/layout/chevron2"/>
    <dgm:cxn modelId="{E686DA56-3DB2-44C1-AB3C-546221871807}" type="presOf" srcId="{F69BA95D-A086-4211-94CB-DEDA1ED8EA3D}" destId="{502B775C-D545-496B-81E4-1DB8F27F7555}" srcOrd="0" destOrd="0" presId="urn:microsoft.com/office/officeart/2005/8/layout/chevron2"/>
    <dgm:cxn modelId="{461A9378-870B-4E96-996F-F7C361E41A4E}" srcId="{F69BA95D-A086-4211-94CB-DEDA1ED8EA3D}" destId="{E62DFC0C-0280-400F-B6B1-252A87936DEF}" srcOrd="0" destOrd="0" parTransId="{AFA8F93E-9367-4AC0-8A8F-C68D5B3C849A}" sibTransId="{1F3A01E7-B4EC-432F-AD0C-FAE174707D80}"/>
    <dgm:cxn modelId="{A046B188-1F72-4530-97DC-81F42D68CE67}" srcId="{8D3D57C0-8E0F-4E22-82C0-A58FBD13B405}" destId="{4752A118-C99D-4E8D-BAFD-733E5E6B7F02}" srcOrd="0" destOrd="0" parTransId="{19E843F3-5F93-486C-9425-67D45DFF5DCB}" sibTransId="{30B71E4C-F176-4D0E-B6EA-8593F419535F}"/>
    <dgm:cxn modelId="{EF159A8F-C040-409B-8264-DE308BB1BF10}" type="presOf" srcId="{2901CE90-238D-40FD-A2A8-F5C7384BA193}" destId="{6AC915B1-FBC0-45CC-ADC2-6134B840B166}" srcOrd="0" destOrd="0" presId="urn:microsoft.com/office/officeart/2005/8/layout/chevron2"/>
    <dgm:cxn modelId="{B1B5959C-EFB7-4872-B361-45C9F6C6FDDF}" type="presOf" srcId="{739DF06A-08E5-4F80-990A-B411C1566A34}" destId="{7F6FE593-0C37-4F09-8D8F-C2EBEC6281FB}" srcOrd="0" destOrd="0" presId="urn:microsoft.com/office/officeart/2005/8/layout/chevron2"/>
    <dgm:cxn modelId="{57ADD1A0-7BCC-4C8F-87E8-9830F14730D8}" srcId="{2901CE90-238D-40FD-A2A8-F5C7384BA193}" destId="{739DF06A-08E5-4F80-990A-B411C1566A34}" srcOrd="0" destOrd="0" parTransId="{A9717A0A-EC48-456D-8418-F3996A6F1FAB}" sibTransId="{82FB299F-4140-45F0-8456-7750EB9014B5}"/>
    <dgm:cxn modelId="{F4A71FA8-1E6B-4C24-AFFE-B903464911B1}" srcId="{8D3D57C0-8E0F-4E22-82C0-A58FBD13B405}" destId="{24845FF1-8812-4BF5-BBAB-F91E18DE15A7}" srcOrd="5" destOrd="0" parTransId="{9600E4FC-3AD3-49BC-81E6-4C80A07C8D63}" sibTransId="{77594AF2-E141-4238-8268-D74D7E9250B5}"/>
    <dgm:cxn modelId="{FA4433B2-CCC8-4A89-B75B-870A824D73EE}" srcId="{8D3D57C0-8E0F-4E22-82C0-A58FBD13B405}" destId="{34343752-0790-40C2-8EE6-77F342D7E234}" srcOrd="1" destOrd="0" parTransId="{D4B3577F-AAFF-40BC-801F-FC8F032C43DD}" sibTransId="{8304FA00-3280-4616-AAA1-598EF7049C6A}"/>
    <dgm:cxn modelId="{9FD789B9-FE88-44ED-8C36-48FC92F81673}" srcId="{BC19792B-A762-49BD-B2BF-27227C718388}" destId="{338001C3-DE5A-4B87-9B9C-6DC9FEA4EF24}" srcOrd="0" destOrd="0" parTransId="{D89BEC8B-B8DD-406F-9EBA-6A01BF93CC0E}" sibTransId="{7ADEF44A-0165-4F2D-A59D-97CEA5271B6D}"/>
    <dgm:cxn modelId="{B628A2BE-9441-4968-B955-FB02B0EB9AF8}" type="presOf" srcId="{338001C3-DE5A-4B87-9B9C-6DC9FEA4EF24}" destId="{44156886-DDDD-4E07-97D9-1DFDBB465BE4}" srcOrd="0" destOrd="0" presId="urn:microsoft.com/office/officeart/2005/8/layout/chevron2"/>
    <dgm:cxn modelId="{039036D2-BAA3-4545-BDB4-9A6601CD9495}" srcId="{34343752-0790-40C2-8EE6-77F342D7E234}" destId="{6EF39751-1185-4C22-8A03-29778C457CED}" srcOrd="0" destOrd="0" parTransId="{D27C6F98-EE40-4A1D-A3B4-8AFBDCE80126}" sibTransId="{4997293F-3893-4D76-9741-D18EA4BE07BC}"/>
    <dgm:cxn modelId="{0476BFDE-D674-4945-9E71-A86020660800}" type="presOf" srcId="{24845FF1-8812-4BF5-BBAB-F91E18DE15A7}" destId="{AC500716-3529-43D5-A5F0-F691552ACA2F}" srcOrd="0" destOrd="0" presId="urn:microsoft.com/office/officeart/2005/8/layout/chevron2"/>
    <dgm:cxn modelId="{A5EEE8E5-2601-4A00-9A45-471638CEBD53}" type="presOf" srcId="{512AFEED-A73B-4421-ABC4-FA97EE04F795}" destId="{0BBC22B3-5AD1-425D-AF38-9040CC5A0315}" srcOrd="0" destOrd="0" presId="urn:microsoft.com/office/officeart/2005/8/layout/chevron2"/>
    <dgm:cxn modelId="{5A7EDCE6-51D5-4E40-BB90-DDA81F4B81A9}" type="presOf" srcId="{4752A118-C99D-4E8D-BAFD-733E5E6B7F02}" destId="{B59CF1E9-4F0C-4B32-89FE-6AE909C62241}" srcOrd="0" destOrd="0" presId="urn:microsoft.com/office/officeart/2005/8/layout/chevron2"/>
    <dgm:cxn modelId="{11B31AF7-A133-4500-86AD-25D8C2C25C04}" srcId="{24845FF1-8812-4BF5-BBAB-F91E18DE15A7}" destId="{6C242448-81E0-4A0E-B41D-BDB9F679B05A}" srcOrd="0" destOrd="0" parTransId="{E1678EA4-9782-49BC-9908-55F69154DD8B}" sibTransId="{3C23C935-A339-42E0-911B-1816D6DD4DE8}"/>
    <dgm:cxn modelId="{2DE695E9-ED76-45A4-9DA9-70D8A88CCEAA}" type="presParOf" srcId="{65D5B05F-DD55-4DA4-B053-E75C06B71A6C}" destId="{7AB08BFF-AEB4-4FF8-AF18-73295D94E910}" srcOrd="0" destOrd="0" presId="urn:microsoft.com/office/officeart/2005/8/layout/chevron2"/>
    <dgm:cxn modelId="{9CDCEB7F-8301-4F8C-A8DC-985F5442F5D3}" type="presParOf" srcId="{7AB08BFF-AEB4-4FF8-AF18-73295D94E910}" destId="{B59CF1E9-4F0C-4B32-89FE-6AE909C62241}" srcOrd="0" destOrd="0" presId="urn:microsoft.com/office/officeart/2005/8/layout/chevron2"/>
    <dgm:cxn modelId="{C740A864-2A7E-4B1C-9CA9-6CEDE741B5C9}" type="presParOf" srcId="{7AB08BFF-AEB4-4FF8-AF18-73295D94E910}" destId="{0BBC22B3-5AD1-425D-AF38-9040CC5A0315}" srcOrd="1" destOrd="0" presId="urn:microsoft.com/office/officeart/2005/8/layout/chevron2"/>
    <dgm:cxn modelId="{CBEDF7D1-4B74-4184-8DEC-8D46C957FA57}" type="presParOf" srcId="{65D5B05F-DD55-4DA4-B053-E75C06B71A6C}" destId="{BBD67493-2DBC-4BCD-9CAA-F353C94A5827}" srcOrd="1" destOrd="0" presId="urn:microsoft.com/office/officeart/2005/8/layout/chevron2"/>
    <dgm:cxn modelId="{2DFB4C55-4DFB-4012-847A-09D63AFBE3C4}" type="presParOf" srcId="{65D5B05F-DD55-4DA4-B053-E75C06B71A6C}" destId="{0D6133BF-0F3D-4507-9920-F0AD11442617}" srcOrd="2" destOrd="0" presId="urn:microsoft.com/office/officeart/2005/8/layout/chevron2"/>
    <dgm:cxn modelId="{CA5AED07-2C70-452A-819B-854564B34F9E}" type="presParOf" srcId="{0D6133BF-0F3D-4507-9920-F0AD11442617}" destId="{8CC6129E-214F-4A1E-BA49-3A733EEF15E1}" srcOrd="0" destOrd="0" presId="urn:microsoft.com/office/officeart/2005/8/layout/chevron2"/>
    <dgm:cxn modelId="{9E66CCF4-7EE4-4E2B-8B0B-034D52F84D8B}" type="presParOf" srcId="{0D6133BF-0F3D-4507-9920-F0AD11442617}" destId="{B1E689E7-0BCB-4309-9842-684E059E1BC8}" srcOrd="1" destOrd="0" presId="urn:microsoft.com/office/officeart/2005/8/layout/chevron2"/>
    <dgm:cxn modelId="{5F4A0658-7263-4A9F-AE1B-2DAAC986A027}" type="presParOf" srcId="{65D5B05F-DD55-4DA4-B053-E75C06B71A6C}" destId="{F3797E0A-D1BD-4432-BDFC-5BD8A1A11302}" srcOrd="3" destOrd="0" presId="urn:microsoft.com/office/officeart/2005/8/layout/chevron2"/>
    <dgm:cxn modelId="{DA1E8125-5B86-4B8B-BE96-DC7E86E5DEDC}" type="presParOf" srcId="{65D5B05F-DD55-4DA4-B053-E75C06B71A6C}" destId="{591391CC-D935-48FD-92C7-47561101EB0D}" srcOrd="4" destOrd="0" presId="urn:microsoft.com/office/officeart/2005/8/layout/chevron2"/>
    <dgm:cxn modelId="{B9EDAD60-2AC1-433D-9B26-A6DCF89A4D45}" type="presParOf" srcId="{591391CC-D935-48FD-92C7-47561101EB0D}" destId="{02AE780D-F0AC-4B43-8044-0F3BBD956C51}" srcOrd="0" destOrd="0" presId="urn:microsoft.com/office/officeart/2005/8/layout/chevron2"/>
    <dgm:cxn modelId="{8F5E47A8-3706-4FA4-B6ED-0AFB46B1F7C1}" type="presParOf" srcId="{591391CC-D935-48FD-92C7-47561101EB0D}" destId="{44156886-DDDD-4E07-97D9-1DFDBB465BE4}" srcOrd="1" destOrd="0" presId="urn:microsoft.com/office/officeart/2005/8/layout/chevron2"/>
    <dgm:cxn modelId="{7CDEADB0-6D1F-4739-8452-A2F8B586140D}" type="presParOf" srcId="{65D5B05F-DD55-4DA4-B053-E75C06B71A6C}" destId="{84C4BED8-E22F-4973-BF6B-561FB2FFE100}" srcOrd="5" destOrd="0" presId="urn:microsoft.com/office/officeart/2005/8/layout/chevron2"/>
    <dgm:cxn modelId="{96481BDE-7331-4F88-BF8D-8EE19FDDBAC5}" type="presParOf" srcId="{65D5B05F-DD55-4DA4-B053-E75C06B71A6C}" destId="{E2BE1ED0-C031-4FF5-8EEA-26186ABA9221}" srcOrd="6" destOrd="0" presId="urn:microsoft.com/office/officeart/2005/8/layout/chevron2"/>
    <dgm:cxn modelId="{B90D7F9F-B3C7-4CF5-8804-8EE7915E05F8}" type="presParOf" srcId="{E2BE1ED0-C031-4FF5-8EEA-26186ABA9221}" destId="{502B775C-D545-496B-81E4-1DB8F27F7555}" srcOrd="0" destOrd="0" presId="urn:microsoft.com/office/officeart/2005/8/layout/chevron2"/>
    <dgm:cxn modelId="{190FFF15-BCE8-4FB9-A0E1-98A222E5578D}" type="presParOf" srcId="{E2BE1ED0-C031-4FF5-8EEA-26186ABA9221}" destId="{AB5DB2F2-185E-465B-B0C2-713C78D52035}" srcOrd="1" destOrd="0" presId="urn:microsoft.com/office/officeart/2005/8/layout/chevron2"/>
    <dgm:cxn modelId="{F8463565-91E5-48FA-BA7E-B5116F17AA46}" type="presParOf" srcId="{65D5B05F-DD55-4DA4-B053-E75C06B71A6C}" destId="{B645F0D0-75A2-4C39-A48F-882CD3E11FA4}" srcOrd="7" destOrd="0" presId="urn:microsoft.com/office/officeart/2005/8/layout/chevron2"/>
    <dgm:cxn modelId="{DA9A8CCB-6940-4D09-9888-ECAC357A80EC}" type="presParOf" srcId="{65D5B05F-DD55-4DA4-B053-E75C06B71A6C}" destId="{52EF6ACC-4C94-4B16-B304-0348D41DDCAB}" srcOrd="8" destOrd="0" presId="urn:microsoft.com/office/officeart/2005/8/layout/chevron2"/>
    <dgm:cxn modelId="{4D5DDD20-658F-4E81-9D5F-04395E771E8A}" type="presParOf" srcId="{52EF6ACC-4C94-4B16-B304-0348D41DDCAB}" destId="{6AC915B1-FBC0-45CC-ADC2-6134B840B166}" srcOrd="0" destOrd="0" presId="urn:microsoft.com/office/officeart/2005/8/layout/chevron2"/>
    <dgm:cxn modelId="{0BB35ED7-818E-4A3C-8B02-81FF5AB1C72F}" type="presParOf" srcId="{52EF6ACC-4C94-4B16-B304-0348D41DDCAB}" destId="{7F6FE593-0C37-4F09-8D8F-C2EBEC6281FB}" srcOrd="1" destOrd="0" presId="urn:microsoft.com/office/officeart/2005/8/layout/chevron2"/>
    <dgm:cxn modelId="{F65616A7-6848-431C-9DD2-F62F46CFBEB8}" type="presParOf" srcId="{65D5B05F-DD55-4DA4-B053-E75C06B71A6C}" destId="{649FAB53-21DD-43AA-BBE7-43F448604204}" srcOrd="9" destOrd="0" presId="urn:microsoft.com/office/officeart/2005/8/layout/chevron2"/>
    <dgm:cxn modelId="{48CBE6ED-1E66-4302-A4B6-3ADB3D7EED5E}" type="presParOf" srcId="{65D5B05F-DD55-4DA4-B053-E75C06B71A6C}" destId="{91CC5DBD-47BD-428B-98BB-764EDF1AD01C}" srcOrd="10" destOrd="0" presId="urn:microsoft.com/office/officeart/2005/8/layout/chevron2"/>
    <dgm:cxn modelId="{3636E22C-1891-4554-A96A-16C301E6BF30}" type="presParOf" srcId="{91CC5DBD-47BD-428B-98BB-764EDF1AD01C}" destId="{AC500716-3529-43D5-A5F0-F691552ACA2F}" srcOrd="0" destOrd="0" presId="urn:microsoft.com/office/officeart/2005/8/layout/chevron2"/>
    <dgm:cxn modelId="{43D59FC3-817F-4519-88A7-BA44FD8068EF}" type="presParOf" srcId="{91CC5DBD-47BD-428B-98BB-764EDF1AD01C}" destId="{16CB427F-D08B-4D75-BDA1-5D41C1A2FF56}" srcOrd="1" destOrd="0" presId="urn:microsoft.com/office/officeart/2005/8/layout/chevron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724A77B-BA0F-4CDB-AFAD-54C23C8703A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kumimoji="1" lang="ja-JP" altLang="en-US"/>
        </a:p>
      </dgm:t>
    </dgm:pt>
    <dgm:pt modelId="{ABD0611D-33A7-4A89-A436-5EEEC7A21D63}">
      <dgm:prSet phldrT="[テキスト]"/>
      <dgm:spPr/>
      <dgm:t>
        <a:bodyPr/>
        <a:lstStyle/>
        <a:p>
          <a:r>
            <a:rPr kumimoji="1" lang="ja-JP" altLang="en-US" b="1" dirty="0"/>
            <a:t>業務の流れに関するもの</a:t>
          </a:r>
        </a:p>
      </dgm:t>
    </dgm:pt>
    <dgm:pt modelId="{F61F265E-48A4-4A13-881C-0CBC3006164E}" type="parTrans" cxnId="{3C10DA19-1EA3-46B4-9F64-B7C5191B340E}">
      <dgm:prSet/>
      <dgm:spPr/>
      <dgm:t>
        <a:bodyPr/>
        <a:lstStyle/>
        <a:p>
          <a:endParaRPr kumimoji="1" lang="ja-JP" altLang="en-US"/>
        </a:p>
      </dgm:t>
    </dgm:pt>
    <dgm:pt modelId="{6A351D78-4AA7-4B15-9D6C-65CDBDF99639}" type="sibTrans" cxnId="{3C10DA19-1EA3-46B4-9F64-B7C5191B340E}">
      <dgm:prSet/>
      <dgm:spPr/>
      <dgm:t>
        <a:bodyPr/>
        <a:lstStyle/>
        <a:p>
          <a:endParaRPr kumimoji="1" lang="ja-JP" altLang="en-US"/>
        </a:p>
      </dgm:t>
    </dgm:pt>
    <dgm:pt modelId="{3644AB9C-9410-462D-A7D8-590FA4BF391E}">
      <dgm:prSet phldrT="[テキスト]"/>
      <dgm:spPr/>
      <dgm:t>
        <a:bodyPr/>
        <a:lstStyle/>
        <a:p>
          <a:r>
            <a:rPr kumimoji="1" lang="ja-JP" altLang="en-US" b="1" dirty="0"/>
            <a:t>誰が</a:t>
          </a:r>
          <a:r>
            <a:rPr kumimoji="1" lang="en-US" altLang="ja-JP" b="1" dirty="0"/>
            <a:t>, </a:t>
          </a:r>
          <a:r>
            <a:rPr kumimoji="1" lang="ja-JP" altLang="en-US" b="1" dirty="0"/>
            <a:t>どのような順序で作業するかを規定</a:t>
          </a:r>
        </a:p>
      </dgm:t>
    </dgm:pt>
    <dgm:pt modelId="{223A6908-6E87-4D37-A7C1-FDC9C3D96601}" type="parTrans" cxnId="{CCBB8CFC-A0BA-4813-AA26-032C9FCAC843}">
      <dgm:prSet/>
      <dgm:spPr/>
      <dgm:t>
        <a:bodyPr/>
        <a:lstStyle/>
        <a:p>
          <a:endParaRPr kumimoji="1" lang="ja-JP" altLang="en-US"/>
        </a:p>
      </dgm:t>
    </dgm:pt>
    <dgm:pt modelId="{2BF9C218-F57B-457E-ACC4-0DED67B96D0E}" type="sibTrans" cxnId="{CCBB8CFC-A0BA-4813-AA26-032C9FCAC843}">
      <dgm:prSet/>
      <dgm:spPr/>
      <dgm:t>
        <a:bodyPr/>
        <a:lstStyle/>
        <a:p>
          <a:endParaRPr kumimoji="1" lang="ja-JP" altLang="en-US"/>
        </a:p>
      </dgm:t>
    </dgm:pt>
    <dgm:pt modelId="{EDDBF668-3938-4870-A52B-E073A230E48E}">
      <dgm:prSet phldrT="[テキスト]"/>
      <dgm:spPr/>
      <dgm:t>
        <a:bodyPr/>
        <a:lstStyle/>
        <a:p>
          <a:r>
            <a:rPr kumimoji="1" lang="ja-JP" altLang="en-US" b="1" dirty="0"/>
            <a:t>ステータスに関するもの</a:t>
          </a:r>
        </a:p>
      </dgm:t>
    </dgm:pt>
    <dgm:pt modelId="{3B4B57D0-4452-4A0E-B544-E043394C7356}" type="parTrans" cxnId="{ECF801E3-ADFE-4ABB-90D9-9CFA644271ED}">
      <dgm:prSet/>
      <dgm:spPr/>
      <dgm:t>
        <a:bodyPr/>
        <a:lstStyle/>
        <a:p>
          <a:endParaRPr kumimoji="1" lang="ja-JP" altLang="en-US"/>
        </a:p>
      </dgm:t>
    </dgm:pt>
    <dgm:pt modelId="{3A85A9E6-02A2-4B42-905C-CBF2A93A1572}" type="sibTrans" cxnId="{ECF801E3-ADFE-4ABB-90D9-9CFA644271ED}">
      <dgm:prSet/>
      <dgm:spPr/>
      <dgm:t>
        <a:bodyPr/>
        <a:lstStyle/>
        <a:p>
          <a:endParaRPr kumimoji="1" lang="ja-JP" altLang="en-US"/>
        </a:p>
      </dgm:t>
    </dgm:pt>
    <dgm:pt modelId="{E67F1E14-C404-4005-B2D2-C46A494C6FDF}">
      <dgm:prSet phldrT="[テキスト]"/>
      <dgm:spPr/>
      <dgm:t>
        <a:bodyPr/>
        <a:lstStyle/>
        <a:p>
          <a:r>
            <a:rPr kumimoji="1" lang="ja-JP" altLang="en-US" b="1" dirty="0"/>
            <a:t>各種チェックのロジック</a:t>
          </a:r>
          <a:r>
            <a:rPr kumimoji="1" lang="en-US" altLang="ja-JP" b="1" dirty="0"/>
            <a:t>, </a:t>
          </a:r>
          <a:r>
            <a:rPr kumimoji="1" lang="ja-JP" altLang="en-US" b="1" dirty="0"/>
            <a:t>画面遷移と条件</a:t>
          </a:r>
          <a:r>
            <a:rPr kumimoji="1" lang="en-US" altLang="ja-JP" b="1" dirty="0"/>
            <a:t>, </a:t>
          </a:r>
          <a:r>
            <a:rPr kumimoji="1" lang="ja-JP" altLang="en-US" b="1" dirty="0"/>
            <a:t>システム状態の遷移を規定</a:t>
          </a:r>
        </a:p>
      </dgm:t>
    </dgm:pt>
    <dgm:pt modelId="{658BB9EE-0CE5-437C-B54C-8E357693BB62}" type="parTrans" cxnId="{513CC3AA-2681-4054-9D96-F7F320A210FF}">
      <dgm:prSet/>
      <dgm:spPr/>
      <dgm:t>
        <a:bodyPr/>
        <a:lstStyle/>
        <a:p>
          <a:endParaRPr kumimoji="1" lang="ja-JP" altLang="en-US"/>
        </a:p>
      </dgm:t>
    </dgm:pt>
    <dgm:pt modelId="{63D24E55-9C23-4DB9-A136-AEDF10EDCF52}" type="sibTrans" cxnId="{513CC3AA-2681-4054-9D96-F7F320A210FF}">
      <dgm:prSet/>
      <dgm:spPr/>
      <dgm:t>
        <a:bodyPr/>
        <a:lstStyle/>
        <a:p>
          <a:endParaRPr kumimoji="1" lang="ja-JP" altLang="en-US"/>
        </a:p>
      </dgm:t>
    </dgm:pt>
    <dgm:pt modelId="{99B9E452-E1FF-4F45-89F0-51D1FFD9B697}">
      <dgm:prSet phldrT="[テキスト]"/>
      <dgm:spPr/>
      <dgm:t>
        <a:bodyPr/>
        <a:lstStyle/>
        <a:p>
          <a:r>
            <a:rPr kumimoji="1" lang="ja-JP" altLang="en-US" b="1" dirty="0"/>
            <a:t>業務における各種のルールを規定（株式売買の約定アルゴリズム</a:t>
          </a:r>
          <a:r>
            <a:rPr kumimoji="1" lang="en-US" altLang="ja-JP" b="1" dirty="0"/>
            <a:t>, </a:t>
          </a:r>
          <a:r>
            <a:rPr kumimoji="1" lang="ja-JP" altLang="en-US" b="1" dirty="0"/>
            <a:t>割引料金プランの設定条件など）</a:t>
          </a:r>
        </a:p>
      </dgm:t>
    </dgm:pt>
    <dgm:pt modelId="{5CB461D7-C48E-4806-AC80-BB25C9CF10E4}" type="parTrans" cxnId="{BB0C00EF-3AAA-4404-BC70-050D5E8A18E9}">
      <dgm:prSet/>
      <dgm:spPr/>
      <dgm:t>
        <a:bodyPr/>
        <a:lstStyle/>
        <a:p>
          <a:endParaRPr kumimoji="1" lang="ja-JP" altLang="en-US"/>
        </a:p>
      </dgm:t>
    </dgm:pt>
    <dgm:pt modelId="{617C50E1-93A3-41F9-9590-78B606EE1911}" type="sibTrans" cxnId="{BB0C00EF-3AAA-4404-BC70-050D5E8A18E9}">
      <dgm:prSet/>
      <dgm:spPr/>
      <dgm:t>
        <a:bodyPr/>
        <a:lstStyle/>
        <a:p>
          <a:endParaRPr kumimoji="1" lang="ja-JP" altLang="en-US"/>
        </a:p>
      </dgm:t>
    </dgm:pt>
    <dgm:pt modelId="{0EB5CDF1-C9AC-40C9-8F0C-7ECC069189ED}">
      <dgm:prSet phldrT="[テキスト]"/>
      <dgm:spPr/>
      <dgm:t>
        <a:bodyPr/>
        <a:lstStyle/>
        <a:p>
          <a:r>
            <a:rPr kumimoji="1" lang="ja-JP" altLang="en-US" b="1" dirty="0"/>
            <a:t>データに関するもの</a:t>
          </a:r>
        </a:p>
      </dgm:t>
    </dgm:pt>
    <dgm:pt modelId="{A3911D01-BB4D-453B-B342-25C550D1B5AE}" type="parTrans" cxnId="{C3CE64DA-C06D-4D19-A418-1CC9B6F6C946}">
      <dgm:prSet/>
      <dgm:spPr/>
      <dgm:t>
        <a:bodyPr/>
        <a:lstStyle/>
        <a:p>
          <a:endParaRPr kumimoji="1" lang="ja-JP" altLang="en-US"/>
        </a:p>
      </dgm:t>
    </dgm:pt>
    <dgm:pt modelId="{ADFFAEF9-0A2D-41F6-B792-116C4C402A9C}" type="sibTrans" cxnId="{C3CE64DA-C06D-4D19-A418-1CC9B6F6C946}">
      <dgm:prSet/>
      <dgm:spPr/>
      <dgm:t>
        <a:bodyPr/>
        <a:lstStyle/>
        <a:p>
          <a:endParaRPr kumimoji="1" lang="ja-JP" altLang="en-US"/>
        </a:p>
      </dgm:t>
    </dgm:pt>
    <dgm:pt modelId="{C020BA2F-1E1F-4F75-A103-368DB2D7C257}">
      <dgm:prSet phldrT="[テキスト]"/>
      <dgm:spPr/>
      <dgm:t>
        <a:bodyPr/>
        <a:lstStyle/>
        <a:p>
          <a:r>
            <a:rPr kumimoji="1" lang="ja-JP" altLang="en-US" b="1" dirty="0"/>
            <a:t>データが取りうる範囲</a:t>
          </a:r>
          <a:r>
            <a:rPr kumimoji="1" lang="en-US" altLang="ja-JP" b="1" dirty="0"/>
            <a:t>, </a:t>
          </a:r>
          <a:r>
            <a:rPr kumimoji="1" lang="ja-JP" altLang="en-US" b="1" dirty="0"/>
            <a:t>値を規定</a:t>
          </a:r>
        </a:p>
      </dgm:t>
    </dgm:pt>
    <dgm:pt modelId="{A7A00209-B70A-4CF6-B206-C6A0D8841023}" type="parTrans" cxnId="{74A91FC7-0213-425A-BCF9-1174914CE20F}">
      <dgm:prSet/>
      <dgm:spPr/>
      <dgm:t>
        <a:bodyPr/>
        <a:lstStyle/>
        <a:p>
          <a:endParaRPr kumimoji="1" lang="ja-JP" altLang="en-US"/>
        </a:p>
      </dgm:t>
    </dgm:pt>
    <dgm:pt modelId="{76617A1D-54A5-4CD2-847C-8AE5ADF09BE0}" type="sibTrans" cxnId="{74A91FC7-0213-425A-BCF9-1174914CE20F}">
      <dgm:prSet/>
      <dgm:spPr/>
      <dgm:t>
        <a:bodyPr/>
        <a:lstStyle/>
        <a:p>
          <a:endParaRPr kumimoji="1" lang="ja-JP" altLang="en-US"/>
        </a:p>
      </dgm:t>
    </dgm:pt>
    <dgm:pt modelId="{144043F7-6608-4250-B5E1-6573F6AD81AA}">
      <dgm:prSet phldrT="[テキスト]"/>
      <dgm:spPr/>
      <dgm:t>
        <a:bodyPr/>
        <a:lstStyle/>
        <a:p>
          <a:r>
            <a:rPr kumimoji="1" lang="ja-JP" altLang="en-US" b="1" dirty="0"/>
            <a:t>業務処理の条件やアルゴリズムに関するもの</a:t>
          </a:r>
        </a:p>
      </dgm:t>
    </dgm:pt>
    <dgm:pt modelId="{A31E22A4-9816-402E-A677-1AF88D7A8C0F}" type="parTrans" cxnId="{5CEF4EF6-5A79-495D-B289-FC27D06232F5}">
      <dgm:prSet/>
      <dgm:spPr/>
      <dgm:t>
        <a:bodyPr/>
        <a:lstStyle/>
        <a:p>
          <a:endParaRPr kumimoji="1" lang="ja-JP" altLang="en-US"/>
        </a:p>
      </dgm:t>
    </dgm:pt>
    <dgm:pt modelId="{0B4B305F-6F50-4B34-8B39-053937BF2180}" type="sibTrans" cxnId="{5CEF4EF6-5A79-495D-B289-FC27D06232F5}">
      <dgm:prSet/>
      <dgm:spPr/>
      <dgm:t>
        <a:bodyPr/>
        <a:lstStyle/>
        <a:p>
          <a:endParaRPr kumimoji="1" lang="ja-JP" altLang="en-US"/>
        </a:p>
      </dgm:t>
    </dgm:pt>
    <dgm:pt modelId="{29E14291-604F-41FA-AD1F-9FDA121B8E1E}" type="pres">
      <dgm:prSet presAssocID="{3724A77B-BA0F-4CDB-AFAD-54C23C8703AD}" presName="linear" presStyleCnt="0">
        <dgm:presLayoutVars>
          <dgm:animLvl val="lvl"/>
          <dgm:resizeHandles val="exact"/>
        </dgm:presLayoutVars>
      </dgm:prSet>
      <dgm:spPr/>
    </dgm:pt>
    <dgm:pt modelId="{FD987D62-75DF-470D-8CF1-3C8893524E4C}" type="pres">
      <dgm:prSet presAssocID="{ABD0611D-33A7-4A89-A436-5EEEC7A21D63}" presName="parentText" presStyleLbl="node1" presStyleIdx="0" presStyleCnt="4">
        <dgm:presLayoutVars>
          <dgm:chMax val="0"/>
          <dgm:bulletEnabled val="1"/>
        </dgm:presLayoutVars>
      </dgm:prSet>
      <dgm:spPr/>
    </dgm:pt>
    <dgm:pt modelId="{8D54A376-9FC2-4C39-A295-4B2343ACB1FB}" type="pres">
      <dgm:prSet presAssocID="{ABD0611D-33A7-4A89-A436-5EEEC7A21D63}" presName="childText" presStyleLbl="revTx" presStyleIdx="0" presStyleCnt="4">
        <dgm:presLayoutVars>
          <dgm:bulletEnabled val="1"/>
        </dgm:presLayoutVars>
      </dgm:prSet>
      <dgm:spPr/>
    </dgm:pt>
    <dgm:pt modelId="{4647A27A-5870-4AA0-ACC0-92B98BF5D72C}" type="pres">
      <dgm:prSet presAssocID="{EDDBF668-3938-4870-A52B-E073A230E48E}" presName="parentText" presStyleLbl="node1" presStyleIdx="1" presStyleCnt="4">
        <dgm:presLayoutVars>
          <dgm:chMax val="0"/>
          <dgm:bulletEnabled val="1"/>
        </dgm:presLayoutVars>
      </dgm:prSet>
      <dgm:spPr/>
    </dgm:pt>
    <dgm:pt modelId="{F603AF66-A668-4012-B6F5-03C63E92F2E9}" type="pres">
      <dgm:prSet presAssocID="{EDDBF668-3938-4870-A52B-E073A230E48E}" presName="childText" presStyleLbl="revTx" presStyleIdx="1" presStyleCnt="4">
        <dgm:presLayoutVars>
          <dgm:bulletEnabled val="1"/>
        </dgm:presLayoutVars>
      </dgm:prSet>
      <dgm:spPr/>
    </dgm:pt>
    <dgm:pt modelId="{981F4D71-8E51-4EBE-808F-0DAF23A6800D}" type="pres">
      <dgm:prSet presAssocID="{0EB5CDF1-C9AC-40C9-8F0C-7ECC069189ED}" presName="parentText" presStyleLbl="node1" presStyleIdx="2" presStyleCnt="4">
        <dgm:presLayoutVars>
          <dgm:chMax val="0"/>
          <dgm:bulletEnabled val="1"/>
        </dgm:presLayoutVars>
      </dgm:prSet>
      <dgm:spPr/>
    </dgm:pt>
    <dgm:pt modelId="{35A22CAE-D8BD-4846-AD01-0035E3D35B72}" type="pres">
      <dgm:prSet presAssocID="{0EB5CDF1-C9AC-40C9-8F0C-7ECC069189ED}" presName="childText" presStyleLbl="revTx" presStyleIdx="2" presStyleCnt="4">
        <dgm:presLayoutVars>
          <dgm:bulletEnabled val="1"/>
        </dgm:presLayoutVars>
      </dgm:prSet>
      <dgm:spPr/>
    </dgm:pt>
    <dgm:pt modelId="{19B96097-6D69-4E6B-A07F-CD99687A533A}" type="pres">
      <dgm:prSet presAssocID="{144043F7-6608-4250-B5E1-6573F6AD81AA}" presName="parentText" presStyleLbl="node1" presStyleIdx="3" presStyleCnt="4">
        <dgm:presLayoutVars>
          <dgm:chMax val="0"/>
          <dgm:bulletEnabled val="1"/>
        </dgm:presLayoutVars>
      </dgm:prSet>
      <dgm:spPr/>
    </dgm:pt>
    <dgm:pt modelId="{D728A3C1-4B7A-49FA-8B75-F192145C322B}" type="pres">
      <dgm:prSet presAssocID="{144043F7-6608-4250-B5E1-6573F6AD81AA}" presName="childText" presStyleLbl="revTx" presStyleIdx="3" presStyleCnt="4">
        <dgm:presLayoutVars>
          <dgm:bulletEnabled val="1"/>
        </dgm:presLayoutVars>
      </dgm:prSet>
      <dgm:spPr/>
    </dgm:pt>
  </dgm:ptLst>
  <dgm:cxnLst>
    <dgm:cxn modelId="{3C10DA19-1EA3-46B4-9F64-B7C5191B340E}" srcId="{3724A77B-BA0F-4CDB-AFAD-54C23C8703AD}" destId="{ABD0611D-33A7-4A89-A436-5EEEC7A21D63}" srcOrd="0" destOrd="0" parTransId="{F61F265E-48A4-4A13-881C-0CBC3006164E}" sibTransId="{6A351D78-4AA7-4B15-9D6C-65CDBDF99639}"/>
    <dgm:cxn modelId="{4CE9A25C-1737-47A9-84EE-A336BDE86CE5}" type="presOf" srcId="{3724A77B-BA0F-4CDB-AFAD-54C23C8703AD}" destId="{29E14291-604F-41FA-AD1F-9FDA121B8E1E}" srcOrd="0" destOrd="0" presId="urn:microsoft.com/office/officeart/2005/8/layout/vList2"/>
    <dgm:cxn modelId="{E186FA67-1008-4536-8F14-034666B43DA4}" type="presOf" srcId="{E67F1E14-C404-4005-B2D2-C46A494C6FDF}" destId="{F603AF66-A668-4012-B6F5-03C63E92F2E9}" srcOrd="0" destOrd="0" presId="urn:microsoft.com/office/officeart/2005/8/layout/vList2"/>
    <dgm:cxn modelId="{26E81571-A75A-48E1-80F6-BCC2DE7636F1}" type="presOf" srcId="{99B9E452-E1FF-4F45-89F0-51D1FFD9B697}" destId="{D728A3C1-4B7A-49FA-8B75-F192145C322B}" srcOrd="0" destOrd="0" presId="urn:microsoft.com/office/officeart/2005/8/layout/vList2"/>
    <dgm:cxn modelId="{6F6C0059-E0C3-4AC3-A9F5-7ECF040764D4}" type="presOf" srcId="{C020BA2F-1E1F-4F75-A103-368DB2D7C257}" destId="{35A22CAE-D8BD-4846-AD01-0035E3D35B72}" srcOrd="0" destOrd="0" presId="urn:microsoft.com/office/officeart/2005/8/layout/vList2"/>
    <dgm:cxn modelId="{76432688-E3BE-4886-AAEE-22AF25CA3436}" type="presOf" srcId="{144043F7-6608-4250-B5E1-6573F6AD81AA}" destId="{19B96097-6D69-4E6B-A07F-CD99687A533A}" srcOrd="0" destOrd="0" presId="urn:microsoft.com/office/officeart/2005/8/layout/vList2"/>
    <dgm:cxn modelId="{FE0DD993-CE8B-4CDE-AC73-5C2A36CEAC3E}" type="presOf" srcId="{EDDBF668-3938-4870-A52B-E073A230E48E}" destId="{4647A27A-5870-4AA0-ACC0-92B98BF5D72C}" srcOrd="0" destOrd="0" presId="urn:microsoft.com/office/officeart/2005/8/layout/vList2"/>
    <dgm:cxn modelId="{513CC3AA-2681-4054-9D96-F7F320A210FF}" srcId="{EDDBF668-3938-4870-A52B-E073A230E48E}" destId="{E67F1E14-C404-4005-B2D2-C46A494C6FDF}" srcOrd="0" destOrd="0" parTransId="{658BB9EE-0CE5-437C-B54C-8E357693BB62}" sibTransId="{63D24E55-9C23-4DB9-A136-AEDF10EDCF52}"/>
    <dgm:cxn modelId="{9644B5AD-79A8-4232-B42C-2377223082DE}" type="presOf" srcId="{ABD0611D-33A7-4A89-A436-5EEEC7A21D63}" destId="{FD987D62-75DF-470D-8CF1-3C8893524E4C}" srcOrd="0" destOrd="0" presId="urn:microsoft.com/office/officeart/2005/8/layout/vList2"/>
    <dgm:cxn modelId="{A7F330B8-B5F9-41ED-8A83-FEA95B32E048}" type="presOf" srcId="{3644AB9C-9410-462D-A7D8-590FA4BF391E}" destId="{8D54A376-9FC2-4C39-A295-4B2343ACB1FB}" srcOrd="0" destOrd="0" presId="urn:microsoft.com/office/officeart/2005/8/layout/vList2"/>
    <dgm:cxn modelId="{74A91FC7-0213-425A-BCF9-1174914CE20F}" srcId="{0EB5CDF1-C9AC-40C9-8F0C-7ECC069189ED}" destId="{C020BA2F-1E1F-4F75-A103-368DB2D7C257}" srcOrd="0" destOrd="0" parTransId="{A7A00209-B70A-4CF6-B206-C6A0D8841023}" sibTransId="{76617A1D-54A5-4CD2-847C-8AE5ADF09BE0}"/>
    <dgm:cxn modelId="{C3CE64DA-C06D-4D19-A418-1CC9B6F6C946}" srcId="{3724A77B-BA0F-4CDB-AFAD-54C23C8703AD}" destId="{0EB5CDF1-C9AC-40C9-8F0C-7ECC069189ED}" srcOrd="2" destOrd="0" parTransId="{A3911D01-BB4D-453B-B342-25C550D1B5AE}" sibTransId="{ADFFAEF9-0A2D-41F6-B792-116C4C402A9C}"/>
    <dgm:cxn modelId="{ECF801E3-ADFE-4ABB-90D9-9CFA644271ED}" srcId="{3724A77B-BA0F-4CDB-AFAD-54C23C8703AD}" destId="{EDDBF668-3938-4870-A52B-E073A230E48E}" srcOrd="1" destOrd="0" parTransId="{3B4B57D0-4452-4A0E-B544-E043394C7356}" sibTransId="{3A85A9E6-02A2-4B42-905C-CBF2A93A1572}"/>
    <dgm:cxn modelId="{8834D1EC-7D18-4746-B528-B4BD2CA208E2}" type="presOf" srcId="{0EB5CDF1-C9AC-40C9-8F0C-7ECC069189ED}" destId="{981F4D71-8E51-4EBE-808F-0DAF23A6800D}" srcOrd="0" destOrd="0" presId="urn:microsoft.com/office/officeart/2005/8/layout/vList2"/>
    <dgm:cxn modelId="{BB0C00EF-3AAA-4404-BC70-050D5E8A18E9}" srcId="{144043F7-6608-4250-B5E1-6573F6AD81AA}" destId="{99B9E452-E1FF-4F45-89F0-51D1FFD9B697}" srcOrd="0" destOrd="0" parTransId="{5CB461D7-C48E-4806-AC80-BB25C9CF10E4}" sibTransId="{617C50E1-93A3-41F9-9590-78B606EE1911}"/>
    <dgm:cxn modelId="{5CEF4EF6-5A79-495D-B289-FC27D06232F5}" srcId="{3724A77B-BA0F-4CDB-AFAD-54C23C8703AD}" destId="{144043F7-6608-4250-B5E1-6573F6AD81AA}" srcOrd="3" destOrd="0" parTransId="{A31E22A4-9816-402E-A677-1AF88D7A8C0F}" sibTransId="{0B4B305F-6F50-4B34-8B39-053937BF2180}"/>
    <dgm:cxn modelId="{CCBB8CFC-A0BA-4813-AA26-032C9FCAC843}" srcId="{ABD0611D-33A7-4A89-A436-5EEEC7A21D63}" destId="{3644AB9C-9410-462D-A7D8-590FA4BF391E}" srcOrd="0" destOrd="0" parTransId="{223A6908-6E87-4D37-A7C1-FDC9C3D96601}" sibTransId="{2BF9C218-F57B-457E-ACC4-0DED67B96D0E}"/>
    <dgm:cxn modelId="{9BB41DCC-FDEE-4489-B95A-AB9F941B9C2C}" type="presParOf" srcId="{29E14291-604F-41FA-AD1F-9FDA121B8E1E}" destId="{FD987D62-75DF-470D-8CF1-3C8893524E4C}" srcOrd="0" destOrd="0" presId="urn:microsoft.com/office/officeart/2005/8/layout/vList2"/>
    <dgm:cxn modelId="{0F019FAA-4B78-4C8D-BF73-068357A8AB7F}" type="presParOf" srcId="{29E14291-604F-41FA-AD1F-9FDA121B8E1E}" destId="{8D54A376-9FC2-4C39-A295-4B2343ACB1FB}" srcOrd="1" destOrd="0" presId="urn:microsoft.com/office/officeart/2005/8/layout/vList2"/>
    <dgm:cxn modelId="{5BC0FA3C-20CD-4514-AEC1-84D26A5D7D65}" type="presParOf" srcId="{29E14291-604F-41FA-AD1F-9FDA121B8E1E}" destId="{4647A27A-5870-4AA0-ACC0-92B98BF5D72C}" srcOrd="2" destOrd="0" presId="urn:microsoft.com/office/officeart/2005/8/layout/vList2"/>
    <dgm:cxn modelId="{908FCBB6-05AD-4347-A07A-DDB0912FFF9B}" type="presParOf" srcId="{29E14291-604F-41FA-AD1F-9FDA121B8E1E}" destId="{F603AF66-A668-4012-B6F5-03C63E92F2E9}" srcOrd="3" destOrd="0" presId="urn:microsoft.com/office/officeart/2005/8/layout/vList2"/>
    <dgm:cxn modelId="{A4FDC805-E88E-4E69-894F-3BFEB4FD8D16}" type="presParOf" srcId="{29E14291-604F-41FA-AD1F-9FDA121B8E1E}" destId="{981F4D71-8E51-4EBE-808F-0DAF23A6800D}" srcOrd="4" destOrd="0" presId="urn:microsoft.com/office/officeart/2005/8/layout/vList2"/>
    <dgm:cxn modelId="{08912094-8F10-47CF-8534-CC7C356F4C25}" type="presParOf" srcId="{29E14291-604F-41FA-AD1F-9FDA121B8E1E}" destId="{35A22CAE-D8BD-4846-AD01-0035E3D35B72}" srcOrd="5" destOrd="0" presId="urn:microsoft.com/office/officeart/2005/8/layout/vList2"/>
    <dgm:cxn modelId="{8108D8D7-DCE7-4756-ABA2-9F3EE2226EE2}" type="presParOf" srcId="{29E14291-604F-41FA-AD1F-9FDA121B8E1E}" destId="{19B96097-6D69-4E6B-A07F-CD99687A533A}" srcOrd="6" destOrd="0" presId="urn:microsoft.com/office/officeart/2005/8/layout/vList2"/>
    <dgm:cxn modelId="{7C55FDBF-8EE0-4D2D-84B4-532AF0CDA4F0}" type="presParOf" srcId="{29E14291-604F-41FA-AD1F-9FDA121B8E1E}" destId="{D728A3C1-4B7A-49FA-8B75-F192145C322B}" srcOrd="7"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9CF1E9-4F0C-4B32-89FE-6AE909C62241}">
      <dsp:nvSpPr>
        <dsp:cNvPr id="0" name=""/>
        <dsp:cNvSpPr/>
      </dsp:nvSpPr>
      <dsp:spPr>
        <a:xfrm rot="5400000">
          <a:off x="-134941" y="136862"/>
          <a:ext cx="899613" cy="629729"/>
        </a:xfrm>
        <a:prstGeom prst="chevron">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endParaRPr kumimoji="1" lang="ja-JP" altLang="en-US" sz="1700" kern="1200" dirty="0"/>
        </a:p>
      </dsp:txBody>
      <dsp:txXfrm rot="-5400000">
        <a:off x="2" y="316785"/>
        <a:ext cx="629729" cy="269884"/>
      </dsp:txXfrm>
    </dsp:sp>
    <dsp:sp modelId="{0BBC22B3-5AD1-425D-AF38-9040CC5A0315}">
      <dsp:nvSpPr>
        <dsp:cNvPr id="0" name=""/>
        <dsp:cNvSpPr/>
      </dsp:nvSpPr>
      <dsp:spPr>
        <a:xfrm rot="5400000">
          <a:off x="1904361" y="-1272712"/>
          <a:ext cx="584748" cy="3134013"/>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10795" rIns="10795" bIns="10795" numCol="1" spcCol="1270" anchor="ctr" anchorCtr="0">
          <a:noAutofit/>
        </a:bodyPr>
        <a:lstStyle/>
        <a:p>
          <a:pPr marL="171450" lvl="1" indent="-171450" algn="l" defTabSz="755650">
            <a:lnSpc>
              <a:spcPct val="90000"/>
            </a:lnSpc>
            <a:spcBef>
              <a:spcPct val="0"/>
            </a:spcBef>
            <a:spcAft>
              <a:spcPct val="15000"/>
            </a:spcAft>
            <a:buChar char="•"/>
          </a:pPr>
          <a:r>
            <a:rPr kumimoji="1" lang="ja-JP" altLang="en-US" sz="1700" b="1" kern="1200" dirty="0"/>
            <a:t>開始</a:t>
          </a:r>
        </a:p>
      </dsp:txBody>
      <dsp:txXfrm rot="-5400000">
        <a:off x="629729" y="30465"/>
        <a:ext cx="3105468" cy="527658"/>
      </dsp:txXfrm>
    </dsp:sp>
    <dsp:sp modelId="{8CC6129E-214F-4A1E-BA49-3A733EEF15E1}">
      <dsp:nvSpPr>
        <dsp:cNvPr id="0" name=""/>
        <dsp:cNvSpPr/>
      </dsp:nvSpPr>
      <dsp:spPr>
        <a:xfrm rot="5400000">
          <a:off x="-134941" y="916680"/>
          <a:ext cx="899613" cy="629729"/>
        </a:xfrm>
        <a:prstGeom prst="chevron">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endParaRPr kumimoji="1" lang="ja-JP" altLang="en-US" sz="1700" kern="1200" dirty="0"/>
        </a:p>
      </dsp:txBody>
      <dsp:txXfrm rot="-5400000">
        <a:off x="2" y="1096603"/>
        <a:ext cx="629729" cy="269884"/>
      </dsp:txXfrm>
    </dsp:sp>
    <dsp:sp modelId="{B1E689E7-0BCB-4309-9842-684E059E1BC8}">
      <dsp:nvSpPr>
        <dsp:cNvPr id="0" name=""/>
        <dsp:cNvSpPr/>
      </dsp:nvSpPr>
      <dsp:spPr>
        <a:xfrm rot="5400000">
          <a:off x="1904361" y="-492894"/>
          <a:ext cx="584748" cy="3134013"/>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10795" rIns="10795" bIns="10795" numCol="1" spcCol="1270" anchor="ctr" anchorCtr="0">
          <a:noAutofit/>
        </a:bodyPr>
        <a:lstStyle/>
        <a:p>
          <a:pPr marL="171450" lvl="1" indent="-171450" algn="l" defTabSz="755650">
            <a:lnSpc>
              <a:spcPct val="90000"/>
            </a:lnSpc>
            <a:spcBef>
              <a:spcPct val="0"/>
            </a:spcBef>
            <a:spcAft>
              <a:spcPct val="15000"/>
            </a:spcAft>
            <a:buChar char="•"/>
          </a:pPr>
          <a:r>
            <a:rPr kumimoji="1" lang="ja-JP" altLang="en-US" sz="1700" b="1" kern="1200" dirty="0"/>
            <a:t>画面の詳細設計</a:t>
          </a:r>
        </a:p>
      </dsp:txBody>
      <dsp:txXfrm rot="-5400000">
        <a:off x="629729" y="810283"/>
        <a:ext cx="3105468" cy="527658"/>
      </dsp:txXfrm>
    </dsp:sp>
    <dsp:sp modelId="{02AE780D-F0AC-4B43-8044-0F3BBD956C51}">
      <dsp:nvSpPr>
        <dsp:cNvPr id="0" name=""/>
        <dsp:cNvSpPr/>
      </dsp:nvSpPr>
      <dsp:spPr>
        <a:xfrm rot="5400000">
          <a:off x="-134941" y="1696497"/>
          <a:ext cx="899613" cy="629729"/>
        </a:xfrm>
        <a:prstGeom prst="chevron">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endParaRPr kumimoji="1" lang="ja-JP" altLang="en-US" sz="1700" kern="1200" dirty="0"/>
        </a:p>
      </dsp:txBody>
      <dsp:txXfrm rot="-5400000">
        <a:off x="2" y="1876420"/>
        <a:ext cx="629729" cy="269884"/>
      </dsp:txXfrm>
    </dsp:sp>
    <dsp:sp modelId="{44156886-DDDD-4E07-97D9-1DFDBB465BE4}">
      <dsp:nvSpPr>
        <dsp:cNvPr id="0" name=""/>
        <dsp:cNvSpPr/>
      </dsp:nvSpPr>
      <dsp:spPr>
        <a:xfrm rot="5400000">
          <a:off x="1904361" y="286923"/>
          <a:ext cx="584748" cy="3134013"/>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10795" rIns="10795" bIns="10795" numCol="1" spcCol="1270" anchor="ctr" anchorCtr="0">
          <a:noAutofit/>
        </a:bodyPr>
        <a:lstStyle/>
        <a:p>
          <a:pPr marL="171450" lvl="1" indent="-171450" algn="l" defTabSz="755650">
            <a:lnSpc>
              <a:spcPct val="90000"/>
            </a:lnSpc>
            <a:spcBef>
              <a:spcPct val="0"/>
            </a:spcBef>
            <a:spcAft>
              <a:spcPct val="15000"/>
            </a:spcAft>
            <a:buChar char="•"/>
          </a:pPr>
          <a:r>
            <a:rPr kumimoji="1" lang="ja-JP" altLang="en-US" sz="1700" b="1" kern="1200" dirty="0"/>
            <a:t>帳票の詳細設計</a:t>
          </a:r>
        </a:p>
      </dsp:txBody>
      <dsp:txXfrm rot="-5400000">
        <a:off x="629729" y="1590101"/>
        <a:ext cx="3105468" cy="527658"/>
      </dsp:txXfrm>
    </dsp:sp>
    <dsp:sp modelId="{502B775C-D545-496B-81E4-1DB8F27F7555}">
      <dsp:nvSpPr>
        <dsp:cNvPr id="0" name=""/>
        <dsp:cNvSpPr/>
      </dsp:nvSpPr>
      <dsp:spPr>
        <a:xfrm rot="5400000">
          <a:off x="-134941" y="2476315"/>
          <a:ext cx="899613" cy="629729"/>
        </a:xfrm>
        <a:prstGeom prst="chevron">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endParaRPr kumimoji="1" lang="ja-JP" altLang="en-US" sz="1700" kern="1200" dirty="0"/>
        </a:p>
      </dsp:txBody>
      <dsp:txXfrm rot="-5400000">
        <a:off x="2" y="2656238"/>
        <a:ext cx="629729" cy="269884"/>
      </dsp:txXfrm>
    </dsp:sp>
    <dsp:sp modelId="{AB5DB2F2-185E-465B-B0C2-713C78D52035}">
      <dsp:nvSpPr>
        <dsp:cNvPr id="0" name=""/>
        <dsp:cNvSpPr/>
      </dsp:nvSpPr>
      <dsp:spPr>
        <a:xfrm rot="5400000">
          <a:off x="1904361" y="1066741"/>
          <a:ext cx="584748" cy="3134013"/>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10795" rIns="10795" bIns="10795" numCol="1" spcCol="1270" anchor="ctr" anchorCtr="0">
          <a:noAutofit/>
        </a:bodyPr>
        <a:lstStyle/>
        <a:p>
          <a:pPr marL="171450" lvl="1" indent="-171450" algn="l" defTabSz="755650">
            <a:lnSpc>
              <a:spcPct val="90000"/>
            </a:lnSpc>
            <a:spcBef>
              <a:spcPct val="0"/>
            </a:spcBef>
            <a:spcAft>
              <a:spcPct val="15000"/>
            </a:spcAft>
            <a:buChar char="•"/>
          </a:pPr>
          <a:r>
            <a:rPr kumimoji="1" lang="ja-JP" altLang="en-US" sz="1700" b="1" kern="1200" dirty="0"/>
            <a:t>外部インタフェースの詳細設計</a:t>
          </a:r>
        </a:p>
      </dsp:txBody>
      <dsp:txXfrm rot="-5400000">
        <a:off x="629729" y="2369919"/>
        <a:ext cx="3105468" cy="527658"/>
      </dsp:txXfrm>
    </dsp:sp>
    <dsp:sp modelId="{6AC915B1-FBC0-45CC-ADC2-6134B840B166}">
      <dsp:nvSpPr>
        <dsp:cNvPr id="0" name=""/>
        <dsp:cNvSpPr/>
      </dsp:nvSpPr>
      <dsp:spPr>
        <a:xfrm rot="5400000">
          <a:off x="-134941" y="3256133"/>
          <a:ext cx="899613" cy="629729"/>
        </a:xfrm>
        <a:prstGeom prst="chevron">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endParaRPr kumimoji="1" lang="ja-JP" altLang="en-US" sz="1700" kern="1200" dirty="0"/>
        </a:p>
      </dsp:txBody>
      <dsp:txXfrm rot="-5400000">
        <a:off x="2" y="3436056"/>
        <a:ext cx="629729" cy="269884"/>
      </dsp:txXfrm>
    </dsp:sp>
    <dsp:sp modelId="{7F6FE593-0C37-4F09-8D8F-C2EBEC6281FB}">
      <dsp:nvSpPr>
        <dsp:cNvPr id="0" name=""/>
        <dsp:cNvSpPr/>
      </dsp:nvSpPr>
      <dsp:spPr>
        <a:xfrm rot="5400000">
          <a:off x="1904361" y="1846558"/>
          <a:ext cx="584748" cy="3134013"/>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10795" rIns="10795" bIns="10795" numCol="1" spcCol="1270" anchor="ctr" anchorCtr="0">
          <a:noAutofit/>
        </a:bodyPr>
        <a:lstStyle/>
        <a:p>
          <a:pPr marL="171450" lvl="1" indent="-171450" algn="l" defTabSz="755650">
            <a:lnSpc>
              <a:spcPct val="90000"/>
            </a:lnSpc>
            <a:spcBef>
              <a:spcPct val="0"/>
            </a:spcBef>
            <a:spcAft>
              <a:spcPct val="15000"/>
            </a:spcAft>
            <a:buChar char="•"/>
          </a:pPr>
          <a:r>
            <a:rPr kumimoji="1" lang="ja-JP" altLang="en-US" sz="1700" b="1" kern="1200" dirty="0"/>
            <a:t>ビジネスルールの詳細設計</a:t>
          </a:r>
        </a:p>
      </dsp:txBody>
      <dsp:txXfrm rot="-5400000">
        <a:off x="629729" y="3149736"/>
        <a:ext cx="3105468" cy="52765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9CF1E9-4F0C-4B32-89FE-6AE909C62241}">
      <dsp:nvSpPr>
        <dsp:cNvPr id="0" name=""/>
        <dsp:cNvSpPr/>
      </dsp:nvSpPr>
      <dsp:spPr>
        <a:xfrm rot="5400000">
          <a:off x="-112991" y="115290"/>
          <a:ext cx="753278" cy="527295"/>
        </a:xfrm>
        <a:prstGeom prst="chevron">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endParaRPr kumimoji="1" lang="ja-JP" altLang="en-US" sz="1400" kern="1200" dirty="0"/>
        </a:p>
      </dsp:txBody>
      <dsp:txXfrm rot="-5400000">
        <a:off x="1" y="265947"/>
        <a:ext cx="527295" cy="225983"/>
      </dsp:txXfrm>
    </dsp:sp>
    <dsp:sp modelId="{0BBC22B3-5AD1-425D-AF38-9040CC5A0315}">
      <dsp:nvSpPr>
        <dsp:cNvPr id="0" name=""/>
        <dsp:cNvSpPr/>
      </dsp:nvSpPr>
      <dsp:spPr>
        <a:xfrm rot="5400000">
          <a:off x="1900703" y="-1371109"/>
          <a:ext cx="489631" cy="3236447"/>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10795" rIns="10795" bIns="10795" numCol="1" spcCol="1270" anchor="ctr" anchorCtr="0">
          <a:noAutofit/>
        </a:bodyPr>
        <a:lstStyle/>
        <a:p>
          <a:pPr marL="171450" lvl="1" indent="-171450" algn="l" defTabSz="755650">
            <a:lnSpc>
              <a:spcPct val="90000"/>
            </a:lnSpc>
            <a:spcBef>
              <a:spcPct val="0"/>
            </a:spcBef>
            <a:spcAft>
              <a:spcPct val="15000"/>
            </a:spcAft>
            <a:buChar char="•"/>
          </a:pPr>
          <a:r>
            <a:rPr kumimoji="1" lang="ja-JP" altLang="en-US" sz="1700" b="1" kern="1200" dirty="0"/>
            <a:t>リクエスト処理の詳細設計</a:t>
          </a:r>
        </a:p>
      </dsp:txBody>
      <dsp:txXfrm rot="-5400000">
        <a:off x="527295" y="26201"/>
        <a:ext cx="3212545" cy="441827"/>
      </dsp:txXfrm>
    </dsp:sp>
    <dsp:sp modelId="{8CC6129E-214F-4A1E-BA49-3A733EEF15E1}">
      <dsp:nvSpPr>
        <dsp:cNvPr id="0" name=""/>
        <dsp:cNvSpPr/>
      </dsp:nvSpPr>
      <dsp:spPr>
        <a:xfrm rot="5400000">
          <a:off x="-112991" y="768260"/>
          <a:ext cx="753278" cy="527295"/>
        </a:xfrm>
        <a:prstGeom prst="chevron">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endParaRPr kumimoji="1" lang="ja-JP" altLang="en-US" sz="1400" kern="1200" dirty="0"/>
        </a:p>
      </dsp:txBody>
      <dsp:txXfrm rot="-5400000">
        <a:off x="1" y="918917"/>
        <a:ext cx="527295" cy="225983"/>
      </dsp:txXfrm>
    </dsp:sp>
    <dsp:sp modelId="{B1E689E7-0BCB-4309-9842-684E059E1BC8}">
      <dsp:nvSpPr>
        <dsp:cNvPr id="0" name=""/>
        <dsp:cNvSpPr/>
      </dsp:nvSpPr>
      <dsp:spPr>
        <a:xfrm rot="5400000">
          <a:off x="1900703" y="-718139"/>
          <a:ext cx="489631" cy="3236447"/>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10795" rIns="10795" bIns="10795" numCol="1" spcCol="1270" anchor="ctr" anchorCtr="0">
          <a:noAutofit/>
        </a:bodyPr>
        <a:lstStyle/>
        <a:p>
          <a:pPr marL="171450" lvl="1" indent="-171450" algn="l" defTabSz="755650">
            <a:lnSpc>
              <a:spcPct val="90000"/>
            </a:lnSpc>
            <a:spcBef>
              <a:spcPct val="0"/>
            </a:spcBef>
            <a:spcAft>
              <a:spcPct val="15000"/>
            </a:spcAft>
            <a:buChar char="•"/>
          </a:pPr>
          <a:r>
            <a:rPr kumimoji="1" lang="ja-JP" altLang="en-US" sz="1700" b="1" kern="1200" dirty="0"/>
            <a:t>メッセージの詳細設計</a:t>
          </a:r>
        </a:p>
      </dsp:txBody>
      <dsp:txXfrm rot="-5400000">
        <a:off x="527295" y="679171"/>
        <a:ext cx="3212545" cy="441827"/>
      </dsp:txXfrm>
    </dsp:sp>
    <dsp:sp modelId="{02AE780D-F0AC-4B43-8044-0F3BBD956C51}">
      <dsp:nvSpPr>
        <dsp:cNvPr id="0" name=""/>
        <dsp:cNvSpPr/>
      </dsp:nvSpPr>
      <dsp:spPr>
        <a:xfrm rot="5400000">
          <a:off x="-112991" y="1421230"/>
          <a:ext cx="753278" cy="527295"/>
        </a:xfrm>
        <a:prstGeom prst="chevron">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endParaRPr kumimoji="1" lang="ja-JP" altLang="en-US" sz="1400" kern="1200" dirty="0"/>
        </a:p>
      </dsp:txBody>
      <dsp:txXfrm rot="-5400000">
        <a:off x="1" y="1571887"/>
        <a:ext cx="527295" cy="225983"/>
      </dsp:txXfrm>
    </dsp:sp>
    <dsp:sp modelId="{44156886-DDDD-4E07-97D9-1DFDBB465BE4}">
      <dsp:nvSpPr>
        <dsp:cNvPr id="0" name=""/>
        <dsp:cNvSpPr/>
      </dsp:nvSpPr>
      <dsp:spPr>
        <a:xfrm rot="5400000">
          <a:off x="1900703" y="-65170"/>
          <a:ext cx="489631" cy="3236447"/>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10795" rIns="10795" bIns="10795" numCol="1" spcCol="1270" anchor="ctr" anchorCtr="0">
          <a:noAutofit/>
        </a:bodyPr>
        <a:lstStyle/>
        <a:p>
          <a:pPr marL="171450" lvl="1" indent="-171450" algn="l" defTabSz="755650">
            <a:lnSpc>
              <a:spcPct val="90000"/>
            </a:lnSpc>
            <a:spcBef>
              <a:spcPct val="0"/>
            </a:spcBef>
            <a:spcAft>
              <a:spcPct val="15000"/>
            </a:spcAft>
            <a:buChar char="•"/>
          </a:pPr>
          <a:r>
            <a:rPr kumimoji="1" lang="ja-JP" altLang="en-US" sz="1700" b="1" kern="1200" dirty="0"/>
            <a:t>物理データ設計</a:t>
          </a:r>
        </a:p>
      </dsp:txBody>
      <dsp:txXfrm rot="-5400000">
        <a:off x="527295" y="1332140"/>
        <a:ext cx="3212545" cy="441827"/>
      </dsp:txXfrm>
    </dsp:sp>
    <dsp:sp modelId="{502B775C-D545-496B-81E4-1DB8F27F7555}">
      <dsp:nvSpPr>
        <dsp:cNvPr id="0" name=""/>
        <dsp:cNvSpPr/>
      </dsp:nvSpPr>
      <dsp:spPr>
        <a:xfrm rot="5400000">
          <a:off x="-112991" y="2074199"/>
          <a:ext cx="753278" cy="527295"/>
        </a:xfrm>
        <a:prstGeom prst="chevron">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endParaRPr kumimoji="1" lang="ja-JP" altLang="en-US" sz="1400" kern="1200" dirty="0"/>
        </a:p>
      </dsp:txBody>
      <dsp:txXfrm rot="-5400000">
        <a:off x="1" y="2224856"/>
        <a:ext cx="527295" cy="225983"/>
      </dsp:txXfrm>
    </dsp:sp>
    <dsp:sp modelId="{AB5DB2F2-185E-465B-B0C2-713C78D52035}">
      <dsp:nvSpPr>
        <dsp:cNvPr id="0" name=""/>
        <dsp:cNvSpPr/>
      </dsp:nvSpPr>
      <dsp:spPr>
        <a:xfrm rot="5400000">
          <a:off x="1900703" y="587799"/>
          <a:ext cx="489631" cy="3236447"/>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10795" rIns="10795" bIns="10795" numCol="1" spcCol="1270" anchor="ctr" anchorCtr="0">
          <a:noAutofit/>
        </a:bodyPr>
        <a:lstStyle/>
        <a:p>
          <a:pPr marL="171450" lvl="1" indent="-171450" algn="l" defTabSz="755650">
            <a:lnSpc>
              <a:spcPct val="90000"/>
            </a:lnSpc>
            <a:spcBef>
              <a:spcPct val="0"/>
            </a:spcBef>
            <a:spcAft>
              <a:spcPct val="15000"/>
            </a:spcAft>
            <a:buChar char="•"/>
          </a:pPr>
          <a:r>
            <a:rPr kumimoji="1" lang="ja-JP" altLang="en-US" sz="1700" b="1" kern="1200" dirty="0"/>
            <a:t>内部設計書としてまとめる</a:t>
          </a:r>
        </a:p>
      </dsp:txBody>
      <dsp:txXfrm rot="-5400000">
        <a:off x="527295" y="1985109"/>
        <a:ext cx="3212545" cy="441827"/>
      </dsp:txXfrm>
    </dsp:sp>
    <dsp:sp modelId="{6AC915B1-FBC0-45CC-ADC2-6134B840B166}">
      <dsp:nvSpPr>
        <dsp:cNvPr id="0" name=""/>
        <dsp:cNvSpPr/>
      </dsp:nvSpPr>
      <dsp:spPr>
        <a:xfrm rot="5400000">
          <a:off x="-112991" y="2727169"/>
          <a:ext cx="753278" cy="527295"/>
        </a:xfrm>
        <a:prstGeom prst="chevron">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endParaRPr kumimoji="1" lang="ja-JP" altLang="en-US" sz="1400" kern="1200" dirty="0"/>
        </a:p>
      </dsp:txBody>
      <dsp:txXfrm rot="-5400000">
        <a:off x="1" y="2877826"/>
        <a:ext cx="527295" cy="225983"/>
      </dsp:txXfrm>
    </dsp:sp>
    <dsp:sp modelId="{7F6FE593-0C37-4F09-8D8F-C2EBEC6281FB}">
      <dsp:nvSpPr>
        <dsp:cNvPr id="0" name=""/>
        <dsp:cNvSpPr/>
      </dsp:nvSpPr>
      <dsp:spPr>
        <a:xfrm rot="5400000">
          <a:off x="1900703" y="1240769"/>
          <a:ext cx="489631" cy="3236447"/>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10795" rIns="10795" bIns="10795" numCol="1" spcCol="1270" anchor="ctr" anchorCtr="0">
          <a:noAutofit/>
        </a:bodyPr>
        <a:lstStyle/>
        <a:p>
          <a:pPr marL="171450" lvl="1" indent="-171450" algn="l" defTabSz="755650">
            <a:lnSpc>
              <a:spcPct val="90000"/>
            </a:lnSpc>
            <a:spcBef>
              <a:spcPct val="0"/>
            </a:spcBef>
            <a:spcAft>
              <a:spcPct val="15000"/>
            </a:spcAft>
            <a:buChar char="•"/>
          </a:pPr>
          <a:r>
            <a:rPr kumimoji="1" lang="ja-JP" altLang="en-US" sz="1700" b="1" kern="1200" dirty="0"/>
            <a:t>レビュー</a:t>
          </a:r>
        </a:p>
      </dsp:txBody>
      <dsp:txXfrm rot="-5400000">
        <a:off x="527295" y="2638079"/>
        <a:ext cx="3212545" cy="441827"/>
      </dsp:txXfrm>
    </dsp:sp>
    <dsp:sp modelId="{AC500716-3529-43D5-A5F0-F691552ACA2F}">
      <dsp:nvSpPr>
        <dsp:cNvPr id="0" name=""/>
        <dsp:cNvSpPr/>
      </dsp:nvSpPr>
      <dsp:spPr>
        <a:xfrm rot="5400000">
          <a:off x="-112991" y="3380138"/>
          <a:ext cx="753278" cy="527295"/>
        </a:xfrm>
        <a:prstGeom prst="chevron">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endParaRPr kumimoji="1" lang="ja-JP" altLang="en-US" sz="1400" kern="1200" dirty="0"/>
        </a:p>
      </dsp:txBody>
      <dsp:txXfrm rot="-5400000">
        <a:off x="1" y="3530795"/>
        <a:ext cx="527295" cy="225983"/>
      </dsp:txXfrm>
    </dsp:sp>
    <dsp:sp modelId="{16CB427F-D08B-4D75-BDA1-5D41C1A2FF56}">
      <dsp:nvSpPr>
        <dsp:cNvPr id="0" name=""/>
        <dsp:cNvSpPr/>
      </dsp:nvSpPr>
      <dsp:spPr>
        <a:xfrm rot="5400000">
          <a:off x="1900703" y="1893738"/>
          <a:ext cx="489631" cy="3236447"/>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10795" rIns="10795" bIns="10795" numCol="1" spcCol="1270" anchor="ctr" anchorCtr="0">
          <a:noAutofit/>
        </a:bodyPr>
        <a:lstStyle/>
        <a:p>
          <a:pPr marL="171450" lvl="1" indent="-171450" algn="l" defTabSz="755650">
            <a:lnSpc>
              <a:spcPct val="90000"/>
            </a:lnSpc>
            <a:spcBef>
              <a:spcPct val="0"/>
            </a:spcBef>
            <a:spcAft>
              <a:spcPct val="15000"/>
            </a:spcAft>
            <a:buChar char="•"/>
          </a:pPr>
          <a:r>
            <a:rPr kumimoji="1" lang="ja-JP" altLang="en-US" sz="1700" b="1" kern="1200" dirty="0"/>
            <a:t>終了</a:t>
          </a:r>
        </a:p>
      </dsp:txBody>
      <dsp:txXfrm rot="-5400000">
        <a:off x="527295" y="3291048"/>
        <a:ext cx="3212545" cy="44182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987D62-75DF-470D-8CF1-3C8893524E4C}">
      <dsp:nvSpPr>
        <dsp:cNvPr id="0" name=""/>
        <dsp:cNvSpPr/>
      </dsp:nvSpPr>
      <dsp:spPr>
        <a:xfrm>
          <a:off x="0" y="68375"/>
          <a:ext cx="7543800" cy="57856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kumimoji="1" lang="ja-JP" altLang="en-US" sz="2300" b="1" kern="1200" dirty="0"/>
            <a:t>業務の流れに関するもの</a:t>
          </a:r>
        </a:p>
      </dsp:txBody>
      <dsp:txXfrm>
        <a:off x="28243" y="96618"/>
        <a:ext cx="7487314" cy="522079"/>
      </dsp:txXfrm>
    </dsp:sp>
    <dsp:sp modelId="{8D54A376-9FC2-4C39-A295-4B2343ACB1FB}">
      <dsp:nvSpPr>
        <dsp:cNvPr id="0" name=""/>
        <dsp:cNvSpPr/>
      </dsp:nvSpPr>
      <dsp:spPr>
        <a:xfrm>
          <a:off x="0" y="646940"/>
          <a:ext cx="7543800" cy="380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9516" tIns="29210" rIns="163576" bIns="29210" numCol="1" spcCol="1270" anchor="t" anchorCtr="0">
          <a:noAutofit/>
        </a:bodyPr>
        <a:lstStyle/>
        <a:p>
          <a:pPr marL="171450" lvl="1" indent="-171450" algn="l" defTabSz="800100">
            <a:lnSpc>
              <a:spcPct val="90000"/>
            </a:lnSpc>
            <a:spcBef>
              <a:spcPct val="0"/>
            </a:spcBef>
            <a:spcAft>
              <a:spcPct val="20000"/>
            </a:spcAft>
            <a:buChar char="•"/>
          </a:pPr>
          <a:r>
            <a:rPr kumimoji="1" lang="ja-JP" altLang="en-US" sz="1800" b="1" kern="1200" dirty="0"/>
            <a:t>誰が</a:t>
          </a:r>
          <a:r>
            <a:rPr kumimoji="1" lang="en-US" altLang="ja-JP" sz="1800" b="1" kern="1200" dirty="0"/>
            <a:t>, </a:t>
          </a:r>
          <a:r>
            <a:rPr kumimoji="1" lang="ja-JP" altLang="en-US" sz="1800" b="1" kern="1200" dirty="0"/>
            <a:t>どのような順序で作業するかを規定</a:t>
          </a:r>
        </a:p>
      </dsp:txBody>
      <dsp:txXfrm>
        <a:off x="0" y="646940"/>
        <a:ext cx="7543800" cy="380880"/>
      </dsp:txXfrm>
    </dsp:sp>
    <dsp:sp modelId="{4647A27A-5870-4AA0-ACC0-92B98BF5D72C}">
      <dsp:nvSpPr>
        <dsp:cNvPr id="0" name=""/>
        <dsp:cNvSpPr/>
      </dsp:nvSpPr>
      <dsp:spPr>
        <a:xfrm>
          <a:off x="0" y="1027820"/>
          <a:ext cx="7543800" cy="57856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kumimoji="1" lang="ja-JP" altLang="en-US" sz="2300" b="1" kern="1200" dirty="0"/>
            <a:t>ステータスに関するもの</a:t>
          </a:r>
        </a:p>
      </dsp:txBody>
      <dsp:txXfrm>
        <a:off x="28243" y="1056063"/>
        <a:ext cx="7487314" cy="522079"/>
      </dsp:txXfrm>
    </dsp:sp>
    <dsp:sp modelId="{F603AF66-A668-4012-B6F5-03C63E92F2E9}">
      <dsp:nvSpPr>
        <dsp:cNvPr id="0" name=""/>
        <dsp:cNvSpPr/>
      </dsp:nvSpPr>
      <dsp:spPr>
        <a:xfrm>
          <a:off x="0" y="1606385"/>
          <a:ext cx="7543800" cy="380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9516" tIns="29210" rIns="163576" bIns="29210" numCol="1" spcCol="1270" anchor="t" anchorCtr="0">
          <a:noAutofit/>
        </a:bodyPr>
        <a:lstStyle/>
        <a:p>
          <a:pPr marL="171450" lvl="1" indent="-171450" algn="l" defTabSz="800100">
            <a:lnSpc>
              <a:spcPct val="90000"/>
            </a:lnSpc>
            <a:spcBef>
              <a:spcPct val="0"/>
            </a:spcBef>
            <a:spcAft>
              <a:spcPct val="20000"/>
            </a:spcAft>
            <a:buChar char="•"/>
          </a:pPr>
          <a:r>
            <a:rPr kumimoji="1" lang="ja-JP" altLang="en-US" sz="1800" b="1" kern="1200" dirty="0"/>
            <a:t>各種チェックのロジック</a:t>
          </a:r>
          <a:r>
            <a:rPr kumimoji="1" lang="en-US" altLang="ja-JP" sz="1800" b="1" kern="1200" dirty="0"/>
            <a:t>, </a:t>
          </a:r>
          <a:r>
            <a:rPr kumimoji="1" lang="ja-JP" altLang="en-US" sz="1800" b="1" kern="1200" dirty="0"/>
            <a:t>画面遷移と条件</a:t>
          </a:r>
          <a:r>
            <a:rPr kumimoji="1" lang="en-US" altLang="ja-JP" sz="1800" b="1" kern="1200" dirty="0"/>
            <a:t>, </a:t>
          </a:r>
          <a:r>
            <a:rPr kumimoji="1" lang="ja-JP" altLang="en-US" sz="1800" b="1" kern="1200" dirty="0"/>
            <a:t>システム状態の遷移を規定</a:t>
          </a:r>
        </a:p>
      </dsp:txBody>
      <dsp:txXfrm>
        <a:off x="0" y="1606385"/>
        <a:ext cx="7543800" cy="380880"/>
      </dsp:txXfrm>
    </dsp:sp>
    <dsp:sp modelId="{981F4D71-8E51-4EBE-808F-0DAF23A6800D}">
      <dsp:nvSpPr>
        <dsp:cNvPr id="0" name=""/>
        <dsp:cNvSpPr/>
      </dsp:nvSpPr>
      <dsp:spPr>
        <a:xfrm>
          <a:off x="0" y="1987265"/>
          <a:ext cx="7543800" cy="57856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kumimoji="1" lang="ja-JP" altLang="en-US" sz="2300" b="1" kern="1200" dirty="0"/>
            <a:t>データに関するもの</a:t>
          </a:r>
        </a:p>
      </dsp:txBody>
      <dsp:txXfrm>
        <a:off x="28243" y="2015508"/>
        <a:ext cx="7487314" cy="522079"/>
      </dsp:txXfrm>
    </dsp:sp>
    <dsp:sp modelId="{35A22CAE-D8BD-4846-AD01-0035E3D35B72}">
      <dsp:nvSpPr>
        <dsp:cNvPr id="0" name=""/>
        <dsp:cNvSpPr/>
      </dsp:nvSpPr>
      <dsp:spPr>
        <a:xfrm>
          <a:off x="0" y="2565831"/>
          <a:ext cx="7543800" cy="380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9516" tIns="29210" rIns="163576" bIns="29210" numCol="1" spcCol="1270" anchor="t" anchorCtr="0">
          <a:noAutofit/>
        </a:bodyPr>
        <a:lstStyle/>
        <a:p>
          <a:pPr marL="171450" lvl="1" indent="-171450" algn="l" defTabSz="800100">
            <a:lnSpc>
              <a:spcPct val="90000"/>
            </a:lnSpc>
            <a:spcBef>
              <a:spcPct val="0"/>
            </a:spcBef>
            <a:spcAft>
              <a:spcPct val="20000"/>
            </a:spcAft>
            <a:buChar char="•"/>
          </a:pPr>
          <a:r>
            <a:rPr kumimoji="1" lang="ja-JP" altLang="en-US" sz="1800" b="1" kern="1200" dirty="0"/>
            <a:t>データが取りうる範囲</a:t>
          </a:r>
          <a:r>
            <a:rPr kumimoji="1" lang="en-US" altLang="ja-JP" sz="1800" b="1" kern="1200" dirty="0"/>
            <a:t>, </a:t>
          </a:r>
          <a:r>
            <a:rPr kumimoji="1" lang="ja-JP" altLang="en-US" sz="1800" b="1" kern="1200" dirty="0"/>
            <a:t>値を規定</a:t>
          </a:r>
        </a:p>
      </dsp:txBody>
      <dsp:txXfrm>
        <a:off x="0" y="2565831"/>
        <a:ext cx="7543800" cy="380880"/>
      </dsp:txXfrm>
    </dsp:sp>
    <dsp:sp modelId="{19B96097-6D69-4E6B-A07F-CD99687A533A}">
      <dsp:nvSpPr>
        <dsp:cNvPr id="0" name=""/>
        <dsp:cNvSpPr/>
      </dsp:nvSpPr>
      <dsp:spPr>
        <a:xfrm>
          <a:off x="0" y="2946711"/>
          <a:ext cx="7543800" cy="57856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kumimoji="1" lang="ja-JP" altLang="en-US" sz="2300" b="1" kern="1200" dirty="0"/>
            <a:t>業務処理の条件やアルゴリズムに関するもの</a:t>
          </a:r>
        </a:p>
      </dsp:txBody>
      <dsp:txXfrm>
        <a:off x="28243" y="2974954"/>
        <a:ext cx="7487314" cy="522079"/>
      </dsp:txXfrm>
    </dsp:sp>
    <dsp:sp modelId="{D728A3C1-4B7A-49FA-8B75-F192145C322B}">
      <dsp:nvSpPr>
        <dsp:cNvPr id="0" name=""/>
        <dsp:cNvSpPr/>
      </dsp:nvSpPr>
      <dsp:spPr>
        <a:xfrm>
          <a:off x="0" y="3525276"/>
          <a:ext cx="7543800" cy="595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9516" tIns="29210" rIns="163576" bIns="29210" numCol="1" spcCol="1270" anchor="t" anchorCtr="0">
          <a:noAutofit/>
        </a:bodyPr>
        <a:lstStyle/>
        <a:p>
          <a:pPr marL="171450" lvl="1" indent="-171450" algn="l" defTabSz="800100">
            <a:lnSpc>
              <a:spcPct val="90000"/>
            </a:lnSpc>
            <a:spcBef>
              <a:spcPct val="0"/>
            </a:spcBef>
            <a:spcAft>
              <a:spcPct val="20000"/>
            </a:spcAft>
            <a:buChar char="•"/>
          </a:pPr>
          <a:r>
            <a:rPr kumimoji="1" lang="ja-JP" altLang="en-US" sz="1800" b="1" kern="1200" dirty="0"/>
            <a:t>業務における各種のルールを規定（株式売買の約定アルゴリズム</a:t>
          </a:r>
          <a:r>
            <a:rPr kumimoji="1" lang="en-US" altLang="ja-JP" sz="1800" b="1" kern="1200" dirty="0"/>
            <a:t>, </a:t>
          </a:r>
          <a:r>
            <a:rPr kumimoji="1" lang="ja-JP" altLang="en-US" sz="1800" b="1" kern="1200" dirty="0"/>
            <a:t>割引料金プランの設定条件など）</a:t>
          </a:r>
        </a:p>
      </dsp:txBody>
      <dsp:txXfrm>
        <a:off x="0" y="3525276"/>
        <a:ext cx="7543800" cy="595125"/>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AD6A23-C00C-4214-B798-ABB8C9E3D7DD}" type="datetimeFigureOut">
              <a:rPr kumimoji="1" lang="ja-JP" altLang="en-US" smtClean="0"/>
              <a:t>2017/11/8</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1D20DAD-DB7F-4210-B869-530F8C258FB8}" type="slidenum">
              <a:rPr kumimoji="1" lang="ja-JP" altLang="en-US" smtClean="0"/>
              <a:t>‹#›</a:t>
            </a:fld>
            <a:endParaRPr kumimoji="1" lang="ja-JP" altLang="en-US"/>
          </a:p>
        </p:txBody>
      </p:sp>
    </p:spTree>
    <p:extLst>
      <p:ext uri="{BB962C8B-B14F-4D97-AF65-F5344CB8AC3E}">
        <p14:creationId xmlns:p14="http://schemas.microsoft.com/office/powerpoint/2010/main" val="419607184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（１）適切に定義された設計書を用意することがシステムの品質向上につながることを意味している</a:t>
            </a:r>
            <a:r>
              <a:rPr kumimoji="1" lang="en-US" altLang="ja-JP" dirty="0"/>
              <a:t>.</a:t>
            </a:r>
          </a:p>
          <a:p>
            <a:r>
              <a:rPr kumimoji="1" lang="ja-JP" altLang="en-US" dirty="0"/>
              <a:t>（２）プログラマが適切に定義された設計書通りにプログラミングをすれば</a:t>
            </a:r>
            <a:r>
              <a:rPr kumimoji="1" lang="en-US" altLang="ja-JP" dirty="0"/>
              <a:t>, </a:t>
            </a:r>
            <a:r>
              <a:rPr kumimoji="1" lang="ja-JP" altLang="en-US" dirty="0"/>
              <a:t>品質が一定のプログラムが出来上がる可能性が高くなることを意味する</a:t>
            </a:r>
            <a:r>
              <a:rPr kumimoji="1" lang="en-US" altLang="ja-JP" dirty="0"/>
              <a:t>.</a:t>
            </a:r>
          </a:p>
          <a:p>
            <a:endParaRPr kumimoji="1" lang="en-US" altLang="ja-JP" dirty="0"/>
          </a:p>
          <a:p>
            <a:r>
              <a:rPr kumimoji="1" lang="ja-JP" altLang="en-US" dirty="0"/>
              <a:t>（</a:t>
            </a:r>
            <a:r>
              <a:rPr kumimoji="1" lang="en-US" altLang="ja-JP" dirty="0"/>
              <a:t>3</a:t>
            </a:r>
            <a:r>
              <a:rPr kumimoji="1" lang="ja-JP" altLang="en-US" dirty="0"/>
              <a:t>）システムが大規模になると</a:t>
            </a:r>
            <a:r>
              <a:rPr kumimoji="1" lang="en-US" altLang="ja-JP" dirty="0"/>
              <a:t>, </a:t>
            </a:r>
            <a:r>
              <a:rPr kumimoji="1" lang="ja-JP" altLang="en-US" dirty="0"/>
              <a:t>製造すべきプログラムの量が多くなり</a:t>
            </a:r>
            <a:r>
              <a:rPr kumimoji="1" lang="en-US" altLang="ja-JP" dirty="0"/>
              <a:t>, 1</a:t>
            </a:r>
            <a:r>
              <a:rPr kumimoji="1" lang="ja-JP" altLang="en-US" dirty="0"/>
              <a:t>社への発注では所定の期日までに完成できないことがある</a:t>
            </a:r>
            <a:r>
              <a:rPr kumimoji="1" lang="en-US" altLang="ja-JP" dirty="0"/>
              <a:t>. </a:t>
            </a:r>
            <a:r>
              <a:rPr kumimoji="1" lang="ja-JP" altLang="en-US" dirty="0"/>
              <a:t>その場合</a:t>
            </a:r>
            <a:r>
              <a:rPr kumimoji="1" lang="en-US" altLang="ja-JP" dirty="0"/>
              <a:t>, </a:t>
            </a:r>
            <a:r>
              <a:rPr kumimoji="1" lang="ja-JP" altLang="en-US" dirty="0"/>
              <a:t>複数の会社にプログラム製造を発注し</a:t>
            </a:r>
            <a:r>
              <a:rPr kumimoji="1" lang="en-US" altLang="ja-JP" dirty="0"/>
              <a:t>, </a:t>
            </a:r>
            <a:r>
              <a:rPr kumimoji="1" lang="ja-JP" altLang="en-US" dirty="0"/>
              <a:t>最後に各社が製造したプログラムを組み合わせて</a:t>
            </a:r>
            <a:r>
              <a:rPr kumimoji="1" lang="en-US" altLang="ja-JP" dirty="0"/>
              <a:t>1</a:t>
            </a:r>
            <a:r>
              <a:rPr kumimoji="1" lang="ja-JP" altLang="en-US" dirty="0" err="1"/>
              <a:t>つの</a:t>
            </a:r>
            <a:r>
              <a:rPr kumimoji="1" lang="ja-JP" altLang="en-US" dirty="0"/>
              <a:t>プログラムにする</a:t>
            </a:r>
            <a:r>
              <a:rPr kumimoji="1" lang="en-US" altLang="ja-JP" dirty="0"/>
              <a:t>. </a:t>
            </a:r>
            <a:r>
              <a:rPr kumimoji="1" lang="ja-JP" altLang="en-US" dirty="0"/>
              <a:t>この時</a:t>
            </a:r>
            <a:r>
              <a:rPr kumimoji="1" lang="en-US" altLang="ja-JP" dirty="0"/>
              <a:t>, </a:t>
            </a:r>
            <a:r>
              <a:rPr kumimoji="1" lang="ja-JP" altLang="en-US" dirty="0"/>
              <a:t>各社が自己のルールでプログラムを製造していると</a:t>
            </a:r>
            <a:r>
              <a:rPr kumimoji="1" lang="en-US" altLang="ja-JP" dirty="0"/>
              <a:t>, </a:t>
            </a:r>
            <a:r>
              <a:rPr kumimoji="1" lang="ja-JP" altLang="en-US" dirty="0"/>
              <a:t>サブルーチンや関数の呼び出し方</a:t>
            </a:r>
            <a:r>
              <a:rPr kumimoji="1" lang="en-US" altLang="ja-JP" dirty="0"/>
              <a:t>, </a:t>
            </a:r>
            <a:r>
              <a:rPr kumimoji="1" lang="ja-JP" altLang="en-US" dirty="0"/>
              <a:t>データの引き渡し方</a:t>
            </a:r>
            <a:r>
              <a:rPr kumimoji="1" lang="en-US" altLang="ja-JP" dirty="0"/>
              <a:t>, </a:t>
            </a:r>
            <a:r>
              <a:rPr kumimoji="1" lang="ja-JP" altLang="en-US" dirty="0"/>
              <a:t>名前の付け方が一致せず</a:t>
            </a:r>
            <a:r>
              <a:rPr kumimoji="1" lang="en-US" altLang="ja-JP" dirty="0"/>
              <a:t>, </a:t>
            </a:r>
            <a:r>
              <a:rPr kumimoji="1" lang="ja-JP" altLang="en-US" dirty="0"/>
              <a:t>組み合わせが困難になる可能性が高くなる</a:t>
            </a:r>
            <a:r>
              <a:rPr kumimoji="1" lang="en-US" altLang="ja-JP" dirty="0"/>
              <a:t>. </a:t>
            </a:r>
            <a:r>
              <a:rPr kumimoji="1" lang="ja-JP" altLang="en-US" dirty="0"/>
              <a:t>内部設計書でプログラムの製造</a:t>
            </a:r>
            <a:r>
              <a:rPr kumimoji="1" lang="en-US" altLang="ja-JP" dirty="0"/>
              <a:t>, </a:t>
            </a:r>
            <a:r>
              <a:rPr kumimoji="1" lang="ja-JP" altLang="en-US" dirty="0"/>
              <a:t>呼び出し方</a:t>
            </a:r>
            <a:r>
              <a:rPr kumimoji="1" lang="en-US" altLang="ja-JP" dirty="0"/>
              <a:t>, </a:t>
            </a:r>
            <a:r>
              <a:rPr kumimoji="1" lang="ja-JP" altLang="en-US" dirty="0"/>
              <a:t>データの引き渡し方</a:t>
            </a:r>
            <a:r>
              <a:rPr kumimoji="1" lang="en-US" altLang="ja-JP" dirty="0"/>
              <a:t>, </a:t>
            </a:r>
            <a:r>
              <a:rPr kumimoji="1" lang="ja-JP" altLang="en-US" dirty="0"/>
              <a:t>名前の付け方などを決めておけば</a:t>
            </a:r>
            <a:r>
              <a:rPr kumimoji="1" lang="en-US" altLang="ja-JP" dirty="0"/>
              <a:t>, </a:t>
            </a:r>
            <a:r>
              <a:rPr kumimoji="1" lang="ja-JP" altLang="en-US" dirty="0"/>
              <a:t>手戻りの回避につながる</a:t>
            </a:r>
            <a:r>
              <a:rPr kumimoji="1" lang="en-US" altLang="ja-JP" dirty="0"/>
              <a:t>.</a:t>
            </a:r>
          </a:p>
          <a:p>
            <a:endParaRPr kumimoji="1" lang="en-US" altLang="ja-JP" dirty="0"/>
          </a:p>
          <a:p>
            <a:r>
              <a:rPr kumimoji="1" lang="ja-JP" altLang="en-US" dirty="0"/>
              <a:t>（</a:t>
            </a:r>
            <a:r>
              <a:rPr kumimoji="1" lang="en-US" altLang="ja-JP" dirty="0"/>
              <a:t>4</a:t>
            </a:r>
            <a:r>
              <a:rPr kumimoji="1" lang="ja-JP" altLang="en-US" dirty="0"/>
              <a:t>）例えば自動車の設計では</a:t>
            </a:r>
            <a:r>
              <a:rPr kumimoji="1" lang="en-US" altLang="ja-JP" dirty="0"/>
              <a:t>, </a:t>
            </a:r>
            <a:r>
              <a:rPr kumimoji="1" lang="ja-JP" altLang="en-US" dirty="0"/>
              <a:t>生産性を高めながらコストを抑えるために</a:t>
            </a:r>
            <a:r>
              <a:rPr kumimoji="1" lang="en-US" altLang="ja-JP" dirty="0"/>
              <a:t>, </a:t>
            </a:r>
            <a:r>
              <a:rPr kumimoji="1" lang="ja-JP" altLang="en-US" dirty="0"/>
              <a:t>各種の機能を部品として独立させて可能な限り共通の部品を使うと同時に</a:t>
            </a:r>
            <a:r>
              <a:rPr kumimoji="1" lang="en-US" altLang="ja-JP" dirty="0"/>
              <a:t>, </a:t>
            </a:r>
            <a:r>
              <a:rPr kumimoji="1" lang="ja-JP" altLang="en-US" dirty="0"/>
              <a:t>使用する部品を削減することを考える</a:t>
            </a:r>
            <a:r>
              <a:rPr kumimoji="1" lang="en-US" altLang="ja-JP" dirty="0"/>
              <a:t>.</a:t>
            </a:r>
          </a:p>
          <a:p>
            <a:r>
              <a:rPr kumimoji="1" lang="ja-JP" altLang="en-US" dirty="0"/>
              <a:t>内部設計の段階で汎用性のある処理はプログラム部品として独立させ</a:t>
            </a:r>
            <a:r>
              <a:rPr kumimoji="1" lang="en-US" altLang="ja-JP" dirty="0"/>
              <a:t>, </a:t>
            </a:r>
            <a:r>
              <a:rPr kumimoji="1" lang="ja-JP" altLang="en-US" dirty="0"/>
              <a:t>同じシステム内</a:t>
            </a:r>
            <a:r>
              <a:rPr kumimoji="1" lang="en-US" altLang="ja-JP" dirty="0"/>
              <a:t>, </a:t>
            </a:r>
            <a:r>
              <a:rPr kumimoji="1" lang="ja-JP" altLang="en-US" dirty="0"/>
              <a:t>あるいは別のシステムとの間で共通させることで</a:t>
            </a:r>
            <a:r>
              <a:rPr kumimoji="1" lang="en-US" altLang="ja-JP" dirty="0"/>
              <a:t>, </a:t>
            </a:r>
            <a:r>
              <a:rPr kumimoji="1" lang="ja-JP" altLang="en-US" dirty="0"/>
              <a:t>プログラムの製造にかかる手間を減らそうとする場合が多くある</a:t>
            </a:r>
            <a:r>
              <a:rPr kumimoji="1" lang="en-US" altLang="ja-JP" dirty="0"/>
              <a:t>.</a:t>
            </a:r>
          </a:p>
        </p:txBody>
      </p:sp>
      <p:sp>
        <p:nvSpPr>
          <p:cNvPr id="4" name="スライド番号プレースホルダー 3"/>
          <p:cNvSpPr>
            <a:spLocks noGrp="1"/>
          </p:cNvSpPr>
          <p:nvPr>
            <p:ph type="sldNum" sz="quarter" idx="10"/>
          </p:nvPr>
        </p:nvSpPr>
        <p:spPr/>
        <p:txBody>
          <a:bodyPr/>
          <a:lstStyle/>
          <a:p>
            <a:fld id="{C1D20DAD-DB7F-4210-B869-530F8C258FB8}" type="slidenum">
              <a:rPr kumimoji="1" lang="ja-JP" altLang="en-US" smtClean="0"/>
              <a:t>10</a:t>
            </a:fld>
            <a:endParaRPr kumimoji="1" lang="ja-JP" altLang="en-US"/>
          </a:p>
        </p:txBody>
      </p:sp>
    </p:spTree>
    <p:extLst>
      <p:ext uri="{BB962C8B-B14F-4D97-AF65-F5344CB8AC3E}">
        <p14:creationId xmlns:p14="http://schemas.microsoft.com/office/powerpoint/2010/main" val="31763317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内部設計は次に製造という工程があることから</a:t>
            </a:r>
            <a:r>
              <a:rPr kumimoji="1" lang="en-US" altLang="ja-JP" dirty="0"/>
              <a:t>, </a:t>
            </a:r>
            <a:r>
              <a:rPr kumimoji="1" lang="ja-JP" altLang="en-US" dirty="0"/>
              <a:t>製造で使用するプログラミング言語の特性に合わせた設計手法を使うのが一般的</a:t>
            </a:r>
            <a:endParaRPr kumimoji="1" lang="en-US" altLang="ja-JP" dirty="0"/>
          </a:p>
          <a:p>
            <a:r>
              <a:rPr kumimoji="1" lang="ja-JP" altLang="en-US" dirty="0"/>
              <a:t>メリット</a:t>
            </a:r>
            <a:endParaRPr kumimoji="1" lang="en-US" altLang="ja-JP" dirty="0"/>
          </a:p>
          <a:p>
            <a:r>
              <a:rPr kumimoji="1" lang="ja-JP" altLang="en-US" dirty="0"/>
              <a:t>目的に応じた分かりやすい視点からシステムを把握できる</a:t>
            </a:r>
            <a:endParaRPr kumimoji="1" lang="en-US" altLang="ja-JP" dirty="0"/>
          </a:p>
          <a:p>
            <a:endParaRPr kumimoji="1" lang="en-US" altLang="ja-JP" dirty="0"/>
          </a:p>
          <a:p>
            <a:r>
              <a:rPr kumimoji="1" lang="ja-JP" altLang="en-US" dirty="0"/>
              <a:t>デメリット</a:t>
            </a:r>
            <a:endParaRPr kumimoji="1" lang="en-US" altLang="ja-JP" dirty="0"/>
          </a:p>
          <a:p>
            <a:r>
              <a:rPr kumimoji="1" lang="ja-JP" altLang="en-US" dirty="0"/>
              <a:t>設計が機能に注目して行われ</a:t>
            </a:r>
            <a:r>
              <a:rPr kumimoji="1" lang="en-US" altLang="ja-JP" dirty="0"/>
              <a:t>, </a:t>
            </a:r>
            <a:r>
              <a:rPr kumimoji="1" lang="ja-JP" altLang="en-US" dirty="0"/>
              <a:t>データに対する配慮が薄いため</a:t>
            </a:r>
            <a:r>
              <a:rPr kumimoji="1" lang="en-US" altLang="ja-JP" dirty="0"/>
              <a:t>, </a:t>
            </a:r>
            <a:r>
              <a:rPr kumimoji="1" lang="ja-JP" altLang="en-US" dirty="0"/>
              <a:t>データの重複や不整合を招くおそれがある</a:t>
            </a:r>
            <a:r>
              <a:rPr kumimoji="1" lang="en-US" altLang="ja-JP" dirty="0"/>
              <a:t>.</a:t>
            </a:r>
          </a:p>
          <a:p>
            <a:endParaRPr kumimoji="1" lang="en-US" altLang="ja-JP" dirty="0"/>
          </a:p>
          <a:p>
            <a:r>
              <a:rPr kumimoji="1" lang="ja-JP" altLang="en-US" dirty="0"/>
              <a:t>これらのデメリットをカバーするために</a:t>
            </a:r>
            <a:r>
              <a:rPr kumimoji="1" lang="en-US" altLang="ja-JP" dirty="0"/>
              <a:t>, </a:t>
            </a:r>
            <a:r>
              <a:rPr kumimoji="1" lang="ja-JP" altLang="en-US" dirty="0"/>
              <a:t>構造化設計でも</a:t>
            </a:r>
            <a:r>
              <a:rPr kumimoji="1" lang="en-US" altLang="ja-JP" dirty="0"/>
              <a:t>, </a:t>
            </a:r>
            <a:r>
              <a:rPr kumimoji="1" lang="ja-JP" altLang="en-US" dirty="0"/>
              <a:t>データにも注目しながら設計する手法が多く用いられる</a:t>
            </a:r>
            <a:r>
              <a:rPr kumimoji="1" lang="en-US" altLang="ja-JP" dirty="0"/>
              <a:t>.</a:t>
            </a:r>
          </a:p>
          <a:p>
            <a:endParaRPr kumimoji="1" lang="ja-JP" altLang="en-US" dirty="0"/>
          </a:p>
        </p:txBody>
      </p:sp>
      <p:sp>
        <p:nvSpPr>
          <p:cNvPr id="4" name="スライド番号プレースホルダー 3"/>
          <p:cNvSpPr>
            <a:spLocks noGrp="1"/>
          </p:cNvSpPr>
          <p:nvPr>
            <p:ph type="sldNum" sz="quarter" idx="10"/>
          </p:nvPr>
        </p:nvSpPr>
        <p:spPr/>
        <p:txBody>
          <a:bodyPr/>
          <a:lstStyle/>
          <a:p>
            <a:fld id="{C1D20DAD-DB7F-4210-B869-530F8C258FB8}" type="slidenum">
              <a:rPr kumimoji="1" lang="ja-JP" altLang="en-US" smtClean="0"/>
              <a:t>12</a:t>
            </a:fld>
            <a:endParaRPr kumimoji="1" lang="ja-JP" altLang="en-US"/>
          </a:p>
        </p:txBody>
      </p:sp>
    </p:spTree>
    <p:extLst>
      <p:ext uri="{BB962C8B-B14F-4D97-AF65-F5344CB8AC3E}">
        <p14:creationId xmlns:p14="http://schemas.microsoft.com/office/powerpoint/2010/main" val="38310144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rtl="0" fontAlgn="base"/>
            <a:r>
              <a:rPr kumimoji="1" lang="ja-JP" altLang="en-US" sz="1200" b="0" i="0" u="none" strike="noStrike" kern="1200" dirty="0">
                <a:solidFill>
                  <a:schemeClr val="tx1"/>
                </a:solidFill>
                <a:effectLst/>
                <a:latin typeface="+mn-lt"/>
                <a:ea typeface="+mn-ea"/>
                <a:cs typeface="+mn-cs"/>
              </a:rPr>
              <a:t>まず個別設計書から作成し</a:t>
            </a:r>
            <a:r>
              <a:rPr kumimoji="1" lang="en-US" altLang="ja-JP" sz="1200" b="0" i="0" u="none" strike="noStrike" kern="1200" dirty="0">
                <a:solidFill>
                  <a:schemeClr val="tx1"/>
                </a:solidFill>
                <a:effectLst/>
                <a:latin typeface="+mn-lt"/>
                <a:ea typeface="+mn-ea"/>
                <a:cs typeface="+mn-cs"/>
              </a:rPr>
              <a:t>, </a:t>
            </a:r>
            <a:r>
              <a:rPr kumimoji="1" lang="ja-JP" altLang="en-US" sz="1200" b="0" i="0" u="none" strike="noStrike" kern="1200" dirty="0">
                <a:solidFill>
                  <a:schemeClr val="tx1"/>
                </a:solidFill>
                <a:effectLst/>
                <a:latin typeface="+mn-lt"/>
                <a:ea typeface="+mn-ea"/>
                <a:cs typeface="+mn-cs"/>
              </a:rPr>
              <a:t>その後それらをまとめる</a:t>
            </a:r>
            <a:r>
              <a:rPr kumimoji="1" lang="en-US" altLang="ja-JP" sz="1200" b="0" i="0" u="none" strike="noStrike" kern="1200" dirty="0">
                <a:solidFill>
                  <a:schemeClr val="tx1"/>
                </a:solidFill>
                <a:effectLst/>
                <a:latin typeface="+mn-lt"/>
                <a:ea typeface="+mn-ea"/>
                <a:cs typeface="+mn-cs"/>
              </a:rPr>
              <a:t>.</a:t>
            </a:r>
            <a:endParaRPr kumimoji="1" lang="ja-JP" altLang="en-US" sz="1200" b="0" i="0" u="none" strike="noStrike" kern="1200" dirty="0">
              <a:solidFill>
                <a:schemeClr val="tx1"/>
              </a:solidFill>
              <a:effectLst/>
              <a:latin typeface="+mn-lt"/>
              <a:ea typeface="+mn-ea"/>
              <a:cs typeface="+mn-cs"/>
            </a:endParaRPr>
          </a:p>
          <a:p>
            <a:pPr rtl="0" fontAlgn="base"/>
            <a:r>
              <a:rPr kumimoji="1" lang="en-US" altLang="ja-JP" sz="1200" b="0" i="0" u="none" strike="noStrike" kern="1200" dirty="0">
                <a:solidFill>
                  <a:schemeClr val="tx1"/>
                </a:solidFill>
                <a:effectLst/>
                <a:latin typeface="+mn-lt"/>
                <a:ea typeface="+mn-ea"/>
                <a:cs typeface="+mn-cs"/>
              </a:rPr>
              <a:t>1.</a:t>
            </a:r>
            <a:r>
              <a:rPr kumimoji="1" lang="ja-JP" altLang="en-US" sz="1200" b="0" i="0" u="none" strike="noStrike" kern="1200" dirty="0">
                <a:solidFill>
                  <a:schemeClr val="tx1"/>
                </a:solidFill>
                <a:effectLst/>
                <a:latin typeface="+mn-lt"/>
                <a:ea typeface="+mn-ea"/>
                <a:cs typeface="+mn-cs"/>
              </a:rPr>
              <a:t>画面の詳細設計</a:t>
            </a:r>
          </a:p>
          <a:p>
            <a:pPr rtl="0" fontAlgn="base"/>
            <a:r>
              <a:rPr kumimoji="1" lang="ja-JP" altLang="en-US" sz="1200" b="0" i="0" u="none" strike="noStrike" kern="1200" dirty="0">
                <a:solidFill>
                  <a:schemeClr val="tx1"/>
                </a:solidFill>
                <a:effectLst/>
                <a:latin typeface="+mn-lt"/>
                <a:ea typeface="+mn-ea"/>
                <a:cs typeface="+mn-cs"/>
              </a:rPr>
              <a:t>外部設計書を作成する際に使用した画面レイアウトや画面遷移図を基に</a:t>
            </a:r>
            <a:r>
              <a:rPr kumimoji="1" lang="en-US" altLang="ja-JP" sz="1200" b="0" i="0" u="none" strike="noStrike" kern="1200" dirty="0">
                <a:solidFill>
                  <a:schemeClr val="tx1"/>
                </a:solidFill>
                <a:effectLst/>
                <a:latin typeface="+mn-lt"/>
                <a:ea typeface="+mn-ea"/>
                <a:cs typeface="+mn-cs"/>
              </a:rPr>
              <a:t>, </a:t>
            </a:r>
            <a:r>
              <a:rPr kumimoji="1" lang="ja-JP" altLang="en-US" sz="1200" b="0" i="0" u="none" strike="noStrike" kern="1200" dirty="0">
                <a:solidFill>
                  <a:schemeClr val="tx1"/>
                </a:solidFill>
                <a:effectLst/>
                <a:latin typeface="+mn-lt"/>
                <a:ea typeface="+mn-ea"/>
                <a:cs typeface="+mn-cs"/>
              </a:rPr>
              <a:t>必要な項目や説明を追加して</a:t>
            </a:r>
            <a:r>
              <a:rPr kumimoji="1" lang="en-US" altLang="ja-JP" sz="1200" b="0" i="0" u="none" strike="noStrike" kern="1200" dirty="0">
                <a:solidFill>
                  <a:schemeClr val="tx1"/>
                </a:solidFill>
                <a:effectLst/>
                <a:latin typeface="+mn-lt"/>
                <a:ea typeface="+mn-ea"/>
                <a:cs typeface="+mn-cs"/>
              </a:rPr>
              <a:t>, </a:t>
            </a:r>
            <a:r>
              <a:rPr kumimoji="1" lang="ja-JP" altLang="en-US" sz="1200" b="0" i="0" u="none" strike="noStrike" kern="1200" dirty="0">
                <a:solidFill>
                  <a:schemeClr val="tx1"/>
                </a:solidFill>
                <a:effectLst/>
                <a:latin typeface="+mn-lt"/>
                <a:ea typeface="+mn-ea"/>
                <a:cs typeface="+mn-cs"/>
              </a:rPr>
              <a:t>プログラムが製造できるレベルまで詳細化する</a:t>
            </a:r>
            <a:r>
              <a:rPr kumimoji="1" lang="en-US" altLang="ja-JP" sz="1200" b="0" i="0" u="none" strike="noStrike" kern="1200" dirty="0">
                <a:solidFill>
                  <a:schemeClr val="tx1"/>
                </a:solidFill>
                <a:effectLst/>
                <a:latin typeface="+mn-lt"/>
                <a:ea typeface="+mn-ea"/>
                <a:cs typeface="+mn-cs"/>
              </a:rPr>
              <a:t>.</a:t>
            </a:r>
            <a:endParaRPr kumimoji="1" lang="ja-JP" altLang="en-US" sz="1200" b="0" i="0" u="none" strike="noStrike" kern="1200" dirty="0">
              <a:solidFill>
                <a:schemeClr val="tx1"/>
              </a:solidFill>
              <a:effectLst/>
              <a:latin typeface="+mn-lt"/>
              <a:ea typeface="+mn-ea"/>
              <a:cs typeface="+mn-cs"/>
            </a:endParaRPr>
          </a:p>
          <a:p>
            <a:pPr rtl="0" fontAlgn="base"/>
            <a:r>
              <a:rPr kumimoji="1" lang="en-US" altLang="ja-JP" sz="1200" b="0" i="0" u="none" strike="noStrike" kern="1200" dirty="0">
                <a:solidFill>
                  <a:schemeClr val="tx1"/>
                </a:solidFill>
                <a:effectLst/>
                <a:latin typeface="+mn-lt"/>
                <a:ea typeface="+mn-ea"/>
                <a:cs typeface="+mn-cs"/>
              </a:rPr>
              <a:t>2.</a:t>
            </a:r>
            <a:r>
              <a:rPr kumimoji="1" lang="ja-JP" altLang="en-US" sz="1200" b="0" i="0" u="none" strike="noStrike" kern="1200" dirty="0">
                <a:solidFill>
                  <a:schemeClr val="tx1"/>
                </a:solidFill>
                <a:effectLst/>
                <a:latin typeface="+mn-lt"/>
                <a:ea typeface="+mn-ea"/>
                <a:cs typeface="+mn-cs"/>
              </a:rPr>
              <a:t>帳票の詳細設計</a:t>
            </a:r>
          </a:p>
          <a:p>
            <a:pPr rtl="0" fontAlgn="base"/>
            <a:r>
              <a:rPr kumimoji="1" lang="ja-JP" altLang="en-US" sz="1200" b="0" i="0" u="none" strike="noStrike" kern="1200" dirty="0">
                <a:solidFill>
                  <a:schemeClr val="tx1"/>
                </a:solidFill>
                <a:effectLst/>
                <a:latin typeface="+mn-lt"/>
                <a:ea typeface="+mn-ea"/>
                <a:cs typeface="+mn-cs"/>
              </a:rPr>
              <a:t>外部設計書で使用した帳票レイアウトに</a:t>
            </a:r>
            <a:r>
              <a:rPr kumimoji="1" lang="en-US" altLang="ja-JP" sz="1200" b="0" i="0" u="none" strike="noStrike" kern="1200" dirty="0">
                <a:solidFill>
                  <a:schemeClr val="tx1"/>
                </a:solidFill>
                <a:effectLst/>
                <a:latin typeface="+mn-lt"/>
                <a:ea typeface="+mn-ea"/>
                <a:cs typeface="+mn-cs"/>
              </a:rPr>
              <a:t>, </a:t>
            </a:r>
            <a:r>
              <a:rPr kumimoji="1" lang="ja-JP" altLang="en-US" sz="1200" b="0" i="0" u="none" strike="noStrike" kern="1200" dirty="0">
                <a:solidFill>
                  <a:schemeClr val="tx1"/>
                </a:solidFill>
                <a:effectLst/>
                <a:latin typeface="+mn-lt"/>
                <a:ea typeface="+mn-ea"/>
                <a:cs typeface="+mn-cs"/>
              </a:rPr>
              <a:t>出力のタイミング</a:t>
            </a:r>
            <a:r>
              <a:rPr kumimoji="1" lang="en-US" altLang="ja-JP" sz="1200" b="0" i="0" u="none" strike="noStrike" kern="1200" dirty="0">
                <a:solidFill>
                  <a:schemeClr val="tx1"/>
                </a:solidFill>
                <a:effectLst/>
                <a:latin typeface="+mn-lt"/>
                <a:ea typeface="+mn-ea"/>
                <a:cs typeface="+mn-cs"/>
              </a:rPr>
              <a:t>, </a:t>
            </a:r>
            <a:r>
              <a:rPr kumimoji="1" lang="ja-JP" altLang="en-US" sz="1200" b="0" i="0" u="none" strike="noStrike" kern="1200" dirty="0">
                <a:solidFill>
                  <a:schemeClr val="tx1"/>
                </a:solidFill>
                <a:effectLst/>
                <a:latin typeface="+mn-lt"/>
                <a:ea typeface="+mn-ea"/>
                <a:cs typeface="+mn-cs"/>
              </a:rPr>
              <a:t>出力プリンタ</a:t>
            </a:r>
            <a:r>
              <a:rPr kumimoji="1" lang="en-US" altLang="ja-JP" sz="1200" b="0" i="0" u="none" strike="noStrike" kern="1200" dirty="0">
                <a:solidFill>
                  <a:schemeClr val="tx1"/>
                </a:solidFill>
                <a:effectLst/>
                <a:latin typeface="+mn-lt"/>
                <a:ea typeface="+mn-ea"/>
                <a:cs typeface="+mn-cs"/>
              </a:rPr>
              <a:t>, </a:t>
            </a:r>
            <a:r>
              <a:rPr kumimoji="1" lang="ja-JP" altLang="en-US" sz="1200" b="0" i="0" u="none" strike="noStrike" kern="1200" dirty="0">
                <a:solidFill>
                  <a:schemeClr val="tx1"/>
                </a:solidFill>
                <a:effectLst/>
                <a:latin typeface="+mn-lt"/>
                <a:ea typeface="+mn-ea"/>
                <a:cs typeface="+mn-cs"/>
              </a:rPr>
              <a:t>出力頻度</a:t>
            </a:r>
            <a:r>
              <a:rPr kumimoji="1" lang="en-US" altLang="ja-JP" sz="1200" b="0" i="0" u="none" strike="noStrike" kern="1200" dirty="0">
                <a:solidFill>
                  <a:schemeClr val="tx1"/>
                </a:solidFill>
                <a:effectLst/>
                <a:latin typeface="+mn-lt"/>
                <a:ea typeface="+mn-ea"/>
                <a:cs typeface="+mn-cs"/>
              </a:rPr>
              <a:t>, </a:t>
            </a:r>
            <a:r>
              <a:rPr kumimoji="1" lang="ja-JP" altLang="en-US" sz="1200" b="0" i="0" u="none" strike="noStrike" kern="1200" dirty="0">
                <a:solidFill>
                  <a:schemeClr val="tx1"/>
                </a:solidFill>
                <a:effectLst/>
                <a:latin typeface="+mn-lt"/>
                <a:ea typeface="+mn-ea"/>
                <a:cs typeface="+mn-cs"/>
              </a:rPr>
              <a:t>出力項目の説明</a:t>
            </a:r>
            <a:r>
              <a:rPr kumimoji="1" lang="en-US" altLang="ja-JP" sz="1200" b="0" i="0" u="none" strike="noStrike" kern="1200" dirty="0">
                <a:solidFill>
                  <a:schemeClr val="tx1"/>
                </a:solidFill>
                <a:effectLst/>
                <a:latin typeface="+mn-lt"/>
                <a:ea typeface="+mn-ea"/>
                <a:cs typeface="+mn-cs"/>
              </a:rPr>
              <a:t>, </a:t>
            </a:r>
            <a:r>
              <a:rPr kumimoji="1" lang="ja-JP" altLang="en-US" sz="1200" b="0" i="0" u="none" strike="noStrike" kern="1200" dirty="0">
                <a:solidFill>
                  <a:schemeClr val="tx1"/>
                </a:solidFill>
                <a:effectLst/>
                <a:latin typeface="+mn-lt"/>
                <a:ea typeface="+mn-ea"/>
                <a:cs typeface="+mn-cs"/>
              </a:rPr>
              <a:t>帳票定義のための専用ツールを使う場合はその定義データなどを追加し</a:t>
            </a:r>
            <a:r>
              <a:rPr kumimoji="1" lang="en-US" altLang="ja-JP" sz="1200" b="0" i="0" u="none" strike="noStrike" kern="1200" dirty="0">
                <a:solidFill>
                  <a:schemeClr val="tx1"/>
                </a:solidFill>
                <a:effectLst/>
                <a:latin typeface="+mn-lt"/>
                <a:ea typeface="+mn-ea"/>
                <a:cs typeface="+mn-cs"/>
              </a:rPr>
              <a:t>, </a:t>
            </a:r>
            <a:r>
              <a:rPr kumimoji="1" lang="ja-JP" altLang="en-US" sz="1200" b="0" i="0" u="none" strike="noStrike" kern="1200" dirty="0">
                <a:solidFill>
                  <a:schemeClr val="tx1"/>
                </a:solidFill>
                <a:effectLst/>
                <a:latin typeface="+mn-lt"/>
                <a:ea typeface="+mn-ea"/>
                <a:cs typeface="+mn-cs"/>
              </a:rPr>
              <a:t>テストや運用マニュアルを作成できるレベルまで細分化する</a:t>
            </a:r>
            <a:r>
              <a:rPr kumimoji="1" lang="en-US" altLang="ja-JP" sz="1200" b="0" i="0" u="none" strike="noStrike" kern="1200" dirty="0">
                <a:solidFill>
                  <a:schemeClr val="tx1"/>
                </a:solidFill>
                <a:effectLst/>
                <a:latin typeface="+mn-lt"/>
                <a:ea typeface="+mn-ea"/>
                <a:cs typeface="+mn-cs"/>
              </a:rPr>
              <a:t>.</a:t>
            </a:r>
            <a:endParaRPr kumimoji="1" lang="ja-JP" altLang="en-US" sz="1200" b="0" i="0" u="none" strike="noStrike" kern="1200" dirty="0">
              <a:solidFill>
                <a:schemeClr val="tx1"/>
              </a:solidFill>
              <a:effectLst/>
              <a:latin typeface="+mn-lt"/>
              <a:ea typeface="+mn-ea"/>
              <a:cs typeface="+mn-cs"/>
            </a:endParaRPr>
          </a:p>
          <a:p>
            <a:pPr rtl="0" fontAlgn="base"/>
            <a:r>
              <a:rPr kumimoji="1" lang="en-US" altLang="ja-JP" sz="1200" b="0" i="0" u="none" strike="noStrike" kern="1200" dirty="0">
                <a:solidFill>
                  <a:schemeClr val="tx1"/>
                </a:solidFill>
                <a:effectLst/>
                <a:latin typeface="+mn-lt"/>
                <a:ea typeface="+mn-ea"/>
                <a:cs typeface="+mn-cs"/>
              </a:rPr>
              <a:t>3.</a:t>
            </a:r>
            <a:r>
              <a:rPr kumimoji="1" lang="ja-JP" altLang="en-US" sz="1200" b="0" i="0" u="none" strike="noStrike" kern="1200" dirty="0">
                <a:solidFill>
                  <a:schemeClr val="tx1"/>
                </a:solidFill>
                <a:effectLst/>
                <a:latin typeface="+mn-lt"/>
                <a:ea typeface="+mn-ea"/>
                <a:cs typeface="+mn-cs"/>
              </a:rPr>
              <a:t>外部インタフェースの詳細設計</a:t>
            </a:r>
          </a:p>
          <a:p>
            <a:pPr rtl="0" fontAlgn="base"/>
            <a:r>
              <a:rPr kumimoji="1" lang="ja-JP" altLang="en-US" sz="1200" b="0" i="0" u="none" strike="noStrike" kern="1200" dirty="0">
                <a:solidFill>
                  <a:schemeClr val="tx1"/>
                </a:solidFill>
                <a:effectLst/>
                <a:latin typeface="+mn-lt"/>
                <a:ea typeface="+mn-ea"/>
                <a:cs typeface="+mn-cs"/>
              </a:rPr>
              <a:t>外部設計書に記載した基本情報を基に</a:t>
            </a:r>
            <a:r>
              <a:rPr kumimoji="1" lang="en-US" altLang="ja-JP" sz="1200" b="0" i="0" u="none" strike="noStrike" kern="1200" dirty="0">
                <a:solidFill>
                  <a:schemeClr val="tx1"/>
                </a:solidFill>
                <a:effectLst/>
                <a:latin typeface="+mn-lt"/>
                <a:ea typeface="+mn-ea"/>
                <a:cs typeface="+mn-cs"/>
              </a:rPr>
              <a:t>, </a:t>
            </a:r>
            <a:r>
              <a:rPr kumimoji="1" lang="ja-JP" altLang="en-US" sz="1200" b="0" i="0" u="none" strike="noStrike" kern="1200" dirty="0">
                <a:solidFill>
                  <a:schemeClr val="tx1"/>
                </a:solidFill>
                <a:effectLst/>
                <a:latin typeface="+mn-lt"/>
                <a:ea typeface="+mn-ea"/>
                <a:cs typeface="+mn-cs"/>
              </a:rPr>
              <a:t>データの送信者と受信者</a:t>
            </a:r>
            <a:r>
              <a:rPr kumimoji="1" lang="en-US" altLang="ja-JP" sz="1200" b="0" i="0" u="none" strike="noStrike" kern="1200" dirty="0">
                <a:solidFill>
                  <a:schemeClr val="tx1"/>
                </a:solidFill>
                <a:effectLst/>
                <a:latin typeface="+mn-lt"/>
                <a:ea typeface="+mn-ea"/>
                <a:cs typeface="+mn-cs"/>
              </a:rPr>
              <a:t>, </a:t>
            </a:r>
            <a:r>
              <a:rPr kumimoji="1" lang="ja-JP" altLang="en-US" sz="1200" b="0" i="0" u="none" strike="noStrike" kern="1200" dirty="0">
                <a:solidFill>
                  <a:schemeClr val="tx1"/>
                </a:solidFill>
                <a:effectLst/>
                <a:latin typeface="+mn-lt"/>
                <a:ea typeface="+mn-ea"/>
                <a:cs typeface="+mn-cs"/>
              </a:rPr>
              <a:t>使用媒体</a:t>
            </a:r>
            <a:r>
              <a:rPr kumimoji="1" lang="en-US" altLang="ja-JP" sz="1200" b="0" i="0" u="none" strike="noStrike" kern="1200" dirty="0">
                <a:solidFill>
                  <a:schemeClr val="tx1"/>
                </a:solidFill>
                <a:effectLst/>
                <a:latin typeface="+mn-lt"/>
                <a:ea typeface="+mn-ea"/>
                <a:cs typeface="+mn-cs"/>
              </a:rPr>
              <a:t>, </a:t>
            </a:r>
            <a:r>
              <a:rPr kumimoji="1" lang="ja-JP" altLang="en-US" sz="1200" b="0" i="0" u="none" strike="noStrike" kern="1200" dirty="0">
                <a:solidFill>
                  <a:schemeClr val="tx1"/>
                </a:solidFill>
                <a:effectLst/>
                <a:latin typeface="+mn-lt"/>
                <a:ea typeface="+mn-ea"/>
                <a:cs typeface="+mn-cs"/>
              </a:rPr>
              <a:t>データの形式</a:t>
            </a:r>
            <a:r>
              <a:rPr kumimoji="1" lang="en-US" altLang="ja-JP" sz="1200" b="0" i="0" u="none" strike="noStrike" kern="1200" dirty="0">
                <a:solidFill>
                  <a:schemeClr val="tx1"/>
                </a:solidFill>
                <a:effectLst/>
                <a:latin typeface="+mn-lt"/>
                <a:ea typeface="+mn-ea"/>
                <a:cs typeface="+mn-cs"/>
              </a:rPr>
              <a:t>, 1</a:t>
            </a:r>
            <a:r>
              <a:rPr kumimoji="1" lang="ja-JP" altLang="en-US" sz="1200" b="0" i="0" u="none" strike="noStrike" kern="1200" dirty="0">
                <a:solidFill>
                  <a:schemeClr val="tx1"/>
                </a:solidFill>
                <a:effectLst/>
                <a:latin typeface="+mn-lt"/>
                <a:ea typeface="+mn-ea"/>
                <a:cs typeface="+mn-cs"/>
              </a:rPr>
              <a:t>回に送信する最大件数</a:t>
            </a:r>
            <a:r>
              <a:rPr kumimoji="1" lang="en-US" altLang="ja-JP" sz="1200" b="0" i="0" u="none" strike="noStrike" kern="1200" dirty="0">
                <a:solidFill>
                  <a:schemeClr val="tx1"/>
                </a:solidFill>
                <a:effectLst/>
                <a:latin typeface="+mn-lt"/>
                <a:ea typeface="+mn-ea"/>
                <a:cs typeface="+mn-cs"/>
              </a:rPr>
              <a:t>, </a:t>
            </a:r>
            <a:r>
              <a:rPr kumimoji="1" lang="ja-JP" altLang="en-US" sz="1200" b="0" i="0" u="none" strike="noStrike" kern="1200" dirty="0">
                <a:solidFill>
                  <a:schemeClr val="tx1"/>
                </a:solidFill>
                <a:effectLst/>
                <a:latin typeface="+mn-lt"/>
                <a:ea typeface="+mn-ea"/>
                <a:cs typeface="+mn-cs"/>
              </a:rPr>
              <a:t>インタフェースを使用する周期など</a:t>
            </a:r>
            <a:r>
              <a:rPr kumimoji="1" lang="en-US" altLang="ja-JP" sz="1200" b="0" i="0" u="none" strike="noStrike" kern="1200" dirty="0">
                <a:solidFill>
                  <a:schemeClr val="tx1"/>
                </a:solidFill>
                <a:effectLst/>
                <a:latin typeface="+mn-lt"/>
                <a:ea typeface="+mn-ea"/>
                <a:cs typeface="+mn-cs"/>
              </a:rPr>
              <a:t>, </a:t>
            </a:r>
            <a:r>
              <a:rPr kumimoji="1" lang="ja-JP" altLang="en-US" sz="1200" b="0" i="0" u="none" strike="noStrike" kern="1200" dirty="0">
                <a:solidFill>
                  <a:schemeClr val="tx1"/>
                </a:solidFill>
                <a:effectLst/>
                <a:latin typeface="+mn-lt"/>
                <a:ea typeface="+mn-ea"/>
                <a:cs typeface="+mn-cs"/>
              </a:rPr>
              <a:t>プログラムを製造できるレベルまで必要な情報を追加して記述する</a:t>
            </a:r>
            <a:r>
              <a:rPr kumimoji="1" lang="en-US" altLang="ja-JP" sz="1200" b="0" i="0" u="none" strike="noStrike" kern="1200" dirty="0">
                <a:solidFill>
                  <a:schemeClr val="tx1"/>
                </a:solidFill>
                <a:effectLst/>
                <a:latin typeface="+mn-lt"/>
                <a:ea typeface="+mn-ea"/>
                <a:cs typeface="+mn-cs"/>
              </a:rPr>
              <a:t>.</a:t>
            </a:r>
            <a:endParaRPr kumimoji="1" lang="ja-JP" altLang="en-US" sz="1200" b="0" i="0" u="none" strike="noStrike" kern="1200" dirty="0">
              <a:solidFill>
                <a:schemeClr val="tx1"/>
              </a:solidFill>
              <a:effectLst/>
              <a:latin typeface="+mn-lt"/>
              <a:ea typeface="+mn-ea"/>
              <a:cs typeface="+mn-cs"/>
            </a:endParaRPr>
          </a:p>
          <a:p>
            <a:pPr rtl="0" fontAlgn="base"/>
            <a:r>
              <a:rPr kumimoji="1" lang="en-US" altLang="ja-JP" sz="1200" b="0" i="0" u="none" strike="noStrike" kern="1200" dirty="0">
                <a:solidFill>
                  <a:schemeClr val="tx1"/>
                </a:solidFill>
                <a:effectLst/>
                <a:latin typeface="+mn-lt"/>
                <a:ea typeface="+mn-ea"/>
                <a:cs typeface="+mn-cs"/>
              </a:rPr>
              <a:t>4.</a:t>
            </a:r>
            <a:r>
              <a:rPr kumimoji="1" lang="ja-JP" altLang="en-US" sz="1200" b="0" i="0" u="none" strike="noStrike" kern="1200" dirty="0">
                <a:solidFill>
                  <a:schemeClr val="tx1"/>
                </a:solidFill>
                <a:effectLst/>
                <a:latin typeface="+mn-lt"/>
                <a:ea typeface="+mn-ea"/>
                <a:cs typeface="+mn-cs"/>
              </a:rPr>
              <a:t>ビジネスルールの詳細設計</a:t>
            </a:r>
          </a:p>
          <a:p>
            <a:pPr rtl="0" fontAlgn="base"/>
            <a:r>
              <a:rPr kumimoji="1" lang="ja-JP" altLang="en-US" sz="1200" b="0" i="0" u="none" strike="noStrike" kern="1200" dirty="0">
                <a:solidFill>
                  <a:schemeClr val="tx1"/>
                </a:solidFill>
                <a:effectLst/>
                <a:latin typeface="+mn-lt"/>
                <a:ea typeface="+mn-ea"/>
                <a:cs typeface="+mn-cs"/>
              </a:rPr>
              <a:t>ビジネスルール・・・顧客が取り決めた業務のこと</a:t>
            </a:r>
            <a:r>
              <a:rPr kumimoji="1" lang="en-US" altLang="ja-JP" sz="1200" b="0" i="0" u="none" strike="noStrike" kern="1200" dirty="0">
                <a:solidFill>
                  <a:schemeClr val="tx1"/>
                </a:solidFill>
                <a:effectLst/>
                <a:latin typeface="+mn-lt"/>
                <a:ea typeface="+mn-ea"/>
                <a:cs typeface="+mn-cs"/>
              </a:rPr>
              <a:t>.</a:t>
            </a:r>
            <a:endParaRPr kumimoji="1" lang="ja-JP" altLang="en-US" sz="1200" b="0" i="0" u="none" strike="noStrike" kern="1200" dirty="0">
              <a:solidFill>
                <a:schemeClr val="tx1"/>
              </a:solidFill>
              <a:effectLst/>
              <a:latin typeface="+mn-lt"/>
              <a:ea typeface="+mn-ea"/>
              <a:cs typeface="+mn-cs"/>
            </a:endParaRPr>
          </a:p>
          <a:p>
            <a:pPr rtl="0" fontAlgn="base"/>
            <a:r>
              <a:rPr kumimoji="1" lang="ja-JP" altLang="en-US" sz="1200" b="0" i="0" u="none" strike="noStrike" kern="1200" dirty="0">
                <a:solidFill>
                  <a:schemeClr val="tx1"/>
                </a:solidFill>
                <a:effectLst/>
                <a:latin typeface="+mn-lt"/>
                <a:ea typeface="+mn-ea"/>
                <a:cs typeface="+mn-cs"/>
              </a:rPr>
              <a:t>ビジネスルールを決めることはプログラムの機能仕様</a:t>
            </a:r>
            <a:r>
              <a:rPr kumimoji="1" lang="en-US" altLang="ja-JP" sz="1200" b="0" i="0" u="none" strike="noStrike" kern="1200" dirty="0">
                <a:solidFill>
                  <a:schemeClr val="tx1"/>
                </a:solidFill>
                <a:effectLst/>
                <a:latin typeface="+mn-lt"/>
                <a:ea typeface="+mn-ea"/>
                <a:cs typeface="+mn-cs"/>
              </a:rPr>
              <a:t>, </a:t>
            </a:r>
            <a:r>
              <a:rPr kumimoji="1" lang="ja-JP" altLang="en-US" sz="1200" b="0" i="0" u="none" strike="noStrike" kern="1200" dirty="0">
                <a:solidFill>
                  <a:schemeClr val="tx1"/>
                </a:solidFill>
                <a:effectLst/>
                <a:latin typeface="+mn-lt"/>
                <a:ea typeface="+mn-ea"/>
                <a:cs typeface="+mn-cs"/>
              </a:rPr>
              <a:t>つまりプログラムが持つ具体的な機能を決めることから</a:t>
            </a:r>
            <a:r>
              <a:rPr kumimoji="1" lang="en-US" altLang="ja-JP" sz="1200" b="0" i="0" u="none" strike="noStrike" kern="1200" dirty="0">
                <a:solidFill>
                  <a:schemeClr val="tx1"/>
                </a:solidFill>
                <a:effectLst/>
                <a:latin typeface="+mn-lt"/>
                <a:ea typeface="+mn-ea"/>
                <a:cs typeface="+mn-cs"/>
              </a:rPr>
              <a:t>, </a:t>
            </a:r>
            <a:r>
              <a:rPr kumimoji="1" lang="ja-JP" altLang="en-US" sz="1200" b="0" i="0" u="none" strike="noStrike" kern="1200" dirty="0">
                <a:solidFill>
                  <a:schemeClr val="tx1"/>
                </a:solidFill>
                <a:effectLst/>
                <a:latin typeface="+mn-lt"/>
                <a:ea typeface="+mn-ea"/>
                <a:cs typeface="+mn-cs"/>
              </a:rPr>
              <a:t>　プログラムはビジネスルールに従わなければならない</a:t>
            </a:r>
            <a:r>
              <a:rPr kumimoji="1" lang="en-US" altLang="ja-JP" sz="1200" b="0" i="0" u="none" strike="noStrike" kern="1200" dirty="0">
                <a:solidFill>
                  <a:schemeClr val="tx1"/>
                </a:solidFill>
                <a:effectLst/>
                <a:latin typeface="+mn-lt"/>
                <a:ea typeface="+mn-ea"/>
                <a:cs typeface="+mn-cs"/>
              </a:rPr>
              <a:t>.</a:t>
            </a:r>
            <a:endParaRPr kumimoji="1" lang="ja-JP" altLang="en-US" sz="1200" b="0" i="0" u="none" strike="noStrike" kern="1200" dirty="0">
              <a:solidFill>
                <a:schemeClr val="tx1"/>
              </a:solidFill>
              <a:effectLst/>
              <a:latin typeface="+mn-lt"/>
              <a:ea typeface="+mn-ea"/>
              <a:cs typeface="+mn-cs"/>
            </a:endParaRPr>
          </a:p>
          <a:p>
            <a:pPr rtl="0" fontAlgn="base"/>
            <a:r>
              <a:rPr kumimoji="1" lang="en-US" altLang="ja-JP" sz="1200" b="0" i="0" u="none" strike="noStrike" kern="1200" dirty="0">
                <a:solidFill>
                  <a:schemeClr val="tx1"/>
                </a:solidFill>
                <a:effectLst/>
                <a:latin typeface="+mn-lt"/>
                <a:ea typeface="+mn-ea"/>
                <a:cs typeface="+mn-cs"/>
              </a:rPr>
              <a:t>(</a:t>
            </a:r>
            <a:r>
              <a:rPr kumimoji="1" lang="ja-JP" altLang="en-US" sz="1200" b="0" i="0" u="none" strike="noStrike" kern="1200" dirty="0">
                <a:solidFill>
                  <a:schemeClr val="tx1"/>
                </a:solidFill>
                <a:effectLst/>
                <a:latin typeface="+mn-lt"/>
                <a:ea typeface="+mn-ea"/>
                <a:cs typeface="+mn-cs"/>
              </a:rPr>
              <a:t>後ほど解説</a:t>
            </a:r>
            <a:r>
              <a:rPr kumimoji="1" lang="en-US" altLang="ja-JP" sz="1200" b="0" i="0" u="none" strike="noStrike" kern="1200" dirty="0">
                <a:solidFill>
                  <a:schemeClr val="tx1"/>
                </a:solidFill>
                <a:effectLst/>
                <a:latin typeface="+mn-lt"/>
                <a:ea typeface="+mn-ea"/>
                <a:cs typeface="+mn-cs"/>
              </a:rPr>
              <a:t>)</a:t>
            </a:r>
            <a:endParaRPr kumimoji="1" lang="ja-JP" altLang="en-US" sz="1200" b="0" i="0" u="none" strike="noStrike" kern="1200" dirty="0">
              <a:solidFill>
                <a:schemeClr val="tx1"/>
              </a:solidFill>
              <a:effectLst/>
              <a:latin typeface="+mn-lt"/>
              <a:ea typeface="+mn-ea"/>
              <a:cs typeface="+mn-cs"/>
            </a:endParaRPr>
          </a:p>
          <a:p>
            <a:pPr rtl="0" fontAlgn="base"/>
            <a:r>
              <a:rPr kumimoji="1" lang="en-US" altLang="ja-JP" sz="1200" b="0" i="0" u="none" strike="noStrike" kern="1200" dirty="0">
                <a:solidFill>
                  <a:schemeClr val="tx1"/>
                </a:solidFill>
                <a:effectLst/>
                <a:latin typeface="+mn-lt"/>
                <a:ea typeface="+mn-ea"/>
                <a:cs typeface="+mn-cs"/>
              </a:rPr>
              <a:t>5.</a:t>
            </a:r>
            <a:r>
              <a:rPr kumimoji="1" lang="ja-JP" altLang="en-US" sz="1200" b="0" i="0" u="none" strike="noStrike" kern="1200" dirty="0">
                <a:solidFill>
                  <a:schemeClr val="tx1"/>
                </a:solidFill>
                <a:effectLst/>
                <a:latin typeface="+mn-lt"/>
                <a:ea typeface="+mn-ea"/>
                <a:cs typeface="+mn-cs"/>
              </a:rPr>
              <a:t>リクエスト　処理の詳細設計</a:t>
            </a:r>
          </a:p>
          <a:p>
            <a:pPr rtl="0" fontAlgn="base"/>
            <a:r>
              <a:rPr kumimoji="1" lang="en-US" altLang="ja-JP" sz="1200" b="0" i="0" u="none" strike="noStrike" kern="1200" dirty="0">
                <a:solidFill>
                  <a:schemeClr val="tx1"/>
                </a:solidFill>
                <a:effectLst/>
                <a:latin typeface="+mn-lt"/>
                <a:ea typeface="+mn-ea"/>
                <a:cs typeface="+mn-cs"/>
              </a:rPr>
              <a:t>Web</a:t>
            </a:r>
            <a:r>
              <a:rPr kumimoji="1" lang="ja-JP" altLang="en-US" sz="1200" b="0" i="0" u="none" strike="noStrike" kern="1200" dirty="0">
                <a:solidFill>
                  <a:schemeClr val="tx1"/>
                </a:solidFill>
                <a:effectLst/>
                <a:latin typeface="+mn-lt"/>
                <a:ea typeface="+mn-ea"/>
                <a:cs typeface="+mn-cs"/>
              </a:rPr>
              <a:t>ブラウザからサーバ側のプログラムを起動するような</a:t>
            </a:r>
            <a:r>
              <a:rPr kumimoji="1" lang="en-US" altLang="ja-JP" sz="1200" b="0" i="0" u="none" strike="noStrike" kern="1200" dirty="0">
                <a:solidFill>
                  <a:schemeClr val="tx1"/>
                </a:solidFill>
                <a:effectLst/>
                <a:latin typeface="+mn-lt"/>
                <a:ea typeface="+mn-ea"/>
                <a:cs typeface="+mn-cs"/>
              </a:rPr>
              <a:t>, Web</a:t>
            </a:r>
            <a:r>
              <a:rPr kumimoji="1" lang="ja-JP" altLang="en-US" sz="1200" b="0" i="0" u="none" strike="noStrike" kern="1200" dirty="0">
                <a:solidFill>
                  <a:schemeClr val="tx1"/>
                </a:solidFill>
                <a:effectLst/>
                <a:latin typeface="+mn-lt"/>
                <a:ea typeface="+mn-ea"/>
                <a:cs typeface="+mn-cs"/>
              </a:rPr>
              <a:t>ベースのクライアント</a:t>
            </a:r>
            <a:r>
              <a:rPr kumimoji="1" lang="en-US" altLang="ja-JP" sz="1200" b="0" i="0" u="none" strike="noStrike" kern="1200" dirty="0">
                <a:solidFill>
                  <a:schemeClr val="tx1"/>
                </a:solidFill>
                <a:effectLst/>
                <a:latin typeface="+mn-lt"/>
                <a:ea typeface="+mn-ea"/>
                <a:cs typeface="+mn-cs"/>
              </a:rPr>
              <a:t>-</a:t>
            </a:r>
            <a:r>
              <a:rPr kumimoji="1" lang="ja-JP" altLang="en-US" sz="1200" b="0" i="0" u="none" strike="noStrike" kern="1200" dirty="0">
                <a:solidFill>
                  <a:schemeClr val="tx1"/>
                </a:solidFill>
                <a:effectLst/>
                <a:latin typeface="+mn-lt"/>
                <a:ea typeface="+mn-ea"/>
                <a:cs typeface="+mn-cs"/>
              </a:rPr>
              <a:t>サーバシステムの場合は</a:t>
            </a:r>
            <a:r>
              <a:rPr kumimoji="1" lang="en-US" altLang="ja-JP" sz="1200" b="0" i="0" u="none" strike="noStrike" kern="1200" dirty="0">
                <a:solidFill>
                  <a:schemeClr val="tx1"/>
                </a:solidFill>
                <a:effectLst/>
                <a:latin typeface="+mn-lt"/>
                <a:ea typeface="+mn-ea"/>
                <a:cs typeface="+mn-cs"/>
              </a:rPr>
              <a:t>, </a:t>
            </a:r>
            <a:r>
              <a:rPr kumimoji="1" lang="ja-JP" altLang="en-US" sz="1200" b="0" i="0" u="none" strike="noStrike" kern="1200" dirty="0">
                <a:solidFill>
                  <a:schemeClr val="tx1"/>
                </a:solidFill>
                <a:effectLst/>
                <a:latin typeface="+mn-lt"/>
                <a:ea typeface="+mn-ea"/>
                <a:cs typeface="+mn-cs"/>
              </a:rPr>
              <a:t>サーバプログラムの起動方式（</a:t>
            </a:r>
            <a:r>
              <a:rPr kumimoji="1" lang="en-US" altLang="ja-JP" sz="1200" b="0" i="0" u="none" strike="noStrike" kern="1200" dirty="0">
                <a:solidFill>
                  <a:schemeClr val="tx1"/>
                </a:solidFill>
                <a:effectLst/>
                <a:latin typeface="+mn-lt"/>
                <a:ea typeface="+mn-ea"/>
                <a:cs typeface="+mn-cs"/>
              </a:rPr>
              <a:t>CGI, Java</a:t>
            </a:r>
            <a:r>
              <a:rPr kumimoji="1" lang="ja-JP" altLang="en-US" sz="1200" b="0" i="0" u="none" strike="noStrike" kern="1200" dirty="0">
                <a:solidFill>
                  <a:schemeClr val="tx1"/>
                </a:solidFill>
                <a:effectLst/>
                <a:latin typeface="+mn-lt"/>
                <a:ea typeface="+mn-ea"/>
                <a:cs typeface="+mn-cs"/>
              </a:rPr>
              <a:t>など）や</a:t>
            </a:r>
            <a:r>
              <a:rPr kumimoji="1" lang="en-US" altLang="ja-JP" sz="1200" b="0" i="0" u="none" strike="noStrike" kern="1200" dirty="0">
                <a:solidFill>
                  <a:schemeClr val="tx1"/>
                </a:solidFill>
                <a:effectLst/>
                <a:latin typeface="+mn-lt"/>
                <a:ea typeface="+mn-ea"/>
                <a:cs typeface="+mn-cs"/>
              </a:rPr>
              <a:t>, URL</a:t>
            </a:r>
            <a:r>
              <a:rPr kumimoji="1" lang="ja-JP" altLang="en-US" sz="1200" b="0" i="0" u="none" strike="noStrike" kern="1200" dirty="0">
                <a:solidFill>
                  <a:schemeClr val="tx1"/>
                </a:solidFill>
                <a:effectLst/>
                <a:latin typeface="+mn-lt"/>
                <a:ea typeface="+mn-ea"/>
                <a:cs typeface="+mn-cs"/>
              </a:rPr>
              <a:t>に含めるパラメータの数</a:t>
            </a:r>
            <a:r>
              <a:rPr kumimoji="1" lang="en-US" altLang="ja-JP" sz="1200" b="0" i="0" u="none" strike="noStrike" kern="1200" dirty="0">
                <a:solidFill>
                  <a:schemeClr val="tx1"/>
                </a:solidFill>
                <a:effectLst/>
                <a:latin typeface="+mn-lt"/>
                <a:ea typeface="+mn-ea"/>
                <a:cs typeface="+mn-cs"/>
              </a:rPr>
              <a:t>, </a:t>
            </a:r>
            <a:r>
              <a:rPr kumimoji="1" lang="ja-JP" altLang="en-US" sz="1200" b="0" i="0" u="none" strike="noStrike" kern="1200" dirty="0">
                <a:solidFill>
                  <a:schemeClr val="tx1"/>
                </a:solidFill>
                <a:effectLst/>
                <a:latin typeface="+mn-lt"/>
                <a:ea typeface="+mn-ea"/>
                <a:cs typeface="+mn-cs"/>
              </a:rPr>
              <a:t>機能</a:t>
            </a:r>
            <a:r>
              <a:rPr kumimoji="1" lang="en-US" altLang="ja-JP" sz="1200" b="0" i="0" u="none" strike="noStrike" kern="1200" dirty="0">
                <a:solidFill>
                  <a:schemeClr val="tx1"/>
                </a:solidFill>
                <a:effectLst/>
                <a:latin typeface="+mn-lt"/>
                <a:ea typeface="+mn-ea"/>
                <a:cs typeface="+mn-cs"/>
              </a:rPr>
              <a:t>, </a:t>
            </a:r>
            <a:r>
              <a:rPr kumimoji="1" lang="ja-JP" altLang="en-US" sz="1200" b="0" i="0" u="none" strike="noStrike" kern="1200" dirty="0">
                <a:solidFill>
                  <a:schemeClr val="tx1"/>
                </a:solidFill>
                <a:effectLst/>
                <a:latin typeface="+mn-lt"/>
                <a:ea typeface="+mn-ea"/>
                <a:cs typeface="+mn-cs"/>
              </a:rPr>
              <a:t>形式</a:t>
            </a:r>
            <a:r>
              <a:rPr kumimoji="1" lang="en-US" altLang="ja-JP" sz="1200" b="0" i="0" u="none" strike="noStrike" kern="1200" dirty="0">
                <a:solidFill>
                  <a:schemeClr val="tx1"/>
                </a:solidFill>
                <a:effectLst/>
                <a:latin typeface="+mn-lt"/>
                <a:ea typeface="+mn-ea"/>
                <a:cs typeface="+mn-cs"/>
              </a:rPr>
              <a:t>, </a:t>
            </a:r>
            <a:r>
              <a:rPr kumimoji="1" lang="ja-JP" altLang="en-US" sz="1200" b="0" i="0" u="none" strike="noStrike" kern="1200" dirty="0">
                <a:solidFill>
                  <a:schemeClr val="tx1"/>
                </a:solidFill>
                <a:effectLst/>
                <a:latin typeface="+mn-lt"/>
                <a:ea typeface="+mn-ea"/>
                <a:cs typeface="+mn-cs"/>
              </a:rPr>
              <a:t>省略時の動作などが必要になる</a:t>
            </a:r>
            <a:r>
              <a:rPr kumimoji="1" lang="en-US" altLang="ja-JP" sz="1200" b="0" i="0" u="none" strike="noStrike" kern="1200" dirty="0">
                <a:solidFill>
                  <a:schemeClr val="tx1"/>
                </a:solidFill>
                <a:effectLst/>
                <a:latin typeface="+mn-lt"/>
                <a:ea typeface="+mn-ea"/>
                <a:cs typeface="+mn-cs"/>
              </a:rPr>
              <a:t>.</a:t>
            </a:r>
            <a:endParaRPr kumimoji="1" lang="ja-JP" altLang="en-US" sz="1200" b="0" i="0" u="none" strike="noStrike" kern="1200" dirty="0">
              <a:solidFill>
                <a:schemeClr val="tx1"/>
              </a:solidFill>
              <a:effectLst/>
              <a:latin typeface="+mn-lt"/>
              <a:ea typeface="+mn-ea"/>
              <a:cs typeface="+mn-cs"/>
            </a:endParaRPr>
          </a:p>
          <a:p>
            <a:pPr rtl="0" fontAlgn="base"/>
            <a:r>
              <a:rPr kumimoji="1" lang="en-US" altLang="ja-JP" sz="1200" b="0" i="0" u="none" strike="noStrike" kern="1200" dirty="0">
                <a:solidFill>
                  <a:schemeClr val="tx1"/>
                </a:solidFill>
                <a:effectLst/>
                <a:latin typeface="+mn-lt"/>
                <a:ea typeface="+mn-ea"/>
                <a:cs typeface="+mn-cs"/>
              </a:rPr>
              <a:t>6.</a:t>
            </a:r>
            <a:r>
              <a:rPr kumimoji="1" lang="ja-JP" altLang="en-US" sz="1200" b="0" i="0" u="none" strike="noStrike" kern="1200" dirty="0">
                <a:solidFill>
                  <a:schemeClr val="tx1"/>
                </a:solidFill>
                <a:effectLst/>
                <a:latin typeface="+mn-lt"/>
                <a:ea typeface="+mn-ea"/>
                <a:cs typeface="+mn-cs"/>
              </a:rPr>
              <a:t>メッセージの詳細設計</a:t>
            </a:r>
          </a:p>
          <a:p>
            <a:pPr rtl="0" fontAlgn="base"/>
            <a:r>
              <a:rPr kumimoji="1" lang="ja-JP" altLang="en-US" sz="1200" b="0" i="0" u="none" strike="noStrike" kern="1200" dirty="0">
                <a:solidFill>
                  <a:schemeClr val="tx1"/>
                </a:solidFill>
                <a:effectLst/>
                <a:latin typeface="+mn-lt"/>
                <a:ea typeface="+mn-ea"/>
                <a:cs typeface="+mn-cs"/>
              </a:rPr>
              <a:t>メッセージの種類をエラー</a:t>
            </a:r>
            <a:r>
              <a:rPr kumimoji="1" lang="en-US" altLang="ja-JP" sz="1200" b="0" i="0" u="none" strike="noStrike" kern="1200" dirty="0">
                <a:solidFill>
                  <a:schemeClr val="tx1"/>
                </a:solidFill>
                <a:effectLst/>
                <a:latin typeface="+mn-lt"/>
                <a:ea typeface="+mn-ea"/>
                <a:cs typeface="+mn-cs"/>
              </a:rPr>
              <a:t>, </a:t>
            </a:r>
            <a:r>
              <a:rPr kumimoji="1" lang="ja-JP" altLang="en-US" sz="1200" b="0" i="0" u="none" strike="noStrike" kern="1200" dirty="0">
                <a:solidFill>
                  <a:schemeClr val="tx1"/>
                </a:solidFill>
                <a:effectLst/>
                <a:latin typeface="+mn-lt"/>
                <a:ea typeface="+mn-ea"/>
                <a:cs typeface="+mn-cs"/>
              </a:rPr>
              <a:t>情報提供</a:t>
            </a:r>
            <a:r>
              <a:rPr kumimoji="1" lang="en-US" altLang="ja-JP" sz="1200" b="0" i="0" u="none" strike="noStrike" kern="1200" dirty="0">
                <a:solidFill>
                  <a:schemeClr val="tx1"/>
                </a:solidFill>
                <a:effectLst/>
                <a:latin typeface="+mn-lt"/>
                <a:ea typeface="+mn-ea"/>
                <a:cs typeface="+mn-cs"/>
              </a:rPr>
              <a:t>, </a:t>
            </a:r>
            <a:r>
              <a:rPr kumimoji="1" lang="ja-JP" altLang="en-US" sz="1200" b="0" i="0" u="none" strike="noStrike" kern="1200" dirty="0">
                <a:solidFill>
                  <a:schemeClr val="tx1"/>
                </a:solidFill>
                <a:effectLst/>
                <a:latin typeface="+mn-lt"/>
                <a:ea typeface="+mn-ea"/>
                <a:cs typeface="+mn-cs"/>
              </a:rPr>
              <a:t>警告</a:t>
            </a:r>
            <a:r>
              <a:rPr kumimoji="1" lang="en-US" altLang="ja-JP" sz="1200" b="0" i="0" u="none" strike="noStrike" kern="1200" dirty="0">
                <a:solidFill>
                  <a:schemeClr val="tx1"/>
                </a:solidFill>
                <a:effectLst/>
                <a:latin typeface="+mn-lt"/>
                <a:ea typeface="+mn-ea"/>
                <a:cs typeface="+mn-cs"/>
              </a:rPr>
              <a:t>, </a:t>
            </a:r>
            <a:r>
              <a:rPr kumimoji="1" lang="ja-JP" altLang="en-US" sz="1200" b="0" i="0" u="none" strike="noStrike" kern="1200" dirty="0">
                <a:solidFill>
                  <a:schemeClr val="tx1"/>
                </a:solidFill>
                <a:effectLst/>
                <a:latin typeface="+mn-lt"/>
                <a:ea typeface="+mn-ea"/>
                <a:cs typeface="+mn-cs"/>
              </a:rPr>
              <a:t>ログなどに分類する</a:t>
            </a:r>
            <a:r>
              <a:rPr kumimoji="1" lang="en-US" altLang="ja-JP" sz="1200" b="0" i="0" u="none" strike="noStrike" kern="1200" dirty="0">
                <a:solidFill>
                  <a:schemeClr val="tx1"/>
                </a:solidFill>
                <a:effectLst/>
                <a:latin typeface="+mn-lt"/>
                <a:ea typeface="+mn-ea"/>
                <a:cs typeface="+mn-cs"/>
              </a:rPr>
              <a:t>.</a:t>
            </a:r>
            <a:r>
              <a:rPr kumimoji="1" lang="ja-JP" altLang="en-US" sz="1200" b="0" i="0" u="none" strike="noStrike" kern="1200" dirty="0">
                <a:solidFill>
                  <a:schemeClr val="tx1"/>
                </a:solidFill>
                <a:effectLst/>
                <a:latin typeface="+mn-lt"/>
                <a:ea typeface="+mn-ea"/>
                <a:cs typeface="+mn-cs"/>
              </a:rPr>
              <a:t>　画面に表示する項目として</a:t>
            </a:r>
          </a:p>
          <a:p>
            <a:pPr rtl="0" fontAlgn="base"/>
            <a:r>
              <a:rPr kumimoji="1" lang="ja-JP" altLang="en-US" sz="1200" b="0" i="0" u="none" strike="noStrike" kern="1200" dirty="0">
                <a:solidFill>
                  <a:schemeClr val="tx1"/>
                </a:solidFill>
                <a:effectLst/>
                <a:latin typeface="+mn-lt"/>
                <a:ea typeface="+mn-ea"/>
                <a:cs typeface="+mn-cs"/>
              </a:rPr>
              <a:t>・標準的なエラーダイアログのサイズと構成</a:t>
            </a:r>
          </a:p>
          <a:p>
            <a:pPr rtl="0" fontAlgn="base"/>
            <a:r>
              <a:rPr kumimoji="1" lang="ja-JP" altLang="en-US" sz="1200" b="0" i="0" u="none" strike="noStrike" kern="1200" dirty="0">
                <a:solidFill>
                  <a:schemeClr val="tx1"/>
                </a:solidFill>
                <a:effectLst/>
                <a:latin typeface="+mn-lt"/>
                <a:ea typeface="+mn-ea"/>
                <a:cs typeface="+mn-cs"/>
              </a:rPr>
              <a:t>・エラーの種類とダイアログ内に表示するアイコンの対応</a:t>
            </a:r>
          </a:p>
          <a:p>
            <a:pPr rtl="0" fontAlgn="base"/>
            <a:r>
              <a:rPr kumimoji="1" lang="ja-JP" altLang="en-US" sz="1200" b="0" i="0" u="none" strike="noStrike" kern="1200" dirty="0">
                <a:solidFill>
                  <a:schemeClr val="tx1"/>
                </a:solidFill>
                <a:effectLst/>
                <a:latin typeface="+mn-lt"/>
                <a:ea typeface="+mn-ea"/>
                <a:cs typeface="+mn-cs"/>
              </a:rPr>
              <a:t>・メッセージ番号</a:t>
            </a:r>
          </a:p>
          <a:p>
            <a:pPr rtl="0" fontAlgn="base"/>
            <a:r>
              <a:rPr kumimoji="1" lang="ja-JP" altLang="en-US" sz="1200" b="0" i="0" u="none" strike="noStrike" kern="1200" dirty="0">
                <a:solidFill>
                  <a:schemeClr val="tx1"/>
                </a:solidFill>
                <a:effectLst/>
                <a:latin typeface="+mn-lt"/>
                <a:ea typeface="+mn-ea"/>
                <a:cs typeface="+mn-cs"/>
              </a:rPr>
              <a:t>などを定義する</a:t>
            </a:r>
            <a:r>
              <a:rPr kumimoji="1" lang="en-US" altLang="ja-JP" sz="1200" b="0" i="0" u="none" strike="noStrike" kern="1200" dirty="0">
                <a:solidFill>
                  <a:schemeClr val="tx1"/>
                </a:solidFill>
                <a:effectLst/>
                <a:latin typeface="+mn-lt"/>
                <a:ea typeface="+mn-ea"/>
                <a:cs typeface="+mn-cs"/>
              </a:rPr>
              <a:t>.</a:t>
            </a:r>
            <a:r>
              <a:rPr kumimoji="1" lang="ja-JP" altLang="en-US" sz="1200" b="0" i="0" u="none" strike="noStrike" kern="1200" dirty="0">
                <a:solidFill>
                  <a:schemeClr val="tx1"/>
                </a:solidFill>
                <a:effectLst/>
                <a:latin typeface="+mn-lt"/>
                <a:ea typeface="+mn-ea"/>
                <a:cs typeface="+mn-cs"/>
              </a:rPr>
              <a:t>メッセージは種別ごとに一覧表を作り</a:t>
            </a:r>
            <a:r>
              <a:rPr kumimoji="1" lang="en-US" altLang="ja-JP" sz="1200" b="0" i="0" u="none" strike="noStrike" kern="1200" dirty="0">
                <a:solidFill>
                  <a:schemeClr val="tx1"/>
                </a:solidFill>
                <a:effectLst/>
                <a:latin typeface="+mn-lt"/>
                <a:ea typeface="+mn-ea"/>
                <a:cs typeface="+mn-cs"/>
              </a:rPr>
              <a:t>, </a:t>
            </a:r>
            <a:r>
              <a:rPr kumimoji="1" lang="ja-JP" altLang="en-US" sz="1200" b="0" i="0" u="none" strike="noStrike" kern="1200" dirty="0">
                <a:solidFill>
                  <a:schemeClr val="tx1"/>
                </a:solidFill>
                <a:effectLst/>
                <a:latin typeface="+mn-lt"/>
                <a:ea typeface="+mn-ea"/>
                <a:cs typeface="+mn-cs"/>
              </a:rPr>
              <a:t>重複したメッセージや類似した意味を持つメッセージを作らないよう注意をする</a:t>
            </a:r>
            <a:r>
              <a:rPr kumimoji="1" lang="en-US" altLang="ja-JP" sz="1200" b="0" i="0" u="none" strike="noStrike" kern="1200" dirty="0">
                <a:solidFill>
                  <a:schemeClr val="tx1"/>
                </a:solidFill>
                <a:effectLst/>
                <a:latin typeface="+mn-lt"/>
                <a:ea typeface="+mn-ea"/>
                <a:cs typeface="+mn-cs"/>
              </a:rPr>
              <a:t>.</a:t>
            </a:r>
            <a:endParaRPr kumimoji="1" lang="ja-JP" altLang="en-US" sz="1200" b="0" i="0" u="none" strike="noStrike" kern="1200" dirty="0">
              <a:solidFill>
                <a:schemeClr val="tx1"/>
              </a:solidFill>
              <a:effectLst/>
              <a:latin typeface="+mn-lt"/>
              <a:ea typeface="+mn-ea"/>
              <a:cs typeface="+mn-cs"/>
            </a:endParaRPr>
          </a:p>
          <a:p>
            <a:pPr rtl="0" fontAlgn="base"/>
            <a:r>
              <a:rPr kumimoji="1" lang="en-US" altLang="ja-JP" sz="1200" b="0" i="0" u="none" strike="noStrike" kern="1200" dirty="0">
                <a:solidFill>
                  <a:schemeClr val="tx1"/>
                </a:solidFill>
                <a:effectLst/>
                <a:latin typeface="+mn-lt"/>
                <a:ea typeface="+mn-ea"/>
                <a:cs typeface="+mn-cs"/>
              </a:rPr>
              <a:t>7.</a:t>
            </a:r>
            <a:r>
              <a:rPr kumimoji="1" lang="ja-JP" altLang="en-US" sz="1200" b="0" i="0" u="none" strike="noStrike" kern="1200" dirty="0">
                <a:solidFill>
                  <a:schemeClr val="tx1"/>
                </a:solidFill>
                <a:effectLst/>
                <a:latin typeface="+mn-lt"/>
                <a:ea typeface="+mn-ea"/>
                <a:cs typeface="+mn-cs"/>
              </a:rPr>
              <a:t>物理データ設計</a:t>
            </a:r>
          </a:p>
          <a:p>
            <a:pPr rtl="0" fontAlgn="base"/>
            <a:r>
              <a:rPr kumimoji="1" lang="ja-JP" altLang="en-US" sz="1200" b="0" i="0" u="none" strike="noStrike" kern="1200" dirty="0">
                <a:solidFill>
                  <a:schemeClr val="tx1"/>
                </a:solidFill>
                <a:effectLst/>
                <a:latin typeface="+mn-lt"/>
                <a:ea typeface="+mn-ea"/>
                <a:cs typeface="+mn-cs"/>
              </a:rPr>
              <a:t>データベースを使用するシステムでは</a:t>
            </a:r>
            <a:r>
              <a:rPr kumimoji="1" lang="en-US" altLang="ja-JP" sz="1200" b="0" i="0" u="none" strike="noStrike" kern="1200" dirty="0">
                <a:solidFill>
                  <a:schemeClr val="tx1"/>
                </a:solidFill>
                <a:effectLst/>
                <a:latin typeface="+mn-lt"/>
                <a:ea typeface="+mn-ea"/>
                <a:cs typeface="+mn-cs"/>
              </a:rPr>
              <a:t>, </a:t>
            </a:r>
            <a:r>
              <a:rPr kumimoji="1" lang="ja-JP" altLang="en-US" sz="1200" b="0" i="0" u="none" strike="noStrike" kern="1200" dirty="0">
                <a:solidFill>
                  <a:schemeClr val="tx1"/>
                </a:solidFill>
                <a:effectLst/>
                <a:latin typeface="+mn-lt"/>
                <a:ea typeface="+mn-ea"/>
                <a:cs typeface="+mn-cs"/>
              </a:rPr>
              <a:t>データベースのテーブル名</a:t>
            </a:r>
            <a:r>
              <a:rPr kumimoji="1" lang="en-US" altLang="ja-JP" sz="1200" b="0" i="0" u="none" strike="noStrike" kern="1200" dirty="0">
                <a:solidFill>
                  <a:schemeClr val="tx1"/>
                </a:solidFill>
                <a:effectLst/>
                <a:latin typeface="+mn-lt"/>
                <a:ea typeface="+mn-ea"/>
                <a:cs typeface="+mn-cs"/>
              </a:rPr>
              <a:t>, </a:t>
            </a:r>
            <a:r>
              <a:rPr kumimoji="1" lang="ja-JP" altLang="en-US" sz="1200" b="0" i="0" u="none" strike="noStrike" kern="1200" dirty="0">
                <a:solidFill>
                  <a:schemeClr val="tx1"/>
                </a:solidFill>
                <a:effectLst/>
                <a:latin typeface="+mn-lt"/>
                <a:ea typeface="+mn-ea"/>
                <a:cs typeface="+mn-cs"/>
              </a:rPr>
              <a:t>フィールドの型や桁数</a:t>
            </a:r>
            <a:r>
              <a:rPr kumimoji="1" lang="en-US" altLang="ja-JP" sz="1200" b="0" i="0" u="none" strike="noStrike" kern="1200" dirty="0">
                <a:solidFill>
                  <a:schemeClr val="tx1"/>
                </a:solidFill>
                <a:effectLst/>
                <a:latin typeface="+mn-lt"/>
                <a:ea typeface="+mn-ea"/>
                <a:cs typeface="+mn-cs"/>
              </a:rPr>
              <a:t>, </a:t>
            </a:r>
            <a:r>
              <a:rPr kumimoji="1" lang="ja-JP" altLang="en-US" sz="1200" b="0" i="0" u="none" strike="noStrike" kern="1200" dirty="0">
                <a:solidFill>
                  <a:schemeClr val="tx1"/>
                </a:solidFill>
                <a:effectLst/>
                <a:latin typeface="+mn-lt"/>
                <a:ea typeface="+mn-ea"/>
                <a:cs typeface="+mn-cs"/>
              </a:rPr>
              <a:t>主キーや外部キー</a:t>
            </a:r>
            <a:r>
              <a:rPr kumimoji="1" lang="en-US" altLang="ja-JP" sz="1200" b="0" i="0" u="none" strike="noStrike" kern="1200" dirty="0">
                <a:solidFill>
                  <a:schemeClr val="tx1"/>
                </a:solidFill>
                <a:effectLst/>
                <a:latin typeface="+mn-lt"/>
                <a:ea typeface="+mn-ea"/>
                <a:cs typeface="+mn-cs"/>
              </a:rPr>
              <a:t>, </a:t>
            </a:r>
            <a:r>
              <a:rPr kumimoji="1" lang="ja-JP" altLang="en-US" sz="1200" b="0" i="0" u="none" strike="noStrike" kern="1200" dirty="0">
                <a:solidFill>
                  <a:schemeClr val="tx1"/>
                </a:solidFill>
                <a:effectLst/>
                <a:latin typeface="+mn-lt"/>
                <a:ea typeface="+mn-ea"/>
                <a:cs typeface="+mn-cs"/>
              </a:rPr>
              <a:t>インデックスを使う場合はインデックス名</a:t>
            </a:r>
            <a:r>
              <a:rPr kumimoji="1" lang="en-US" altLang="ja-JP" sz="1200" b="0" i="0" u="none" strike="noStrike" kern="1200" dirty="0">
                <a:solidFill>
                  <a:schemeClr val="tx1"/>
                </a:solidFill>
                <a:effectLst/>
                <a:latin typeface="+mn-lt"/>
                <a:ea typeface="+mn-ea"/>
                <a:cs typeface="+mn-cs"/>
              </a:rPr>
              <a:t>, </a:t>
            </a:r>
            <a:r>
              <a:rPr kumimoji="1" lang="ja-JP" altLang="en-US" sz="1200" b="0" i="0" u="none" strike="noStrike" kern="1200" dirty="0">
                <a:solidFill>
                  <a:schemeClr val="tx1"/>
                </a:solidFill>
                <a:effectLst/>
                <a:latin typeface="+mn-lt"/>
                <a:ea typeface="+mn-ea"/>
                <a:cs typeface="+mn-cs"/>
              </a:rPr>
              <a:t>関連するテーブルがあればその名称などを定義する</a:t>
            </a:r>
            <a:r>
              <a:rPr kumimoji="1" lang="en-US" altLang="ja-JP" sz="1200" b="0" i="0" u="none" strike="noStrike" kern="1200" dirty="0">
                <a:solidFill>
                  <a:schemeClr val="tx1"/>
                </a:solidFill>
                <a:effectLst/>
                <a:latin typeface="+mn-lt"/>
                <a:ea typeface="+mn-ea"/>
                <a:cs typeface="+mn-cs"/>
              </a:rPr>
              <a:t>.</a:t>
            </a:r>
            <a:endParaRPr kumimoji="1" lang="ja-JP" altLang="en-US" sz="1200" b="0" i="0" u="none" strike="noStrike" kern="1200" dirty="0">
              <a:solidFill>
                <a:schemeClr val="tx1"/>
              </a:solidFill>
              <a:effectLst/>
              <a:latin typeface="+mn-lt"/>
              <a:ea typeface="+mn-ea"/>
              <a:cs typeface="+mn-cs"/>
            </a:endParaRPr>
          </a:p>
          <a:p>
            <a:pPr rtl="0" fontAlgn="base"/>
            <a:r>
              <a:rPr kumimoji="1" lang="ja-JP" altLang="en-US" sz="1200" b="0" i="0" u="none" strike="noStrike" kern="1200" dirty="0">
                <a:solidFill>
                  <a:schemeClr val="tx1"/>
                </a:solidFill>
                <a:effectLst/>
                <a:latin typeface="+mn-lt"/>
                <a:ea typeface="+mn-ea"/>
                <a:cs typeface="+mn-cs"/>
              </a:rPr>
              <a:t>またデータベース全体に関する設計項目として</a:t>
            </a:r>
            <a:r>
              <a:rPr kumimoji="1" lang="en-US" altLang="ja-JP" sz="1200" b="0" i="0" u="none" strike="noStrike" kern="1200" dirty="0">
                <a:solidFill>
                  <a:schemeClr val="tx1"/>
                </a:solidFill>
                <a:effectLst/>
                <a:latin typeface="+mn-lt"/>
                <a:ea typeface="+mn-ea"/>
                <a:cs typeface="+mn-cs"/>
              </a:rPr>
              <a:t>, </a:t>
            </a:r>
            <a:r>
              <a:rPr kumimoji="1" lang="ja-JP" altLang="en-US" sz="1200" b="0" i="0" u="none" strike="noStrike" kern="1200" dirty="0">
                <a:solidFill>
                  <a:schemeClr val="tx1"/>
                </a:solidFill>
                <a:effectLst/>
                <a:latin typeface="+mn-lt"/>
                <a:ea typeface="+mn-ea"/>
                <a:cs typeface="+mn-cs"/>
              </a:rPr>
              <a:t>テーブルのアクセス順序</a:t>
            </a:r>
            <a:r>
              <a:rPr kumimoji="1" lang="en-US" altLang="ja-JP" sz="1200" b="0" i="0" u="none" strike="noStrike" kern="1200" dirty="0">
                <a:solidFill>
                  <a:schemeClr val="tx1"/>
                </a:solidFill>
                <a:effectLst/>
                <a:latin typeface="+mn-lt"/>
                <a:ea typeface="+mn-ea"/>
                <a:cs typeface="+mn-cs"/>
              </a:rPr>
              <a:t>, </a:t>
            </a:r>
            <a:r>
              <a:rPr kumimoji="1" lang="ja-JP" altLang="en-US" sz="1200" b="0" i="0" u="none" strike="noStrike" kern="1200" dirty="0">
                <a:solidFill>
                  <a:schemeClr val="tx1"/>
                </a:solidFill>
                <a:effectLst/>
                <a:latin typeface="+mn-lt"/>
                <a:ea typeface="+mn-ea"/>
                <a:cs typeface="+mn-cs"/>
              </a:rPr>
              <a:t>想定するレコード件数</a:t>
            </a:r>
            <a:r>
              <a:rPr kumimoji="1" lang="en-US" altLang="ja-JP" sz="1200" b="0" i="0" u="none" strike="noStrike" kern="1200" dirty="0">
                <a:solidFill>
                  <a:schemeClr val="tx1"/>
                </a:solidFill>
                <a:effectLst/>
                <a:latin typeface="+mn-lt"/>
                <a:ea typeface="+mn-ea"/>
                <a:cs typeface="+mn-cs"/>
              </a:rPr>
              <a:t>, </a:t>
            </a:r>
            <a:r>
              <a:rPr kumimoji="1" lang="ja-JP" altLang="en-US" sz="1200" b="0" i="0" u="none" strike="noStrike" kern="1200" dirty="0">
                <a:solidFill>
                  <a:schemeClr val="tx1"/>
                </a:solidFill>
                <a:effectLst/>
                <a:latin typeface="+mn-lt"/>
                <a:ea typeface="+mn-ea"/>
                <a:cs typeface="+mn-cs"/>
              </a:rPr>
              <a:t>データのライフサイクルなども定義する</a:t>
            </a:r>
            <a:r>
              <a:rPr kumimoji="1" lang="en-US" altLang="ja-JP" sz="1200" b="0" i="0" u="none" strike="noStrike" kern="1200" dirty="0">
                <a:solidFill>
                  <a:schemeClr val="tx1"/>
                </a:solidFill>
                <a:effectLst/>
                <a:latin typeface="+mn-lt"/>
                <a:ea typeface="+mn-ea"/>
                <a:cs typeface="+mn-cs"/>
              </a:rPr>
              <a:t>.</a:t>
            </a:r>
            <a:endParaRPr kumimoji="1" lang="ja-JP" altLang="en-US" sz="1200" b="0" i="0" u="none" strike="noStrike" kern="1200" dirty="0">
              <a:solidFill>
                <a:schemeClr val="tx1"/>
              </a:solidFill>
              <a:effectLst/>
              <a:latin typeface="+mn-lt"/>
              <a:ea typeface="+mn-ea"/>
              <a:cs typeface="+mn-cs"/>
            </a:endParaRPr>
          </a:p>
          <a:p>
            <a:pPr rtl="0" fontAlgn="base"/>
            <a:r>
              <a:rPr kumimoji="1" lang="en-US" altLang="ja-JP" sz="1200" b="0" i="0" u="none" strike="noStrike" kern="1200" dirty="0">
                <a:solidFill>
                  <a:schemeClr val="tx1"/>
                </a:solidFill>
                <a:effectLst/>
                <a:latin typeface="+mn-lt"/>
                <a:ea typeface="+mn-ea"/>
                <a:cs typeface="+mn-cs"/>
              </a:rPr>
              <a:t>8.</a:t>
            </a:r>
            <a:r>
              <a:rPr kumimoji="1" lang="ja-JP" altLang="en-US" sz="1200" b="0" i="0" u="none" strike="noStrike" kern="1200" dirty="0">
                <a:solidFill>
                  <a:schemeClr val="tx1"/>
                </a:solidFill>
                <a:effectLst/>
                <a:latin typeface="+mn-lt"/>
                <a:ea typeface="+mn-ea"/>
                <a:cs typeface="+mn-cs"/>
              </a:rPr>
              <a:t>レビュー</a:t>
            </a:r>
          </a:p>
          <a:p>
            <a:pPr rtl="0" fontAlgn="base"/>
            <a:r>
              <a:rPr kumimoji="1" lang="ja-JP" altLang="en-US" sz="1200" b="0" i="0" u="none" strike="noStrike" kern="1200" dirty="0">
                <a:solidFill>
                  <a:schemeClr val="tx1"/>
                </a:solidFill>
                <a:effectLst/>
                <a:latin typeface="+mn-lt"/>
                <a:ea typeface="+mn-ea"/>
                <a:cs typeface="+mn-cs"/>
              </a:rPr>
              <a:t>参加メンバーに顧客が入ることはない（外部設計書では入ることもある）</a:t>
            </a:r>
            <a:r>
              <a:rPr kumimoji="1" lang="en-US" altLang="ja-JP" sz="1200" b="0" i="0" u="none" strike="noStrike" kern="1200" dirty="0">
                <a:solidFill>
                  <a:schemeClr val="tx1"/>
                </a:solidFill>
                <a:effectLst/>
                <a:latin typeface="+mn-lt"/>
                <a:ea typeface="+mn-ea"/>
                <a:cs typeface="+mn-cs"/>
              </a:rPr>
              <a:t>. </a:t>
            </a:r>
            <a:r>
              <a:rPr kumimoji="1" lang="ja-JP" altLang="en-US" sz="1200" b="0" i="0" u="none" strike="noStrike" kern="1200" dirty="0">
                <a:solidFill>
                  <a:schemeClr val="tx1"/>
                </a:solidFill>
                <a:effectLst/>
                <a:latin typeface="+mn-lt"/>
                <a:ea typeface="+mn-ea"/>
                <a:cs typeface="+mn-cs"/>
              </a:rPr>
              <a:t>プログラムとの関連性が強い内部設計書のレビューには</a:t>
            </a:r>
            <a:r>
              <a:rPr kumimoji="1" lang="en-US" altLang="ja-JP" sz="1200" b="0" i="0" u="none" strike="noStrike" kern="1200" dirty="0">
                <a:solidFill>
                  <a:schemeClr val="tx1"/>
                </a:solidFill>
                <a:effectLst/>
                <a:latin typeface="+mn-lt"/>
                <a:ea typeface="+mn-ea"/>
                <a:cs typeface="+mn-cs"/>
              </a:rPr>
              <a:t>, </a:t>
            </a:r>
            <a:r>
              <a:rPr kumimoji="1" lang="ja-JP" altLang="en-US" sz="1200" b="0" i="0" u="none" strike="noStrike" kern="1200" dirty="0">
                <a:solidFill>
                  <a:schemeClr val="tx1"/>
                </a:solidFill>
                <a:effectLst/>
                <a:latin typeface="+mn-lt"/>
                <a:ea typeface="+mn-ea"/>
                <a:cs typeface="+mn-cs"/>
              </a:rPr>
              <a:t>実際にプログラムを製造するプログラマが参加メンバとして入るのが一般的である</a:t>
            </a:r>
            <a:r>
              <a:rPr kumimoji="1" lang="en-US" altLang="ja-JP" sz="1200" b="0" i="0" u="none" strike="noStrike" kern="1200" dirty="0">
                <a:solidFill>
                  <a:schemeClr val="tx1"/>
                </a:solidFill>
                <a:effectLst/>
                <a:latin typeface="+mn-lt"/>
                <a:ea typeface="+mn-ea"/>
                <a:cs typeface="+mn-cs"/>
              </a:rPr>
              <a:t>.</a:t>
            </a:r>
            <a:endParaRPr kumimoji="1" lang="ja-JP" altLang="en-US" sz="1200" b="0" i="0" u="none" strike="noStrike" kern="1200" dirty="0">
              <a:solidFill>
                <a:schemeClr val="tx1"/>
              </a:solidFill>
              <a:effectLst/>
              <a:latin typeface="+mn-lt"/>
              <a:ea typeface="+mn-ea"/>
              <a:cs typeface="+mn-cs"/>
            </a:endParaRPr>
          </a:p>
          <a:p>
            <a:br>
              <a:rPr kumimoji="1" lang="ja-JP" altLang="en-US" sz="1200" b="0" i="0" u="none" strike="noStrike" kern="1200" dirty="0">
                <a:solidFill>
                  <a:schemeClr val="tx1"/>
                </a:solidFill>
                <a:effectLst/>
                <a:latin typeface="+mn-lt"/>
                <a:ea typeface="+mn-ea"/>
                <a:cs typeface="+mn-cs"/>
              </a:rPr>
            </a:br>
            <a:br>
              <a:rPr kumimoji="1" lang="ja-JP" altLang="en-US" sz="1200" b="0" i="0" u="none" strike="noStrike" kern="1200" dirty="0">
                <a:solidFill>
                  <a:schemeClr val="tx1"/>
                </a:solidFill>
                <a:effectLst/>
                <a:latin typeface="+mn-lt"/>
                <a:ea typeface="+mn-ea"/>
                <a:cs typeface="+mn-cs"/>
              </a:rPr>
            </a:br>
            <a:endParaRPr kumimoji="1" lang="ja-JP" altLang="en-US" dirty="0"/>
          </a:p>
        </p:txBody>
      </p:sp>
      <p:sp>
        <p:nvSpPr>
          <p:cNvPr id="4" name="スライド番号プレースホルダー 3"/>
          <p:cNvSpPr>
            <a:spLocks noGrp="1"/>
          </p:cNvSpPr>
          <p:nvPr>
            <p:ph type="sldNum" sz="quarter" idx="10"/>
          </p:nvPr>
        </p:nvSpPr>
        <p:spPr/>
        <p:txBody>
          <a:bodyPr/>
          <a:lstStyle/>
          <a:p>
            <a:fld id="{C1D20DAD-DB7F-4210-B869-530F8C258FB8}" type="slidenum">
              <a:rPr kumimoji="1" lang="ja-JP" altLang="en-US" smtClean="0"/>
              <a:t>14</a:t>
            </a:fld>
            <a:endParaRPr kumimoji="1" lang="ja-JP" altLang="en-US"/>
          </a:p>
        </p:txBody>
      </p:sp>
    </p:spTree>
    <p:extLst>
      <p:ext uri="{BB962C8B-B14F-4D97-AF65-F5344CB8AC3E}">
        <p14:creationId xmlns:p14="http://schemas.microsoft.com/office/powerpoint/2010/main" val="10053335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rtl="0" fontAlgn="base"/>
            <a:r>
              <a:rPr kumimoji="1" lang="ja-JP" altLang="en-US" sz="1200" b="0" i="0" u="none" strike="noStrike" kern="1200" dirty="0">
                <a:solidFill>
                  <a:schemeClr val="tx1"/>
                </a:solidFill>
                <a:effectLst/>
                <a:latin typeface="+mn-lt"/>
                <a:ea typeface="+mn-ea"/>
                <a:cs typeface="+mn-cs"/>
              </a:rPr>
              <a:t>内部設計書は</a:t>
            </a:r>
            <a:r>
              <a:rPr kumimoji="1" lang="en-US" altLang="ja-JP" sz="1200" b="0" i="0" u="none" strike="noStrike" kern="1200" dirty="0">
                <a:solidFill>
                  <a:schemeClr val="tx1"/>
                </a:solidFill>
                <a:effectLst/>
                <a:latin typeface="+mn-lt"/>
                <a:ea typeface="+mn-ea"/>
                <a:cs typeface="+mn-cs"/>
              </a:rPr>
              <a:t>, </a:t>
            </a:r>
            <a:r>
              <a:rPr kumimoji="1" lang="ja-JP" altLang="en-US" sz="1200" b="0" i="0" u="none" strike="noStrike" kern="1200" dirty="0">
                <a:solidFill>
                  <a:schemeClr val="tx1"/>
                </a:solidFill>
                <a:effectLst/>
                <a:latin typeface="+mn-lt"/>
                <a:ea typeface="+mn-ea"/>
                <a:cs typeface="+mn-cs"/>
              </a:rPr>
              <a:t>外部設計書および外部設計で作成した個別設計書を基に詳細化する</a:t>
            </a:r>
            <a:r>
              <a:rPr kumimoji="1" lang="en-US" altLang="ja-JP" sz="1200" b="0" i="0" u="none" strike="noStrike" kern="1200" dirty="0">
                <a:solidFill>
                  <a:schemeClr val="tx1"/>
                </a:solidFill>
                <a:effectLst/>
                <a:latin typeface="+mn-lt"/>
                <a:ea typeface="+mn-ea"/>
                <a:cs typeface="+mn-cs"/>
              </a:rPr>
              <a:t>. </a:t>
            </a:r>
            <a:endParaRPr kumimoji="1" lang="ja-JP" altLang="en-US" sz="1200" b="0" i="0" u="none" strike="noStrike" kern="1200" dirty="0">
              <a:solidFill>
                <a:schemeClr val="tx1"/>
              </a:solidFill>
              <a:effectLst/>
              <a:latin typeface="+mn-lt"/>
              <a:ea typeface="+mn-ea"/>
              <a:cs typeface="+mn-cs"/>
            </a:endParaRPr>
          </a:p>
          <a:p>
            <a:pPr rtl="0" fontAlgn="base"/>
            <a:r>
              <a:rPr kumimoji="1" lang="en-US" altLang="ja-JP" sz="1200" b="0" i="0" u="none" strike="noStrike" kern="1200" dirty="0">
                <a:solidFill>
                  <a:schemeClr val="tx1"/>
                </a:solidFill>
                <a:effectLst/>
                <a:latin typeface="+mn-lt"/>
                <a:ea typeface="+mn-ea"/>
                <a:cs typeface="+mn-cs"/>
              </a:rPr>
              <a:t>1. </a:t>
            </a:r>
            <a:r>
              <a:rPr kumimoji="1" lang="ja-JP" altLang="en-US" sz="1200" b="0" i="0" u="none" strike="noStrike" kern="1200" dirty="0">
                <a:solidFill>
                  <a:schemeClr val="tx1"/>
                </a:solidFill>
                <a:effectLst/>
                <a:latin typeface="+mn-lt"/>
                <a:ea typeface="+mn-ea"/>
                <a:cs typeface="+mn-cs"/>
              </a:rPr>
              <a:t>ユーザインタフェース</a:t>
            </a:r>
          </a:p>
          <a:p>
            <a:pPr rtl="0" fontAlgn="base"/>
            <a:r>
              <a:rPr kumimoji="1" lang="ja-JP" altLang="en-US" sz="1200" b="0" i="0" u="none" strike="noStrike" kern="1200" dirty="0">
                <a:solidFill>
                  <a:schemeClr val="tx1"/>
                </a:solidFill>
                <a:effectLst/>
                <a:latin typeface="+mn-lt"/>
                <a:ea typeface="+mn-ea"/>
                <a:cs typeface="+mn-cs"/>
              </a:rPr>
              <a:t>画面詳細設計書</a:t>
            </a:r>
            <a:r>
              <a:rPr kumimoji="1" lang="en-US" altLang="ja-JP" sz="1200" b="0" i="0" u="none" strike="noStrike" kern="1200" dirty="0">
                <a:solidFill>
                  <a:schemeClr val="tx1"/>
                </a:solidFill>
                <a:effectLst/>
                <a:latin typeface="+mn-lt"/>
                <a:ea typeface="+mn-ea"/>
                <a:cs typeface="+mn-cs"/>
              </a:rPr>
              <a:t>, </a:t>
            </a:r>
            <a:r>
              <a:rPr kumimoji="1" lang="ja-JP" altLang="en-US" sz="1200" b="0" i="0" u="none" strike="noStrike" kern="1200" dirty="0">
                <a:solidFill>
                  <a:schemeClr val="tx1"/>
                </a:solidFill>
                <a:effectLst/>
                <a:latin typeface="+mn-lt"/>
                <a:ea typeface="+mn-ea"/>
                <a:cs typeface="+mn-cs"/>
              </a:rPr>
              <a:t>帳票詳細設計書を基にして</a:t>
            </a:r>
            <a:r>
              <a:rPr kumimoji="1" lang="en-US" altLang="ja-JP" sz="1200" b="0" i="0" u="none" strike="noStrike" kern="1200" dirty="0">
                <a:solidFill>
                  <a:schemeClr val="tx1"/>
                </a:solidFill>
                <a:effectLst/>
                <a:latin typeface="+mn-lt"/>
                <a:ea typeface="+mn-ea"/>
                <a:cs typeface="+mn-cs"/>
              </a:rPr>
              <a:t>, </a:t>
            </a:r>
            <a:r>
              <a:rPr kumimoji="1" lang="ja-JP" altLang="en-US" sz="1200" b="0" i="0" u="none" strike="noStrike" kern="1200" dirty="0">
                <a:solidFill>
                  <a:schemeClr val="tx1"/>
                </a:solidFill>
                <a:effectLst/>
                <a:latin typeface="+mn-lt"/>
                <a:ea typeface="+mn-ea"/>
                <a:cs typeface="+mn-cs"/>
              </a:rPr>
              <a:t>入力画面の構成</a:t>
            </a:r>
            <a:r>
              <a:rPr kumimoji="1" lang="en-US" altLang="ja-JP" sz="1200" b="0" i="0" u="none" strike="noStrike" kern="1200" dirty="0">
                <a:solidFill>
                  <a:schemeClr val="tx1"/>
                </a:solidFill>
                <a:effectLst/>
                <a:latin typeface="+mn-lt"/>
                <a:ea typeface="+mn-ea"/>
                <a:cs typeface="+mn-cs"/>
              </a:rPr>
              <a:t>, </a:t>
            </a:r>
            <a:r>
              <a:rPr kumimoji="1" lang="ja-JP" altLang="en-US" sz="1200" b="0" i="0" u="none" strike="noStrike" kern="1200" dirty="0">
                <a:solidFill>
                  <a:schemeClr val="tx1"/>
                </a:solidFill>
                <a:effectLst/>
                <a:latin typeface="+mn-lt"/>
                <a:ea typeface="+mn-ea"/>
                <a:cs typeface="+mn-cs"/>
              </a:rPr>
              <a:t>項目</a:t>
            </a:r>
            <a:r>
              <a:rPr kumimoji="1" lang="en-US" altLang="ja-JP" sz="1200" b="0" i="0" u="none" strike="noStrike" kern="1200" dirty="0">
                <a:solidFill>
                  <a:schemeClr val="tx1"/>
                </a:solidFill>
                <a:effectLst/>
                <a:latin typeface="+mn-lt"/>
                <a:ea typeface="+mn-ea"/>
                <a:cs typeface="+mn-cs"/>
              </a:rPr>
              <a:t>, </a:t>
            </a:r>
            <a:r>
              <a:rPr kumimoji="1" lang="ja-JP" altLang="en-US" sz="1200" b="0" i="0" u="none" strike="noStrike" kern="1200" dirty="0">
                <a:solidFill>
                  <a:schemeClr val="tx1"/>
                </a:solidFill>
                <a:effectLst/>
                <a:latin typeface="+mn-lt"/>
                <a:ea typeface="+mn-ea"/>
                <a:cs typeface="+mn-cs"/>
              </a:rPr>
              <a:t>データ型</a:t>
            </a:r>
            <a:r>
              <a:rPr kumimoji="1" lang="en-US" altLang="ja-JP" sz="1200" b="0" i="0" u="none" strike="noStrike" kern="1200" dirty="0">
                <a:solidFill>
                  <a:schemeClr val="tx1"/>
                </a:solidFill>
                <a:effectLst/>
                <a:latin typeface="+mn-lt"/>
                <a:ea typeface="+mn-ea"/>
                <a:cs typeface="+mn-cs"/>
              </a:rPr>
              <a:t>, </a:t>
            </a:r>
            <a:r>
              <a:rPr kumimoji="1" lang="ja-JP" altLang="en-US" sz="1200" b="0" i="0" u="none" strike="noStrike" kern="1200" dirty="0">
                <a:solidFill>
                  <a:schemeClr val="tx1"/>
                </a:solidFill>
                <a:effectLst/>
                <a:latin typeface="+mn-lt"/>
                <a:ea typeface="+mn-ea"/>
                <a:cs typeface="+mn-cs"/>
              </a:rPr>
              <a:t>操作と画面遷移の詳細</a:t>
            </a:r>
            <a:r>
              <a:rPr kumimoji="1" lang="en-US" altLang="ja-JP" sz="1200" b="0" i="0" u="none" strike="noStrike" kern="1200" dirty="0">
                <a:solidFill>
                  <a:schemeClr val="tx1"/>
                </a:solidFill>
                <a:effectLst/>
                <a:latin typeface="+mn-lt"/>
                <a:ea typeface="+mn-ea"/>
                <a:cs typeface="+mn-cs"/>
              </a:rPr>
              <a:t>, </a:t>
            </a:r>
            <a:r>
              <a:rPr kumimoji="1" lang="ja-JP" altLang="en-US" sz="1200" b="0" i="0" u="none" strike="noStrike" kern="1200" dirty="0">
                <a:solidFill>
                  <a:schemeClr val="tx1"/>
                </a:solidFill>
                <a:effectLst/>
                <a:latin typeface="+mn-lt"/>
                <a:ea typeface="+mn-ea"/>
                <a:cs typeface="+mn-cs"/>
              </a:rPr>
              <a:t>結果画面の構成</a:t>
            </a:r>
            <a:r>
              <a:rPr kumimoji="1" lang="en-US" altLang="ja-JP" sz="1200" b="0" i="0" u="none" strike="noStrike" kern="1200" dirty="0">
                <a:solidFill>
                  <a:schemeClr val="tx1"/>
                </a:solidFill>
                <a:effectLst/>
                <a:latin typeface="+mn-lt"/>
                <a:ea typeface="+mn-ea"/>
                <a:cs typeface="+mn-cs"/>
              </a:rPr>
              <a:t>, </a:t>
            </a:r>
            <a:r>
              <a:rPr kumimoji="1" lang="ja-JP" altLang="en-US" sz="1200" b="0" i="0" u="none" strike="noStrike" kern="1200" dirty="0">
                <a:solidFill>
                  <a:schemeClr val="tx1"/>
                </a:solidFill>
                <a:effectLst/>
                <a:latin typeface="+mn-lt"/>
                <a:ea typeface="+mn-ea"/>
                <a:cs typeface="+mn-cs"/>
              </a:rPr>
              <a:t>項目</a:t>
            </a:r>
            <a:r>
              <a:rPr kumimoji="1" lang="en-US" altLang="ja-JP" sz="1200" b="0" i="0" u="none" strike="noStrike" kern="1200" dirty="0">
                <a:solidFill>
                  <a:schemeClr val="tx1"/>
                </a:solidFill>
                <a:effectLst/>
                <a:latin typeface="+mn-lt"/>
                <a:ea typeface="+mn-ea"/>
                <a:cs typeface="+mn-cs"/>
              </a:rPr>
              <a:t>, </a:t>
            </a:r>
            <a:r>
              <a:rPr kumimoji="1" lang="ja-JP" altLang="en-US" sz="1200" b="0" i="0" u="none" strike="noStrike" kern="1200" dirty="0">
                <a:solidFill>
                  <a:schemeClr val="tx1"/>
                </a:solidFill>
                <a:effectLst/>
                <a:latin typeface="+mn-lt"/>
                <a:ea typeface="+mn-ea"/>
                <a:cs typeface="+mn-cs"/>
              </a:rPr>
              <a:t>データ型などを記述する</a:t>
            </a:r>
            <a:r>
              <a:rPr kumimoji="1" lang="en-US" altLang="ja-JP" sz="1200" b="0" i="0" u="none" strike="noStrike" kern="1200" dirty="0">
                <a:solidFill>
                  <a:schemeClr val="tx1"/>
                </a:solidFill>
                <a:effectLst/>
                <a:latin typeface="+mn-lt"/>
                <a:ea typeface="+mn-ea"/>
                <a:cs typeface="+mn-cs"/>
              </a:rPr>
              <a:t>.</a:t>
            </a:r>
            <a:endParaRPr kumimoji="1" lang="ja-JP" altLang="en-US" sz="1200" b="0" i="0" u="none" strike="noStrike" kern="1200" dirty="0">
              <a:solidFill>
                <a:schemeClr val="tx1"/>
              </a:solidFill>
              <a:effectLst/>
              <a:latin typeface="+mn-lt"/>
              <a:ea typeface="+mn-ea"/>
              <a:cs typeface="+mn-cs"/>
            </a:endParaRPr>
          </a:p>
          <a:p>
            <a:pPr rtl="0" fontAlgn="base"/>
            <a:r>
              <a:rPr kumimoji="1" lang="en-US" altLang="ja-JP" sz="1200" b="0" i="0" u="none" strike="noStrike" kern="1200" dirty="0">
                <a:solidFill>
                  <a:schemeClr val="tx1"/>
                </a:solidFill>
                <a:effectLst/>
                <a:latin typeface="+mn-lt"/>
                <a:ea typeface="+mn-ea"/>
                <a:cs typeface="+mn-cs"/>
              </a:rPr>
              <a:t>2.</a:t>
            </a:r>
            <a:r>
              <a:rPr kumimoji="1" lang="ja-JP" altLang="en-US" sz="1200" b="0" i="0" u="none" strike="noStrike" kern="1200" dirty="0">
                <a:solidFill>
                  <a:schemeClr val="tx1"/>
                </a:solidFill>
                <a:effectLst/>
                <a:latin typeface="+mn-lt"/>
                <a:ea typeface="+mn-ea"/>
                <a:cs typeface="+mn-cs"/>
              </a:rPr>
              <a:t>　　プログラム構造</a:t>
            </a:r>
          </a:p>
          <a:p>
            <a:pPr rtl="0" fontAlgn="base"/>
            <a:r>
              <a:rPr kumimoji="1" lang="ja-JP" altLang="en-US" sz="1200" b="0" i="0" u="none" strike="noStrike" kern="1200" dirty="0">
                <a:solidFill>
                  <a:schemeClr val="tx1"/>
                </a:solidFill>
                <a:effectLst/>
                <a:latin typeface="+mn-lt"/>
                <a:ea typeface="+mn-ea"/>
                <a:cs typeface="+mn-cs"/>
              </a:rPr>
              <a:t>外部設計書で分割したモジュールの中のサブルーチンや関数の構成</a:t>
            </a:r>
            <a:r>
              <a:rPr kumimoji="1" lang="en-US" altLang="ja-JP" sz="1200" b="0" i="0" u="none" strike="noStrike" kern="1200" dirty="0">
                <a:solidFill>
                  <a:schemeClr val="tx1"/>
                </a:solidFill>
                <a:effectLst/>
                <a:latin typeface="+mn-lt"/>
                <a:ea typeface="+mn-ea"/>
                <a:cs typeface="+mn-cs"/>
              </a:rPr>
              <a:t>, </a:t>
            </a:r>
            <a:r>
              <a:rPr kumimoji="1" lang="ja-JP" altLang="en-US" sz="1200" b="0" i="0" u="none" strike="noStrike" kern="1200" dirty="0">
                <a:solidFill>
                  <a:schemeClr val="tx1"/>
                </a:solidFill>
                <a:effectLst/>
                <a:latin typeface="+mn-lt"/>
                <a:ea typeface="+mn-ea"/>
                <a:cs typeface="+mn-cs"/>
              </a:rPr>
              <a:t>それらに与えるパラメータなどを記述する</a:t>
            </a:r>
            <a:r>
              <a:rPr kumimoji="1" lang="en-US" altLang="ja-JP" sz="1200" b="0" i="0" u="none" strike="noStrike" kern="1200" dirty="0">
                <a:solidFill>
                  <a:schemeClr val="tx1"/>
                </a:solidFill>
                <a:effectLst/>
                <a:latin typeface="+mn-lt"/>
                <a:ea typeface="+mn-ea"/>
                <a:cs typeface="+mn-cs"/>
              </a:rPr>
              <a:t>.</a:t>
            </a:r>
            <a:endParaRPr kumimoji="1" lang="ja-JP" altLang="en-US" sz="1200" b="0" i="0" u="none" strike="noStrike" kern="1200" dirty="0">
              <a:solidFill>
                <a:schemeClr val="tx1"/>
              </a:solidFill>
              <a:effectLst/>
              <a:latin typeface="+mn-lt"/>
              <a:ea typeface="+mn-ea"/>
              <a:cs typeface="+mn-cs"/>
            </a:endParaRPr>
          </a:p>
          <a:p>
            <a:pPr rtl="0" fontAlgn="base"/>
            <a:r>
              <a:rPr kumimoji="1" lang="en-US" altLang="ja-JP" sz="1200" b="0" i="0" u="none" strike="noStrike" kern="1200" dirty="0">
                <a:solidFill>
                  <a:schemeClr val="tx1"/>
                </a:solidFill>
                <a:effectLst/>
                <a:latin typeface="+mn-lt"/>
                <a:ea typeface="+mn-ea"/>
                <a:cs typeface="+mn-cs"/>
              </a:rPr>
              <a:t>Web</a:t>
            </a:r>
            <a:r>
              <a:rPr kumimoji="1" lang="ja-JP" altLang="en-US" sz="1200" b="0" i="0" u="none" strike="noStrike" kern="1200" dirty="0">
                <a:solidFill>
                  <a:schemeClr val="tx1"/>
                </a:solidFill>
                <a:effectLst/>
                <a:latin typeface="+mn-lt"/>
                <a:ea typeface="+mn-ea"/>
                <a:cs typeface="+mn-cs"/>
              </a:rPr>
              <a:t>ブラウザからサーバ内のプログラムを起動するシステムでは</a:t>
            </a:r>
            <a:r>
              <a:rPr kumimoji="1" lang="en-US" altLang="ja-JP" sz="1200" b="0" i="0" u="none" strike="noStrike" kern="1200" dirty="0">
                <a:solidFill>
                  <a:schemeClr val="tx1"/>
                </a:solidFill>
                <a:effectLst/>
                <a:latin typeface="+mn-lt"/>
                <a:ea typeface="+mn-ea"/>
                <a:cs typeface="+mn-cs"/>
              </a:rPr>
              <a:t>, </a:t>
            </a:r>
            <a:r>
              <a:rPr kumimoji="1" lang="ja-JP" altLang="en-US" sz="1200" b="0" i="0" u="none" strike="noStrike" kern="1200" dirty="0">
                <a:solidFill>
                  <a:schemeClr val="tx1"/>
                </a:solidFill>
                <a:effectLst/>
                <a:latin typeface="+mn-lt"/>
                <a:ea typeface="+mn-ea"/>
                <a:cs typeface="+mn-cs"/>
              </a:rPr>
              <a:t>リクエスト処理設計書を基に</a:t>
            </a:r>
            <a:r>
              <a:rPr kumimoji="1" lang="en-US" altLang="ja-JP" sz="1200" b="0" i="0" u="none" strike="noStrike" kern="1200" dirty="0">
                <a:solidFill>
                  <a:schemeClr val="tx1"/>
                </a:solidFill>
                <a:effectLst/>
                <a:latin typeface="+mn-lt"/>
                <a:ea typeface="+mn-ea"/>
                <a:cs typeface="+mn-cs"/>
              </a:rPr>
              <a:t>, </a:t>
            </a:r>
            <a:r>
              <a:rPr kumimoji="1" lang="ja-JP" altLang="en-US" sz="1200" b="0" i="0" u="none" strike="noStrike" kern="1200" dirty="0">
                <a:solidFill>
                  <a:schemeClr val="tx1"/>
                </a:solidFill>
                <a:effectLst/>
                <a:latin typeface="+mn-lt"/>
                <a:ea typeface="+mn-ea"/>
                <a:cs typeface="+mn-cs"/>
              </a:rPr>
              <a:t>起動パラメータなども記述する必要がある</a:t>
            </a:r>
            <a:r>
              <a:rPr kumimoji="1" lang="en-US" altLang="ja-JP" sz="1200" b="0" i="0" u="none" strike="noStrike" kern="1200" dirty="0">
                <a:solidFill>
                  <a:schemeClr val="tx1"/>
                </a:solidFill>
                <a:effectLst/>
                <a:latin typeface="+mn-lt"/>
                <a:ea typeface="+mn-ea"/>
                <a:cs typeface="+mn-cs"/>
              </a:rPr>
              <a:t>.</a:t>
            </a:r>
            <a:endParaRPr kumimoji="1" lang="ja-JP" altLang="en-US" sz="1200" b="0" i="0" u="none" strike="noStrike" kern="1200" dirty="0">
              <a:solidFill>
                <a:schemeClr val="tx1"/>
              </a:solidFill>
              <a:effectLst/>
              <a:latin typeface="+mn-lt"/>
              <a:ea typeface="+mn-ea"/>
              <a:cs typeface="+mn-cs"/>
            </a:endParaRPr>
          </a:p>
          <a:p>
            <a:pPr rtl="0" fontAlgn="base"/>
            <a:r>
              <a:rPr kumimoji="1" lang="en-US" altLang="ja-JP" sz="1200" b="0" i="0" u="none" strike="noStrike" kern="1200" dirty="0">
                <a:solidFill>
                  <a:schemeClr val="tx1"/>
                </a:solidFill>
                <a:effectLst/>
                <a:latin typeface="+mn-lt"/>
                <a:ea typeface="+mn-ea"/>
                <a:cs typeface="+mn-cs"/>
              </a:rPr>
              <a:t>3.</a:t>
            </a:r>
            <a:r>
              <a:rPr kumimoji="1" lang="ja-JP" altLang="en-US" sz="1200" b="0" i="0" u="none" strike="noStrike" kern="1200" dirty="0">
                <a:solidFill>
                  <a:schemeClr val="tx1"/>
                </a:solidFill>
                <a:effectLst/>
                <a:latin typeface="+mn-lt"/>
                <a:ea typeface="+mn-ea"/>
                <a:cs typeface="+mn-cs"/>
              </a:rPr>
              <a:t>データ構造</a:t>
            </a:r>
          </a:p>
          <a:p>
            <a:pPr rtl="0" fontAlgn="base"/>
            <a:r>
              <a:rPr kumimoji="1" lang="ja-JP" altLang="en-US" sz="1200" b="0" i="0" u="none" strike="noStrike" kern="1200" dirty="0">
                <a:solidFill>
                  <a:schemeClr val="tx1"/>
                </a:solidFill>
                <a:effectLst/>
                <a:latin typeface="+mn-lt"/>
                <a:ea typeface="+mn-ea"/>
                <a:cs typeface="+mn-cs"/>
              </a:rPr>
              <a:t>プログラム内部のデータの構造や</a:t>
            </a:r>
            <a:r>
              <a:rPr kumimoji="1" lang="en-US" altLang="ja-JP" sz="1200" b="0" i="0" u="none" strike="noStrike" kern="1200" dirty="0">
                <a:solidFill>
                  <a:schemeClr val="tx1"/>
                </a:solidFill>
                <a:effectLst/>
                <a:latin typeface="+mn-lt"/>
                <a:ea typeface="+mn-ea"/>
                <a:cs typeface="+mn-cs"/>
              </a:rPr>
              <a:t>, </a:t>
            </a:r>
            <a:r>
              <a:rPr kumimoji="1" lang="ja-JP" altLang="en-US" sz="1200" b="0" i="0" u="none" strike="noStrike" kern="1200" dirty="0">
                <a:solidFill>
                  <a:schemeClr val="tx1"/>
                </a:solidFill>
                <a:effectLst/>
                <a:latin typeface="+mn-lt"/>
                <a:ea typeface="+mn-ea"/>
                <a:cs typeface="+mn-cs"/>
              </a:rPr>
              <a:t>データベースの構造などを記述する</a:t>
            </a:r>
            <a:r>
              <a:rPr kumimoji="1" lang="en-US" altLang="ja-JP" sz="1200" b="0" i="0" u="none" strike="noStrike" kern="1200" dirty="0">
                <a:solidFill>
                  <a:schemeClr val="tx1"/>
                </a:solidFill>
                <a:effectLst/>
                <a:latin typeface="+mn-lt"/>
                <a:ea typeface="+mn-ea"/>
                <a:cs typeface="+mn-cs"/>
              </a:rPr>
              <a:t>.</a:t>
            </a:r>
            <a:r>
              <a:rPr kumimoji="1" lang="ja-JP" altLang="en-US" sz="1200" b="0" i="0" u="none" strike="noStrike" kern="1200" dirty="0">
                <a:solidFill>
                  <a:schemeClr val="tx1"/>
                </a:solidFill>
                <a:effectLst/>
                <a:latin typeface="+mn-lt"/>
                <a:ea typeface="+mn-ea"/>
                <a:cs typeface="+mn-cs"/>
              </a:rPr>
              <a:t>　 データベースの構造は</a:t>
            </a:r>
            <a:r>
              <a:rPr kumimoji="1" lang="en-US" altLang="ja-JP" sz="1200" b="0" i="0" u="none" strike="noStrike" kern="1200" dirty="0">
                <a:solidFill>
                  <a:schemeClr val="tx1"/>
                </a:solidFill>
                <a:effectLst/>
                <a:latin typeface="+mn-lt"/>
                <a:ea typeface="+mn-ea"/>
                <a:cs typeface="+mn-cs"/>
              </a:rPr>
              <a:t>, </a:t>
            </a:r>
            <a:r>
              <a:rPr kumimoji="1" lang="ja-JP" altLang="en-US" sz="1200" b="0" i="0" u="none" strike="noStrike" kern="1200" dirty="0">
                <a:solidFill>
                  <a:schemeClr val="tx1"/>
                </a:solidFill>
                <a:effectLst/>
                <a:latin typeface="+mn-lt"/>
                <a:ea typeface="+mn-ea"/>
                <a:cs typeface="+mn-cs"/>
              </a:rPr>
              <a:t>物理データ設計書に書かれているテーブルやフィールドの構成をもとに記述する</a:t>
            </a:r>
            <a:r>
              <a:rPr kumimoji="1" lang="en-US" altLang="ja-JP" sz="1200" b="0" i="0" u="none" strike="noStrike" kern="1200" dirty="0">
                <a:solidFill>
                  <a:schemeClr val="tx1"/>
                </a:solidFill>
                <a:effectLst/>
                <a:latin typeface="+mn-lt"/>
                <a:ea typeface="+mn-ea"/>
                <a:cs typeface="+mn-cs"/>
              </a:rPr>
              <a:t>.</a:t>
            </a:r>
            <a:endParaRPr kumimoji="1" lang="ja-JP" altLang="en-US" sz="1200" b="0" i="0" u="none" strike="noStrike" kern="1200" dirty="0">
              <a:solidFill>
                <a:schemeClr val="tx1"/>
              </a:solidFill>
              <a:effectLst/>
              <a:latin typeface="+mn-lt"/>
              <a:ea typeface="+mn-ea"/>
              <a:cs typeface="+mn-cs"/>
            </a:endParaRPr>
          </a:p>
          <a:p>
            <a:pPr rtl="0" fontAlgn="base"/>
            <a:r>
              <a:rPr kumimoji="1" lang="en-US" altLang="ja-JP" sz="1200" b="0" i="0" u="none" strike="noStrike" kern="1200" dirty="0">
                <a:solidFill>
                  <a:schemeClr val="tx1"/>
                </a:solidFill>
                <a:effectLst/>
                <a:latin typeface="+mn-lt"/>
                <a:ea typeface="+mn-ea"/>
                <a:cs typeface="+mn-cs"/>
              </a:rPr>
              <a:t>4.</a:t>
            </a:r>
            <a:r>
              <a:rPr kumimoji="1" lang="ja-JP" altLang="en-US" sz="1200" b="0" i="0" u="none" strike="noStrike" kern="1200" dirty="0">
                <a:solidFill>
                  <a:schemeClr val="tx1"/>
                </a:solidFill>
                <a:effectLst/>
                <a:latin typeface="+mn-lt"/>
                <a:ea typeface="+mn-ea"/>
                <a:cs typeface="+mn-cs"/>
              </a:rPr>
              <a:t>処理ロジック</a:t>
            </a:r>
          </a:p>
          <a:p>
            <a:pPr rtl="0" fontAlgn="base"/>
            <a:r>
              <a:rPr kumimoji="1" lang="ja-JP" altLang="en-US" sz="1200" b="0" i="0" u="none" strike="noStrike" kern="1200" dirty="0">
                <a:solidFill>
                  <a:schemeClr val="tx1"/>
                </a:solidFill>
                <a:effectLst/>
                <a:latin typeface="+mn-lt"/>
                <a:ea typeface="+mn-ea"/>
                <a:cs typeface="+mn-cs"/>
              </a:rPr>
              <a:t>ビジネスルール設計書を基にプログラムの処理手順を記述する</a:t>
            </a:r>
            <a:r>
              <a:rPr kumimoji="1" lang="en-US" altLang="ja-JP" sz="1200" b="0" i="0" u="none" strike="noStrike" kern="1200" dirty="0">
                <a:solidFill>
                  <a:schemeClr val="tx1"/>
                </a:solidFill>
                <a:effectLst/>
                <a:latin typeface="+mn-lt"/>
                <a:ea typeface="+mn-ea"/>
                <a:cs typeface="+mn-cs"/>
              </a:rPr>
              <a:t>.</a:t>
            </a:r>
            <a:endParaRPr kumimoji="1" lang="ja-JP" altLang="en-US" sz="1200" b="0" i="0" u="none" strike="noStrike" kern="1200" dirty="0">
              <a:solidFill>
                <a:schemeClr val="tx1"/>
              </a:solidFill>
              <a:effectLst/>
              <a:latin typeface="+mn-lt"/>
              <a:ea typeface="+mn-ea"/>
              <a:cs typeface="+mn-cs"/>
            </a:endParaRPr>
          </a:p>
          <a:p>
            <a:pPr rtl="0" fontAlgn="base"/>
            <a:r>
              <a:rPr kumimoji="1" lang="en-US" altLang="ja-JP" sz="1200" b="0" i="0" u="none" strike="noStrike" kern="1200" dirty="0">
                <a:solidFill>
                  <a:schemeClr val="tx1"/>
                </a:solidFill>
                <a:effectLst/>
                <a:latin typeface="+mn-lt"/>
                <a:ea typeface="+mn-ea"/>
                <a:cs typeface="+mn-cs"/>
              </a:rPr>
              <a:t>5.</a:t>
            </a:r>
            <a:r>
              <a:rPr kumimoji="1" lang="ja-JP" altLang="en-US" sz="1200" b="0" i="0" u="none" strike="noStrike" kern="1200" dirty="0">
                <a:solidFill>
                  <a:schemeClr val="tx1"/>
                </a:solidFill>
                <a:effectLst/>
                <a:latin typeface="+mn-lt"/>
                <a:ea typeface="+mn-ea"/>
                <a:cs typeface="+mn-cs"/>
              </a:rPr>
              <a:t>メッセージ</a:t>
            </a:r>
          </a:p>
          <a:p>
            <a:pPr rtl="0" fontAlgn="base"/>
            <a:r>
              <a:rPr kumimoji="1" lang="ja-JP" altLang="en-US" sz="1200" b="0" i="0" u="none" strike="noStrike" kern="1200" dirty="0">
                <a:solidFill>
                  <a:schemeClr val="tx1"/>
                </a:solidFill>
                <a:effectLst/>
                <a:latin typeface="+mn-lt"/>
                <a:ea typeface="+mn-ea"/>
                <a:cs typeface="+mn-cs"/>
              </a:rPr>
              <a:t>ダイアログの形を含めて具体的に定義されているメッセージ詳細設計書を基に</a:t>
            </a:r>
            <a:r>
              <a:rPr kumimoji="1" lang="en-US" altLang="ja-JP" sz="1200" b="0" i="0" u="none" strike="noStrike" kern="1200" dirty="0">
                <a:solidFill>
                  <a:schemeClr val="tx1"/>
                </a:solidFill>
                <a:effectLst/>
                <a:latin typeface="+mn-lt"/>
                <a:ea typeface="+mn-ea"/>
                <a:cs typeface="+mn-cs"/>
              </a:rPr>
              <a:t>, </a:t>
            </a:r>
            <a:r>
              <a:rPr kumimoji="1" lang="ja-JP" altLang="en-US" sz="1200" b="0" i="0" u="none" strike="noStrike" kern="1200" dirty="0">
                <a:solidFill>
                  <a:schemeClr val="tx1"/>
                </a:solidFill>
                <a:effectLst/>
                <a:latin typeface="+mn-lt"/>
                <a:ea typeface="+mn-ea"/>
                <a:cs typeface="+mn-cs"/>
              </a:rPr>
              <a:t>メッセージの分類</a:t>
            </a:r>
            <a:r>
              <a:rPr kumimoji="1" lang="en-US" altLang="ja-JP" sz="1200" b="0" i="0" u="none" strike="noStrike" kern="1200" dirty="0">
                <a:solidFill>
                  <a:schemeClr val="tx1"/>
                </a:solidFill>
                <a:effectLst/>
                <a:latin typeface="+mn-lt"/>
                <a:ea typeface="+mn-ea"/>
                <a:cs typeface="+mn-cs"/>
              </a:rPr>
              <a:t>, </a:t>
            </a:r>
            <a:r>
              <a:rPr kumimoji="1" lang="ja-JP" altLang="en-US" sz="1200" b="0" i="0" u="none" strike="noStrike" kern="1200" dirty="0">
                <a:solidFill>
                  <a:schemeClr val="tx1"/>
                </a:solidFill>
                <a:effectLst/>
                <a:latin typeface="+mn-lt"/>
                <a:ea typeface="+mn-ea"/>
                <a:cs typeface="+mn-cs"/>
              </a:rPr>
              <a:t>内容</a:t>
            </a:r>
            <a:r>
              <a:rPr kumimoji="1" lang="en-US" altLang="ja-JP" sz="1200" b="0" i="0" u="none" strike="noStrike" kern="1200" dirty="0">
                <a:solidFill>
                  <a:schemeClr val="tx1"/>
                </a:solidFill>
                <a:effectLst/>
                <a:latin typeface="+mn-lt"/>
                <a:ea typeface="+mn-ea"/>
                <a:cs typeface="+mn-cs"/>
              </a:rPr>
              <a:t>, </a:t>
            </a:r>
            <a:r>
              <a:rPr kumimoji="1" lang="ja-JP" altLang="en-US" sz="1200" b="0" i="0" u="none" strike="noStrike" kern="1200" dirty="0">
                <a:solidFill>
                  <a:schemeClr val="tx1"/>
                </a:solidFill>
                <a:effectLst/>
                <a:latin typeface="+mn-lt"/>
                <a:ea typeface="+mn-ea"/>
                <a:cs typeface="+mn-cs"/>
              </a:rPr>
              <a:t>番号などを記述する</a:t>
            </a:r>
            <a:r>
              <a:rPr kumimoji="1" lang="en-US" altLang="ja-JP" sz="1200" b="0" i="0" u="none" strike="noStrike" kern="1200" dirty="0">
                <a:solidFill>
                  <a:schemeClr val="tx1"/>
                </a:solidFill>
                <a:effectLst/>
                <a:latin typeface="+mn-lt"/>
                <a:ea typeface="+mn-ea"/>
                <a:cs typeface="+mn-cs"/>
              </a:rPr>
              <a:t>.</a:t>
            </a:r>
            <a:endParaRPr kumimoji="1" lang="ja-JP" altLang="en-US" sz="1200" b="0" i="0" u="none" strike="noStrike" kern="1200" dirty="0">
              <a:solidFill>
                <a:schemeClr val="tx1"/>
              </a:solidFill>
              <a:effectLst/>
              <a:latin typeface="+mn-lt"/>
              <a:ea typeface="+mn-ea"/>
              <a:cs typeface="+mn-cs"/>
            </a:endParaRPr>
          </a:p>
          <a:p>
            <a:pPr rtl="0" fontAlgn="base"/>
            <a:r>
              <a:rPr kumimoji="1" lang="en-US" altLang="ja-JP" sz="1200" b="0" i="0" u="none" strike="noStrike" kern="1200" dirty="0">
                <a:solidFill>
                  <a:schemeClr val="tx1"/>
                </a:solidFill>
                <a:effectLst/>
                <a:latin typeface="+mn-lt"/>
                <a:ea typeface="+mn-ea"/>
                <a:cs typeface="+mn-cs"/>
              </a:rPr>
              <a:t>6.</a:t>
            </a:r>
            <a:r>
              <a:rPr kumimoji="1" lang="ja-JP" altLang="en-US" sz="1200" b="0" i="0" u="none" strike="noStrike" kern="1200" dirty="0">
                <a:solidFill>
                  <a:schemeClr val="tx1"/>
                </a:solidFill>
                <a:effectLst/>
                <a:latin typeface="+mn-lt"/>
                <a:ea typeface="+mn-ea"/>
                <a:cs typeface="+mn-cs"/>
              </a:rPr>
              <a:t>システムインタフェース</a:t>
            </a:r>
          </a:p>
          <a:p>
            <a:pPr rtl="0" fontAlgn="base"/>
            <a:r>
              <a:rPr kumimoji="1" lang="ja-JP" altLang="en-US" sz="1200" b="0" i="0" u="none" strike="noStrike" kern="1200" dirty="0">
                <a:solidFill>
                  <a:schemeClr val="tx1"/>
                </a:solidFill>
                <a:effectLst/>
                <a:latin typeface="+mn-lt"/>
                <a:ea typeface="+mn-ea"/>
                <a:cs typeface="+mn-cs"/>
              </a:rPr>
              <a:t>外部システムとやり取りするデータの形式や分量</a:t>
            </a:r>
            <a:r>
              <a:rPr kumimoji="1" lang="en-US" altLang="ja-JP" sz="1200" b="0" i="0" u="none" strike="noStrike" kern="1200" dirty="0">
                <a:solidFill>
                  <a:schemeClr val="tx1"/>
                </a:solidFill>
                <a:effectLst/>
                <a:latin typeface="+mn-lt"/>
                <a:ea typeface="+mn-ea"/>
                <a:cs typeface="+mn-cs"/>
              </a:rPr>
              <a:t>, </a:t>
            </a:r>
            <a:r>
              <a:rPr kumimoji="1" lang="ja-JP" altLang="en-US" sz="1200" b="0" i="0" u="none" strike="noStrike" kern="1200" dirty="0">
                <a:solidFill>
                  <a:schemeClr val="tx1"/>
                </a:solidFill>
                <a:effectLst/>
                <a:latin typeface="+mn-lt"/>
                <a:ea typeface="+mn-ea"/>
                <a:cs typeface="+mn-cs"/>
              </a:rPr>
              <a:t>頻度などを記述する</a:t>
            </a:r>
            <a:r>
              <a:rPr kumimoji="1" lang="en-US" altLang="ja-JP" sz="1200" b="0" i="0" u="none" strike="noStrike" kern="1200" dirty="0">
                <a:solidFill>
                  <a:schemeClr val="tx1"/>
                </a:solidFill>
                <a:effectLst/>
                <a:latin typeface="+mn-lt"/>
                <a:ea typeface="+mn-ea"/>
                <a:cs typeface="+mn-cs"/>
              </a:rPr>
              <a:t>.</a:t>
            </a:r>
            <a:r>
              <a:rPr kumimoji="1" lang="ja-JP" altLang="en-US" sz="1200" b="0" i="0" u="none" strike="noStrike" kern="1200" dirty="0">
                <a:solidFill>
                  <a:schemeClr val="tx1"/>
                </a:solidFill>
                <a:effectLst/>
                <a:latin typeface="+mn-lt"/>
                <a:ea typeface="+mn-ea"/>
                <a:cs typeface="+mn-cs"/>
              </a:rPr>
              <a:t>　主要な部分は外部は外部設計で作成したファイル仕様書とデータ交換仕様書で定義されているため</a:t>
            </a:r>
            <a:r>
              <a:rPr kumimoji="1" lang="en-US" altLang="ja-JP" sz="1200" b="0" i="0" u="none" strike="noStrike" kern="1200" dirty="0">
                <a:solidFill>
                  <a:schemeClr val="tx1"/>
                </a:solidFill>
                <a:effectLst/>
                <a:latin typeface="+mn-lt"/>
                <a:ea typeface="+mn-ea"/>
                <a:cs typeface="+mn-cs"/>
              </a:rPr>
              <a:t>, </a:t>
            </a:r>
            <a:r>
              <a:rPr kumimoji="1" lang="ja-JP" altLang="en-US" sz="1200" b="0" i="0" u="none" strike="noStrike" kern="1200" dirty="0">
                <a:solidFill>
                  <a:schemeClr val="tx1"/>
                </a:solidFill>
                <a:effectLst/>
                <a:latin typeface="+mn-lt"/>
                <a:ea typeface="+mn-ea"/>
                <a:cs typeface="+mn-cs"/>
              </a:rPr>
              <a:t>２つの仕様書に記載されていないデータの分量や頻度といったプログラムの製造に必要な情報を</a:t>
            </a:r>
            <a:r>
              <a:rPr kumimoji="1" lang="en-US" altLang="ja-JP" sz="1200" b="0" i="0" u="none" strike="noStrike" kern="1200" dirty="0">
                <a:solidFill>
                  <a:schemeClr val="tx1"/>
                </a:solidFill>
                <a:effectLst/>
                <a:latin typeface="+mn-lt"/>
                <a:ea typeface="+mn-ea"/>
                <a:cs typeface="+mn-cs"/>
              </a:rPr>
              <a:t>, </a:t>
            </a:r>
            <a:r>
              <a:rPr kumimoji="1" lang="ja-JP" altLang="en-US" sz="1200" b="0" i="0" u="none" strike="noStrike" kern="1200" dirty="0">
                <a:solidFill>
                  <a:schemeClr val="tx1"/>
                </a:solidFill>
                <a:effectLst/>
                <a:latin typeface="+mn-lt"/>
                <a:ea typeface="+mn-ea"/>
                <a:cs typeface="+mn-cs"/>
              </a:rPr>
              <a:t>外部インタフェース詳細設計書を基に記述する</a:t>
            </a:r>
            <a:r>
              <a:rPr kumimoji="1" lang="en-US" altLang="ja-JP" sz="1200" b="0" i="0" u="none" strike="noStrike" kern="1200" dirty="0">
                <a:solidFill>
                  <a:schemeClr val="tx1"/>
                </a:solidFill>
                <a:effectLst/>
                <a:latin typeface="+mn-lt"/>
                <a:ea typeface="+mn-ea"/>
                <a:cs typeface="+mn-cs"/>
              </a:rPr>
              <a:t>.</a:t>
            </a:r>
            <a:endParaRPr kumimoji="1" lang="ja-JP" altLang="en-US" sz="1200" b="0" i="0" u="none" strike="noStrike" kern="1200" dirty="0">
              <a:solidFill>
                <a:schemeClr val="tx1"/>
              </a:solidFill>
              <a:effectLst/>
              <a:latin typeface="+mn-lt"/>
              <a:ea typeface="+mn-ea"/>
              <a:cs typeface="+mn-cs"/>
            </a:endParaRPr>
          </a:p>
          <a:p>
            <a:pPr rtl="0" fontAlgn="base"/>
            <a:r>
              <a:rPr kumimoji="1" lang="en-US" altLang="ja-JP" sz="1200" b="0" i="0" u="none" strike="noStrike" kern="1200" dirty="0">
                <a:solidFill>
                  <a:schemeClr val="tx1"/>
                </a:solidFill>
                <a:effectLst/>
                <a:latin typeface="+mn-lt"/>
                <a:ea typeface="+mn-ea"/>
                <a:cs typeface="+mn-cs"/>
              </a:rPr>
              <a:t>7.</a:t>
            </a:r>
            <a:r>
              <a:rPr kumimoji="1" lang="ja-JP" altLang="en-US" sz="1200" b="0" i="0" u="none" strike="noStrike" kern="1200" dirty="0">
                <a:solidFill>
                  <a:schemeClr val="tx1"/>
                </a:solidFill>
                <a:effectLst/>
                <a:latin typeface="+mn-lt"/>
                <a:ea typeface="+mn-ea"/>
                <a:cs typeface="+mn-cs"/>
              </a:rPr>
              <a:t>ネットワーク構造</a:t>
            </a:r>
          </a:p>
          <a:p>
            <a:pPr rtl="0" fontAlgn="base"/>
            <a:r>
              <a:rPr kumimoji="1" lang="ja-JP" altLang="en-US" sz="1200" b="0" i="0" u="none" strike="noStrike" kern="1200" dirty="0">
                <a:solidFill>
                  <a:schemeClr val="tx1"/>
                </a:solidFill>
                <a:effectLst/>
                <a:latin typeface="+mn-lt"/>
                <a:ea typeface="+mn-ea"/>
                <a:cs typeface="+mn-cs"/>
              </a:rPr>
              <a:t>ネットワークの形状</a:t>
            </a:r>
            <a:r>
              <a:rPr kumimoji="1" lang="en-US" altLang="ja-JP" sz="1200" b="0" i="0" u="none" strike="noStrike" kern="1200" dirty="0">
                <a:solidFill>
                  <a:schemeClr val="tx1"/>
                </a:solidFill>
                <a:effectLst/>
                <a:latin typeface="+mn-lt"/>
                <a:ea typeface="+mn-ea"/>
                <a:cs typeface="+mn-cs"/>
              </a:rPr>
              <a:t>, </a:t>
            </a:r>
            <a:r>
              <a:rPr kumimoji="1" lang="ja-JP" altLang="en-US" sz="1200" b="0" i="0" u="none" strike="noStrike" kern="1200" dirty="0">
                <a:solidFill>
                  <a:schemeClr val="tx1"/>
                </a:solidFill>
                <a:effectLst/>
                <a:latin typeface="+mn-lt"/>
                <a:ea typeface="+mn-ea"/>
                <a:cs typeface="+mn-cs"/>
              </a:rPr>
              <a:t>ルーティングテーブル</a:t>
            </a:r>
            <a:r>
              <a:rPr kumimoji="1" lang="en-US" altLang="ja-JP" sz="1200" b="0" i="0" u="none" strike="noStrike" kern="1200" dirty="0">
                <a:solidFill>
                  <a:schemeClr val="tx1"/>
                </a:solidFill>
                <a:effectLst/>
                <a:latin typeface="+mn-lt"/>
                <a:ea typeface="+mn-ea"/>
                <a:cs typeface="+mn-cs"/>
              </a:rPr>
              <a:t>, </a:t>
            </a:r>
            <a:r>
              <a:rPr kumimoji="1" lang="ja-JP" altLang="en-US" sz="1200" b="0" i="0" u="none" strike="noStrike" kern="1200" dirty="0">
                <a:solidFill>
                  <a:schemeClr val="tx1"/>
                </a:solidFill>
                <a:effectLst/>
                <a:latin typeface="+mn-lt"/>
                <a:ea typeface="+mn-ea"/>
                <a:cs typeface="+mn-cs"/>
              </a:rPr>
              <a:t>ルーティングポリシなどを記述する</a:t>
            </a:r>
            <a:r>
              <a:rPr kumimoji="1" lang="en-US" altLang="ja-JP" sz="1200" b="0" i="0" u="none" strike="noStrike" kern="1200" dirty="0">
                <a:solidFill>
                  <a:schemeClr val="tx1"/>
                </a:solidFill>
                <a:effectLst/>
                <a:latin typeface="+mn-lt"/>
                <a:ea typeface="+mn-ea"/>
                <a:cs typeface="+mn-cs"/>
              </a:rPr>
              <a:t>.</a:t>
            </a:r>
            <a:endParaRPr kumimoji="1" lang="ja-JP" altLang="en-US" sz="1200" b="0" i="0" u="none" strike="noStrike" kern="1200" dirty="0">
              <a:solidFill>
                <a:schemeClr val="tx1"/>
              </a:solidFill>
              <a:effectLst/>
              <a:latin typeface="+mn-lt"/>
              <a:ea typeface="+mn-ea"/>
              <a:cs typeface="+mn-cs"/>
            </a:endParaRPr>
          </a:p>
          <a:p>
            <a:br>
              <a:rPr kumimoji="1" lang="ja-JP" altLang="en-US" sz="1200" b="0" i="0" u="none" strike="noStrike" kern="1200" dirty="0">
                <a:solidFill>
                  <a:schemeClr val="tx1"/>
                </a:solidFill>
                <a:effectLst/>
                <a:latin typeface="+mn-lt"/>
                <a:ea typeface="+mn-ea"/>
                <a:cs typeface="+mn-cs"/>
              </a:rPr>
            </a:br>
            <a:endParaRPr kumimoji="1" lang="ja-JP" altLang="en-US" dirty="0"/>
          </a:p>
        </p:txBody>
      </p:sp>
      <p:sp>
        <p:nvSpPr>
          <p:cNvPr id="4" name="スライド番号プレースホルダー 3"/>
          <p:cNvSpPr>
            <a:spLocks noGrp="1"/>
          </p:cNvSpPr>
          <p:nvPr>
            <p:ph type="sldNum" sz="quarter" idx="10"/>
          </p:nvPr>
        </p:nvSpPr>
        <p:spPr/>
        <p:txBody>
          <a:bodyPr/>
          <a:lstStyle/>
          <a:p>
            <a:fld id="{C1D20DAD-DB7F-4210-B869-530F8C258FB8}" type="slidenum">
              <a:rPr kumimoji="1" lang="ja-JP" altLang="en-US" smtClean="0"/>
              <a:t>17</a:t>
            </a:fld>
            <a:endParaRPr kumimoji="1" lang="ja-JP" altLang="en-US"/>
          </a:p>
        </p:txBody>
      </p:sp>
    </p:spTree>
    <p:extLst>
      <p:ext uri="{BB962C8B-B14F-4D97-AF65-F5344CB8AC3E}">
        <p14:creationId xmlns:p14="http://schemas.microsoft.com/office/powerpoint/2010/main" val="17729293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8D9881AA-9B19-48FE-8B27-B3433CD1DC2B}" type="datetime1">
              <a:rPr kumimoji="1" lang="ja-JP" altLang="en-US" smtClean="0"/>
              <a:t>2017/11/8</a:t>
            </a:fld>
            <a:endParaRPr kumimoji="1" lang="ja-JP" altLang="en-US"/>
          </a:p>
        </p:txBody>
      </p:sp>
      <p:sp>
        <p:nvSpPr>
          <p:cNvPr id="5" name="Footer Placeholder 4"/>
          <p:cNvSpPr>
            <a:spLocks noGrp="1"/>
          </p:cNvSpPr>
          <p:nvPr>
            <p:ph type="ftr" sz="quarter" idx="11"/>
          </p:nvPr>
        </p:nvSpPr>
        <p:spPr/>
        <p:txBody>
          <a:bodyPr/>
          <a:lstStyle/>
          <a:p>
            <a:r>
              <a:rPr kumimoji="1" lang="ja-JP" altLang="en-US"/>
              <a:t>内部設計</a:t>
            </a:r>
          </a:p>
        </p:txBody>
      </p:sp>
      <p:sp>
        <p:nvSpPr>
          <p:cNvPr id="6" name="Slide Number Placeholder 5"/>
          <p:cNvSpPr>
            <a:spLocks noGrp="1"/>
          </p:cNvSpPr>
          <p:nvPr>
            <p:ph type="sldNum" sz="quarter" idx="12"/>
          </p:nvPr>
        </p:nvSpPr>
        <p:spPr/>
        <p:txBody>
          <a:bodyPr/>
          <a:lstStyle/>
          <a:p>
            <a:fld id="{6FB1BEA6-1002-4EAF-B17A-EB9D222AD726}" type="slidenum">
              <a:rPr kumimoji="1" lang="ja-JP" altLang="en-US" smtClean="0"/>
              <a:t>‹#›</a:t>
            </a:fld>
            <a:endParaRPr kumimoji="1" lang="ja-JP" alt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33696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E378FCC4-93F6-4530-82F3-6EE14F9464E9}" type="datetime1">
              <a:rPr kumimoji="1" lang="ja-JP" altLang="en-US" smtClean="0"/>
              <a:t>2017/11/8</a:t>
            </a:fld>
            <a:endParaRPr kumimoji="1" lang="ja-JP" altLang="en-US"/>
          </a:p>
        </p:txBody>
      </p:sp>
      <p:sp>
        <p:nvSpPr>
          <p:cNvPr id="5" name="Footer Placeholder 4"/>
          <p:cNvSpPr>
            <a:spLocks noGrp="1"/>
          </p:cNvSpPr>
          <p:nvPr>
            <p:ph type="ftr" sz="quarter" idx="11"/>
          </p:nvPr>
        </p:nvSpPr>
        <p:spPr/>
        <p:txBody>
          <a:bodyPr/>
          <a:lstStyle/>
          <a:p>
            <a:r>
              <a:rPr kumimoji="1" lang="ja-JP" altLang="en-US"/>
              <a:t>内部設計</a:t>
            </a:r>
          </a:p>
        </p:txBody>
      </p:sp>
      <p:sp>
        <p:nvSpPr>
          <p:cNvPr id="6" name="Slide Number Placeholder 5"/>
          <p:cNvSpPr>
            <a:spLocks noGrp="1"/>
          </p:cNvSpPr>
          <p:nvPr>
            <p:ph type="sldNum" sz="quarter" idx="12"/>
          </p:nvPr>
        </p:nvSpPr>
        <p:spPr/>
        <p:txBody>
          <a:bodyPr/>
          <a:lstStyle/>
          <a:p>
            <a:fld id="{6FB1BEA6-1002-4EAF-B17A-EB9D222AD726}" type="slidenum">
              <a:rPr kumimoji="1" lang="ja-JP" altLang="en-US" smtClean="0"/>
              <a:t>‹#›</a:t>
            </a:fld>
            <a:endParaRPr kumimoji="1" lang="ja-JP" altLang="en-US"/>
          </a:p>
        </p:txBody>
      </p:sp>
    </p:spTree>
    <p:extLst>
      <p:ext uri="{BB962C8B-B14F-4D97-AF65-F5344CB8AC3E}">
        <p14:creationId xmlns:p14="http://schemas.microsoft.com/office/powerpoint/2010/main" val="20604597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9D0F6237-27D8-4782-849A-7A76EAA343E2}" type="datetime1">
              <a:rPr kumimoji="1" lang="ja-JP" altLang="en-US" smtClean="0"/>
              <a:t>2017/11/8</a:t>
            </a:fld>
            <a:endParaRPr kumimoji="1" lang="ja-JP" altLang="en-US"/>
          </a:p>
        </p:txBody>
      </p:sp>
      <p:sp>
        <p:nvSpPr>
          <p:cNvPr id="5" name="Footer Placeholder 4"/>
          <p:cNvSpPr>
            <a:spLocks noGrp="1"/>
          </p:cNvSpPr>
          <p:nvPr>
            <p:ph type="ftr" sz="quarter" idx="11"/>
          </p:nvPr>
        </p:nvSpPr>
        <p:spPr/>
        <p:txBody>
          <a:bodyPr/>
          <a:lstStyle/>
          <a:p>
            <a:r>
              <a:rPr kumimoji="1" lang="ja-JP" altLang="en-US"/>
              <a:t>内部設計</a:t>
            </a:r>
          </a:p>
        </p:txBody>
      </p:sp>
      <p:sp>
        <p:nvSpPr>
          <p:cNvPr id="6" name="Slide Number Placeholder 5"/>
          <p:cNvSpPr>
            <a:spLocks noGrp="1"/>
          </p:cNvSpPr>
          <p:nvPr>
            <p:ph type="sldNum" sz="quarter" idx="12"/>
          </p:nvPr>
        </p:nvSpPr>
        <p:spPr/>
        <p:txBody>
          <a:bodyPr/>
          <a:lstStyle/>
          <a:p>
            <a:fld id="{6FB1BEA6-1002-4EAF-B17A-EB9D222AD726}" type="slidenum">
              <a:rPr kumimoji="1" lang="ja-JP" altLang="en-US" smtClean="0"/>
              <a:t>‹#›</a:t>
            </a:fld>
            <a:endParaRPr kumimoji="1" lang="ja-JP" alt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91963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C282D96B-2589-44E6-AE16-B0AB6947B85B}" type="datetime1">
              <a:rPr kumimoji="1" lang="ja-JP" altLang="en-US" smtClean="0"/>
              <a:t>2017/11/8</a:t>
            </a:fld>
            <a:endParaRPr kumimoji="1" lang="ja-JP" altLang="en-US"/>
          </a:p>
        </p:txBody>
      </p:sp>
      <p:sp>
        <p:nvSpPr>
          <p:cNvPr id="6" name="Footer Placeholder 5"/>
          <p:cNvSpPr>
            <a:spLocks noGrp="1"/>
          </p:cNvSpPr>
          <p:nvPr>
            <p:ph type="ftr" sz="quarter" idx="11"/>
          </p:nvPr>
        </p:nvSpPr>
        <p:spPr/>
        <p:txBody>
          <a:bodyPr/>
          <a:lstStyle/>
          <a:p>
            <a:r>
              <a:rPr kumimoji="1" lang="ja-JP" altLang="en-US"/>
              <a:t>内部設計</a:t>
            </a:r>
          </a:p>
        </p:txBody>
      </p:sp>
      <p:sp>
        <p:nvSpPr>
          <p:cNvPr id="7" name="Slide Number Placeholder 6"/>
          <p:cNvSpPr>
            <a:spLocks noGrp="1"/>
          </p:cNvSpPr>
          <p:nvPr>
            <p:ph type="sldNum" sz="quarter" idx="12"/>
          </p:nvPr>
        </p:nvSpPr>
        <p:spPr/>
        <p:txBody>
          <a:bodyPr/>
          <a:lstStyle/>
          <a:p>
            <a:fld id="{6FB1BEA6-1002-4EAF-B17A-EB9D222AD726}" type="slidenum">
              <a:rPr kumimoji="1" lang="ja-JP" altLang="en-US" smtClean="0"/>
              <a:t>‹#›</a:t>
            </a:fld>
            <a:endParaRPr kumimoji="1" lang="ja-JP" altLang="en-US"/>
          </a:p>
        </p:txBody>
      </p:sp>
    </p:spTree>
    <p:extLst>
      <p:ext uri="{BB962C8B-B14F-4D97-AF65-F5344CB8AC3E}">
        <p14:creationId xmlns:p14="http://schemas.microsoft.com/office/powerpoint/2010/main" val="516611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822960" y="2582334"/>
            <a:ext cx="3703320" cy="32867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63440" y="2582334"/>
            <a:ext cx="3703320" cy="32867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E3BCEF5A-A2C6-45BB-9E74-46989FA8ED76}" type="datetime1">
              <a:rPr kumimoji="1" lang="ja-JP" altLang="en-US" smtClean="0"/>
              <a:t>2017/11/8</a:t>
            </a:fld>
            <a:endParaRPr kumimoji="1" lang="ja-JP" altLang="en-US"/>
          </a:p>
        </p:txBody>
      </p:sp>
      <p:sp>
        <p:nvSpPr>
          <p:cNvPr id="8" name="Footer Placeholder 7"/>
          <p:cNvSpPr>
            <a:spLocks noGrp="1"/>
          </p:cNvSpPr>
          <p:nvPr>
            <p:ph type="ftr" sz="quarter" idx="11"/>
          </p:nvPr>
        </p:nvSpPr>
        <p:spPr/>
        <p:txBody>
          <a:bodyPr/>
          <a:lstStyle/>
          <a:p>
            <a:r>
              <a:rPr kumimoji="1" lang="ja-JP" altLang="en-US"/>
              <a:t>内部設計</a:t>
            </a:r>
          </a:p>
        </p:txBody>
      </p:sp>
      <p:sp>
        <p:nvSpPr>
          <p:cNvPr id="9" name="Slide Number Placeholder 8"/>
          <p:cNvSpPr>
            <a:spLocks noGrp="1"/>
          </p:cNvSpPr>
          <p:nvPr>
            <p:ph type="sldNum" sz="quarter" idx="12"/>
          </p:nvPr>
        </p:nvSpPr>
        <p:spPr/>
        <p:txBody>
          <a:bodyPr/>
          <a:lstStyle/>
          <a:p>
            <a:fld id="{6FB1BEA6-1002-4EAF-B17A-EB9D222AD726}" type="slidenum">
              <a:rPr kumimoji="1" lang="ja-JP" altLang="en-US" smtClean="0"/>
              <a:t>‹#›</a:t>
            </a:fld>
            <a:endParaRPr kumimoji="1" lang="ja-JP" altLang="en-US"/>
          </a:p>
        </p:txBody>
      </p:sp>
    </p:spTree>
    <p:extLst>
      <p:ext uri="{BB962C8B-B14F-4D97-AF65-F5344CB8AC3E}">
        <p14:creationId xmlns:p14="http://schemas.microsoft.com/office/powerpoint/2010/main" val="41692687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7D111E91-EF9E-4000-9F49-82FF53C9B25B}" type="datetime1">
              <a:rPr kumimoji="1" lang="ja-JP" altLang="en-US" smtClean="0"/>
              <a:t>2017/11/8</a:t>
            </a:fld>
            <a:endParaRPr kumimoji="1" lang="ja-JP" altLang="en-US"/>
          </a:p>
        </p:txBody>
      </p:sp>
      <p:sp>
        <p:nvSpPr>
          <p:cNvPr id="4" name="Footer Placeholder 3"/>
          <p:cNvSpPr>
            <a:spLocks noGrp="1"/>
          </p:cNvSpPr>
          <p:nvPr>
            <p:ph type="ftr" sz="quarter" idx="11"/>
          </p:nvPr>
        </p:nvSpPr>
        <p:spPr/>
        <p:txBody>
          <a:bodyPr/>
          <a:lstStyle/>
          <a:p>
            <a:r>
              <a:rPr kumimoji="1" lang="ja-JP" altLang="en-US"/>
              <a:t>内部設計</a:t>
            </a:r>
          </a:p>
        </p:txBody>
      </p:sp>
      <p:sp>
        <p:nvSpPr>
          <p:cNvPr id="5" name="Slide Number Placeholder 4"/>
          <p:cNvSpPr>
            <a:spLocks noGrp="1"/>
          </p:cNvSpPr>
          <p:nvPr>
            <p:ph type="sldNum" sz="quarter" idx="12"/>
          </p:nvPr>
        </p:nvSpPr>
        <p:spPr/>
        <p:txBody>
          <a:bodyPr/>
          <a:lstStyle/>
          <a:p>
            <a:fld id="{6FB1BEA6-1002-4EAF-B17A-EB9D222AD726}" type="slidenum">
              <a:rPr kumimoji="1" lang="ja-JP" altLang="en-US" smtClean="0"/>
              <a:t>‹#›</a:t>
            </a:fld>
            <a:endParaRPr kumimoji="1" lang="ja-JP" altLang="en-US"/>
          </a:p>
        </p:txBody>
      </p:sp>
    </p:spTree>
    <p:extLst>
      <p:ext uri="{BB962C8B-B14F-4D97-AF65-F5344CB8AC3E}">
        <p14:creationId xmlns:p14="http://schemas.microsoft.com/office/powerpoint/2010/main" val="36916390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5B75383F-0870-4902-9312-ED167FA59D31}" type="datetime1">
              <a:rPr kumimoji="1" lang="ja-JP" altLang="en-US" smtClean="0"/>
              <a:t>2017/11/8</a:t>
            </a:fld>
            <a:endParaRPr kumimoji="1" lang="ja-JP" altLang="en-US"/>
          </a:p>
        </p:txBody>
      </p:sp>
      <p:sp>
        <p:nvSpPr>
          <p:cNvPr id="8" name="Footer Placeholder 7"/>
          <p:cNvSpPr>
            <a:spLocks noGrp="1"/>
          </p:cNvSpPr>
          <p:nvPr>
            <p:ph type="ftr" sz="quarter" idx="11"/>
          </p:nvPr>
        </p:nvSpPr>
        <p:spPr/>
        <p:txBody>
          <a:bodyPr/>
          <a:lstStyle>
            <a:lvl1pPr>
              <a:defRPr>
                <a:solidFill>
                  <a:srgbClr val="FFFFFF"/>
                </a:solidFill>
              </a:defRPr>
            </a:lvl1pPr>
          </a:lstStyle>
          <a:p>
            <a:r>
              <a:rPr kumimoji="1" lang="ja-JP" altLang="en-US"/>
              <a:t>内部設計</a:t>
            </a:r>
          </a:p>
        </p:txBody>
      </p:sp>
      <p:sp>
        <p:nvSpPr>
          <p:cNvPr id="9" name="Slide Number Placeholder 8"/>
          <p:cNvSpPr>
            <a:spLocks noGrp="1"/>
          </p:cNvSpPr>
          <p:nvPr>
            <p:ph type="sldNum" sz="quarter" idx="12"/>
          </p:nvPr>
        </p:nvSpPr>
        <p:spPr/>
        <p:txBody>
          <a:bodyPr/>
          <a:lstStyle/>
          <a:p>
            <a:fld id="{6FB1BEA6-1002-4EAF-B17A-EB9D222AD726}" type="slidenum">
              <a:rPr kumimoji="1" lang="ja-JP" altLang="en-US" smtClean="0"/>
              <a:t>‹#›</a:t>
            </a:fld>
            <a:endParaRPr kumimoji="1" lang="ja-JP" altLang="en-US"/>
          </a:p>
        </p:txBody>
      </p:sp>
    </p:spTree>
    <p:extLst>
      <p:ext uri="{BB962C8B-B14F-4D97-AF65-F5344CB8AC3E}">
        <p14:creationId xmlns:p14="http://schemas.microsoft.com/office/powerpoint/2010/main" val="30336893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ja-JP" altLang="en-US"/>
              <a:t>マスター タイトルの書式設定</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FF0003C2-5E4E-4B3A-8062-471F5FAD36C3}" type="datetime1">
              <a:rPr kumimoji="1" lang="ja-JP" altLang="en-US" smtClean="0"/>
              <a:t>2017/11/8</a:t>
            </a:fld>
            <a:endParaRPr kumimoji="1" lang="ja-JP" alt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r>
              <a:rPr kumimoji="1" lang="ja-JP" altLang="en-US"/>
              <a:t>内部設計</a:t>
            </a: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FB1BEA6-1002-4EAF-B17A-EB9D222AD726}" type="slidenum">
              <a:rPr kumimoji="1" lang="ja-JP" altLang="en-US" smtClean="0"/>
              <a:t>‹#›</a:t>
            </a:fld>
            <a:endParaRPr kumimoji="1" lang="ja-JP" altLang="en-US"/>
          </a:p>
        </p:txBody>
      </p:sp>
    </p:spTree>
    <p:extLst>
      <p:ext uri="{BB962C8B-B14F-4D97-AF65-F5344CB8AC3E}">
        <p14:creationId xmlns:p14="http://schemas.microsoft.com/office/powerpoint/2010/main" val="4442826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F876A5B-DA8C-47BC-A904-4C69D31AF3CF}" type="datetime1">
              <a:rPr kumimoji="1" lang="ja-JP" altLang="en-US" smtClean="0"/>
              <a:t>2017/11/8</a:t>
            </a:fld>
            <a:endParaRPr kumimoji="1" lang="ja-JP" altLang="en-US"/>
          </a:p>
        </p:txBody>
      </p:sp>
      <p:sp>
        <p:nvSpPr>
          <p:cNvPr id="6" name="Footer Placeholder 5"/>
          <p:cNvSpPr>
            <a:spLocks noGrp="1"/>
          </p:cNvSpPr>
          <p:nvPr>
            <p:ph type="ftr" sz="quarter" idx="11"/>
          </p:nvPr>
        </p:nvSpPr>
        <p:spPr/>
        <p:txBody>
          <a:bodyPr/>
          <a:lstStyle/>
          <a:p>
            <a:r>
              <a:rPr kumimoji="1" lang="ja-JP" altLang="en-US"/>
              <a:t>内部設計</a:t>
            </a:r>
          </a:p>
        </p:txBody>
      </p:sp>
      <p:sp>
        <p:nvSpPr>
          <p:cNvPr id="7" name="Slide Number Placeholder 6"/>
          <p:cNvSpPr>
            <a:spLocks noGrp="1"/>
          </p:cNvSpPr>
          <p:nvPr>
            <p:ph type="sldNum" sz="quarter" idx="12"/>
          </p:nvPr>
        </p:nvSpPr>
        <p:spPr/>
        <p:txBody>
          <a:bodyPr/>
          <a:lstStyle/>
          <a:p>
            <a:fld id="{6FB1BEA6-1002-4EAF-B17A-EB9D222AD726}" type="slidenum">
              <a:rPr kumimoji="1" lang="ja-JP" altLang="en-US" smtClean="0"/>
              <a:t>‹#›</a:t>
            </a:fld>
            <a:endParaRPr kumimoji="1" lang="ja-JP" altLang="en-US"/>
          </a:p>
        </p:txBody>
      </p:sp>
    </p:spTree>
    <p:extLst>
      <p:ext uri="{BB962C8B-B14F-4D97-AF65-F5344CB8AC3E}">
        <p14:creationId xmlns:p14="http://schemas.microsoft.com/office/powerpoint/2010/main" val="22693242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63FDE05-1D74-434F-B9DC-F62C81D00E7A}" type="datetime1">
              <a:rPr kumimoji="1" lang="ja-JP" altLang="en-US" smtClean="0"/>
              <a:t>2017/11/8</a:t>
            </a:fld>
            <a:endParaRPr kumimoji="1" lang="ja-JP" altLang="en-US"/>
          </a:p>
        </p:txBody>
      </p:sp>
      <p:sp>
        <p:nvSpPr>
          <p:cNvPr id="5" name="Footer Placeholder 4"/>
          <p:cNvSpPr>
            <a:spLocks noGrp="1"/>
          </p:cNvSpPr>
          <p:nvPr>
            <p:ph type="ftr" sz="quarter" idx="11"/>
          </p:nvPr>
        </p:nvSpPr>
        <p:spPr/>
        <p:txBody>
          <a:bodyPr/>
          <a:lstStyle/>
          <a:p>
            <a:r>
              <a:rPr kumimoji="1" lang="ja-JP" altLang="en-US"/>
              <a:t>内部設計</a:t>
            </a:r>
          </a:p>
        </p:txBody>
      </p:sp>
      <p:sp>
        <p:nvSpPr>
          <p:cNvPr id="6" name="Slide Number Placeholder 5"/>
          <p:cNvSpPr>
            <a:spLocks noGrp="1"/>
          </p:cNvSpPr>
          <p:nvPr>
            <p:ph type="sldNum" sz="quarter" idx="12"/>
          </p:nvPr>
        </p:nvSpPr>
        <p:spPr/>
        <p:txBody>
          <a:bodyPr/>
          <a:lstStyle/>
          <a:p>
            <a:fld id="{6FB1BEA6-1002-4EAF-B17A-EB9D222AD726}" type="slidenum">
              <a:rPr kumimoji="1" lang="ja-JP" altLang="en-US" smtClean="0"/>
              <a:t>‹#›</a:t>
            </a:fld>
            <a:endParaRPr kumimoji="1" lang="ja-JP" altLang="en-US"/>
          </a:p>
        </p:txBody>
      </p:sp>
    </p:spTree>
    <p:extLst>
      <p:ext uri="{BB962C8B-B14F-4D97-AF65-F5344CB8AC3E}">
        <p14:creationId xmlns:p14="http://schemas.microsoft.com/office/powerpoint/2010/main" val="20141202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23FFA31-191F-4468-BC50-0938E57D9269}" type="datetime1">
              <a:rPr kumimoji="1" lang="ja-JP" altLang="en-US" smtClean="0"/>
              <a:t>2017/11/8</a:t>
            </a:fld>
            <a:endParaRPr kumimoji="1" lang="ja-JP" altLang="en-US"/>
          </a:p>
        </p:txBody>
      </p:sp>
      <p:sp>
        <p:nvSpPr>
          <p:cNvPr id="5" name="Footer Placeholder 4"/>
          <p:cNvSpPr>
            <a:spLocks noGrp="1"/>
          </p:cNvSpPr>
          <p:nvPr>
            <p:ph type="ftr" sz="quarter" idx="11"/>
          </p:nvPr>
        </p:nvSpPr>
        <p:spPr/>
        <p:txBody>
          <a:bodyPr/>
          <a:lstStyle/>
          <a:p>
            <a:r>
              <a:rPr kumimoji="1" lang="ja-JP" altLang="en-US"/>
              <a:t>内部設計</a:t>
            </a:r>
          </a:p>
        </p:txBody>
      </p:sp>
      <p:sp>
        <p:nvSpPr>
          <p:cNvPr id="6" name="Slide Number Placeholder 5"/>
          <p:cNvSpPr>
            <a:spLocks noGrp="1"/>
          </p:cNvSpPr>
          <p:nvPr>
            <p:ph type="sldNum" sz="quarter" idx="12"/>
          </p:nvPr>
        </p:nvSpPr>
        <p:spPr/>
        <p:txBody>
          <a:bodyPr/>
          <a:lstStyle/>
          <a:p>
            <a:fld id="{6FB1BEA6-1002-4EAF-B17A-EB9D222AD726}" type="slidenum">
              <a:rPr kumimoji="1" lang="ja-JP" altLang="en-US" smtClean="0"/>
              <a:t>‹#›</a:t>
            </a:fld>
            <a:endParaRPr kumimoji="1" lang="ja-JP" altLang="en-US"/>
          </a:p>
        </p:txBody>
      </p:sp>
    </p:spTree>
    <p:extLst>
      <p:ext uri="{BB962C8B-B14F-4D97-AF65-F5344CB8AC3E}">
        <p14:creationId xmlns:p14="http://schemas.microsoft.com/office/powerpoint/2010/main" val="34013866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FCFA954E-D021-46F6-90F8-7E6FA14F7894}" type="datetime1">
              <a:rPr kumimoji="1" lang="ja-JP" altLang="en-US" smtClean="0"/>
              <a:t>2017/11/8</a:t>
            </a:fld>
            <a:endParaRPr kumimoji="1" lang="ja-JP" alt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r>
              <a:rPr kumimoji="1" lang="ja-JP" altLang="en-US"/>
              <a:t>内部設計</a:t>
            </a:r>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6FB1BEA6-1002-4EAF-B17A-EB9D222AD726}" type="slidenum">
              <a:rPr kumimoji="1" lang="ja-JP" altLang="en-US" smtClean="0"/>
              <a:t>‹#›</a:t>
            </a:fld>
            <a:endParaRPr kumimoji="1" lang="ja-JP" alt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920733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dt="0"/>
  <p:txStyles>
    <p:title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 Id="rId5" Type="http://schemas.openxmlformats.org/officeDocument/2006/relationships/image" Target="../media/image12.jpg"/><Relationship Id="rId4" Type="http://schemas.openxmlformats.org/officeDocument/2006/relationships/image" Target="../media/image11.jpg"/></Relationships>
</file>

<file path=ppt/slides/_rels/slide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865563" y="671720"/>
            <a:ext cx="7543800" cy="2674620"/>
          </a:xfrm>
        </p:spPr>
        <p:txBody>
          <a:bodyPr>
            <a:normAutofit/>
          </a:bodyPr>
          <a:lstStyle/>
          <a:p>
            <a:r>
              <a:rPr kumimoji="1" lang="ja-JP" altLang="en-US" sz="6000" dirty="0"/>
              <a:t>第</a:t>
            </a:r>
            <a:r>
              <a:rPr lang="ja-JP" altLang="en-US" sz="6000" dirty="0"/>
              <a:t>６</a:t>
            </a:r>
            <a:r>
              <a:rPr kumimoji="1" lang="ja-JP" altLang="en-US" sz="6000" dirty="0"/>
              <a:t>章</a:t>
            </a:r>
            <a:r>
              <a:rPr kumimoji="1" lang="ja-JP" altLang="en-US" sz="7200" dirty="0"/>
              <a:t>　　内部設計</a:t>
            </a:r>
          </a:p>
        </p:txBody>
      </p:sp>
      <p:sp>
        <p:nvSpPr>
          <p:cNvPr id="3" name="サブタイトル 2"/>
          <p:cNvSpPr>
            <a:spLocks noGrp="1"/>
          </p:cNvSpPr>
          <p:nvPr>
            <p:ph type="subTitle" idx="1"/>
          </p:nvPr>
        </p:nvSpPr>
        <p:spPr>
          <a:xfrm>
            <a:off x="865563" y="4380789"/>
            <a:ext cx="7543800" cy="1143000"/>
          </a:xfrm>
        </p:spPr>
        <p:txBody>
          <a:bodyPr>
            <a:normAutofit/>
          </a:bodyPr>
          <a:lstStyle/>
          <a:p>
            <a:r>
              <a:rPr kumimoji="1" lang="ja-JP" altLang="en-US" sz="2000" b="1" dirty="0">
                <a:solidFill>
                  <a:schemeClr val="tx1"/>
                </a:solidFill>
              </a:rPr>
              <a:t>ずっと受けたかったソフトウェアエンジニアリングの新人研修</a:t>
            </a:r>
            <a:endParaRPr kumimoji="1" lang="en-US" altLang="ja-JP" sz="2000" b="1" dirty="0">
              <a:solidFill>
                <a:schemeClr val="tx1"/>
              </a:solidFill>
            </a:endParaRPr>
          </a:p>
          <a:p>
            <a:r>
              <a:rPr lang="ja-JP" altLang="en-US" sz="2000" b="1" dirty="0">
                <a:solidFill>
                  <a:schemeClr val="tx1"/>
                </a:solidFill>
              </a:rPr>
              <a:t>第</a:t>
            </a:r>
            <a:r>
              <a:rPr lang="en-US" altLang="ja-JP" sz="2000" b="1" dirty="0">
                <a:solidFill>
                  <a:schemeClr val="tx1"/>
                </a:solidFill>
              </a:rPr>
              <a:t>6</a:t>
            </a:r>
            <a:r>
              <a:rPr lang="ja-JP" altLang="en-US" sz="2000" b="1" dirty="0">
                <a:solidFill>
                  <a:schemeClr val="tx1"/>
                </a:solidFill>
              </a:rPr>
              <a:t>章　</a:t>
            </a:r>
            <a:r>
              <a:rPr lang="en-US" altLang="ja-JP" sz="2000" b="1" dirty="0">
                <a:solidFill>
                  <a:schemeClr val="tx1"/>
                </a:solidFill>
              </a:rPr>
              <a:t>P.127</a:t>
            </a:r>
            <a:r>
              <a:rPr lang="ja-JP" altLang="en-US" sz="2000" b="1" dirty="0">
                <a:solidFill>
                  <a:schemeClr val="tx1"/>
                </a:solidFill>
              </a:rPr>
              <a:t>～</a:t>
            </a:r>
            <a:r>
              <a:rPr lang="en-US" altLang="ja-JP" sz="2000" b="1" dirty="0">
                <a:solidFill>
                  <a:schemeClr val="tx1"/>
                </a:solidFill>
              </a:rPr>
              <a:t>147</a:t>
            </a:r>
            <a:endParaRPr kumimoji="1" lang="ja-JP" altLang="en-US" sz="2000" b="1" dirty="0">
              <a:solidFill>
                <a:schemeClr val="tx1"/>
              </a:solidFill>
            </a:endParaRPr>
          </a:p>
        </p:txBody>
      </p:sp>
      <p:sp>
        <p:nvSpPr>
          <p:cNvPr id="7" name="フッター プレースホルダー 6">
            <a:extLst>
              <a:ext uri="{FF2B5EF4-FFF2-40B4-BE49-F238E27FC236}">
                <a16:creationId xmlns:a16="http://schemas.microsoft.com/office/drawing/2014/main" id="{09335B72-C31A-4DDB-A0C6-2A95F5B78D74}"/>
              </a:ext>
            </a:extLst>
          </p:cNvPr>
          <p:cNvSpPr>
            <a:spLocks noGrp="1"/>
          </p:cNvSpPr>
          <p:nvPr>
            <p:ph type="ftr" sz="quarter" idx="11"/>
          </p:nvPr>
        </p:nvSpPr>
        <p:spPr/>
        <p:txBody>
          <a:bodyPr/>
          <a:lstStyle/>
          <a:p>
            <a:r>
              <a:rPr kumimoji="1" lang="ja-JP" altLang="en-US"/>
              <a:t>内部設計</a:t>
            </a:r>
          </a:p>
        </p:txBody>
      </p:sp>
      <p:sp>
        <p:nvSpPr>
          <p:cNvPr id="6" name="スライド番号プレースホルダー 5">
            <a:extLst>
              <a:ext uri="{FF2B5EF4-FFF2-40B4-BE49-F238E27FC236}">
                <a16:creationId xmlns:a16="http://schemas.microsoft.com/office/drawing/2014/main" id="{6A95C053-9359-4FF9-B551-9616FFAB3421}"/>
              </a:ext>
            </a:extLst>
          </p:cNvPr>
          <p:cNvSpPr>
            <a:spLocks noGrp="1"/>
          </p:cNvSpPr>
          <p:nvPr>
            <p:ph type="sldNum" sz="quarter" idx="12"/>
          </p:nvPr>
        </p:nvSpPr>
        <p:spPr/>
        <p:txBody>
          <a:bodyPr/>
          <a:lstStyle/>
          <a:p>
            <a:fld id="{E6BDBDCA-472F-4DAE-A0E4-551DA137BA95}" type="slidenum">
              <a:rPr kumimoji="1" lang="ja-JP" altLang="en-US" smtClean="0"/>
              <a:t>1</a:t>
            </a:fld>
            <a:endParaRPr kumimoji="1" lang="ja-JP" altLang="en-US"/>
          </a:p>
        </p:txBody>
      </p:sp>
      <p:sp>
        <p:nvSpPr>
          <p:cNvPr id="5" name="テキスト ボックス 4"/>
          <p:cNvSpPr txBox="1"/>
          <p:nvPr/>
        </p:nvSpPr>
        <p:spPr>
          <a:xfrm>
            <a:off x="825038" y="5382872"/>
            <a:ext cx="5589209" cy="646331"/>
          </a:xfrm>
          <a:prstGeom prst="rect">
            <a:avLst/>
          </a:prstGeom>
          <a:noFill/>
        </p:spPr>
        <p:txBody>
          <a:bodyPr wrap="square" rtlCol="0">
            <a:spAutoFit/>
          </a:bodyPr>
          <a:lstStyle/>
          <a:p>
            <a:r>
              <a:rPr lang="ja-JP" altLang="en-US" b="1" dirty="0"/>
              <a:t>学籍番号　</a:t>
            </a:r>
            <a:r>
              <a:rPr lang="en-US" altLang="ja-JP" b="1" dirty="0"/>
              <a:t>60206299</a:t>
            </a:r>
          </a:p>
          <a:p>
            <a:r>
              <a:rPr lang="ja-JP" altLang="en-US" b="1" dirty="0"/>
              <a:t>氏名　　　　吉富　楓雅</a:t>
            </a:r>
          </a:p>
        </p:txBody>
      </p:sp>
    </p:spTree>
    <p:extLst>
      <p:ext uri="{BB962C8B-B14F-4D97-AF65-F5344CB8AC3E}">
        <p14:creationId xmlns:p14="http://schemas.microsoft.com/office/powerpoint/2010/main" val="25079937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B74430B-C8D9-4D29-B243-B811C26F8C80}"/>
              </a:ext>
            </a:extLst>
          </p:cNvPr>
          <p:cNvSpPr>
            <a:spLocks noGrp="1"/>
          </p:cNvSpPr>
          <p:nvPr>
            <p:ph type="title"/>
          </p:nvPr>
        </p:nvSpPr>
        <p:spPr/>
        <p:txBody>
          <a:bodyPr/>
          <a:lstStyle/>
          <a:p>
            <a:pPr algn="ctr"/>
            <a:r>
              <a:rPr lang="ja-JP" altLang="en-US" dirty="0"/>
              <a:t>目次</a:t>
            </a:r>
            <a:endParaRPr kumimoji="1" lang="ja-JP" altLang="en-US" dirty="0"/>
          </a:p>
        </p:txBody>
      </p:sp>
      <p:sp>
        <p:nvSpPr>
          <p:cNvPr id="3" name="コンテンツ プレースホルダー 2">
            <a:extLst>
              <a:ext uri="{FF2B5EF4-FFF2-40B4-BE49-F238E27FC236}">
                <a16:creationId xmlns:a16="http://schemas.microsoft.com/office/drawing/2014/main" id="{CC778A60-0F26-44AD-B03F-7CD390D4E075}"/>
              </a:ext>
            </a:extLst>
          </p:cNvPr>
          <p:cNvSpPr>
            <a:spLocks noGrp="1"/>
          </p:cNvSpPr>
          <p:nvPr>
            <p:ph idx="1"/>
          </p:nvPr>
        </p:nvSpPr>
        <p:spPr>
          <a:xfrm>
            <a:off x="865562" y="2309817"/>
            <a:ext cx="7543801" cy="4023360"/>
          </a:xfrm>
        </p:spPr>
        <p:txBody>
          <a:bodyPr>
            <a:normAutofit fontScale="85000" lnSpcReduction="20000"/>
          </a:bodyPr>
          <a:lstStyle/>
          <a:p>
            <a:endParaRPr lang="en-US" altLang="ja-JP" dirty="0"/>
          </a:p>
          <a:p>
            <a:pPr marL="0" indent="0">
              <a:buNone/>
            </a:pPr>
            <a:r>
              <a:rPr lang="ja-JP" altLang="en-US" sz="4100" dirty="0"/>
              <a:t> </a:t>
            </a:r>
            <a:r>
              <a:rPr lang="en-US" altLang="ja-JP" sz="4100" dirty="0"/>
              <a:t>1.</a:t>
            </a:r>
            <a:r>
              <a:rPr lang="ja-JP" altLang="en-US" sz="4100" dirty="0"/>
              <a:t>　内部設計って何？</a:t>
            </a:r>
            <a:endParaRPr lang="en-US" altLang="ja-JP" sz="4100" dirty="0"/>
          </a:p>
          <a:p>
            <a:r>
              <a:rPr lang="en-US" altLang="ja-JP" sz="4100" dirty="0"/>
              <a:t>2.</a:t>
            </a:r>
            <a:r>
              <a:rPr lang="ja-JP" altLang="en-US" sz="4100" dirty="0"/>
              <a:t>　内部設計書の位置づけ</a:t>
            </a:r>
            <a:endParaRPr lang="en-US" altLang="ja-JP" sz="4100" dirty="0"/>
          </a:p>
          <a:p>
            <a:r>
              <a:rPr lang="en-US" altLang="ja-JP" sz="4100" dirty="0"/>
              <a:t>3.</a:t>
            </a:r>
            <a:r>
              <a:rPr lang="ja-JP" altLang="en-US" sz="4100" dirty="0"/>
              <a:t>　内部設計書の作成手順</a:t>
            </a:r>
            <a:endParaRPr lang="en-US" altLang="ja-JP" sz="4100" dirty="0"/>
          </a:p>
          <a:p>
            <a:r>
              <a:rPr lang="en-US" altLang="ja-JP" sz="4100" dirty="0"/>
              <a:t>4.</a:t>
            </a:r>
            <a:r>
              <a:rPr lang="ja-JP" altLang="en-US" sz="4100" dirty="0"/>
              <a:t>　内部設計書の記述項目と記述例</a:t>
            </a:r>
            <a:endParaRPr lang="en-US" altLang="ja-JP" sz="4100" dirty="0"/>
          </a:p>
          <a:p>
            <a:r>
              <a:rPr lang="en-US" altLang="ja-JP" sz="4100" dirty="0"/>
              <a:t>5.</a:t>
            </a:r>
            <a:r>
              <a:rPr lang="ja-JP" altLang="en-US" sz="4100" dirty="0"/>
              <a:t>　まとめ</a:t>
            </a:r>
            <a:endParaRPr lang="en-US" altLang="ja-JP" sz="4100" dirty="0"/>
          </a:p>
          <a:p>
            <a:endParaRPr lang="en-US" altLang="ja-JP" sz="2400" dirty="0"/>
          </a:p>
          <a:p>
            <a:pPr marL="0" indent="0">
              <a:buNone/>
            </a:pPr>
            <a:r>
              <a:rPr lang="ja-JP" altLang="en-US" sz="2400" dirty="0"/>
              <a:t>　</a:t>
            </a:r>
            <a:endParaRPr lang="en-US" altLang="ja-JP" sz="2400" dirty="0"/>
          </a:p>
          <a:p>
            <a:endParaRPr kumimoji="1" lang="ja-JP" altLang="en-US" dirty="0"/>
          </a:p>
        </p:txBody>
      </p:sp>
      <p:sp>
        <p:nvSpPr>
          <p:cNvPr id="4" name="フッター プレースホルダー 3">
            <a:extLst>
              <a:ext uri="{FF2B5EF4-FFF2-40B4-BE49-F238E27FC236}">
                <a16:creationId xmlns:a16="http://schemas.microsoft.com/office/drawing/2014/main" id="{4B3E8363-9B10-42A8-B59F-F9381496AFC0}"/>
              </a:ext>
            </a:extLst>
          </p:cNvPr>
          <p:cNvSpPr>
            <a:spLocks noGrp="1"/>
          </p:cNvSpPr>
          <p:nvPr>
            <p:ph type="ftr" sz="quarter" idx="11"/>
          </p:nvPr>
        </p:nvSpPr>
        <p:spPr/>
        <p:txBody>
          <a:bodyPr/>
          <a:lstStyle/>
          <a:p>
            <a:r>
              <a:rPr kumimoji="1" lang="ja-JP" altLang="en-US"/>
              <a:t>内部設計</a:t>
            </a:r>
          </a:p>
        </p:txBody>
      </p:sp>
      <p:sp>
        <p:nvSpPr>
          <p:cNvPr id="5" name="スライド番号プレースホルダー 4">
            <a:extLst>
              <a:ext uri="{FF2B5EF4-FFF2-40B4-BE49-F238E27FC236}">
                <a16:creationId xmlns:a16="http://schemas.microsoft.com/office/drawing/2014/main" id="{0146FE32-1AEA-4310-A80A-6C11E56E8DEE}"/>
              </a:ext>
            </a:extLst>
          </p:cNvPr>
          <p:cNvSpPr>
            <a:spLocks noGrp="1"/>
          </p:cNvSpPr>
          <p:nvPr>
            <p:ph type="sldNum" sz="quarter" idx="12"/>
          </p:nvPr>
        </p:nvSpPr>
        <p:spPr/>
        <p:txBody>
          <a:bodyPr/>
          <a:lstStyle/>
          <a:p>
            <a:fld id="{6FB1BEA6-1002-4EAF-B17A-EB9D222AD726}" type="slidenum">
              <a:rPr kumimoji="1" lang="ja-JP" altLang="en-US" smtClean="0"/>
              <a:t>2</a:t>
            </a:fld>
            <a:endParaRPr kumimoji="1" lang="ja-JP" altLang="en-US"/>
          </a:p>
        </p:txBody>
      </p:sp>
    </p:spTree>
    <p:extLst>
      <p:ext uri="{BB962C8B-B14F-4D97-AF65-F5344CB8AC3E}">
        <p14:creationId xmlns:p14="http://schemas.microsoft.com/office/powerpoint/2010/main" val="31553670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a:extLst>
              <a:ext uri="{FF2B5EF4-FFF2-40B4-BE49-F238E27FC236}">
                <a16:creationId xmlns:a16="http://schemas.microsoft.com/office/drawing/2014/main" id="{4C360189-0BC5-4DF3-8174-065F0E978B6F}"/>
              </a:ext>
            </a:extLst>
          </p:cNvPr>
          <p:cNvSpPr>
            <a:spLocks noGrp="1"/>
          </p:cNvSpPr>
          <p:nvPr>
            <p:ph type="ftr" sz="quarter" idx="11"/>
          </p:nvPr>
        </p:nvSpPr>
        <p:spPr/>
        <p:txBody>
          <a:bodyPr/>
          <a:lstStyle/>
          <a:p>
            <a:r>
              <a:rPr kumimoji="1" lang="ja-JP" altLang="en-US"/>
              <a:t>内部設計</a:t>
            </a:r>
          </a:p>
        </p:txBody>
      </p:sp>
      <p:sp>
        <p:nvSpPr>
          <p:cNvPr id="5" name="スライド番号プレースホルダー 4">
            <a:extLst>
              <a:ext uri="{FF2B5EF4-FFF2-40B4-BE49-F238E27FC236}">
                <a16:creationId xmlns:a16="http://schemas.microsoft.com/office/drawing/2014/main" id="{FFCCE622-D3FB-46AF-94F4-6016737B1F71}"/>
              </a:ext>
            </a:extLst>
          </p:cNvPr>
          <p:cNvSpPr>
            <a:spLocks noGrp="1"/>
          </p:cNvSpPr>
          <p:nvPr>
            <p:ph type="sldNum" sz="quarter" idx="12"/>
          </p:nvPr>
        </p:nvSpPr>
        <p:spPr/>
        <p:txBody>
          <a:bodyPr/>
          <a:lstStyle/>
          <a:p>
            <a:fld id="{6FB1BEA6-1002-4EAF-B17A-EB9D222AD726}" type="slidenum">
              <a:rPr kumimoji="1" lang="ja-JP" altLang="en-US" smtClean="0"/>
              <a:t>3</a:t>
            </a:fld>
            <a:endParaRPr kumimoji="1" lang="ja-JP" altLang="en-US"/>
          </a:p>
        </p:txBody>
      </p:sp>
      <p:sp>
        <p:nvSpPr>
          <p:cNvPr id="6" name="タイトル 5">
            <a:extLst>
              <a:ext uri="{FF2B5EF4-FFF2-40B4-BE49-F238E27FC236}">
                <a16:creationId xmlns:a16="http://schemas.microsoft.com/office/drawing/2014/main" id="{DBA1C844-8A36-4E92-A846-71CDE961E467}"/>
              </a:ext>
            </a:extLst>
          </p:cNvPr>
          <p:cNvSpPr>
            <a:spLocks noGrp="1"/>
          </p:cNvSpPr>
          <p:nvPr>
            <p:ph type="title" idx="4294967295"/>
          </p:nvPr>
        </p:nvSpPr>
        <p:spPr>
          <a:xfrm>
            <a:off x="1891748" y="2314851"/>
            <a:ext cx="7543800" cy="1449388"/>
          </a:xfrm>
        </p:spPr>
        <p:txBody>
          <a:bodyPr>
            <a:normAutofit/>
          </a:bodyPr>
          <a:lstStyle/>
          <a:p>
            <a:r>
              <a:rPr kumimoji="1" lang="ja-JP" altLang="en-US" sz="5400" dirty="0"/>
              <a:t>内部設計って何？</a:t>
            </a:r>
          </a:p>
        </p:txBody>
      </p:sp>
      <p:pic>
        <p:nvPicPr>
          <p:cNvPr id="3" name="図 2">
            <a:extLst>
              <a:ext uri="{FF2B5EF4-FFF2-40B4-BE49-F238E27FC236}">
                <a16:creationId xmlns:a16="http://schemas.microsoft.com/office/drawing/2014/main" id="{628D3937-102A-47FC-9D96-B9E10CB8B4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81742" y="3764239"/>
            <a:ext cx="2551926" cy="2492579"/>
          </a:xfrm>
          <a:prstGeom prst="rect">
            <a:avLst/>
          </a:prstGeom>
        </p:spPr>
      </p:pic>
    </p:spTree>
    <p:extLst>
      <p:ext uri="{BB962C8B-B14F-4D97-AF65-F5344CB8AC3E}">
        <p14:creationId xmlns:p14="http://schemas.microsoft.com/office/powerpoint/2010/main" val="37201084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A09E4103-7807-4989-95C3-F61ADDD7A532}"/>
              </a:ext>
            </a:extLst>
          </p:cNvPr>
          <p:cNvSpPr>
            <a:spLocks noGrp="1"/>
          </p:cNvSpPr>
          <p:nvPr>
            <p:ph type="title"/>
          </p:nvPr>
        </p:nvSpPr>
        <p:spPr/>
        <p:txBody>
          <a:bodyPr/>
          <a:lstStyle/>
          <a:p>
            <a:pPr algn="ctr"/>
            <a:r>
              <a:rPr kumimoji="1" lang="ja-JP" altLang="en-US" dirty="0"/>
              <a:t>内部設計のイメージ</a:t>
            </a:r>
          </a:p>
        </p:txBody>
      </p:sp>
      <p:pic>
        <p:nvPicPr>
          <p:cNvPr id="7" name="コンテンツ プレースホルダー 6">
            <a:extLst>
              <a:ext uri="{FF2B5EF4-FFF2-40B4-BE49-F238E27FC236}">
                <a16:creationId xmlns:a16="http://schemas.microsoft.com/office/drawing/2014/main" id="{86942A26-D30E-48AA-9E93-1D4F475AD15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15693" y="4161181"/>
            <a:ext cx="2337241" cy="1913145"/>
          </a:xfrm>
        </p:spPr>
      </p:pic>
      <p:sp>
        <p:nvSpPr>
          <p:cNvPr id="2" name="フッター プレースホルダー 1">
            <a:extLst>
              <a:ext uri="{FF2B5EF4-FFF2-40B4-BE49-F238E27FC236}">
                <a16:creationId xmlns:a16="http://schemas.microsoft.com/office/drawing/2014/main" id="{ECF6E75E-FAED-424E-877F-1012675C0B65}"/>
              </a:ext>
            </a:extLst>
          </p:cNvPr>
          <p:cNvSpPr>
            <a:spLocks noGrp="1"/>
          </p:cNvSpPr>
          <p:nvPr>
            <p:ph type="ftr" sz="quarter" idx="11"/>
          </p:nvPr>
        </p:nvSpPr>
        <p:spPr/>
        <p:txBody>
          <a:bodyPr/>
          <a:lstStyle/>
          <a:p>
            <a:r>
              <a:rPr kumimoji="1" lang="ja-JP" altLang="en-US"/>
              <a:t>内部設計</a:t>
            </a:r>
          </a:p>
        </p:txBody>
      </p:sp>
      <p:sp>
        <p:nvSpPr>
          <p:cNvPr id="3" name="スライド番号プレースホルダー 2">
            <a:extLst>
              <a:ext uri="{FF2B5EF4-FFF2-40B4-BE49-F238E27FC236}">
                <a16:creationId xmlns:a16="http://schemas.microsoft.com/office/drawing/2014/main" id="{E3460844-1F9D-4363-99C8-0BDD226DE5BA}"/>
              </a:ext>
            </a:extLst>
          </p:cNvPr>
          <p:cNvSpPr>
            <a:spLocks noGrp="1"/>
          </p:cNvSpPr>
          <p:nvPr>
            <p:ph type="sldNum" sz="quarter" idx="12"/>
          </p:nvPr>
        </p:nvSpPr>
        <p:spPr/>
        <p:txBody>
          <a:bodyPr/>
          <a:lstStyle/>
          <a:p>
            <a:fld id="{6FB1BEA6-1002-4EAF-B17A-EB9D222AD726}" type="slidenum">
              <a:rPr kumimoji="1" lang="ja-JP" altLang="en-US" smtClean="0"/>
              <a:t>4</a:t>
            </a:fld>
            <a:endParaRPr kumimoji="1" lang="ja-JP" altLang="en-US"/>
          </a:p>
        </p:txBody>
      </p:sp>
      <p:pic>
        <p:nvPicPr>
          <p:cNvPr id="9" name="図 8">
            <a:extLst>
              <a:ext uri="{FF2B5EF4-FFF2-40B4-BE49-F238E27FC236}">
                <a16:creationId xmlns:a16="http://schemas.microsoft.com/office/drawing/2014/main" id="{716B95C4-F8F8-478A-846B-229382794B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0917" y="3817221"/>
            <a:ext cx="1870477" cy="2430670"/>
          </a:xfrm>
          <a:prstGeom prst="rect">
            <a:avLst/>
          </a:prstGeom>
        </p:spPr>
      </p:pic>
      <p:pic>
        <p:nvPicPr>
          <p:cNvPr id="11" name="図 10">
            <a:extLst>
              <a:ext uri="{FF2B5EF4-FFF2-40B4-BE49-F238E27FC236}">
                <a16:creationId xmlns:a16="http://schemas.microsoft.com/office/drawing/2014/main" id="{6388FDDA-BD6D-4687-B8EC-4F8A99EB4F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6167" y="3725148"/>
            <a:ext cx="1818472" cy="2384425"/>
          </a:xfrm>
          <a:prstGeom prst="rect">
            <a:avLst/>
          </a:prstGeom>
        </p:spPr>
      </p:pic>
      <p:sp>
        <p:nvSpPr>
          <p:cNvPr id="13" name="矢印: 下カーブ 12">
            <a:extLst>
              <a:ext uri="{FF2B5EF4-FFF2-40B4-BE49-F238E27FC236}">
                <a16:creationId xmlns:a16="http://schemas.microsoft.com/office/drawing/2014/main" id="{C9C473F0-4128-4E17-A933-D1A2EF7E4097}"/>
              </a:ext>
            </a:extLst>
          </p:cNvPr>
          <p:cNvSpPr/>
          <p:nvPr/>
        </p:nvSpPr>
        <p:spPr>
          <a:xfrm rot="20881257">
            <a:off x="2268479" y="2094309"/>
            <a:ext cx="2054087" cy="1234130"/>
          </a:xfrm>
          <a:prstGeom prst="curvedDownArrow">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 name="矢印: 下カーブ 13">
            <a:extLst>
              <a:ext uri="{FF2B5EF4-FFF2-40B4-BE49-F238E27FC236}">
                <a16:creationId xmlns:a16="http://schemas.microsoft.com/office/drawing/2014/main" id="{AE05C724-60F3-4B7A-95BA-56E6478AD770}"/>
              </a:ext>
            </a:extLst>
          </p:cNvPr>
          <p:cNvSpPr/>
          <p:nvPr/>
        </p:nvSpPr>
        <p:spPr>
          <a:xfrm rot="20946778">
            <a:off x="5723406" y="2400215"/>
            <a:ext cx="2054087" cy="1234130"/>
          </a:xfrm>
          <a:prstGeom prst="curvedDownArrow">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 name="テキスト ボックス 14">
            <a:extLst>
              <a:ext uri="{FF2B5EF4-FFF2-40B4-BE49-F238E27FC236}">
                <a16:creationId xmlns:a16="http://schemas.microsoft.com/office/drawing/2014/main" id="{BE7C8424-6639-4C18-83D2-C152DCA43500}"/>
              </a:ext>
            </a:extLst>
          </p:cNvPr>
          <p:cNvSpPr txBox="1"/>
          <p:nvPr/>
        </p:nvSpPr>
        <p:spPr>
          <a:xfrm>
            <a:off x="3720917" y="3235782"/>
            <a:ext cx="1848596" cy="584775"/>
          </a:xfrm>
          <a:prstGeom prst="rect">
            <a:avLst/>
          </a:prstGeom>
          <a:noFill/>
        </p:spPr>
        <p:txBody>
          <a:bodyPr wrap="square" rtlCol="0">
            <a:spAutoFit/>
          </a:bodyPr>
          <a:lstStyle/>
          <a:p>
            <a:r>
              <a:rPr kumimoji="1" lang="ja-JP" altLang="en-US" sz="3200" dirty="0"/>
              <a:t>内部設計</a:t>
            </a:r>
          </a:p>
        </p:txBody>
      </p:sp>
      <p:sp>
        <p:nvSpPr>
          <p:cNvPr id="16" name="正方形/長方形 15">
            <a:extLst>
              <a:ext uri="{FF2B5EF4-FFF2-40B4-BE49-F238E27FC236}">
                <a16:creationId xmlns:a16="http://schemas.microsoft.com/office/drawing/2014/main" id="{B3FC74DC-21AD-4914-9468-12A2F8392386}"/>
              </a:ext>
            </a:extLst>
          </p:cNvPr>
          <p:cNvSpPr/>
          <p:nvPr/>
        </p:nvSpPr>
        <p:spPr>
          <a:xfrm>
            <a:off x="7209882" y="3576406"/>
            <a:ext cx="1107996" cy="584775"/>
          </a:xfrm>
          <a:prstGeom prst="rect">
            <a:avLst/>
          </a:prstGeom>
        </p:spPr>
        <p:txBody>
          <a:bodyPr wrap="square">
            <a:spAutoFit/>
          </a:bodyPr>
          <a:lstStyle/>
          <a:p>
            <a:r>
              <a:rPr kumimoji="1" lang="ja-JP" altLang="en-US" sz="3200" dirty="0"/>
              <a:t>実装</a:t>
            </a:r>
          </a:p>
        </p:txBody>
      </p:sp>
      <p:sp>
        <p:nvSpPr>
          <p:cNvPr id="17" name="正方形/長方形 16">
            <a:extLst>
              <a:ext uri="{FF2B5EF4-FFF2-40B4-BE49-F238E27FC236}">
                <a16:creationId xmlns:a16="http://schemas.microsoft.com/office/drawing/2014/main" id="{6986C221-686A-4429-9FCB-1FB6FDA325AD}"/>
              </a:ext>
            </a:extLst>
          </p:cNvPr>
          <p:cNvSpPr/>
          <p:nvPr/>
        </p:nvSpPr>
        <p:spPr>
          <a:xfrm>
            <a:off x="457431" y="3069896"/>
            <a:ext cx="1826141" cy="584775"/>
          </a:xfrm>
          <a:prstGeom prst="rect">
            <a:avLst/>
          </a:prstGeom>
        </p:spPr>
        <p:txBody>
          <a:bodyPr wrap="none">
            <a:spAutoFit/>
          </a:bodyPr>
          <a:lstStyle/>
          <a:p>
            <a:r>
              <a:rPr kumimoji="1" lang="ja-JP" altLang="en-US" sz="3200" dirty="0"/>
              <a:t>外部設計</a:t>
            </a:r>
          </a:p>
        </p:txBody>
      </p:sp>
    </p:spTree>
    <p:extLst>
      <p:ext uri="{BB962C8B-B14F-4D97-AF65-F5344CB8AC3E}">
        <p14:creationId xmlns:p14="http://schemas.microsoft.com/office/powerpoint/2010/main" val="20373293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7D674D8-89F6-42EC-AE73-72F03659B9A7}"/>
              </a:ext>
            </a:extLst>
          </p:cNvPr>
          <p:cNvSpPr>
            <a:spLocks noGrp="1"/>
          </p:cNvSpPr>
          <p:nvPr>
            <p:ph type="title"/>
          </p:nvPr>
        </p:nvSpPr>
        <p:spPr/>
        <p:txBody>
          <a:bodyPr/>
          <a:lstStyle/>
          <a:p>
            <a:pPr algn="ctr"/>
            <a:r>
              <a:rPr kumimoji="1" lang="ja-JP" altLang="en-US" dirty="0"/>
              <a:t>ウォーターフォール</a:t>
            </a:r>
          </a:p>
        </p:txBody>
      </p:sp>
      <p:pic>
        <p:nvPicPr>
          <p:cNvPr id="7" name="コンテンツ プレースホルダー 6">
            <a:extLst>
              <a:ext uri="{FF2B5EF4-FFF2-40B4-BE49-F238E27FC236}">
                <a16:creationId xmlns:a16="http://schemas.microsoft.com/office/drawing/2014/main" id="{C284ED5C-8C63-4EA8-8711-3CD4898EEAA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31554" y="1887566"/>
            <a:ext cx="6683272" cy="4422015"/>
          </a:xfrm>
        </p:spPr>
      </p:pic>
      <p:sp>
        <p:nvSpPr>
          <p:cNvPr id="4" name="フッター プレースホルダー 3">
            <a:extLst>
              <a:ext uri="{FF2B5EF4-FFF2-40B4-BE49-F238E27FC236}">
                <a16:creationId xmlns:a16="http://schemas.microsoft.com/office/drawing/2014/main" id="{17EFAD56-8210-43BB-8D2F-60F3DB0726CF}"/>
              </a:ext>
            </a:extLst>
          </p:cNvPr>
          <p:cNvSpPr>
            <a:spLocks noGrp="1"/>
          </p:cNvSpPr>
          <p:nvPr>
            <p:ph type="ftr" sz="quarter" idx="11"/>
          </p:nvPr>
        </p:nvSpPr>
        <p:spPr/>
        <p:txBody>
          <a:bodyPr/>
          <a:lstStyle/>
          <a:p>
            <a:r>
              <a:rPr kumimoji="1" lang="ja-JP" altLang="en-US"/>
              <a:t>内部設計</a:t>
            </a:r>
          </a:p>
        </p:txBody>
      </p:sp>
      <p:sp>
        <p:nvSpPr>
          <p:cNvPr id="5" name="スライド番号プレースホルダー 4">
            <a:extLst>
              <a:ext uri="{FF2B5EF4-FFF2-40B4-BE49-F238E27FC236}">
                <a16:creationId xmlns:a16="http://schemas.microsoft.com/office/drawing/2014/main" id="{42C12D4D-5124-47E2-B9D7-A3F8BE4A073F}"/>
              </a:ext>
            </a:extLst>
          </p:cNvPr>
          <p:cNvSpPr>
            <a:spLocks noGrp="1"/>
          </p:cNvSpPr>
          <p:nvPr>
            <p:ph type="sldNum" sz="quarter" idx="12"/>
          </p:nvPr>
        </p:nvSpPr>
        <p:spPr/>
        <p:txBody>
          <a:bodyPr/>
          <a:lstStyle/>
          <a:p>
            <a:fld id="{6FB1BEA6-1002-4EAF-B17A-EB9D222AD726}" type="slidenum">
              <a:rPr kumimoji="1" lang="ja-JP" altLang="en-US" smtClean="0"/>
              <a:t>5</a:t>
            </a:fld>
            <a:endParaRPr kumimoji="1" lang="ja-JP" altLang="en-US"/>
          </a:p>
        </p:txBody>
      </p:sp>
      <p:pic>
        <p:nvPicPr>
          <p:cNvPr id="6" name="図 5">
            <a:extLst>
              <a:ext uri="{FF2B5EF4-FFF2-40B4-BE49-F238E27FC236}">
                <a16:creationId xmlns:a16="http://schemas.microsoft.com/office/drawing/2014/main" id="{E2DFDC18-A70C-4BE1-A2BE-1C38AE1AAF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0668" y="3200210"/>
            <a:ext cx="1407679" cy="987477"/>
          </a:xfrm>
          <a:prstGeom prst="rect">
            <a:avLst/>
          </a:prstGeom>
        </p:spPr>
      </p:pic>
    </p:spTree>
    <p:extLst>
      <p:ext uri="{BB962C8B-B14F-4D97-AF65-F5344CB8AC3E}">
        <p14:creationId xmlns:p14="http://schemas.microsoft.com/office/powerpoint/2010/main" val="24863755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1F4415A-8EA7-483C-83C4-9624EAD28B2C}"/>
              </a:ext>
            </a:extLst>
          </p:cNvPr>
          <p:cNvSpPr>
            <a:spLocks noGrp="1"/>
          </p:cNvSpPr>
          <p:nvPr>
            <p:ph type="title"/>
          </p:nvPr>
        </p:nvSpPr>
        <p:spPr/>
        <p:txBody>
          <a:bodyPr/>
          <a:lstStyle/>
          <a:p>
            <a:pPr algn="ctr"/>
            <a:r>
              <a:rPr kumimoji="1" lang="en-US" altLang="ja-JP" dirty="0"/>
              <a:t>V</a:t>
            </a:r>
            <a:r>
              <a:rPr kumimoji="1" lang="ja-JP" altLang="en-US" dirty="0"/>
              <a:t>字モデル</a:t>
            </a:r>
          </a:p>
        </p:txBody>
      </p:sp>
      <p:pic>
        <p:nvPicPr>
          <p:cNvPr id="7" name="コンテンツ プレースホルダー 6">
            <a:extLst>
              <a:ext uri="{FF2B5EF4-FFF2-40B4-BE49-F238E27FC236}">
                <a16:creationId xmlns:a16="http://schemas.microsoft.com/office/drawing/2014/main" id="{4352F90E-1F5F-4EF8-8084-D3010DA447B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5861" y="1962028"/>
            <a:ext cx="8060424" cy="4107468"/>
          </a:xfrm>
        </p:spPr>
      </p:pic>
      <p:sp>
        <p:nvSpPr>
          <p:cNvPr id="4" name="フッター プレースホルダー 3">
            <a:extLst>
              <a:ext uri="{FF2B5EF4-FFF2-40B4-BE49-F238E27FC236}">
                <a16:creationId xmlns:a16="http://schemas.microsoft.com/office/drawing/2014/main" id="{56A32E95-C77D-4874-868B-AFD274CE8983}"/>
              </a:ext>
            </a:extLst>
          </p:cNvPr>
          <p:cNvSpPr>
            <a:spLocks noGrp="1"/>
          </p:cNvSpPr>
          <p:nvPr>
            <p:ph type="ftr" sz="quarter" idx="11"/>
          </p:nvPr>
        </p:nvSpPr>
        <p:spPr/>
        <p:txBody>
          <a:bodyPr/>
          <a:lstStyle/>
          <a:p>
            <a:r>
              <a:rPr kumimoji="1" lang="ja-JP" altLang="en-US"/>
              <a:t>内部設計</a:t>
            </a:r>
          </a:p>
        </p:txBody>
      </p:sp>
      <p:sp>
        <p:nvSpPr>
          <p:cNvPr id="5" name="スライド番号プレースホルダー 4">
            <a:extLst>
              <a:ext uri="{FF2B5EF4-FFF2-40B4-BE49-F238E27FC236}">
                <a16:creationId xmlns:a16="http://schemas.microsoft.com/office/drawing/2014/main" id="{2117A771-26E0-4710-B377-3B356D86054D}"/>
              </a:ext>
            </a:extLst>
          </p:cNvPr>
          <p:cNvSpPr>
            <a:spLocks noGrp="1"/>
          </p:cNvSpPr>
          <p:nvPr>
            <p:ph type="sldNum" sz="quarter" idx="12"/>
          </p:nvPr>
        </p:nvSpPr>
        <p:spPr/>
        <p:txBody>
          <a:bodyPr/>
          <a:lstStyle/>
          <a:p>
            <a:fld id="{6FB1BEA6-1002-4EAF-B17A-EB9D222AD726}" type="slidenum">
              <a:rPr kumimoji="1" lang="ja-JP" altLang="en-US" smtClean="0"/>
              <a:t>6</a:t>
            </a:fld>
            <a:endParaRPr kumimoji="1" lang="ja-JP" altLang="en-US"/>
          </a:p>
        </p:txBody>
      </p:sp>
      <p:pic>
        <p:nvPicPr>
          <p:cNvPr id="6" name="図 5">
            <a:extLst>
              <a:ext uri="{FF2B5EF4-FFF2-40B4-BE49-F238E27FC236}">
                <a16:creationId xmlns:a16="http://schemas.microsoft.com/office/drawing/2014/main" id="{32FE3B50-B1CD-4A44-B587-CC9C14D6B8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3096" y="3933285"/>
            <a:ext cx="1477248" cy="1036279"/>
          </a:xfrm>
          <a:prstGeom prst="rect">
            <a:avLst/>
          </a:prstGeom>
        </p:spPr>
      </p:pic>
    </p:spTree>
    <p:extLst>
      <p:ext uri="{BB962C8B-B14F-4D97-AF65-F5344CB8AC3E}">
        <p14:creationId xmlns:p14="http://schemas.microsoft.com/office/powerpoint/2010/main" val="17430976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8EC06A9-242E-416F-8852-DFD2C876273C}"/>
              </a:ext>
            </a:extLst>
          </p:cNvPr>
          <p:cNvSpPr>
            <a:spLocks noGrp="1"/>
          </p:cNvSpPr>
          <p:nvPr>
            <p:ph type="title"/>
          </p:nvPr>
        </p:nvSpPr>
        <p:spPr/>
        <p:txBody>
          <a:bodyPr/>
          <a:lstStyle/>
          <a:p>
            <a:pPr algn="ctr"/>
            <a:r>
              <a:rPr kumimoji="1" lang="ja-JP" altLang="en-US" dirty="0"/>
              <a:t>外部設計だけではだめ？</a:t>
            </a:r>
          </a:p>
        </p:txBody>
      </p:sp>
      <p:sp>
        <p:nvSpPr>
          <p:cNvPr id="3" name="コンテンツ プレースホルダー 2">
            <a:extLst>
              <a:ext uri="{FF2B5EF4-FFF2-40B4-BE49-F238E27FC236}">
                <a16:creationId xmlns:a16="http://schemas.microsoft.com/office/drawing/2014/main" id="{85EA479A-D589-4A23-B284-D01B5ABD6EAF}"/>
              </a:ext>
            </a:extLst>
          </p:cNvPr>
          <p:cNvSpPr>
            <a:spLocks noGrp="1"/>
          </p:cNvSpPr>
          <p:nvPr>
            <p:ph idx="1"/>
          </p:nvPr>
        </p:nvSpPr>
        <p:spPr/>
        <p:txBody>
          <a:bodyPr/>
          <a:lstStyle/>
          <a:p>
            <a:r>
              <a:rPr kumimoji="1" lang="ja-JP" altLang="en-US" sz="2800" dirty="0"/>
              <a:t>外部設計だけでも実装は可能</a:t>
            </a:r>
            <a:r>
              <a:rPr kumimoji="1" lang="en-US" altLang="ja-JP" sz="2800" dirty="0"/>
              <a:t>, </a:t>
            </a:r>
            <a:r>
              <a:rPr kumimoji="1" lang="ja-JP" altLang="en-US" sz="2800" dirty="0"/>
              <a:t>でも・・・</a:t>
            </a:r>
            <a:r>
              <a:rPr kumimoji="1" lang="en-US" altLang="ja-JP" sz="2800" dirty="0"/>
              <a:t>.</a:t>
            </a:r>
          </a:p>
          <a:p>
            <a:endParaRPr kumimoji="1" lang="ja-JP" altLang="en-US" dirty="0"/>
          </a:p>
        </p:txBody>
      </p:sp>
      <p:sp>
        <p:nvSpPr>
          <p:cNvPr id="4" name="フッター プレースホルダー 3">
            <a:extLst>
              <a:ext uri="{FF2B5EF4-FFF2-40B4-BE49-F238E27FC236}">
                <a16:creationId xmlns:a16="http://schemas.microsoft.com/office/drawing/2014/main" id="{36CE3373-8FE5-4195-B1C0-7EEC026B11CF}"/>
              </a:ext>
            </a:extLst>
          </p:cNvPr>
          <p:cNvSpPr>
            <a:spLocks noGrp="1"/>
          </p:cNvSpPr>
          <p:nvPr>
            <p:ph type="ftr" sz="quarter" idx="11"/>
          </p:nvPr>
        </p:nvSpPr>
        <p:spPr/>
        <p:txBody>
          <a:bodyPr/>
          <a:lstStyle/>
          <a:p>
            <a:r>
              <a:rPr kumimoji="1" lang="ja-JP" altLang="en-US"/>
              <a:t>内部設計</a:t>
            </a:r>
          </a:p>
        </p:txBody>
      </p:sp>
      <p:sp>
        <p:nvSpPr>
          <p:cNvPr id="5" name="スライド番号プレースホルダー 4">
            <a:extLst>
              <a:ext uri="{FF2B5EF4-FFF2-40B4-BE49-F238E27FC236}">
                <a16:creationId xmlns:a16="http://schemas.microsoft.com/office/drawing/2014/main" id="{0ED5282E-23AF-40E1-9304-26C79F427D0B}"/>
              </a:ext>
            </a:extLst>
          </p:cNvPr>
          <p:cNvSpPr>
            <a:spLocks noGrp="1"/>
          </p:cNvSpPr>
          <p:nvPr>
            <p:ph type="sldNum" sz="quarter" idx="12"/>
          </p:nvPr>
        </p:nvSpPr>
        <p:spPr/>
        <p:txBody>
          <a:bodyPr/>
          <a:lstStyle/>
          <a:p>
            <a:fld id="{6FB1BEA6-1002-4EAF-B17A-EB9D222AD726}" type="slidenum">
              <a:rPr kumimoji="1" lang="ja-JP" altLang="en-US" smtClean="0"/>
              <a:t>7</a:t>
            </a:fld>
            <a:endParaRPr kumimoji="1" lang="ja-JP" altLang="en-US"/>
          </a:p>
        </p:txBody>
      </p:sp>
      <p:pic>
        <p:nvPicPr>
          <p:cNvPr id="7" name="図 6">
            <a:extLst>
              <a:ext uri="{FF2B5EF4-FFF2-40B4-BE49-F238E27FC236}">
                <a16:creationId xmlns:a16="http://schemas.microsoft.com/office/drawing/2014/main" id="{3F4076FA-6B6C-4CF0-843E-24D03AF5D0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9584" y="2507950"/>
            <a:ext cx="2959100" cy="2743200"/>
          </a:xfrm>
          <a:prstGeom prst="rect">
            <a:avLst/>
          </a:prstGeom>
        </p:spPr>
      </p:pic>
      <p:pic>
        <p:nvPicPr>
          <p:cNvPr id="9" name="図 8">
            <a:extLst>
              <a:ext uri="{FF2B5EF4-FFF2-40B4-BE49-F238E27FC236}">
                <a16:creationId xmlns:a16="http://schemas.microsoft.com/office/drawing/2014/main" id="{26F33523-0169-44DC-BAE5-D7A3255E82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04416" y="2378823"/>
            <a:ext cx="1392144" cy="1385957"/>
          </a:xfrm>
          <a:prstGeom prst="rect">
            <a:avLst/>
          </a:prstGeom>
        </p:spPr>
      </p:pic>
      <p:pic>
        <p:nvPicPr>
          <p:cNvPr id="11" name="図 10">
            <a:extLst>
              <a:ext uri="{FF2B5EF4-FFF2-40B4-BE49-F238E27FC236}">
                <a16:creationId xmlns:a16="http://schemas.microsoft.com/office/drawing/2014/main" id="{A3CF7B2B-A93D-4873-BB45-75A22D594C5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61098" y="2648477"/>
            <a:ext cx="2005662" cy="1529610"/>
          </a:xfrm>
          <a:prstGeom prst="rect">
            <a:avLst/>
          </a:prstGeom>
        </p:spPr>
      </p:pic>
      <p:pic>
        <p:nvPicPr>
          <p:cNvPr id="13" name="図 12">
            <a:extLst>
              <a:ext uri="{FF2B5EF4-FFF2-40B4-BE49-F238E27FC236}">
                <a16:creationId xmlns:a16="http://schemas.microsoft.com/office/drawing/2014/main" id="{A1CBE874-D2A3-468B-BE4E-8E02342A2B5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63097" y="3955070"/>
            <a:ext cx="1874782" cy="1523260"/>
          </a:xfrm>
          <a:prstGeom prst="rect">
            <a:avLst/>
          </a:prstGeom>
        </p:spPr>
      </p:pic>
      <p:sp>
        <p:nvSpPr>
          <p:cNvPr id="14" name="テキスト ボックス 13">
            <a:extLst>
              <a:ext uri="{FF2B5EF4-FFF2-40B4-BE49-F238E27FC236}">
                <a16:creationId xmlns:a16="http://schemas.microsoft.com/office/drawing/2014/main" id="{088E14C7-F055-4133-B3CA-CAE6CEEE2540}"/>
              </a:ext>
            </a:extLst>
          </p:cNvPr>
          <p:cNvSpPr txBox="1"/>
          <p:nvPr/>
        </p:nvSpPr>
        <p:spPr>
          <a:xfrm>
            <a:off x="1295994" y="5517580"/>
            <a:ext cx="2937289" cy="523220"/>
          </a:xfrm>
          <a:prstGeom prst="rect">
            <a:avLst/>
          </a:prstGeom>
          <a:noFill/>
        </p:spPr>
        <p:txBody>
          <a:bodyPr wrap="square" rtlCol="0">
            <a:spAutoFit/>
          </a:bodyPr>
          <a:lstStyle/>
          <a:p>
            <a:r>
              <a:rPr kumimoji="1" lang="ja-JP" altLang="en-US" sz="2800" dirty="0">
                <a:solidFill>
                  <a:srgbClr val="FF0000"/>
                </a:solidFill>
              </a:rPr>
              <a:t>ミスが多発</a:t>
            </a:r>
          </a:p>
        </p:txBody>
      </p:sp>
      <p:sp>
        <p:nvSpPr>
          <p:cNvPr id="15" name="正方形/長方形 14">
            <a:extLst>
              <a:ext uri="{FF2B5EF4-FFF2-40B4-BE49-F238E27FC236}">
                <a16:creationId xmlns:a16="http://schemas.microsoft.com/office/drawing/2014/main" id="{BF3FBC93-D3FB-48F3-A34B-E2F01AF3EFF6}"/>
              </a:ext>
            </a:extLst>
          </p:cNvPr>
          <p:cNvSpPr/>
          <p:nvPr/>
        </p:nvSpPr>
        <p:spPr>
          <a:xfrm>
            <a:off x="4120050" y="5517580"/>
            <a:ext cx="4740400" cy="523220"/>
          </a:xfrm>
          <a:prstGeom prst="rect">
            <a:avLst/>
          </a:prstGeom>
        </p:spPr>
        <p:txBody>
          <a:bodyPr wrap="none">
            <a:spAutoFit/>
          </a:bodyPr>
          <a:lstStyle/>
          <a:p>
            <a:r>
              <a:rPr kumimoji="1" lang="ja-JP" altLang="en-US" sz="2800" dirty="0">
                <a:solidFill>
                  <a:srgbClr val="FF0000"/>
                </a:solidFill>
              </a:rPr>
              <a:t>開発者によって違うプログラム</a:t>
            </a:r>
          </a:p>
        </p:txBody>
      </p:sp>
    </p:spTree>
    <p:extLst>
      <p:ext uri="{BB962C8B-B14F-4D97-AF65-F5344CB8AC3E}">
        <p14:creationId xmlns:p14="http://schemas.microsoft.com/office/powerpoint/2010/main" val="3150781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a:extLst>
              <a:ext uri="{FF2B5EF4-FFF2-40B4-BE49-F238E27FC236}">
                <a16:creationId xmlns:a16="http://schemas.microsoft.com/office/drawing/2014/main" id="{5111B7E4-5F36-47D0-8DFF-10BAA3AC0F63}"/>
              </a:ext>
            </a:extLst>
          </p:cNvPr>
          <p:cNvSpPr>
            <a:spLocks noGrp="1"/>
          </p:cNvSpPr>
          <p:nvPr>
            <p:ph type="ftr" sz="quarter" idx="11"/>
          </p:nvPr>
        </p:nvSpPr>
        <p:spPr/>
        <p:txBody>
          <a:bodyPr/>
          <a:lstStyle/>
          <a:p>
            <a:r>
              <a:rPr kumimoji="1" lang="ja-JP" altLang="en-US"/>
              <a:t>内部設計</a:t>
            </a:r>
          </a:p>
        </p:txBody>
      </p:sp>
      <p:sp>
        <p:nvSpPr>
          <p:cNvPr id="5" name="スライド番号プレースホルダー 4">
            <a:extLst>
              <a:ext uri="{FF2B5EF4-FFF2-40B4-BE49-F238E27FC236}">
                <a16:creationId xmlns:a16="http://schemas.microsoft.com/office/drawing/2014/main" id="{56A6FEDB-608D-48FB-B6A6-A5019C820EFE}"/>
              </a:ext>
            </a:extLst>
          </p:cNvPr>
          <p:cNvSpPr>
            <a:spLocks noGrp="1"/>
          </p:cNvSpPr>
          <p:nvPr>
            <p:ph type="sldNum" sz="quarter" idx="12"/>
          </p:nvPr>
        </p:nvSpPr>
        <p:spPr/>
        <p:txBody>
          <a:bodyPr/>
          <a:lstStyle/>
          <a:p>
            <a:fld id="{6FB1BEA6-1002-4EAF-B17A-EB9D222AD726}" type="slidenum">
              <a:rPr kumimoji="1" lang="ja-JP" altLang="en-US" smtClean="0"/>
              <a:t>8</a:t>
            </a:fld>
            <a:endParaRPr kumimoji="1" lang="ja-JP" altLang="en-US"/>
          </a:p>
        </p:txBody>
      </p:sp>
      <p:sp>
        <p:nvSpPr>
          <p:cNvPr id="6" name="タイトル 5">
            <a:extLst>
              <a:ext uri="{FF2B5EF4-FFF2-40B4-BE49-F238E27FC236}">
                <a16:creationId xmlns:a16="http://schemas.microsoft.com/office/drawing/2014/main" id="{547C88FD-1C9E-423F-92ED-5E563B60AF42}"/>
              </a:ext>
            </a:extLst>
          </p:cNvPr>
          <p:cNvSpPr>
            <a:spLocks noGrp="1"/>
          </p:cNvSpPr>
          <p:nvPr>
            <p:ph type="title" idx="4294967295"/>
          </p:nvPr>
        </p:nvSpPr>
        <p:spPr>
          <a:xfrm>
            <a:off x="865563" y="2300909"/>
            <a:ext cx="7543800" cy="1450975"/>
          </a:xfrm>
        </p:spPr>
        <p:txBody>
          <a:bodyPr>
            <a:normAutofit/>
          </a:bodyPr>
          <a:lstStyle/>
          <a:p>
            <a:pPr algn="ctr"/>
            <a:r>
              <a:rPr lang="ja-JP" altLang="en-US" sz="5400" dirty="0"/>
              <a:t>内部設計書の位置づけ</a:t>
            </a:r>
            <a:endParaRPr kumimoji="1" lang="ja-JP" altLang="en-US" sz="5400" dirty="0"/>
          </a:p>
        </p:txBody>
      </p:sp>
      <p:pic>
        <p:nvPicPr>
          <p:cNvPr id="3" name="図 2">
            <a:extLst>
              <a:ext uri="{FF2B5EF4-FFF2-40B4-BE49-F238E27FC236}">
                <a16:creationId xmlns:a16="http://schemas.microsoft.com/office/drawing/2014/main" id="{455D57CD-EF04-42E2-99E8-2DC42867A5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45955" y="3882683"/>
            <a:ext cx="3475470" cy="2407085"/>
          </a:xfrm>
          <a:prstGeom prst="rect">
            <a:avLst/>
          </a:prstGeom>
        </p:spPr>
      </p:pic>
    </p:spTree>
    <p:extLst>
      <p:ext uri="{BB962C8B-B14F-4D97-AF65-F5344CB8AC3E}">
        <p14:creationId xmlns:p14="http://schemas.microsoft.com/office/powerpoint/2010/main" val="4885798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C4394A16-D977-4E26-BF7E-9A535D7DF18E}"/>
              </a:ext>
            </a:extLst>
          </p:cNvPr>
          <p:cNvSpPr>
            <a:spLocks noGrp="1"/>
          </p:cNvSpPr>
          <p:nvPr>
            <p:ph type="title"/>
          </p:nvPr>
        </p:nvSpPr>
        <p:spPr/>
        <p:txBody>
          <a:bodyPr/>
          <a:lstStyle/>
          <a:p>
            <a:pPr algn="ctr"/>
            <a:r>
              <a:rPr kumimoji="1" lang="ja-JP" altLang="en-US" dirty="0"/>
              <a:t>内部設計書とは</a:t>
            </a:r>
          </a:p>
        </p:txBody>
      </p:sp>
      <p:sp>
        <p:nvSpPr>
          <p:cNvPr id="5" name="コンテンツ プレースホルダー 4">
            <a:extLst>
              <a:ext uri="{FF2B5EF4-FFF2-40B4-BE49-F238E27FC236}">
                <a16:creationId xmlns:a16="http://schemas.microsoft.com/office/drawing/2014/main" id="{F4BA9206-D6D1-4E64-A169-515CA7699DC7}"/>
              </a:ext>
            </a:extLst>
          </p:cNvPr>
          <p:cNvSpPr>
            <a:spLocks noGrp="1"/>
          </p:cNvSpPr>
          <p:nvPr>
            <p:ph idx="1"/>
          </p:nvPr>
        </p:nvSpPr>
        <p:spPr/>
        <p:txBody>
          <a:bodyPr>
            <a:normAutofit fontScale="92500"/>
          </a:bodyPr>
          <a:lstStyle/>
          <a:p>
            <a:r>
              <a:rPr kumimoji="1" lang="ja-JP" altLang="en-US" sz="3500" b="1" dirty="0">
                <a:solidFill>
                  <a:srgbClr val="FF0000"/>
                </a:solidFill>
              </a:rPr>
              <a:t>限りなくプログラムに近い設計書</a:t>
            </a:r>
            <a:endParaRPr kumimoji="1" lang="en-US" altLang="ja-JP" sz="3000" b="1" dirty="0">
              <a:solidFill>
                <a:srgbClr val="FF0000"/>
              </a:solidFill>
            </a:endParaRPr>
          </a:p>
          <a:p>
            <a:r>
              <a:rPr lang="ja-JP" altLang="en-US" sz="2200" b="1" dirty="0"/>
              <a:t>システムの具体的な実現方法を定義</a:t>
            </a:r>
            <a:endParaRPr lang="en-US" altLang="ja-JP" sz="2200" b="1" dirty="0"/>
          </a:p>
          <a:p>
            <a:endParaRPr kumimoji="1" lang="en-US" altLang="ja-JP" sz="2200" b="1" dirty="0"/>
          </a:p>
          <a:p>
            <a:r>
              <a:rPr lang="ja-JP" altLang="en-US" sz="2200" b="1" dirty="0"/>
              <a:t>（例）</a:t>
            </a:r>
            <a:endParaRPr lang="en-US" altLang="ja-JP" sz="2200" b="1" dirty="0"/>
          </a:p>
          <a:p>
            <a:r>
              <a:rPr kumimoji="1" lang="ja-JP" altLang="en-US" sz="2200" b="1" dirty="0"/>
              <a:t>オブジェクト指向のシステム：　・クラスの組み合わせとその機能</a:t>
            </a:r>
            <a:endParaRPr kumimoji="1" lang="en-US" altLang="ja-JP" sz="2200" b="1" dirty="0"/>
          </a:p>
          <a:p>
            <a:r>
              <a:rPr lang="ja-JP" altLang="en-US" sz="2200" b="1" dirty="0"/>
              <a:t>　　　　　　　　　　　　　　　　　 　　・サブシステムをモジュールに分解</a:t>
            </a:r>
            <a:endParaRPr lang="en-US" altLang="ja-JP" sz="2200" b="1" dirty="0"/>
          </a:p>
          <a:p>
            <a:r>
              <a:rPr kumimoji="1" lang="ja-JP" altLang="en-US" sz="2200" b="1" dirty="0"/>
              <a:t>　　　　　　　　　　　　　　　 　　　　・外部仕様を満たすようモジュールの</a:t>
            </a:r>
            <a:endParaRPr kumimoji="1" lang="en-US" altLang="ja-JP" sz="2200" b="1" dirty="0"/>
          </a:p>
          <a:p>
            <a:r>
              <a:rPr lang="ja-JP" altLang="en-US" sz="2200" b="1" dirty="0"/>
              <a:t>　　　　　　　　　　　　　　　 　　　　　</a:t>
            </a:r>
            <a:r>
              <a:rPr kumimoji="1" lang="ja-JP" altLang="en-US" sz="2200" b="1" dirty="0"/>
              <a:t>動作を定義</a:t>
            </a:r>
          </a:p>
        </p:txBody>
      </p:sp>
      <p:sp>
        <p:nvSpPr>
          <p:cNvPr id="2" name="フッター プレースホルダー 1">
            <a:extLst>
              <a:ext uri="{FF2B5EF4-FFF2-40B4-BE49-F238E27FC236}">
                <a16:creationId xmlns:a16="http://schemas.microsoft.com/office/drawing/2014/main" id="{151B4D91-0F45-4036-9034-7F7520507ED6}"/>
              </a:ext>
            </a:extLst>
          </p:cNvPr>
          <p:cNvSpPr>
            <a:spLocks noGrp="1"/>
          </p:cNvSpPr>
          <p:nvPr>
            <p:ph type="ftr" sz="quarter" idx="11"/>
          </p:nvPr>
        </p:nvSpPr>
        <p:spPr/>
        <p:txBody>
          <a:bodyPr/>
          <a:lstStyle/>
          <a:p>
            <a:r>
              <a:rPr kumimoji="1" lang="ja-JP" altLang="en-US"/>
              <a:t>内部設計</a:t>
            </a:r>
          </a:p>
        </p:txBody>
      </p:sp>
      <p:sp>
        <p:nvSpPr>
          <p:cNvPr id="3" name="スライド番号プレースホルダー 2">
            <a:extLst>
              <a:ext uri="{FF2B5EF4-FFF2-40B4-BE49-F238E27FC236}">
                <a16:creationId xmlns:a16="http://schemas.microsoft.com/office/drawing/2014/main" id="{1BF5D7FE-668F-44AB-BECC-446B71E23BA9}"/>
              </a:ext>
            </a:extLst>
          </p:cNvPr>
          <p:cNvSpPr>
            <a:spLocks noGrp="1"/>
          </p:cNvSpPr>
          <p:nvPr>
            <p:ph type="sldNum" sz="quarter" idx="12"/>
          </p:nvPr>
        </p:nvSpPr>
        <p:spPr/>
        <p:txBody>
          <a:bodyPr/>
          <a:lstStyle/>
          <a:p>
            <a:fld id="{6FB1BEA6-1002-4EAF-B17A-EB9D222AD726}" type="slidenum">
              <a:rPr kumimoji="1" lang="ja-JP" altLang="en-US" smtClean="0"/>
              <a:t>9</a:t>
            </a:fld>
            <a:endParaRPr kumimoji="1" lang="ja-JP" altLang="en-US"/>
          </a:p>
        </p:txBody>
      </p:sp>
    </p:spTree>
    <p:extLst>
      <p:ext uri="{BB962C8B-B14F-4D97-AF65-F5344CB8AC3E}">
        <p14:creationId xmlns:p14="http://schemas.microsoft.com/office/powerpoint/2010/main" val="34876921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B77B618-1B8F-4955-B7B2-2C21A2264D0F}"/>
              </a:ext>
            </a:extLst>
          </p:cNvPr>
          <p:cNvSpPr>
            <a:spLocks noGrp="1"/>
          </p:cNvSpPr>
          <p:nvPr>
            <p:ph type="title"/>
          </p:nvPr>
        </p:nvSpPr>
        <p:spPr/>
        <p:txBody>
          <a:bodyPr/>
          <a:lstStyle/>
          <a:p>
            <a:pPr algn="ctr"/>
            <a:r>
              <a:rPr kumimoji="1" lang="ja-JP" altLang="en-US" dirty="0"/>
              <a:t>内部設計書をつくる目的</a:t>
            </a:r>
          </a:p>
        </p:txBody>
      </p:sp>
      <p:sp>
        <p:nvSpPr>
          <p:cNvPr id="3" name="コンテンツ プレースホルダー 2">
            <a:extLst>
              <a:ext uri="{FF2B5EF4-FFF2-40B4-BE49-F238E27FC236}">
                <a16:creationId xmlns:a16="http://schemas.microsoft.com/office/drawing/2014/main" id="{F6FC98C1-F678-4A9E-9876-A62FBD640032}"/>
              </a:ext>
            </a:extLst>
          </p:cNvPr>
          <p:cNvSpPr>
            <a:spLocks noGrp="1"/>
          </p:cNvSpPr>
          <p:nvPr>
            <p:ph idx="1"/>
          </p:nvPr>
        </p:nvSpPr>
        <p:spPr/>
        <p:txBody>
          <a:bodyPr/>
          <a:lstStyle/>
          <a:p>
            <a:endParaRPr kumimoji="1" lang="en-US" altLang="ja-JP" dirty="0"/>
          </a:p>
          <a:p>
            <a:pPr marL="0" indent="0">
              <a:buNone/>
            </a:pPr>
            <a:r>
              <a:rPr kumimoji="1" lang="ja-JP" altLang="en-US" dirty="0"/>
              <a:t> </a:t>
            </a:r>
            <a:r>
              <a:rPr kumimoji="1" lang="ja-JP" altLang="en-US" sz="2400" b="1" dirty="0"/>
              <a:t>（</a:t>
            </a:r>
            <a:r>
              <a:rPr kumimoji="1" lang="en-US" altLang="ja-JP" sz="2400" b="1" dirty="0"/>
              <a:t>1</a:t>
            </a:r>
            <a:r>
              <a:rPr kumimoji="1" lang="ja-JP" altLang="en-US" sz="2400" b="1" dirty="0"/>
              <a:t>）プログラム製造時のミスを防ぐために</a:t>
            </a:r>
            <a:r>
              <a:rPr kumimoji="1" lang="en-US" altLang="ja-JP" sz="2400" b="1" dirty="0"/>
              <a:t>, </a:t>
            </a:r>
            <a:r>
              <a:rPr kumimoji="1" lang="ja-JP" altLang="en-US" sz="2400" b="1" dirty="0"/>
              <a:t>早い段階から品質を担保する</a:t>
            </a:r>
            <a:r>
              <a:rPr kumimoji="1" lang="en-US" altLang="ja-JP" sz="2400" b="1" dirty="0"/>
              <a:t>.</a:t>
            </a:r>
          </a:p>
          <a:p>
            <a:r>
              <a:rPr lang="ja-JP" altLang="en-US" sz="2400" b="1" dirty="0"/>
              <a:t>（</a:t>
            </a:r>
            <a:r>
              <a:rPr lang="en-US" altLang="ja-JP" sz="2400" b="1" dirty="0"/>
              <a:t>2</a:t>
            </a:r>
            <a:r>
              <a:rPr lang="ja-JP" altLang="en-US" sz="2400" b="1" dirty="0"/>
              <a:t>）プログラマのスキルによらず</a:t>
            </a:r>
            <a:r>
              <a:rPr lang="en-US" altLang="ja-JP" sz="2400" b="1" dirty="0"/>
              <a:t>,</a:t>
            </a:r>
            <a:r>
              <a:rPr lang="ja-JP" altLang="en-US" sz="2400" b="1" dirty="0"/>
              <a:t>　品質が均一なプログラムを製造する</a:t>
            </a:r>
            <a:r>
              <a:rPr lang="en-US" altLang="ja-JP" sz="2400" b="1" dirty="0"/>
              <a:t>.</a:t>
            </a:r>
          </a:p>
          <a:p>
            <a:r>
              <a:rPr kumimoji="1" lang="ja-JP" altLang="en-US" sz="2400" b="1" dirty="0"/>
              <a:t>（</a:t>
            </a:r>
            <a:r>
              <a:rPr kumimoji="1" lang="en-US" altLang="ja-JP" sz="2400" b="1" dirty="0"/>
              <a:t>3</a:t>
            </a:r>
            <a:r>
              <a:rPr kumimoji="1" lang="ja-JP" altLang="en-US" sz="2400" b="1" dirty="0"/>
              <a:t>）</a:t>
            </a:r>
            <a:r>
              <a:rPr lang="ja-JP" altLang="en-US" sz="2400" b="1" dirty="0"/>
              <a:t>複数の開発会社で</a:t>
            </a:r>
            <a:r>
              <a:rPr lang="en-US" altLang="ja-JP" sz="2400" b="1" dirty="0"/>
              <a:t>1</a:t>
            </a:r>
            <a:r>
              <a:rPr lang="ja-JP" altLang="en-US" sz="2400" b="1" dirty="0"/>
              <a:t>つのプログラムを製造する場合に</a:t>
            </a:r>
            <a:r>
              <a:rPr lang="en-US" altLang="ja-JP" sz="2400" b="1" dirty="0"/>
              <a:t>,</a:t>
            </a:r>
            <a:r>
              <a:rPr lang="ja-JP" altLang="en-US" sz="2400" b="1" dirty="0"/>
              <a:t>　プログラムの結合を容易にする</a:t>
            </a:r>
            <a:r>
              <a:rPr lang="en-US" altLang="ja-JP" sz="2400" b="1" dirty="0"/>
              <a:t>.</a:t>
            </a:r>
            <a:endParaRPr kumimoji="1" lang="en-US" altLang="ja-JP" sz="2400" b="1" dirty="0"/>
          </a:p>
          <a:p>
            <a:r>
              <a:rPr lang="ja-JP" altLang="en-US" sz="2400" b="1" dirty="0"/>
              <a:t>（</a:t>
            </a:r>
            <a:r>
              <a:rPr lang="en-US" altLang="ja-JP" sz="2400" b="1" dirty="0"/>
              <a:t>4</a:t>
            </a:r>
            <a:r>
              <a:rPr lang="ja-JP" altLang="en-US" sz="2400" b="1" dirty="0"/>
              <a:t>）プログラムの再利用を促進する「部品化」を容易にする</a:t>
            </a:r>
            <a:r>
              <a:rPr lang="en-US" altLang="ja-JP" sz="2400" b="1" dirty="0"/>
              <a:t>.</a:t>
            </a:r>
            <a:endParaRPr kumimoji="1" lang="ja-JP" altLang="en-US" sz="2400" b="1" dirty="0"/>
          </a:p>
        </p:txBody>
      </p:sp>
      <p:sp>
        <p:nvSpPr>
          <p:cNvPr id="4" name="フッター プレースホルダー 3">
            <a:extLst>
              <a:ext uri="{FF2B5EF4-FFF2-40B4-BE49-F238E27FC236}">
                <a16:creationId xmlns:a16="http://schemas.microsoft.com/office/drawing/2014/main" id="{CD571AFC-B645-420A-AD3A-F33B5484C0DD}"/>
              </a:ext>
            </a:extLst>
          </p:cNvPr>
          <p:cNvSpPr>
            <a:spLocks noGrp="1"/>
          </p:cNvSpPr>
          <p:nvPr>
            <p:ph type="ftr" sz="quarter" idx="11"/>
          </p:nvPr>
        </p:nvSpPr>
        <p:spPr/>
        <p:txBody>
          <a:bodyPr/>
          <a:lstStyle/>
          <a:p>
            <a:r>
              <a:rPr kumimoji="1" lang="ja-JP" altLang="en-US"/>
              <a:t>内部設計</a:t>
            </a:r>
          </a:p>
        </p:txBody>
      </p:sp>
      <p:sp>
        <p:nvSpPr>
          <p:cNvPr id="5" name="スライド番号プレースホルダー 4">
            <a:extLst>
              <a:ext uri="{FF2B5EF4-FFF2-40B4-BE49-F238E27FC236}">
                <a16:creationId xmlns:a16="http://schemas.microsoft.com/office/drawing/2014/main" id="{AB3A5DDF-C5E9-4394-9408-0C807F769CC0}"/>
              </a:ext>
            </a:extLst>
          </p:cNvPr>
          <p:cNvSpPr>
            <a:spLocks noGrp="1"/>
          </p:cNvSpPr>
          <p:nvPr>
            <p:ph type="sldNum" sz="quarter" idx="12"/>
          </p:nvPr>
        </p:nvSpPr>
        <p:spPr/>
        <p:txBody>
          <a:bodyPr/>
          <a:lstStyle/>
          <a:p>
            <a:fld id="{6FB1BEA6-1002-4EAF-B17A-EB9D222AD726}" type="slidenum">
              <a:rPr kumimoji="1" lang="ja-JP" altLang="en-US" smtClean="0"/>
              <a:t>10</a:t>
            </a:fld>
            <a:endParaRPr kumimoji="1" lang="ja-JP" altLang="en-US"/>
          </a:p>
        </p:txBody>
      </p:sp>
    </p:spTree>
    <p:extLst>
      <p:ext uri="{BB962C8B-B14F-4D97-AF65-F5344CB8AC3E}">
        <p14:creationId xmlns:p14="http://schemas.microsoft.com/office/powerpoint/2010/main" val="24010611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E9C134E-FD95-448D-8BFF-607C43444BAB}"/>
              </a:ext>
            </a:extLst>
          </p:cNvPr>
          <p:cNvSpPr>
            <a:spLocks noGrp="1"/>
          </p:cNvSpPr>
          <p:nvPr>
            <p:ph type="title"/>
          </p:nvPr>
        </p:nvSpPr>
        <p:spPr/>
        <p:txBody>
          <a:bodyPr>
            <a:normAutofit/>
          </a:bodyPr>
          <a:lstStyle/>
          <a:p>
            <a:r>
              <a:rPr kumimoji="1" lang="ja-JP" altLang="en-US" sz="4400" dirty="0"/>
              <a:t>プログラムの部品化のデメリット</a:t>
            </a:r>
          </a:p>
        </p:txBody>
      </p:sp>
      <p:sp>
        <p:nvSpPr>
          <p:cNvPr id="3" name="コンテンツ プレースホルダー 2">
            <a:extLst>
              <a:ext uri="{FF2B5EF4-FFF2-40B4-BE49-F238E27FC236}">
                <a16:creationId xmlns:a16="http://schemas.microsoft.com/office/drawing/2014/main" id="{82B82448-6638-41A3-8E73-A0334B429CAF}"/>
              </a:ext>
            </a:extLst>
          </p:cNvPr>
          <p:cNvSpPr>
            <a:spLocks noGrp="1"/>
          </p:cNvSpPr>
          <p:nvPr>
            <p:ph idx="1"/>
          </p:nvPr>
        </p:nvSpPr>
        <p:spPr>
          <a:xfrm>
            <a:off x="822960" y="1845734"/>
            <a:ext cx="7543800" cy="4023360"/>
          </a:xfrm>
        </p:spPr>
        <p:txBody>
          <a:bodyPr/>
          <a:lstStyle/>
          <a:p>
            <a:r>
              <a:rPr kumimoji="1" lang="ja-JP" altLang="en-US" b="1" dirty="0">
                <a:solidFill>
                  <a:srgbClr val="FF0000"/>
                </a:solidFill>
              </a:rPr>
              <a:t>部品化すると</a:t>
            </a:r>
            <a:r>
              <a:rPr kumimoji="1" lang="en-US" altLang="ja-JP" b="1" dirty="0">
                <a:solidFill>
                  <a:srgbClr val="FF0000"/>
                </a:solidFill>
              </a:rPr>
              <a:t>, </a:t>
            </a:r>
            <a:r>
              <a:rPr kumimoji="1" lang="ja-JP" altLang="en-US" b="1" dirty="0">
                <a:solidFill>
                  <a:srgbClr val="FF0000"/>
                </a:solidFill>
              </a:rPr>
              <a:t>部品として独立させるための作業に手間がかかり</a:t>
            </a:r>
            <a:r>
              <a:rPr kumimoji="1" lang="en-US" altLang="ja-JP" b="1" dirty="0">
                <a:solidFill>
                  <a:srgbClr val="FF0000"/>
                </a:solidFill>
              </a:rPr>
              <a:t>, </a:t>
            </a:r>
            <a:r>
              <a:rPr kumimoji="1" lang="ja-JP" altLang="en-US" b="1" dirty="0">
                <a:solidFill>
                  <a:srgbClr val="FF0000"/>
                </a:solidFill>
              </a:rPr>
              <a:t>製造のスピードを遅くする</a:t>
            </a:r>
            <a:r>
              <a:rPr kumimoji="1" lang="en-US" altLang="ja-JP" b="1" dirty="0">
                <a:solidFill>
                  <a:srgbClr val="FF0000"/>
                </a:solidFill>
              </a:rPr>
              <a:t>.</a:t>
            </a:r>
            <a:endParaRPr lang="en-US" altLang="ja-JP" b="1" dirty="0">
              <a:solidFill>
                <a:schemeClr val="tx1"/>
              </a:solidFill>
            </a:endParaRPr>
          </a:p>
          <a:p>
            <a:endParaRPr lang="en-US" altLang="ja-JP" b="1" dirty="0">
              <a:solidFill>
                <a:srgbClr val="FF0000"/>
              </a:solidFill>
            </a:endParaRPr>
          </a:p>
          <a:p>
            <a:r>
              <a:rPr kumimoji="1" lang="ja-JP" altLang="en-US" b="1" dirty="0">
                <a:solidFill>
                  <a:schemeClr val="tx1"/>
                </a:solidFill>
              </a:rPr>
              <a:t>・汎用性が高く</a:t>
            </a:r>
            <a:r>
              <a:rPr kumimoji="1" lang="en-US" altLang="ja-JP" b="1" dirty="0">
                <a:solidFill>
                  <a:schemeClr val="tx1"/>
                </a:solidFill>
              </a:rPr>
              <a:t>, </a:t>
            </a:r>
            <a:r>
              <a:rPr kumimoji="1" lang="ja-JP" altLang="en-US" b="1" dirty="0">
                <a:solidFill>
                  <a:schemeClr val="tx1"/>
                </a:solidFill>
              </a:rPr>
              <a:t>様々な場面に適用できる部品ならば部品化する価値がある</a:t>
            </a:r>
            <a:endParaRPr kumimoji="1" lang="en-US" altLang="ja-JP" b="1" dirty="0">
              <a:solidFill>
                <a:schemeClr val="tx1"/>
              </a:solidFill>
            </a:endParaRPr>
          </a:p>
          <a:p>
            <a:endParaRPr lang="en-US" altLang="ja-JP" b="1" dirty="0">
              <a:solidFill>
                <a:schemeClr val="tx1"/>
              </a:solidFill>
            </a:endParaRPr>
          </a:p>
          <a:p>
            <a:r>
              <a:rPr kumimoji="1" lang="ja-JP" altLang="en-US" b="1" dirty="0">
                <a:solidFill>
                  <a:schemeClr val="tx1"/>
                </a:solidFill>
              </a:rPr>
              <a:t>・再利用する機会が少なかったり再利用しにくかったりすると</a:t>
            </a:r>
            <a:r>
              <a:rPr kumimoji="1" lang="en-US" altLang="ja-JP" b="1" dirty="0">
                <a:solidFill>
                  <a:schemeClr val="tx1"/>
                </a:solidFill>
              </a:rPr>
              <a:t>, </a:t>
            </a:r>
            <a:r>
              <a:rPr kumimoji="1" lang="ja-JP" altLang="en-US" b="1" dirty="0">
                <a:solidFill>
                  <a:schemeClr val="tx1"/>
                </a:solidFill>
              </a:rPr>
              <a:t>部品化は時間がかかる</a:t>
            </a:r>
            <a:endParaRPr kumimoji="1" lang="en-US" altLang="ja-JP" b="1" dirty="0">
              <a:solidFill>
                <a:schemeClr val="tx1"/>
              </a:solidFill>
            </a:endParaRPr>
          </a:p>
          <a:p>
            <a:endParaRPr lang="en-US" altLang="ja-JP" dirty="0">
              <a:solidFill>
                <a:schemeClr val="tx1"/>
              </a:solidFill>
            </a:endParaRPr>
          </a:p>
          <a:p>
            <a:r>
              <a:rPr kumimoji="1" lang="ja-JP" altLang="en-US" sz="2400" dirty="0">
                <a:solidFill>
                  <a:schemeClr val="tx1"/>
                </a:solidFill>
              </a:rPr>
              <a:t>　　　</a:t>
            </a:r>
            <a:r>
              <a:rPr kumimoji="1" lang="ja-JP" altLang="en-US" sz="2400" dirty="0">
                <a:solidFill>
                  <a:srgbClr val="FF0000"/>
                </a:solidFill>
              </a:rPr>
              <a:t>部品化のメリット</a:t>
            </a:r>
            <a:r>
              <a:rPr kumimoji="1" lang="en-US" altLang="ja-JP" sz="2400" dirty="0">
                <a:solidFill>
                  <a:srgbClr val="FF0000"/>
                </a:solidFill>
              </a:rPr>
              <a:t>, </a:t>
            </a:r>
            <a:r>
              <a:rPr kumimoji="1" lang="ja-JP" altLang="en-US" sz="2400" dirty="0">
                <a:solidFill>
                  <a:srgbClr val="FF0000"/>
                </a:solidFill>
              </a:rPr>
              <a:t>デメリットの値踏みが必要</a:t>
            </a:r>
            <a:endParaRPr kumimoji="1" lang="en-US" altLang="ja-JP" sz="2400" dirty="0">
              <a:solidFill>
                <a:srgbClr val="FF0000"/>
              </a:solidFill>
            </a:endParaRPr>
          </a:p>
        </p:txBody>
      </p:sp>
      <p:sp>
        <p:nvSpPr>
          <p:cNvPr id="4" name="フッター プレースホルダー 3">
            <a:extLst>
              <a:ext uri="{FF2B5EF4-FFF2-40B4-BE49-F238E27FC236}">
                <a16:creationId xmlns:a16="http://schemas.microsoft.com/office/drawing/2014/main" id="{7908DEB2-CD9E-40FB-8DF9-3983C656F51B}"/>
              </a:ext>
            </a:extLst>
          </p:cNvPr>
          <p:cNvSpPr>
            <a:spLocks noGrp="1"/>
          </p:cNvSpPr>
          <p:nvPr>
            <p:ph type="ftr" sz="quarter" idx="11"/>
          </p:nvPr>
        </p:nvSpPr>
        <p:spPr/>
        <p:txBody>
          <a:bodyPr/>
          <a:lstStyle/>
          <a:p>
            <a:r>
              <a:rPr kumimoji="1" lang="ja-JP" altLang="en-US"/>
              <a:t>内部設計</a:t>
            </a:r>
          </a:p>
        </p:txBody>
      </p:sp>
      <p:sp>
        <p:nvSpPr>
          <p:cNvPr id="5" name="スライド番号プレースホルダー 4">
            <a:extLst>
              <a:ext uri="{FF2B5EF4-FFF2-40B4-BE49-F238E27FC236}">
                <a16:creationId xmlns:a16="http://schemas.microsoft.com/office/drawing/2014/main" id="{51CC6B65-3D8C-4EBE-9F39-D16E4967F993}"/>
              </a:ext>
            </a:extLst>
          </p:cNvPr>
          <p:cNvSpPr>
            <a:spLocks noGrp="1"/>
          </p:cNvSpPr>
          <p:nvPr>
            <p:ph type="sldNum" sz="quarter" idx="12"/>
          </p:nvPr>
        </p:nvSpPr>
        <p:spPr/>
        <p:txBody>
          <a:bodyPr/>
          <a:lstStyle/>
          <a:p>
            <a:fld id="{6FB1BEA6-1002-4EAF-B17A-EB9D222AD726}" type="slidenum">
              <a:rPr kumimoji="1" lang="ja-JP" altLang="en-US" smtClean="0"/>
              <a:t>11</a:t>
            </a:fld>
            <a:endParaRPr kumimoji="1" lang="ja-JP" altLang="en-US"/>
          </a:p>
        </p:txBody>
      </p:sp>
    </p:spTree>
    <p:extLst>
      <p:ext uri="{BB962C8B-B14F-4D97-AF65-F5344CB8AC3E}">
        <p14:creationId xmlns:p14="http://schemas.microsoft.com/office/powerpoint/2010/main" val="23914788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E442235-3A12-4A2D-B8F9-376FF7349FA4}"/>
              </a:ext>
            </a:extLst>
          </p:cNvPr>
          <p:cNvSpPr>
            <a:spLocks noGrp="1"/>
          </p:cNvSpPr>
          <p:nvPr>
            <p:ph type="title"/>
          </p:nvPr>
        </p:nvSpPr>
        <p:spPr/>
        <p:txBody>
          <a:bodyPr>
            <a:normAutofit/>
          </a:bodyPr>
          <a:lstStyle/>
          <a:p>
            <a:r>
              <a:rPr kumimoji="1" lang="ja-JP" altLang="en-US" sz="4000" dirty="0"/>
              <a:t>内部設計の手法例：構造化設計</a:t>
            </a:r>
          </a:p>
        </p:txBody>
      </p:sp>
      <p:sp>
        <p:nvSpPr>
          <p:cNvPr id="3" name="コンテンツ プレースホルダー 2">
            <a:extLst>
              <a:ext uri="{FF2B5EF4-FFF2-40B4-BE49-F238E27FC236}">
                <a16:creationId xmlns:a16="http://schemas.microsoft.com/office/drawing/2014/main" id="{432CDA3E-AB47-4FA4-AF1D-5BD935806908}"/>
              </a:ext>
            </a:extLst>
          </p:cNvPr>
          <p:cNvSpPr>
            <a:spLocks noGrp="1"/>
          </p:cNvSpPr>
          <p:nvPr>
            <p:ph idx="1"/>
          </p:nvPr>
        </p:nvSpPr>
        <p:spPr/>
        <p:txBody>
          <a:bodyPr/>
          <a:lstStyle/>
          <a:p>
            <a:endParaRPr kumimoji="1" lang="en-US" altLang="ja-JP" b="1" dirty="0"/>
          </a:p>
          <a:p>
            <a:r>
              <a:rPr kumimoji="1" lang="ja-JP" altLang="en-US" b="1" dirty="0"/>
              <a:t>ある機能はそれよりも小さな機能の集まりでつくられる</a:t>
            </a:r>
            <a:endParaRPr kumimoji="1" lang="en-US" altLang="ja-JP" b="1" dirty="0"/>
          </a:p>
          <a:p>
            <a:endParaRPr lang="en-US" altLang="ja-JP" b="1" dirty="0"/>
          </a:p>
          <a:p>
            <a:r>
              <a:rPr lang="ja-JP" altLang="en-US" b="1" dirty="0"/>
              <a:t>メリット：</a:t>
            </a:r>
            <a:endParaRPr lang="en-US" altLang="ja-JP" b="1" dirty="0"/>
          </a:p>
          <a:p>
            <a:r>
              <a:rPr kumimoji="1" lang="ja-JP" altLang="en-US" b="1" dirty="0"/>
              <a:t>・</a:t>
            </a:r>
            <a:r>
              <a:rPr kumimoji="1" lang="ja-JP" altLang="en-US" b="1" dirty="0">
                <a:solidFill>
                  <a:srgbClr val="FF0000"/>
                </a:solidFill>
              </a:rPr>
              <a:t>プログラムの全体像（マクロ）と詳細（ミクロ）の両方を把握できる</a:t>
            </a:r>
            <a:endParaRPr kumimoji="1" lang="en-US" altLang="ja-JP" b="1" dirty="0">
              <a:solidFill>
                <a:srgbClr val="FF0000"/>
              </a:solidFill>
            </a:endParaRPr>
          </a:p>
          <a:p>
            <a:endParaRPr lang="en-US" altLang="ja-JP" b="1" dirty="0"/>
          </a:p>
          <a:p>
            <a:endParaRPr kumimoji="1" lang="en-US" altLang="ja-JP" b="1" dirty="0"/>
          </a:p>
          <a:p>
            <a:r>
              <a:rPr lang="ja-JP" altLang="en-US" b="1" dirty="0"/>
              <a:t>デメリット：</a:t>
            </a:r>
            <a:endParaRPr lang="en-US" altLang="ja-JP" b="1" dirty="0"/>
          </a:p>
          <a:p>
            <a:r>
              <a:rPr kumimoji="1" lang="ja-JP" altLang="en-US" b="1" dirty="0"/>
              <a:t>・</a:t>
            </a:r>
            <a:r>
              <a:rPr kumimoji="1" lang="ja-JP" altLang="en-US" b="1" dirty="0">
                <a:solidFill>
                  <a:srgbClr val="FF0000"/>
                </a:solidFill>
              </a:rPr>
              <a:t>データの重複や不整合を招くおそれがある</a:t>
            </a:r>
            <a:endParaRPr kumimoji="1" lang="en-US" altLang="ja-JP" b="1" dirty="0">
              <a:solidFill>
                <a:srgbClr val="FF0000"/>
              </a:solidFill>
            </a:endParaRPr>
          </a:p>
        </p:txBody>
      </p:sp>
      <p:sp>
        <p:nvSpPr>
          <p:cNvPr id="4" name="フッター プレースホルダー 3">
            <a:extLst>
              <a:ext uri="{FF2B5EF4-FFF2-40B4-BE49-F238E27FC236}">
                <a16:creationId xmlns:a16="http://schemas.microsoft.com/office/drawing/2014/main" id="{2A90DB9B-2938-400E-AF85-648897BA3637}"/>
              </a:ext>
            </a:extLst>
          </p:cNvPr>
          <p:cNvSpPr>
            <a:spLocks noGrp="1"/>
          </p:cNvSpPr>
          <p:nvPr>
            <p:ph type="ftr" sz="quarter" idx="11"/>
          </p:nvPr>
        </p:nvSpPr>
        <p:spPr/>
        <p:txBody>
          <a:bodyPr/>
          <a:lstStyle/>
          <a:p>
            <a:r>
              <a:rPr kumimoji="1" lang="ja-JP" altLang="en-US"/>
              <a:t>内部設計</a:t>
            </a:r>
          </a:p>
        </p:txBody>
      </p:sp>
      <p:sp>
        <p:nvSpPr>
          <p:cNvPr id="5" name="スライド番号プレースホルダー 4">
            <a:extLst>
              <a:ext uri="{FF2B5EF4-FFF2-40B4-BE49-F238E27FC236}">
                <a16:creationId xmlns:a16="http://schemas.microsoft.com/office/drawing/2014/main" id="{76D5DC77-6AB9-4315-B0EE-97892102A835}"/>
              </a:ext>
            </a:extLst>
          </p:cNvPr>
          <p:cNvSpPr>
            <a:spLocks noGrp="1"/>
          </p:cNvSpPr>
          <p:nvPr>
            <p:ph type="sldNum" sz="quarter" idx="12"/>
          </p:nvPr>
        </p:nvSpPr>
        <p:spPr/>
        <p:txBody>
          <a:bodyPr/>
          <a:lstStyle/>
          <a:p>
            <a:fld id="{6FB1BEA6-1002-4EAF-B17A-EB9D222AD726}" type="slidenum">
              <a:rPr kumimoji="1" lang="ja-JP" altLang="en-US" smtClean="0"/>
              <a:t>12</a:t>
            </a:fld>
            <a:endParaRPr kumimoji="1" lang="ja-JP" altLang="en-US"/>
          </a:p>
        </p:txBody>
      </p:sp>
    </p:spTree>
    <p:extLst>
      <p:ext uri="{BB962C8B-B14F-4D97-AF65-F5344CB8AC3E}">
        <p14:creationId xmlns:p14="http://schemas.microsoft.com/office/powerpoint/2010/main" val="14833502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a:extLst>
              <a:ext uri="{FF2B5EF4-FFF2-40B4-BE49-F238E27FC236}">
                <a16:creationId xmlns:a16="http://schemas.microsoft.com/office/drawing/2014/main" id="{49C211FC-4D26-4BE8-8F6A-91B78B9AC988}"/>
              </a:ext>
            </a:extLst>
          </p:cNvPr>
          <p:cNvSpPr>
            <a:spLocks noGrp="1"/>
          </p:cNvSpPr>
          <p:nvPr>
            <p:ph type="ftr" sz="quarter" idx="11"/>
          </p:nvPr>
        </p:nvSpPr>
        <p:spPr/>
        <p:txBody>
          <a:bodyPr/>
          <a:lstStyle/>
          <a:p>
            <a:r>
              <a:rPr kumimoji="1" lang="ja-JP" altLang="en-US"/>
              <a:t>内部設計</a:t>
            </a:r>
          </a:p>
        </p:txBody>
      </p:sp>
      <p:sp>
        <p:nvSpPr>
          <p:cNvPr id="4" name="スライド番号プレースホルダー 3">
            <a:extLst>
              <a:ext uri="{FF2B5EF4-FFF2-40B4-BE49-F238E27FC236}">
                <a16:creationId xmlns:a16="http://schemas.microsoft.com/office/drawing/2014/main" id="{E11497AA-795F-41C1-A0CA-520D893531EF}"/>
              </a:ext>
            </a:extLst>
          </p:cNvPr>
          <p:cNvSpPr>
            <a:spLocks noGrp="1"/>
          </p:cNvSpPr>
          <p:nvPr>
            <p:ph type="sldNum" sz="quarter" idx="12"/>
          </p:nvPr>
        </p:nvSpPr>
        <p:spPr/>
        <p:txBody>
          <a:bodyPr/>
          <a:lstStyle/>
          <a:p>
            <a:fld id="{6FB1BEA6-1002-4EAF-B17A-EB9D222AD726}" type="slidenum">
              <a:rPr kumimoji="1" lang="ja-JP" altLang="en-US" smtClean="0"/>
              <a:t>13</a:t>
            </a:fld>
            <a:endParaRPr kumimoji="1" lang="ja-JP" altLang="en-US"/>
          </a:p>
        </p:txBody>
      </p:sp>
      <p:sp>
        <p:nvSpPr>
          <p:cNvPr id="2" name="タイトル 1">
            <a:extLst>
              <a:ext uri="{FF2B5EF4-FFF2-40B4-BE49-F238E27FC236}">
                <a16:creationId xmlns:a16="http://schemas.microsoft.com/office/drawing/2014/main" id="{AF0E0ED1-F8A3-44E8-8740-ACDA222ED208}"/>
              </a:ext>
            </a:extLst>
          </p:cNvPr>
          <p:cNvSpPr>
            <a:spLocks noGrp="1"/>
          </p:cNvSpPr>
          <p:nvPr>
            <p:ph type="title" idx="4294967295"/>
          </p:nvPr>
        </p:nvSpPr>
        <p:spPr>
          <a:xfrm>
            <a:off x="801290" y="2314507"/>
            <a:ext cx="7543800" cy="1450975"/>
          </a:xfrm>
        </p:spPr>
        <p:txBody>
          <a:bodyPr>
            <a:normAutofit/>
          </a:bodyPr>
          <a:lstStyle/>
          <a:p>
            <a:pPr algn="ctr"/>
            <a:r>
              <a:rPr lang="ja-JP" altLang="en-US" sz="5400" dirty="0"/>
              <a:t>内部設計書の作成手順</a:t>
            </a:r>
            <a:endParaRPr kumimoji="1" lang="ja-JP" altLang="en-US" sz="5400" dirty="0"/>
          </a:p>
        </p:txBody>
      </p:sp>
      <p:pic>
        <p:nvPicPr>
          <p:cNvPr id="6" name="図 5">
            <a:extLst>
              <a:ext uri="{FF2B5EF4-FFF2-40B4-BE49-F238E27FC236}">
                <a16:creationId xmlns:a16="http://schemas.microsoft.com/office/drawing/2014/main" id="{F3EF1CC4-1E02-432F-9D8B-1B95E3BE04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09381" y="3765482"/>
            <a:ext cx="2506312" cy="2517501"/>
          </a:xfrm>
          <a:prstGeom prst="rect">
            <a:avLst/>
          </a:prstGeom>
        </p:spPr>
      </p:pic>
    </p:spTree>
    <p:extLst>
      <p:ext uri="{BB962C8B-B14F-4D97-AF65-F5344CB8AC3E}">
        <p14:creationId xmlns:p14="http://schemas.microsoft.com/office/powerpoint/2010/main" val="28712448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352034AA-ADF6-4610-878C-F4ADBEEF0EFE}"/>
              </a:ext>
            </a:extLst>
          </p:cNvPr>
          <p:cNvSpPr>
            <a:spLocks noGrp="1"/>
          </p:cNvSpPr>
          <p:nvPr>
            <p:ph type="title"/>
          </p:nvPr>
        </p:nvSpPr>
        <p:spPr/>
        <p:txBody>
          <a:bodyPr/>
          <a:lstStyle/>
          <a:p>
            <a:pPr algn="ctr"/>
            <a:r>
              <a:rPr kumimoji="1" lang="ja-JP" altLang="en-US" dirty="0"/>
              <a:t>内部設計書の作成手順</a:t>
            </a:r>
          </a:p>
        </p:txBody>
      </p:sp>
      <p:graphicFrame>
        <p:nvGraphicFramePr>
          <p:cNvPr id="12" name="コンテンツ プレースホルダー 11">
            <a:extLst>
              <a:ext uri="{FF2B5EF4-FFF2-40B4-BE49-F238E27FC236}">
                <a16:creationId xmlns:a16="http://schemas.microsoft.com/office/drawing/2014/main" id="{3C60C639-78A6-42D3-B1D2-F0D90D8E7360}"/>
              </a:ext>
            </a:extLst>
          </p:cNvPr>
          <p:cNvGraphicFramePr>
            <a:graphicFrameLocks noGrp="1"/>
          </p:cNvGraphicFramePr>
          <p:nvPr>
            <p:ph idx="1"/>
            <p:extLst>
              <p:ext uri="{D42A27DB-BD31-4B8C-83A1-F6EECF244321}">
                <p14:modId xmlns:p14="http://schemas.microsoft.com/office/powerpoint/2010/main" val="2073380688"/>
              </p:ext>
            </p:extLst>
          </p:nvPr>
        </p:nvGraphicFramePr>
        <p:xfrm>
          <a:off x="822325" y="1846263"/>
          <a:ext cx="3763743" cy="4022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フッター プレースホルダー 1">
            <a:extLst>
              <a:ext uri="{FF2B5EF4-FFF2-40B4-BE49-F238E27FC236}">
                <a16:creationId xmlns:a16="http://schemas.microsoft.com/office/drawing/2014/main" id="{88687DFD-A1CC-44B1-B4C4-06DCFA1441E0}"/>
              </a:ext>
            </a:extLst>
          </p:cNvPr>
          <p:cNvSpPr>
            <a:spLocks noGrp="1"/>
          </p:cNvSpPr>
          <p:nvPr>
            <p:ph type="ftr" sz="quarter" idx="11"/>
          </p:nvPr>
        </p:nvSpPr>
        <p:spPr/>
        <p:txBody>
          <a:bodyPr/>
          <a:lstStyle/>
          <a:p>
            <a:r>
              <a:rPr kumimoji="1" lang="ja-JP" altLang="en-US"/>
              <a:t>内部設計</a:t>
            </a:r>
          </a:p>
        </p:txBody>
      </p:sp>
      <p:sp>
        <p:nvSpPr>
          <p:cNvPr id="3" name="スライド番号プレースホルダー 2">
            <a:extLst>
              <a:ext uri="{FF2B5EF4-FFF2-40B4-BE49-F238E27FC236}">
                <a16:creationId xmlns:a16="http://schemas.microsoft.com/office/drawing/2014/main" id="{559C6E28-1741-490B-9EC6-9B8402EF09BD}"/>
              </a:ext>
            </a:extLst>
          </p:cNvPr>
          <p:cNvSpPr>
            <a:spLocks noGrp="1"/>
          </p:cNvSpPr>
          <p:nvPr>
            <p:ph type="sldNum" sz="quarter" idx="12"/>
          </p:nvPr>
        </p:nvSpPr>
        <p:spPr/>
        <p:txBody>
          <a:bodyPr/>
          <a:lstStyle/>
          <a:p>
            <a:fld id="{6FB1BEA6-1002-4EAF-B17A-EB9D222AD726}" type="slidenum">
              <a:rPr kumimoji="1" lang="ja-JP" altLang="en-US" smtClean="0"/>
              <a:t>14</a:t>
            </a:fld>
            <a:endParaRPr kumimoji="1" lang="ja-JP" altLang="en-US"/>
          </a:p>
        </p:txBody>
      </p:sp>
      <p:graphicFrame>
        <p:nvGraphicFramePr>
          <p:cNvPr id="16" name="コンテンツ プレースホルダー 11">
            <a:extLst>
              <a:ext uri="{FF2B5EF4-FFF2-40B4-BE49-F238E27FC236}">
                <a16:creationId xmlns:a16="http://schemas.microsoft.com/office/drawing/2014/main" id="{B2E86DAA-A595-49F5-B45F-619E8D81FF98}"/>
              </a:ext>
            </a:extLst>
          </p:cNvPr>
          <p:cNvGraphicFramePr>
            <a:graphicFrameLocks/>
          </p:cNvGraphicFramePr>
          <p:nvPr>
            <p:extLst>
              <p:ext uri="{D42A27DB-BD31-4B8C-83A1-F6EECF244321}">
                <p14:modId xmlns:p14="http://schemas.microsoft.com/office/powerpoint/2010/main" val="2344782042"/>
              </p:ext>
            </p:extLst>
          </p:nvPr>
        </p:nvGraphicFramePr>
        <p:xfrm>
          <a:off x="4801136" y="1846263"/>
          <a:ext cx="3763743" cy="402272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6768373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30EFA01-B7E4-45B8-8C67-A75E4835E188}"/>
              </a:ext>
            </a:extLst>
          </p:cNvPr>
          <p:cNvSpPr>
            <a:spLocks noGrp="1"/>
          </p:cNvSpPr>
          <p:nvPr>
            <p:ph type="title"/>
          </p:nvPr>
        </p:nvSpPr>
        <p:spPr/>
        <p:txBody>
          <a:bodyPr/>
          <a:lstStyle/>
          <a:p>
            <a:pPr algn="ctr"/>
            <a:r>
              <a:rPr kumimoji="1" lang="ja-JP" altLang="en-US" dirty="0"/>
              <a:t>ビジネスルールの種類</a:t>
            </a:r>
          </a:p>
        </p:txBody>
      </p:sp>
      <p:graphicFrame>
        <p:nvGraphicFramePr>
          <p:cNvPr id="6" name="コンテンツ プレースホルダー 5">
            <a:extLst>
              <a:ext uri="{FF2B5EF4-FFF2-40B4-BE49-F238E27FC236}">
                <a16:creationId xmlns:a16="http://schemas.microsoft.com/office/drawing/2014/main" id="{B92D386D-1162-43ED-932F-7034C30A362E}"/>
              </a:ext>
            </a:extLst>
          </p:cNvPr>
          <p:cNvGraphicFramePr>
            <a:graphicFrameLocks noGrp="1"/>
          </p:cNvGraphicFramePr>
          <p:nvPr>
            <p:ph idx="1"/>
            <p:extLst>
              <p:ext uri="{D42A27DB-BD31-4B8C-83A1-F6EECF244321}">
                <p14:modId xmlns:p14="http://schemas.microsoft.com/office/powerpoint/2010/main" val="960850684"/>
              </p:ext>
            </p:extLst>
          </p:nvPr>
        </p:nvGraphicFramePr>
        <p:xfrm>
          <a:off x="822325" y="1846263"/>
          <a:ext cx="7543800" cy="41887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フッター プレースホルダー 3">
            <a:extLst>
              <a:ext uri="{FF2B5EF4-FFF2-40B4-BE49-F238E27FC236}">
                <a16:creationId xmlns:a16="http://schemas.microsoft.com/office/drawing/2014/main" id="{B874DB38-3257-4C35-A861-368BAF5DE316}"/>
              </a:ext>
            </a:extLst>
          </p:cNvPr>
          <p:cNvSpPr>
            <a:spLocks noGrp="1"/>
          </p:cNvSpPr>
          <p:nvPr>
            <p:ph type="ftr" sz="quarter" idx="11"/>
          </p:nvPr>
        </p:nvSpPr>
        <p:spPr/>
        <p:txBody>
          <a:bodyPr/>
          <a:lstStyle/>
          <a:p>
            <a:r>
              <a:rPr kumimoji="1" lang="ja-JP" altLang="en-US"/>
              <a:t>内部設計</a:t>
            </a:r>
          </a:p>
        </p:txBody>
      </p:sp>
      <p:sp>
        <p:nvSpPr>
          <p:cNvPr id="5" name="スライド番号プレースホルダー 4">
            <a:extLst>
              <a:ext uri="{FF2B5EF4-FFF2-40B4-BE49-F238E27FC236}">
                <a16:creationId xmlns:a16="http://schemas.microsoft.com/office/drawing/2014/main" id="{FE8A2FF7-CA6B-469E-9D8B-212870D6CBC4}"/>
              </a:ext>
            </a:extLst>
          </p:cNvPr>
          <p:cNvSpPr>
            <a:spLocks noGrp="1"/>
          </p:cNvSpPr>
          <p:nvPr>
            <p:ph type="sldNum" sz="quarter" idx="12"/>
          </p:nvPr>
        </p:nvSpPr>
        <p:spPr/>
        <p:txBody>
          <a:bodyPr/>
          <a:lstStyle/>
          <a:p>
            <a:fld id="{6FB1BEA6-1002-4EAF-B17A-EB9D222AD726}" type="slidenum">
              <a:rPr kumimoji="1" lang="ja-JP" altLang="en-US" smtClean="0"/>
              <a:t>15</a:t>
            </a:fld>
            <a:endParaRPr kumimoji="1" lang="ja-JP" altLang="en-US"/>
          </a:p>
        </p:txBody>
      </p:sp>
    </p:spTree>
    <p:extLst>
      <p:ext uri="{BB962C8B-B14F-4D97-AF65-F5344CB8AC3E}">
        <p14:creationId xmlns:p14="http://schemas.microsoft.com/office/powerpoint/2010/main" val="311290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a:extLst>
              <a:ext uri="{FF2B5EF4-FFF2-40B4-BE49-F238E27FC236}">
                <a16:creationId xmlns:a16="http://schemas.microsoft.com/office/drawing/2014/main" id="{36AF14DF-A77C-47C8-ABA2-ACA12AEEB4FB}"/>
              </a:ext>
            </a:extLst>
          </p:cNvPr>
          <p:cNvSpPr>
            <a:spLocks noGrp="1"/>
          </p:cNvSpPr>
          <p:nvPr>
            <p:ph type="ftr" sz="quarter" idx="11"/>
          </p:nvPr>
        </p:nvSpPr>
        <p:spPr/>
        <p:txBody>
          <a:bodyPr/>
          <a:lstStyle/>
          <a:p>
            <a:r>
              <a:rPr kumimoji="1" lang="ja-JP" altLang="en-US"/>
              <a:t>内部設計</a:t>
            </a:r>
          </a:p>
        </p:txBody>
      </p:sp>
      <p:sp>
        <p:nvSpPr>
          <p:cNvPr id="4" name="スライド番号プレースホルダー 3">
            <a:extLst>
              <a:ext uri="{FF2B5EF4-FFF2-40B4-BE49-F238E27FC236}">
                <a16:creationId xmlns:a16="http://schemas.microsoft.com/office/drawing/2014/main" id="{E9E419E2-ECAD-41D3-99EA-C628FABAAD12}"/>
              </a:ext>
            </a:extLst>
          </p:cNvPr>
          <p:cNvSpPr>
            <a:spLocks noGrp="1"/>
          </p:cNvSpPr>
          <p:nvPr>
            <p:ph type="sldNum" sz="quarter" idx="12"/>
          </p:nvPr>
        </p:nvSpPr>
        <p:spPr/>
        <p:txBody>
          <a:bodyPr/>
          <a:lstStyle/>
          <a:p>
            <a:fld id="{6FB1BEA6-1002-4EAF-B17A-EB9D222AD726}" type="slidenum">
              <a:rPr kumimoji="1" lang="ja-JP" altLang="en-US" smtClean="0"/>
              <a:t>16</a:t>
            </a:fld>
            <a:endParaRPr kumimoji="1" lang="ja-JP" altLang="en-US"/>
          </a:p>
        </p:txBody>
      </p:sp>
      <p:sp>
        <p:nvSpPr>
          <p:cNvPr id="2" name="タイトル 1">
            <a:extLst>
              <a:ext uri="{FF2B5EF4-FFF2-40B4-BE49-F238E27FC236}">
                <a16:creationId xmlns:a16="http://schemas.microsoft.com/office/drawing/2014/main" id="{4E056880-9D2C-4330-AAC3-3541B3A55B81}"/>
              </a:ext>
            </a:extLst>
          </p:cNvPr>
          <p:cNvSpPr>
            <a:spLocks noGrp="1"/>
          </p:cNvSpPr>
          <p:nvPr>
            <p:ph type="title" idx="4294967295"/>
          </p:nvPr>
        </p:nvSpPr>
        <p:spPr>
          <a:xfrm>
            <a:off x="147240" y="2366618"/>
            <a:ext cx="8851900" cy="1450975"/>
          </a:xfrm>
        </p:spPr>
        <p:txBody>
          <a:bodyPr>
            <a:normAutofit/>
          </a:bodyPr>
          <a:lstStyle/>
          <a:p>
            <a:pPr algn="ctr"/>
            <a:r>
              <a:rPr lang="ja-JP" altLang="en-US" dirty="0"/>
              <a:t>内部設計書の記述項目</a:t>
            </a:r>
            <a:endParaRPr kumimoji="1" lang="ja-JP" altLang="en-US" dirty="0"/>
          </a:p>
        </p:txBody>
      </p:sp>
      <p:pic>
        <p:nvPicPr>
          <p:cNvPr id="6" name="図 5">
            <a:extLst>
              <a:ext uri="{FF2B5EF4-FFF2-40B4-BE49-F238E27FC236}">
                <a16:creationId xmlns:a16="http://schemas.microsoft.com/office/drawing/2014/main" id="{B0103CD9-A516-41E2-9396-CF187F9F1D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09060" y="3700096"/>
            <a:ext cx="3187700" cy="2552700"/>
          </a:xfrm>
          <a:prstGeom prst="rect">
            <a:avLst/>
          </a:prstGeom>
        </p:spPr>
      </p:pic>
    </p:spTree>
    <p:extLst>
      <p:ext uri="{BB962C8B-B14F-4D97-AF65-F5344CB8AC3E}">
        <p14:creationId xmlns:p14="http://schemas.microsoft.com/office/powerpoint/2010/main" val="5528752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A380E8BF-8547-4358-8E99-178041216045}"/>
              </a:ext>
            </a:extLst>
          </p:cNvPr>
          <p:cNvSpPr>
            <a:spLocks noGrp="1"/>
          </p:cNvSpPr>
          <p:nvPr>
            <p:ph type="title"/>
          </p:nvPr>
        </p:nvSpPr>
        <p:spPr/>
        <p:txBody>
          <a:bodyPr/>
          <a:lstStyle/>
          <a:p>
            <a:pPr algn="ctr"/>
            <a:r>
              <a:rPr lang="ja-JP" altLang="en-US" dirty="0"/>
              <a:t>内部設計書の記述項目</a:t>
            </a:r>
            <a:endParaRPr kumimoji="1" lang="ja-JP" altLang="en-US" dirty="0"/>
          </a:p>
        </p:txBody>
      </p:sp>
      <p:sp>
        <p:nvSpPr>
          <p:cNvPr id="5" name="コンテンツ プレースホルダー 4">
            <a:extLst>
              <a:ext uri="{FF2B5EF4-FFF2-40B4-BE49-F238E27FC236}">
                <a16:creationId xmlns:a16="http://schemas.microsoft.com/office/drawing/2014/main" id="{B0DE5017-0395-4C91-BB2A-3450D7E82DCC}"/>
              </a:ext>
            </a:extLst>
          </p:cNvPr>
          <p:cNvSpPr>
            <a:spLocks noGrp="1"/>
          </p:cNvSpPr>
          <p:nvPr>
            <p:ph idx="1"/>
          </p:nvPr>
        </p:nvSpPr>
        <p:spPr>
          <a:xfrm>
            <a:off x="822960" y="2086893"/>
            <a:ext cx="3481755" cy="4023360"/>
          </a:xfrm>
        </p:spPr>
        <p:txBody>
          <a:bodyPr>
            <a:normAutofit/>
          </a:bodyPr>
          <a:lstStyle/>
          <a:p>
            <a:r>
              <a:rPr kumimoji="1" lang="ja-JP" altLang="en-US" sz="2400" b="1" dirty="0"/>
              <a:t>・ユーザインタフェース</a:t>
            </a:r>
            <a:endParaRPr kumimoji="1" lang="en-US" altLang="ja-JP" sz="2400" b="1" dirty="0"/>
          </a:p>
          <a:p>
            <a:r>
              <a:rPr lang="ja-JP" altLang="en-US" sz="2400" b="1" dirty="0"/>
              <a:t>・プログラム構造</a:t>
            </a:r>
            <a:endParaRPr lang="en-US" altLang="ja-JP" sz="2400" b="1" dirty="0"/>
          </a:p>
          <a:p>
            <a:r>
              <a:rPr kumimoji="1" lang="ja-JP" altLang="en-US" sz="2400" b="1" dirty="0"/>
              <a:t>・データ構造</a:t>
            </a:r>
            <a:endParaRPr kumimoji="1" lang="en-US" altLang="ja-JP" sz="2400" b="1" dirty="0"/>
          </a:p>
          <a:p>
            <a:r>
              <a:rPr lang="ja-JP" altLang="en-US" sz="2400" b="1" dirty="0"/>
              <a:t>・処理ロジック</a:t>
            </a:r>
            <a:endParaRPr lang="en-US" altLang="ja-JP" sz="2400" b="1" dirty="0"/>
          </a:p>
          <a:p>
            <a:r>
              <a:rPr kumimoji="1" lang="ja-JP" altLang="en-US" sz="2400" b="1" dirty="0"/>
              <a:t>・メッセージ</a:t>
            </a:r>
            <a:endParaRPr kumimoji="1" lang="en-US" altLang="ja-JP" sz="2400" b="1" dirty="0"/>
          </a:p>
          <a:p>
            <a:r>
              <a:rPr lang="ja-JP" altLang="en-US" sz="2400" b="1" dirty="0"/>
              <a:t>・システムインタフェース</a:t>
            </a:r>
            <a:endParaRPr lang="en-US" altLang="ja-JP" sz="2400" b="1" dirty="0"/>
          </a:p>
          <a:p>
            <a:r>
              <a:rPr lang="ja-JP" altLang="en-US" sz="2400" b="1" dirty="0"/>
              <a:t>・ネットワーク構造</a:t>
            </a:r>
            <a:endParaRPr lang="en-US" altLang="ja-JP" sz="2400" b="1" dirty="0"/>
          </a:p>
        </p:txBody>
      </p:sp>
      <p:sp>
        <p:nvSpPr>
          <p:cNvPr id="2" name="フッター プレースホルダー 1">
            <a:extLst>
              <a:ext uri="{FF2B5EF4-FFF2-40B4-BE49-F238E27FC236}">
                <a16:creationId xmlns:a16="http://schemas.microsoft.com/office/drawing/2014/main" id="{B8CC0DED-F9AA-4FD4-AA9C-3D3E5341A27C}"/>
              </a:ext>
            </a:extLst>
          </p:cNvPr>
          <p:cNvSpPr>
            <a:spLocks noGrp="1"/>
          </p:cNvSpPr>
          <p:nvPr>
            <p:ph type="ftr" sz="quarter" idx="11"/>
          </p:nvPr>
        </p:nvSpPr>
        <p:spPr/>
        <p:txBody>
          <a:bodyPr/>
          <a:lstStyle/>
          <a:p>
            <a:r>
              <a:rPr kumimoji="1" lang="ja-JP" altLang="en-US"/>
              <a:t>内部設計</a:t>
            </a:r>
          </a:p>
        </p:txBody>
      </p:sp>
      <p:sp>
        <p:nvSpPr>
          <p:cNvPr id="3" name="スライド番号プレースホルダー 2">
            <a:extLst>
              <a:ext uri="{FF2B5EF4-FFF2-40B4-BE49-F238E27FC236}">
                <a16:creationId xmlns:a16="http://schemas.microsoft.com/office/drawing/2014/main" id="{D21E44D0-2A02-4090-91E4-3E6E4EECB2CE}"/>
              </a:ext>
            </a:extLst>
          </p:cNvPr>
          <p:cNvSpPr>
            <a:spLocks noGrp="1"/>
          </p:cNvSpPr>
          <p:nvPr>
            <p:ph type="sldNum" sz="quarter" idx="12"/>
          </p:nvPr>
        </p:nvSpPr>
        <p:spPr/>
        <p:txBody>
          <a:bodyPr/>
          <a:lstStyle/>
          <a:p>
            <a:fld id="{6FB1BEA6-1002-4EAF-B17A-EB9D222AD726}" type="slidenum">
              <a:rPr kumimoji="1" lang="ja-JP" altLang="en-US" smtClean="0"/>
              <a:t>17</a:t>
            </a:fld>
            <a:endParaRPr kumimoji="1" lang="ja-JP" altLang="en-US"/>
          </a:p>
        </p:txBody>
      </p:sp>
      <p:sp>
        <p:nvSpPr>
          <p:cNvPr id="6" name="テキスト ボックス 5">
            <a:extLst>
              <a:ext uri="{FF2B5EF4-FFF2-40B4-BE49-F238E27FC236}">
                <a16:creationId xmlns:a16="http://schemas.microsoft.com/office/drawing/2014/main" id="{F4C3A892-6EE6-4B97-B876-5A2C1BDE9FAC}"/>
              </a:ext>
            </a:extLst>
          </p:cNvPr>
          <p:cNvSpPr txBox="1"/>
          <p:nvPr/>
        </p:nvSpPr>
        <p:spPr>
          <a:xfrm>
            <a:off x="5120639" y="2086893"/>
            <a:ext cx="4262511" cy="3046988"/>
          </a:xfrm>
          <a:prstGeom prst="rect">
            <a:avLst/>
          </a:prstGeom>
          <a:noFill/>
        </p:spPr>
        <p:txBody>
          <a:bodyPr wrap="square" rtlCol="0">
            <a:spAutoFit/>
          </a:bodyPr>
          <a:lstStyle/>
          <a:p>
            <a:r>
              <a:rPr kumimoji="1" lang="ja-JP" altLang="en-US" sz="2400" dirty="0"/>
              <a:t>必要に応じて</a:t>
            </a:r>
            <a:r>
              <a:rPr kumimoji="1" lang="en-US" altLang="ja-JP" sz="2400" dirty="0"/>
              <a:t>…</a:t>
            </a:r>
          </a:p>
          <a:p>
            <a:endParaRPr kumimoji="1" lang="en-US" altLang="ja-JP" sz="2400" dirty="0"/>
          </a:p>
          <a:p>
            <a:endParaRPr kumimoji="1" lang="en-US" altLang="ja-JP" sz="2400" dirty="0"/>
          </a:p>
          <a:p>
            <a:r>
              <a:rPr kumimoji="1" lang="ja-JP" altLang="en-US" sz="2400" dirty="0"/>
              <a:t>・機能</a:t>
            </a:r>
            <a:endParaRPr kumimoji="1" lang="en-US" altLang="ja-JP" sz="2400" dirty="0"/>
          </a:p>
          <a:p>
            <a:r>
              <a:rPr kumimoji="1" lang="ja-JP" altLang="en-US" sz="2400" dirty="0"/>
              <a:t>・システム構成</a:t>
            </a:r>
            <a:endParaRPr kumimoji="1" lang="en-US" altLang="ja-JP" sz="2400" dirty="0"/>
          </a:p>
          <a:p>
            <a:r>
              <a:rPr kumimoji="1" lang="ja-JP" altLang="en-US" sz="2400" dirty="0"/>
              <a:t>・ソフトウェア構成</a:t>
            </a:r>
            <a:endParaRPr kumimoji="1" lang="en-US" altLang="ja-JP" sz="2400" dirty="0"/>
          </a:p>
          <a:p>
            <a:r>
              <a:rPr kumimoji="1" lang="ja-JP" altLang="en-US" sz="2400" dirty="0"/>
              <a:t>・ハードウェア構成</a:t>
            </a:r>
            <a:endParaRPr kumimoji="1" lang="en-US" altLang="ja-JP" sz="2400" dirty="0"/>
          </a:p>
          <a:p>
            <a:r>
              <a:rPr kumimoji="1" lang="ja-JP" altLang="en-US" sz="2400" dirty="0"/>
              <a:t>・ネットワーク構成</a:t>
            </a:r>
            <a:endParaRPr kumimoji="1" lang="ja-JP" altLang="en-US" dirty="0"/>
          </a:p>
        </p:txBody>
      </p:sp>
      <p:cxnSp>
        <p:nvCxnSpPr>
          <p:cNvPr id="8" name="直線コネクタ 7">
            <a:extLst>
              <a:ext uri="{FF2B5EF4-FFF2-40B4-BE49-F238E27FC236}">
                <a16:creationId xmlns:a16="http://schemas.microsoft.com/office/drawing/2014/main" id="{137AD12A-7862-43FF-80C5-E6B0F083E60F}"/>
              </a:ext>
            </a:extLst>
          </p:cNvPr>
          <p:cNvCxnSpPr/>
          <p:nvPr/>
        </p:nvCxnSpPr>
        <p:spPr>
          <a:xfrm>
            <a:off x="4567915" y="1969477"/>
            <a:ext cx="0" cy="38826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4560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フッター プレースホルダー 2">
            <a:extLst>
              <a:ext uri="{FF2B5EF4-FFF2-40B4-BE49-F238E27FC236}">
                <a16:creationId xmlns:a16="http://schemas.microsoft.com/office/drawing/2014/main" id="{04003F9C-F47B-486D-9430-64481C92A802}"/>
              </a:ext>
            </a:extLst>
          </p:cNvPr>
          <p:cNvSpPr>
            <a:spLocks noGrp="1"/>
          </p:cNvSpPr>
          <p:nvPr>
            <p:ph type="ftr" sz="quarter" idx="11"/>
          </p:nvPr>
        </p:nvSpPr>
        <p:spPr/>
        <p:txBody>
          <a:bodyPr/>
          <a:lstStyle/>
          <a:p>
            <a:r>
              <a:rPr kumimoji="1" lang="ja-JP" altLang="en-US"/>
              <a:t>内部設計</a:t>
            </a:r>
          </a:p>
        </p:txBody>
      </p:sp>
      <p:sp>
        <p:nvSpPr>
          <p:cNvPr id="4" name="スライド番号プレースホルダー 3">
            <a:extLst>
              <a:ext uri="{FF2B5EF4-FFF2-40B4-BE49-F238E27FC236}">
                <a16:creationId xmlns:a16="http://schemas.microsoft.com/office/drawing/2014/main" id="{4C665D7E-53E5-4A18-BE3B-9D8402550836}"/>
              </a:ext>
            </a:extLst>
          </p:cNvPr>
          <p:cNvSpPr>
            <a:spLocks noGrp="1"/>
          </p:cNvSpPr>
          <p:nvPr>
            <p:ph type="sldNum" sz="quarter" idx="12"/>
          </p:nvPr>
        </p:nvSpPr>
        <p:spPr/>
        <p:txBody>
          <a:bodyPr/>
          <a:lstStyle/>
          <a:p>
            <a:fld id="{6FB1BEA6-1002-4EAF-B17A-EB9D222AD726}" type="slidenum">
              <a:rPr kumimoji="1" lang="ja-JP" altLang="en-US" smtClean="0"/>
              <a:t>18</a:t>
            </a:fld>
            <a:endParaRPr kumimoji="1" lang="ja-JP" altLang="en-US"/>
          </a:p>
        </p:txBody>
      </p:sp>
      <p:sp>
        <p:nvSpPr>
          <p:cNvPr id="2" name="タイトル 1">
            <a:extLst>
              <a:ext uri="{FF2B5EF4-FFF2-40B4-BE49-F238E27FC236}">
                <a16:creationId xmlns:a16="http://schemas.microsoft.com/office/drawing/2014/main" id="{8B977C7B-C853-4DCE-8D93-4BEDE0B0FF7A}"/>
              </a:ext>
            </a:extLst>
          </p:cNvPr>
          <p:cNvSpPr>
            <a:spLocks noGrp="1"/>
          </p:cNvSpPr>
          <p:nvPr>
            <p:ph type="title" idx="4294967295"/>
          </p:nvPr>
        </p:nvSpPr>
        <p:spPr>
          <a:xfrm>
            <a:off x="801290" y="2367169"/>
            <a:ext cx="7543800" cy="1450975"/>
          </a:xfrm>
        </p:spPr>
        <p:txBody>
          <a:bodyPr>
            <a:normAutofit/>
          </a:bodyPr>
          <a:lstStyle/>
          <a:p>
            <a:pPr algn="ctr"/>
            <a:r>
              <a:rPr lang="ja-JP" altLang="en-US" sz="6000" dirty="0"/>
              <a:t>まとめ</a:t>
            </a:r>
            <a:endParaRPr kumimoji="1" lang="ja-JP" altLang="en-US" sz="6000" dirty="0"/>
          </a:p>
        </p:txBody>
      </p:sp>
      <p:pic>
        <p:nvPicPr>
          <p:cNvPr id="6" name="図 5">
            <a:extLst>
              <a:ext uri="{FF2B5EF4-FFF2-40B4-BE49-F238E27FC236}">
                <a16:creationId xmlns:a16="http://schemas.microsoft.com/office/drawing/2014/main" id="{26DBAF0B-0A9F-4BC8-8A46-91076D722A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98429" y="3818144"/>
            <a:ext cx="3289300" cy="2463800"/>
          </a:xfrm>
          <a:prstGeom prst="rect">
            <a:avLst/>
          </a:prstGeom>
        </p:spPr>
      </p:pic>
    </p:spTree>
    <p:extLst>
      <p:ext uri="{BB962C8B-B14F-4D97-AF65-F5344CB8AC3E}">
        <p14:creationId xmlns:p14="http://schemas.microsoft.com/office/powerpoint/2010/main" val="29332407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61961849-3DBF-4611-A19D-2A9AFAEDAA39}"/>
              </a:ext>
            </a:extLst>
          </p:cNvPr>
          <p:cNvSpPr>
            <a:spLocks noGrp="1"/>
          </p:cNvSpPr>
          <p:nvPr>
            <p:ph type="title"/>
          </p:nvPr>
        </p:nvSpPr>
        <p:spPr/>
        <p:txBody>
          <a:bodyPr/>
          <a:lstStyle/>
          <a:p>
            <a:pPr algn="ctr"/>
            <a:r>
              <a:rPr lang="ja-JP" altLang="en-US" dirty="0"/>
              <a:t>まとめ</a:t>
            </a:r>
            <a:endParaRPr kumimoji="1" lang="ja-JP" altLang="en-US" dirty="0"/>
          </a:p>
        </p:txBody>
      </p:sp>
      <p:sp>
        <p:nvSpPr>
          <p:cNvPr id="5" name="コンテンツ プレースホルダー 4">
            <a:extLst>
              <a:ext uri="{FF2B5EF4-FFF2-40B4-BE49-F238E27FC236}">
                <a16:creationId xmlns:a16="http://schemas.microsoft.com/office/drawing/2014/main" id="{574C927A-2D51-4E83-B58E-C594BFD1A3C6}"/>
              </a:ext>
            </a:extLst>
          </p:cNvPr>
          <p:cNvSpPr>
            <a:spLocks noGrp="1"/>
          </p:cNvSpPr>
          <p:nvPr>
            <p:ph idx="1"/>
          </p:nvPr>
        </p:nvSpPr>
        <p:spPr>
          <a:xfrm>
            <a:off x="801289" y="2436426"/>
            <a:ext cx="7543801" cy="4023360"/>
          </a:xfrm>
        </p:spPr>
        <p:txBody>
          <a:bodyPr>
            <a:normAutofit/>
          </a:bodyPr>
          <a:lstStyle/>
          <a:p>
            <a:r>
              <a:rPr kumimoji="1" lang="ja-JP" altLang="en-US" sz="3600" dirty="0"/>
              <a:t>・内部設計の意義</a:t>
            </a:r>
            <a:endParaRPr kumimoji="1" lang="en-US" altLang="ja-JP" sz="3600" dirty="0"/>
          </a:p>
          <a:p>
            <a:r>
              <a:rPr lang="ja-JP" altLang="en-US" sz="3600" dirty="0"/>
              <a:t>・内部設計書の目的</a:t>
            </a:r>
            <a:endParaRPr lang="en-US" altLang="ja-JP" sz="3600" dirty="0"/>
          </a:p>
          <a:p>
            <a:r>
              <a:rPr kumimoji="1" lang="ja-JP" altLang="en-US" sz="3600" dirty="0"/>
              <a:t>・作成手順</a:t>
            </a:r>
            <a:endParaRPr kumimoji="1" lang="en-US" altLang="ja-JP" sz="3600" dirty="0"/>
          </a:p>
          <a:p>
            <a:r>
              <a:rPr lang="ja-JP" altLang="en-US" sz="3600" dirty="0"/>
              <a:t>・記述項目</a:t>
            </a:r>
            <a:endParaRPr kumimoji="1" lang="ja-JP" altLang="en-US" sz="3600" dirty="0"/>
          </a:p>
        </p:txBody>
      </p:sp>
      <p:sp>
        <p:nvSpPr>
          <p:cNvPr id="2" name="フッター プレースホルダー 1">
            <a:extLst>
              <a:ext uri="{FF2B5EF4-FFF2-40B4-BE49-F238E27FC236}">
                <a16:creationId xmlns:a16="http://schemas.microsoft.com/office/drawing/2014/main" id="{D88EF59C-9791-4550-8417-5959FFD65D1A}"/>
              </a:ext>
            </a:extLst>
          </p:cNvPr>
          <p:cNvSpPr>
            <a:spLocks noGrp="1"/>
          </p:cNvSpPr>
          <p:nvPr>
            <p:ph type="ftr" sz="quarter" idx="11"/>
          </p:nvPr>
        </p:nvSpPr>
        <p:spPr/>
        <p:txBody>
          <a:bodyPr/>
          <a:lstStyle/>
          <a:p>
            <a:r>
              <a:rPr kumimoji="1" lang="ja-JP" altLang="en-US"/>
              <a:t>内部設計</a:t>
            </a:r>
          </a:p>
        </p:txBody>
      </p:sp>
      <p:sp>
        <p:nvSpPr>
          <p:cNvPr id="3" name="スライド番号プレースホルダー 2">
            <a:extLst>
              <a:ext uri="{FF2B5EF4-FFF2-40B4-BE49-F238E27FC236}">
                <a16:creationId xmlns:a16="http://schemas.microsoft.com/office/drawing/2014/main" id="{B6CBD12C-0F0F-4DD0-8001-410D89997E4B}"/>
              </a:ext>
            </a:extLst>
          </p:cNvPr>
          <p:cNvSpPr>
            <a:spLocks noGrp="1"/>
          </p:cNvSpPr>
          <p:nvPr>
            <p:ph type="sldNum" sz="quarter" idx="12"/>
          </p:nvPr>
        </p:nvSpPr>
        <p:spPr/>
        <p:txBody>
          <a:bodyPr/>
          <a:lstStyle/>
          <a:p>
            <a:fld id="{6FB1BEA6-1002-4EAF-B17A-EB9D222AD726}" type="slidenum">
              <a:rPr kumimoji="1" lang="ja-JP" altLang="en-US" smtClean="0"/>
              <a:t>19</a:t>
            </a:fld>
            <a:endParaRPr kumimoji="1" lang="ja-JP" altLang="en-US"/>
          </a:p>
        </p:txBody>
      </p:sp>
    </p:spTree>
    <p:extLst>
      <p:ext uri="{BB962C8B-B14F-4D97-AF65-F5344CB8AC3E}">
        <p14:creationId xmlns:p14="http://schemas.microsoft.com/office/powerpoint/2010/main" val="201725639"/>
      </p:ext>
    </p:extLst>
  </p:cSld>
  <p:clrMapOvr>
    <a:masterClrMapping/>
  </p:clrMapOvr>
</p:sld>
</file>

<file path=ppt/theme/theme1.xml><?xml version="1.0" encoding="utf-8"?>
<a:theme xmlns:a="http://schemas.openxmlformats.org/drawingml/2006/main" name="レトロスペクト">
  <a:themeElements>
    <a:clrScheme name="レトロスペクト">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752</TotalTime>
  <Words>1166</Words>
  <Application>Microsoft Office PowerPoint</Application>
  <PresentationFormat>画面に合わせる (4:3)</PresentationFormat>
  <Paragraphs>203</Paragraphs>
  <Slides>19</Slides>
  <Notes>4</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19</vt:i4>
      </vt:variant>
    </vt:vector>
  </HeadingPairs>
  <TitlesOfParts>
    <vt:vector size="24" baseType="lpstr">
      <vt:lpstr>ＭＳ Ｐゴシック</vt:lpstr>
      <vt:lpstr>游ゴシック</vt:lpstr>
      <vt:lpstr>Calibri</vt:lpstr>
      <vt:lpstr>Calibri Light</vt:lpstr>
      <vt:lpstr>レトロスペクト</vt:lpstr>
      <vt:lpstr>第６章　　内部設計</vt:lpstr>
      <vt:lpstr>目次</vt:lpstr>
      <vt:lpstr>内部設計って何？</vt:lpstr>
      <vt:lpstr>内部設計のイメージ</vt:lpstr>
      <vt:lpstr>ウォーターフォール</vt:lpstr>
      <vt:lpstr>V字モデル</vt:lpstr>
      <vt:lpstr>外部設計だけではだめ？</vt:lpstr>
      <vt:lpstr>内部設計書の位置づけ</vt:lpstr>
      <vt:lpstr>内部設計書とは</vt:lpstr>
      <vt:lpstr>内部設計書をつくる目的</vt:lpstr>
      <vt:lpstr>プログラムの部品化のデメリット</vt:lpstr>
      <vt:lpstr>内部設計の手法例：構造化設計</vt:lpstr>
      <vt:lpstr>内部設計書の作成手順</vt:lpstr>
      <vt:lpstr>内部設計書の作成手順</vt:lpstr>
      <vt:lpstr>ビジネスルールの種類</vt:lpstr>
      <vt:lpstr>内部設計書の記述項目</vt:lpstr>
      <vt:lpstr>内部設計書の記述項目</vt:lpstr>
      <vt:lpstr>まとめ</vt:lpstr>
      <vt:lpstr>まとめ</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第６章　　内部設計</dc:title>
  <dc:creator>Fuga Yoshitomi</dc:creator>
  <cp:lastModifiedBy>Fuga Yoshitomi</cp:lastModifiedBy>
  <cp:revision>39</cp:revision>
  <dcterms:created xsi:type="dcterms:W3CDTF">2017-11-04T15:44:30Z</dcterms:created>
  <dcterms:modified xsi:type="dcterms:W3CDTF">2017-11-08T13:31:02Z</dcterms:modified>
</cp:coreProperties>
</file>